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4" r:id="rId1"/>
  </p:sldMasterIdLst>
  <p:notesMasterIdLst>
    <p:notesMasterId r:id="rId26"/>
  </p:notesMasterIdLst>
  <p:handoutMasterIdLst>
    <p:handoutMasterId r:id="rId27"/>
  </p:handoutMasterIdLst>
  <p:sldIdLst>
    <p:sldId id="300" r:id="rId2"/>
    <p:sldId id="314" r:id="rId3"/>
    <p:sldId id="315" r:id="rId4"/>
    <p:sldId id="316" r:id="rId5"/>
    <p:sldId id="317" r:id="rId6"/>
    <p:sldId id="301" r:id="rId7"/>
    <p:sldId id="302" r:id="rId8"/>
    <p:sldId id="303" r:id="rId9"/>
    <p:sldId id="304" r:id="rId10"/>
    <p:sldId id="318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9" r:id="rId21"/>
    <p:sldId id="320" r:id="rId22"/>
    <p:sldId id="321" r:id="rId23"/>
    <p:sldId id="322" r:id="rId24"/>
    <p:sldId id="288" r:id="rId25"/>
  </p:sldIdLst>
  <p:sldSz cx="12192000" cy="6858000"/>
  <p:notesSz cx="6858000" cy="9144000"/>
  <p:embeddedFontLs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Light" panose="020B0604020202020204" charset="-79"/>
      <p:regular r:id="rId32"/>
      <p:italic r:id="rId33"/>
    </p:embeddedFont>
    <p:embeddedFont>
      <p:font typeface="Wotfard Medium" panose="020B0604020202020204" charset="0"/>
      <p:regular r:id="rId34"/>
      <p:italic r:id="rId3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aty Agency" initials="BC" lastIdx="1" clrIdx="0">
    <p:extLst>
      <p:ext uri="{19B8F6BF-5375-455C-9EA6-DF929625EA0E}">
        <p15:presenceInfo xmlns:p15="http://schemas.microsoft.com/office/powerpoint/2012/main" userId="Novaty Agenc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8DE"/>
    <a:srgbClr val="EB9093"/>
    <a:srgbClr val="000000"/>
    <a:srgbClr val="2D2D2D"/>
    <a:srgbClr val="0189B2"/>
    <a:srgbClr val="007441"/>
    <a:srgbClr val="099B5B"/>
    <a:srgbClr val="EC9193"/>
    <a:srgbClr val="FA8381"/>
    <a:srgbClr val="71C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0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9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D24935E-8E57-41D4-913F-A0D86D4A9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Rubik Light" panose="02000604000000020004" pitchFamily="2" charset="-79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55EE2B-968B-47A9-951A-C9FFC053C5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0D0E4-DD9A-432B-A196-A9BD5F341EC1}" type="datetimeFigureOut">
              <a:rPr lang="fr-FR" smtClean="0">
                <a:latin typeface="Rubik Light" panose="02000604000000020004" pitchFamily="2" charset="-79"/>
              </a:rPr>
              <a:t>15/02/2024</a:t>
            </a:fld>
            <a:endParaRPr lang="fr-FR" dirty="0">
              <a:latin typeface="Rubik Light" panose="02000604000000020004" pitchFamily="2" charset="-79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19D61D-325B-448A-9810-6192471CCD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Rubik Light" panose="02000604000000020004" pitchFamily="2" charset="-79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BF551-D88E-4DD3-9750-8593859642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6B01D-00FC-45B7-8305-D0ED73CBD7CD}" type="slidenum">
              <a:rPr lang="fr-FR" smtClean="0">
                <a:latin typeface="Rubik Light" panose="02000604000000020004" pitchFamily="2" charset="-79"/>
              </a:rPr>
              <a:t>‹N°›</a:t>
            </a:fld>
            <a:endParaRPr lang="fr-FR" dirty="0">
              <a:latin typeface="Rubik Light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0151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ubik Light" panose="02000604000000020004" pitchFamily="2" charset="-79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ubik Light" panose="02000604000000020004" pitchFamily="2" charset="-79"/>
              </a:defRPr>
            </a:lvl1pPr>
          </a:lstStyle>
          <a:p>
            <a:fld id="{84569712-5152-4311-B5B9-0B5E157B72D7}" type="datetimeFigureOut">
              <a:rPr lang="fr-FR" smtClean="0"/>
              <a:pPr/>
              <a:t>15/02/2024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ubik Light" panose="02000604000000020004" pitchFamily="2" charset="-79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ubik Light" panose="02000604000000020004" pitchFamily="2" charset="-79"/>
              </a:defRPr>
            </a:lvl1pPr>
          </a:lstStyle>
          <a:p>
            <a:fld id="{39F955DA-EF99-4CBA-9E15-3BA5F3698EC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07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bg>
      <p:bgPr>
        <a:gradFill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1F719-BBD9-4C21-BA0B-E5A38957F4CB}"/>
              </a:ext>
            </a:extLst>
          </p:cNvPr>
          <p:cNvSpPr/>
          <p:nvPr userDrawn="1"/>
        </p:nvSpPr>
        <p:spPr>
          <a:xfrm>
            <a:off x="0" y="90000"/>
            <a:ext cx="12192000" cy="67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B2B2E93-D341-4C0D-873A-A09E28F36587}"/>
              </a:ext>
            </a:extLst>
          </p:cNvPr>
          <p:cNvGrpSpPr/>
          <p:nvPr userDrawn="1"/>
        </p:nvGrpSpPr>
        <p:grpSpPr>
          <a:xfrm>
            <a:off x="717550" y="709170"/>
            <a:ext cx="1826864" cy="380910"/>
            <a:chOff x="1463675" y="2463800"/>
            <a:chExt cx="9258301" cy="1930401"/>
          </a:xfrm>
          <a:solidFill>
            <a:schemeClr val="bg1"/>
          </a:solidFill>
        </p:grpSpPr>
        <p:sp>
          <p:nvSpPr>
            <p:cNvPr id="4" name="Freeform 24">
              <a:extLst>
                <a:ext uri="{FF2B5EF4-FFF2-40B4-BE49-F238E27FC236}">
                  <a16:creationId xmlns:a16="http://schemas.microsoft.com/office/drawing/2014/main" id="{D23E0776-D22B-4C60-86BB-C12EF4E30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088" y="2463800"/>
              <a:ext cx="1438275" cy="1930400"/>
            </a:xfrm>
            <a:custGeom>
              <a:avLst/>
              <a:gdLst>
                <a:gd name="T0" fmla="*/ 381 w 382"/>
                <a:gd name="T1" fmla="*/ 0 h 510"/>
                <a:gd name="T2" fmla="*/ 286 w 382"/>
                <a:gd name="T3" fmla="*/ 0 h 510"/>
                <a:gd name="T4" fmla="*/ 286 w 382"/>
                <a:gd name="T5" fmla="*/ 188 h 510"/>
                <a:gd name="T6" fmla="*/ 177 w 382"/>
                <a:gd name="T7" fmla="*/ 147 h 510"/>
                <a:gd name="T8" fmla="*/ 0 w 382"/>
                <a:gd name="T9" fmla="*/ 332 h 510"/>
                <a:gd name="T10" fmla="*/ 167 w 382"/>
                <a:gd name="T11" fmla="*/ 510 h 510"/>
                <a:gd name="T12" fmla="*/ 286 w 382"/>
                <a:gd name="T13" fmla="*/ 457 h 510"/>
                <a:gd name="T14" fmla="*/ 288 w 382"/>
                <a:gd name="T15" fmla="*/ 501 h 510"/>
                <a:gd name="T16" fmla="*/ 382 w 382"/>
                <a:gd name="T17" fmla="*/ 501 h 510"/>
                <a:gd name="T18" fmla="*/ 381 w 382"/>
                <a:gd name="T19" fmla="*/ 403 h 510"/>
                <a:gd name="T20" fmla="*/ 381 w 382"/>
                <a:gd name="T21" fmla="*/ 0 h 510"/>
                <a:gd name="T22" fmla="*/ 193 w 382"/>
                <a:gd name="T23" fmla="*/ 435 h 510"/>
                <a:gd name="T24" fmla="*/ 98 w 382"/>
                <a:gd name="T25" fmla="*/ 329 h 510"/>
                <a:gd name="T26" fmla="*/ 194 w 382"/>
                <a:gd name="T27" fmla="*/ 222 h 510"/>
                <a:gd name="T28" fmla="*/ 288 w 382"/>
                <a:gd name="T29" fmla="*/ 328 h 510"/>
                <a:gd name="T30" fmla="*/ 193 w 382"/>
                <a:gd name="T31" fmla="*/ 435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2" h="510">
                  <a:moveTo>
                    <a:pt x="381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188"/>
                    <a:pt x="286" y="188"/>
                    <a:pt x="286" y="188"/>
                  </a:cubicBezTo>
                  <a:cubicBezTo>
                    <a:pt x="276" y="174"/>
                    <a:pt x="248" y="147"/>
                    <a:pt x="177" y="147"/>
                  </a:cubicBezTo>
                  <a:cubicBezTo>
                    <a:pt x="90" y="147"/>
                    <a:pt x="0" y="216"/>
                    <a:pt x="0" y="332"/>
                  </a:cubicBezTo>
                  <a:cubicBezTo>
                    <a:pt x="0" y="438"/>
                    <a:pt x="70" y="510"/>
                    <a:pt x="167" y="510"/>
                  </a:cubicBezTo>
                  <a:cubicBezTo>
                    <a:pt x="241" y="510"/>
                    <a:pt x="267" y="484"/>
                    <a:pt x="286" y="457"/>
                  </a:cubicBezTo>
                  <a:cubicBezTo>
                    <a:pt x="286" y="472"/>
                    <a:pt x="287" y="489"/>
                    <a:pt x="288" y="501"/>
                  </a:cubicBezTo>
                  <a:cubicBezTo>
                    <a:pt x="382" y="501"/>
                    <a:pt x="382" y="501"/>
                    <a:pt x="382" y="501"/>
                  </a:cubicBezTo>
                  <a:cubicBezTo>
                    <a:pt x="381" y="468"/>
                    <a:pt x="381" y="435"/>
                    <a:pt x="381" y="403"/>
                  </a:cubicBezTo>
                  <a:lnTo>
                    <a:pt x="381" y="0"/>
                  </a:lnTo>
                  <a:close/>
                  <a:moveTo>
                    <a:pt x="193" y="435"/>
                  </a:moveTo>
                  <a:cubicBezTo>
                    <a:pt x="131" y="435"/>
                    <a:pt x="98" y="387"/>
                    <a:pt x="98" y="329"/>
                  </a:cubicBezTo>
                  <a:cubicBezTo>
                    <a:pt x="98" y="274"/>
                    <a:pt x="129" y="222"/>
                    <a:pt x="194" y="222"/>
                  </a:cubicBezTo>
                  <a:cubicBezTo>
                    <a:pt x="264" y="222"/>
                    <a:pt x="288" y="264"/>
                    <a:pt x="288" y="328"/>
                  </a:cubicBezTo>
                  <a:cubicBezTo>
                    <a:pt x="288" y="393"/>
                    <a:pt x="258" y="435"/>
                    <a:pt x="193" y="4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FF84B797-02AD-47DB-8ACA-D16A0ECE2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3016250"/>
              <a:ext cx="871538" cy="1344613"/>
            </a:xfrm>
            <a:custGeom>
              <a:avLst/>
              <a:gdLst>
                <a:gd name="T0" fmla="*/ 96 w 231"/>
                <a:gd name="T1" fmla="*/ 82 h 355"/>
                <a:gd name="T2" fmla="*/ 93 w 231"/>
                <a:gd name="T3" fmla="*/ 10 h 355"/>
                <a:gd name="T4" fmla="*/ 0 w 231"/>
                <a:gd name="T5" fmla="*/ 10 h 355"/>
                <a:gd name="T6" fmla="*/ 1 w 231"/>
                <a:gd name="T7" fmla="*/ 104 h 355"/>
                <a:gd name="T8" fmla="*/ 1 w 231"/>
                <a:gd name="T9" fmla="*/ 355 h 355"/>
                <a:gd name="T10" fmla="*/ 96 w 231"/>
                <a:gd name="T11" fmla="*/ 355 h 355"/>
                <a:gd name="T12" fmla="*/ 96 w 231"/>
                <a:gd name="T13" fmla="*/ 223 h 355"/>
                <a:gd name="T14" fmla="*/ 231 w 231"/>
                <a:gd name="T15" fmla="*/ 89 h 355"/>
                <a:gd name="T16" fmla="*/ 231 w 231"/>
                <a:gd name="T17" fmla="*/ 1 h 355"/>
                <a:gd name="T18" fmla="*/ 96 w 231"/>
                <a:gd name="T19" fmla="*/ 8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355">
                  <a:moveTo>
                    <a:pt x="96" y="82"/>
                  </a:moveTo>
                  <a:cubicBezTo>
                    <a:pt x="96" y="59"/>
                    <a:pt x="95" y="22"/>
                    <a:pt x="9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41"/>
                    <a:pt x="1" y="73"/>
                    <a:pt x="1" y="104"/>
                  </a:cubicBezTo>
                  <a:cubicBezTo>
                    <a:pt x="1" y="355"/>
                    <a:pt x="1" y="355"/>
                    <a:pt x="1" y="355"/>
                  </a:cubicBezTo>
                  <a:cubicBezTo>
                    <a:pt x="96" y="355"/>
                    <a:pt x="96" y="355"/>
                    <a:pt x="96" y="355"/>
                  </a:cubicBezTo>
                  <a:cubicBezTo>
                    <a:pt x="96" y="223"/>
                    <a:pt x="96" y="223"/>
                    <a:pt x="96" y="223"/>
                  </a:cubicBezTo>
                  <a:cubicBezTo>
                    <a:pt x="96" y="124"/>
                    <a:pt x="153" y="88"/>
                    <a:pt x="231" y="89"/>
                  </a:cubicBezTo>
                  <a:cubicBezTo>
                    <a:pt x="231" y="1"/>
                    <a:pt x="231" y="1"/>
                    <a:pt x="231" y="1"/>
                  </a:cubicBezTo>
                  <a:cubicBezTo>
                    <a:pt x="161" y="0"/>
                    <a:pt x="116" y="34"/>
                    <a:pt x="9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" name="Rectangle 26">
              <a:extLst>
                <a:ext uri="{FF2B5EF4-FFF2-40B4-BE49-F238E27FC236}">
                  <a16:creationId xmlns:a16="http://schemas.microsoft.com/office/drawing/2014/main" id="{57452C09-3008-4D7E-AF34-69CEC0A9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3054350"/>
              <a:ext cx="358775" cy="130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4EF6E7D3-9560-4AC6-8CA1-32ACABFAA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2463800"/>
              <a:ext cx="358775" cy="317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093562EF-0920-4C87-A239-F5B048214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054350"/>
              <a:ext cx="1492250" cy="1306513"/>
            </a:xfrm>
            <a:custGeom>
              <a:avLst/>
              <a:gdLst>
                <a:gd name="T0" fmla="*/ 202 w 396"/>
                <a:gd name="T1" fmla="*/ 261 h 345"/>
                <a:gd name="T2" fmla="*/ 201 w 396"/>
                <a:gd name="T3" fmla="*/ 261 h 345"/>
                <a:gd name="T4" fmla="*/ 103 w 396"/>
                <a:gd name="T5" fmla="*/ 0 h 345"/>
                <a:gd name="T6" fmla="*/ 0 w 396"/>
                <a:gd name="T7" fmla="*/ 0 h 345"/>
                <a:gd name="T8" fmla="*/ 145 w 396"/>
                <a:gd name="T9" fmla="*/ 345 h 345"/>
                <a:gd name="T10" fmla="*/ 251 w 396"/>
                <a:gd name="T11" fmla="*/ 345 h 345"/>
                <a:gd name="T12" fmla="*/ 396 w 396"/>
                <a:gd name="T13" fmla="*/ 0 h 345"/>
                <a:gd name="T14" fmla="*/ 299 w 396"/>
                <a:gd name="T15" fmla="*/ 0 h 345"/>
                <a:gd name="T16" fmla="*/ 202 w 396"/>
                <a:gd name="T17" fmla="*/ 2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45">
                  <a:moveTo>
                    <a:pt x="202" y="261"/>
                  </a:moveTo>
                  <a:cubicBezTo>
                    <a:pt x="201" y="261"/>
                    <a:pt x="201" y="261"/>
                    <a:pt x="201" y="261"/>
                  </a:cubicBezTo>
                  <a:cubicBezTo>
                    <a:pt x="189" y="221"/>
                    <a:pt x="145" y="116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251" y="345"/>
                    <a:pt x="251" y="345"/>
                    <a:pt x="251" y="345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37" y="159"/>
                    <a:pt x="214" y="223"/>
                    <a:pt x="202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25389035-F9AE-4742-BAA8-BC4E583E9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0213" y="3021013"/>
              <a:ext cx="1401763" cy="1373188"/>
            </a:xfrm>
            <a:custGeom>
              <a:avLst/>
              <a:gdLst>
                <a:gd name="T0" fmla="*/ 372 w 372"/>
                <a:gd name="T1" fmla="*/ 181 h 363"/>
                <a:gd name="T2" fmla="*/ 187 w 372"/>
                <a:gd name="T3" fmla="*/ 0 h 363"/>
                <a:gd name="T4" fmla="*/ 0 w 372"/>
                <a:gd name="T5" fmla="*/ 182 h 363"/>
                <a:gd name="T6" fmla="*/ 188 w 372"/>
                <a:gd name="T7" fmla="*/ 363 h 363"/>
                <a:gd name="T8" fmla="*/ 368 w 372"/>
                <a:gd name="T9" fmla="*/ 251 h 363"/>
                <a:gd name="T10" fmla="*/ 273 w 372"/>
                <a:gd name="T11" fmla="*/ 251 h 363"/>
                <a:gd name="T12" fmla="*/ 190 w 372"/>
                <a:gd name="T13" fmla="*/ 291 h 363"/>
                <a:gd name="T14" fmla="*/ 95 w 372"/>
                <a:gd name="T15" fmla="*/ 204 h 363"/>
                <a:gd name="T16" fmla="*/ 372 w 372"/>
                <a:gd name="T17" fmla="*/ 204 h 363"/>
                <a:gd name="T18" fmla="*/ 372 w 372"/>
                <a:gd name="T19" fmla="*/ 181 h 363"/>
                <a:gd name="T20" fmla="*/ 96 w 372"/>
                <a:gd name="T21" fmla="*/ 144 h 363"/>
                <a:gd name="T22" fmla="*/ 187 w 372"/>
                <a:gd name="T23" fmla="*/ 68 h 363"/>
                <a:gd name="T24" fmla="*/ 275 w 372"/>
                <a:gd name="T25" fmla="*/ 144 h 363"/>
                <a:gd name="T26" fmla="*/ 96 w 372"/>
                <a:gd name="T27" fmla="*/ 14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63">
                  <a:moveTo>
                    <a:pt x="372" y="181"/>
                  </a:moveTo>
                  <a:cubicBezTo>
                    <a:pt x="372" y="93"/>
                    <a:pt x="320" y="0"/>
                    <a:pt x="187" y="0"/>
                  </a:cubicBezTo>
                  <a:cubicBezTo>
                    <a:pt x="67" y="0"/>
                    <a:pt x="0" y="83"/>
                    <a:pt x="0" y="182"/>
                  </a:cubicBezTo>
                  <a:cubicBezTo>
                    <a:pt x="0" y="271"/>
                    <a:pt x="53" y="363"/>
                    <a:pt x="188" y="363"/>
                  </a:cubicBezTo>
                  <a:cubicBezTo>
                    <a:pt x="297" y="363"/>
                    <a:pt x="348" y="309"/>
                    <a:pt x="368" y="251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58" y="276"/>
                    <a:pt x="235" y="291"/>
                    <a:pt x="190" y="291"/>
                  </a:cubicBezTo>
                  <a:cubicBezTo>
                    <a:pt x="133" y="291"/>
                    <a:pt x="98" y="254"/>
                    <a:pt x="95" y="204"/>
                  </a:cubicBezTo>
                  <a:cubicBezTo>
                    <a:pt x="372" y="204"/>
                    <a:pt x="372" y="204"/>
                    <a:pt x="372" y="204"/>
                  </a:cubicBezTo>
                  <a:cubicBezTo>
                    <a:pt x="372" y="195"/>
                    <a:pt x="372" y="189"/>
                    <a:pt x="372" y="181"/>
                  </a:cubicBezTo>
                  <a:close/>
                  <a:moveTo>
                    <a:pt x="96" y="144"/>
                  </a:moveTo>
                  <a:cubicBezTo>
                    <a:pt x="101" y="103"/>
                    <a:pt x="126" y="68"/>
                    <a:pt x="187" y="68"/>
                  </a:cubicBezTo>
                  <a:cubicBezTo>
                    <a:pt x="256" y="68"/>
                    <a:pt x="273" y="113"/>
                    <a:pt x="275" y="144"/>
                  </a:cubicBezTo>
                  <a:lnTo>
                    <a:pt x="9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D51793F-902D-40DB-BD24-64CEE3CA06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3675" y="2952750"/>
              <a:ext cx="2562225" cy="1441450"/>
            </a:xfrm>
            <a:custGeom>
              <a:avLst/>
              <a:gdLst>
                <a:gd name="T0" fmla="*/ 490 w 680"/>
                <a:gd name="T1" fmla="*/ 0 h 381"/>
                <a:gd name="T2" fmla="*/ 347 w 680"/>
                <a:gd name="T3" fmla="*/ 64 h 381"/>
                <a:gd name="T4" fmla="*/ 340 w 680"/>
                <a:gd name="T5" fmla="*/ 72 h 381"/>
                <a:gd name="T6" fmla="*/ 332 w 680"/>
                <a:gd name="T7" fmla="*/ 64 h 381"/>
                <a:gd name="T8" fmla="*/ 190 w 680"/>
                <a:gd name="T9" fmla="*/ 0 h 381"/>
                <a:gd name="T10" fmla="*/ 0 w 680"/>
                <a:gd name="T11" fmla="*/ 191 h 381"/>
                <a:gd name="T12" fmla="*/ 190 w 680"/>
                <a:gd name="T13" fmla="*/ 381 h 381"/>
                <a:gd name="T14" fmla="*/ 332 w 680"/>
                <a:gd name="T15" fmla="*/ 317 h 381"/>
                <a:gd name="T16" fmla="*/ 340 w 680"/>
                <a:gd name="T17" fmla="*/ 310 h 381"/>
                <a:gd name="T18" fmla="*/ 347 w 680"/>
                <a:gd name="T19" fmla="*/ 317 h 381"/>
                <a:gd name="T20" fmla="*/ 490 w 680"/>
                <a:gd name="T21" fmla="*/ 381 h 381"/>
                <a:gd name="T22" fmla="*/ 680 w 680"/>
                <a:gd name="T23" fmla="*/ 191 h 381"/>
                <a:gd name="T24" fmla="*/ 490 w 680"/>
                <a:gd name="T25" fmla="*/ 0 h 381"/>
                <a:gd name="T26" fmla="*/ 270 w 680"/>
                <a:gd name="T27" fmla="*/ 262 h 381"/>
                <a:gd name="T28" fmla="*/ 191 w 680"/>
                <a:gd name="T29" fmla="*/ 297 h 381"/>
                <a:gd name="T30" fmla="*/ 85 w 680"/>
                <a:gd name="T31" fmla="*/ 192 h 381"/>
                <a:gd name="T32" fmla="*/ 191 w 680"/>
                <a:gd name="T33" fmla="*/ 86 h 381"/>
                <a:gd name="T34" fmla="*/ 270 w 680"/>
                <a:gd name="T35" fmla="*/ 121 h 381"/>
                <a:gd name="T36" fmla="*/ 332 w 680"/>
                <a:gd name="T37" fmla="*/ 192 h 381"/>
                <a:gd name="T38" fmla="*/ 270 w 680"/>
                <a:gd name="T39" fmla="*/ 262 h 381"/>
                <a:gd name="T40" fmla="*/ 489 w 680"/>
                <a:gd name="T41" fmla="*/ 297 h 381"/>
                <a:gd name="T42" fmla="*/ 410 w 680"/>
                <a:gd name="T43" fmla="*/ 262 h 381"/>
                <a:gd name="T44" fmla="*/ 348 w 680"/>
                <a:gd name="T45" fmla="*/ 192 h 381"/>
                <a:gd name="T46" fmla="*/ 410 w 680"/>
                <a:gd name="T47" fmla="*/ 121 h 381"/>
                <a:gd name="T48" fmla="*/ 489 w 680"/>
                <a:gd name="T49" fmla="*/ 86 h 381"/>
                <a:gd name="T50" fmla="*/ 595 w 680"/>
                <a:gd name="T51" fmla="*/ 192 h 381"/>
                <a:gd name="T52" fmla="*/ 489 w 680"/>
                <a:gd name="T53" fmla="*/ 29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0" h="381">
                  <a:moveTo>
                    <a:pt x="490" y="0"/>
                  </a:moveTo>
                  <a:cubicBezTo>
                    <a:pt x="433" y="0"/>
                    <a:pt x="382" y="25"/>
                    <a:pt x="347" y="64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2" y="64"/>
                    <a:pt x="332" y="64"/>
                    <a:pt x="332" y="64"/>
                  </a:cubicBezTo>
                  <a:cubicBezTo>
                    <a:pt x="297" y="25"/>
                    <a:pt x="247" y="0"/>
                    <a:pt x="190" y="0"/>
                  </a:cubicBezTo>
                  <a:cubicBezTo>
                    <a:pt x="85" y="0"/>
                    <a:pt x="0" y="86"/>
                    <a:pt x="0" y="191"/>
                  </a:cubicBezTo>
                  <a:cubicBezTo>
                    <a:pt x="0" y="296"/>
                    <a:pt x="85" y="381"/>
                    <a:pt x="190" y="381"/>
                  </a:cubicBezTo>
                  <a:cubicBezTo>
                    <a:pt x="247" y="381"/>
                    <a:pt x="297" y="357"/>
                    <a:pt x="332" y="317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82" y="357"/>
                    <a:pt x="433" y="381"/>
                    <a:pt x="490" y="381"/>
                  </a:cubicBezTo>
                  <a:cubicBezTo>
                    <a:pt x="595" y="381"/>
                    <a:pt x="680" y="296"/>
                    <a:pt x="680" y="191"/>
                  </a:cubicBezTo>
                  <a:cubicBezTo>
                    <a:pt x="680" y="86"/>
                    <a:pt x="595" y="0"/>
                    <a:pt x="490" y="0"/>
                  </a:cubicBezTo>
                  <a:close/>
                  <a:moveTo>
                    <a:pt x="270" y="262"/>
                  </a:moveTo>
                  <a:cubicBezTo>
                    <a:pt x="250" y="284"/>
                    <a:pt x="222" y="297"/>
                    <a:pt x="191" y="297"/>
                  </a:cubicBezTo>
                  <a:cubicBezTo>
                    <a:pt x="132" y="297"/>
                    <a:pt x="85" y="250"/>
                    <a:pt x="85" y="192"/>
                  </a:cubicBezTo>
                  <a:cubicBezTo>
                    <a:pt x="85" y="133"/>
                    <a:pt x="132" y="86"/>
                    <a:pt x="191" y="86"/>
                  </a:cubicBezTo>
                  <a:cubicBezTo>
                    <a:pt x="222" y="86"/>
                    <a:pt x="250" y="99"/>
                    <a:pt x="270" y="121"/>
                  </a:cubicBezTo>
                  <a:cubicBezTo>
                    <a:pt x="332" y="192"/>
                    <a:pt x="332" y="192"/>
                    <a:pt x="332" y="192"/>
                  </a:cubicBezTo>
                  <a:lnTo>
                    <a:pt x="270" y="262"/>
                  </a:lnTo>
                  <a:close/>
                  <a:moveTo>
                    <a:pt x="489" y="297"/>
                  </a:moveTo>
                  <a:cubicBezTo>
                    <a:pt x="458" y="297"/>
                    <a:pt x="429" y="284"/>
                    <a:pt x="410" y="262"/>
                  </a:cubicBezTo>
                  <a:cubicBezTo>
                    <a:pt x="348" y="192"/>
                    <a:pt x="348" y="192"/>
                    <a:pt x="348" y="192"/>
                  </a:cubicBezTo>
                  <a:cubicBezTo>
                    <a:pt x="410" y="121"/>
                    <a:pt x="410" y="121"/>
                    <a:pt x="410" y="121"/>
                  </a:cubicBezTo>
                  <a:cubicBezTo>
                    <a:pt x="429" y="99"/>
                    <a:pt x="458" y="86"/>
                    <a:pt x="489" y="86"/>
                  </a:cubicBezTo>
                  <a:cubicBezTo>
                    <a:pt x="548" y="86"/>
                    <a:pt x="595" y="133"/>
                    <a:pt x="595" y="192"/>
                  </a:cubicBezTo>
                  <a:cubicBezTo>
                    <a:pt x="595" y="250"/>
                    <a:pt x="548" y="297"/>
                    <a:pt x="489" y="2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F978D9A-43FC-4DB2-890A-6CF098FC7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550" y="5334000"/>
            <a:ext cx="3467100" cy="153888"/>
          </a:xfrm>
        </p:spPr>
        <p:txBody>
          <a:bodyPr anchor="t">
            <a:sp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000" b="1" cap="all" spc="150" baseline="0">
                <a:solidFill>
                  <a:schemeClr val="bg1"/>
                </a:solidFill>
              </a:defRPr>
            </a:lvl1pPr>
            <a:lvl2pPr>
              <a:defRPr sz="800" b="1" spc="150" baseline="0">
                <a:solidFill>
                  <a:schemeClr val="bg1"/>
                </a:solidFill>
              </a:defRPr>
            </a:lvl2pPr>
            <a:lvl3pPr>
              <a:defRPr sz="800" b="1" spc="150" baseline="0">
                <a:solidFill>
                  <a:schemeClr val="bg1"/>
                </a:solidFill>
              </a:defRPr>
            </a:lvl3pPr>
            <a:lvl4pPr>
              <a:defRPr sz="800" b="1" spc="150" baseline="0">
                <a:solidFill>
                  <a:schemeClr val="bg1"/>
                </a:solidFill>
              </a:defRPr>
            </a:lvl4pPr>
            <a:lvl5pPr>
              <a:defRPr sz="800" b="1"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8CD8317D-6670-46B9-9A4B-D84836F9CF3F}"/>
              </a:ext>
            </a:extLst>
          </p:cNvPr>
          <p:cNvSpPr>
            <a:spLocks/>
          </p:cNvSpPr>
          <p:nvPr userDrawn="1"/>
        </p:nvSpPr>
        <p:spPr bwMode="auto">
          <a:xfrm>
            <a:off x="5410201" y="819615"/>
            <a:ext cx="6781799" cy="5245200"/>
          </a:xfrm>
          <a:custGeom>
            <a:avLst/>
            <a:gdLst>
              <a:gd name="connsiteX0" fmla="*/ 2619687 w 6781799"/>
              <a:gd name="connsiteY0" fmla="*/ 1183581 h 5245200"/>
              <a:gd name="connsiteX1" fmla="*/ 1165442 w 6781799"/>
              <a:gd name="connsiteY1" fmla="*/ 2641407 h 5245200"/>
              <a:gd name="connsiteX2" fmla="*/ 2619687 w 6781799"/>
              <a:gd name="connsiteY2" fmla="*/ 4089706 h 5245200"/>
              <a:gd name="connsiteX3" fmla="*/ 3702431 w 6781799"/>
              <a:gd name="connsiteY3" fmla="*/ 3606940 h 5245200"/>
              <a:gd name="connsiteX4" fmla="*/ 3719116 w 6781799"/>
              <a:gd name="connsiteY4" fmla="*/ 3588008 h 5245200"/>
              <a:gd name="connsiteX5" fmla="*/ 3728400 w 6781799"/>
              <a:gd name="connsiteY5" fmla="*/ 3577474 h 5245200"/>
              <a:gd name="connsiteX6" fmla="*/ 3853883 w 6781799"/>
              <a:gd name="connsiteY6" fmla="*/ 3435096 h 5245200"/>
              <a:gd name="connsiteX7" fmla="*/ 3865185 w 6781799"/>
              <a:gd name="connsiteY7" fmla="*/ 3422271 h 5245200"/>
              <a:gd name="connsiteX8" fmla="*/ 3943153 w 6781799"/>
              <a:gd name="connsiteY8" fmla="*/ 3333806 h 5245200"/>
              <a:gd name="connsiteX9" fmla="*/ 3978950 w 6781799"/>
              <a:gd name="connsiteY9" fmla="*/ 3293189 h 5245200"/>
              <a:gd name="connsiteX10" fmla="*/ 4272505 w 6781799"/>
              <a:gd name="connsiteY10" fmla="*/ 2960109 h 5245200"/>
              <a:gd name="connsiteX11" fmla="*/ 4352842 w 6781799"/>
              <a:gd name="connsiteY11" fmla="*/ 2868955 h 5245200"/>
              <a:gd name="connsiteX12" fmla="*/ 4553386 w 6781799"/>
              <a:gd name="connsiteY12" fmla="*/ 2641407 h 5245200"/>
              <a:gd name="connsiteX13" fmla="*/ 3702431 w 6781799"/>
              <a:gd name="connsiteY13" fmla="*/ 1666347 h 5245200"/>
              <a:gd name="connsiteX14" fmla="*/ 2619687 w 6781799"/>
              <a:gd name="connsiteY14" fmla="*/ 1183581 h 5245200"/>
              <a:gd name="connsiteX15" fmla="*/ 2606272 w 6781799"/>
              <a:gd name="connsiteY15" fmla="*/ 0 h 5245200"/>
              <a:gd name="connsiteX16" fmla="*/ 4552247 w 6781799"/>
              <a:gd name="connsiteY16" fmla="*/ 879493 h 5245200"/>
              <a:gd name="connsiteX17" fmla="*/ 4663354 w 6781799"/>
              <a:gd name="connsiteY17" fmla="*/ 990619 h 5245200"/>
              <a:gd name="connsiteX18" fmla="*/ 4758590 w 6781799"/>
              <a:gd name="connsiteY18" fmla="*/ 879493 h 5245200"/>
              <a:gd name="connsiteX19" fmla="*/ 6717263 w 6781799"/>
              <a:gd name="connsiteY19" fmla="*/ 0 h 5245200"/>
              <a:gd name="connsiteX20" fmla="*/ 6781799 w 6781799"/>
              <a:gd name="connsiteY20" fmla="*/ 3303 h 5245200"/>
              <a:gd name="connsiteX21" fmla="*/ 6781799 w 6781799"/>
              <a:gd name="connsiteY21" fmla="*/ 1187404 h 5245200"/>
              <a:gd name="connsiteX22" fmla="*/ 6705188 w 6781799"/>
              <a:gd name="connsiteY22" fmla="*/ 1183581 h 5245200"/>
              <a:gd name="connsiteX23" fmla="*/ 5622444 w 6781799"/>
              <a:gd name="connsiteY23" fmla="*/ 1666347 h 5245200"/>
              <a:gd name="connsiteX24" fmla="*/ 4921278 w 6781799"/>
              <a:gd name="connsiteY24" fmla="*/ 2469772 h 5245200"/>
              <a:gd name="connsiteX25" fmla="*/ 4771488 w 6781799"/>
              <a:gd name="connsiteY25" fmla="*/ 2641407 h 5245200"/>
              <a:gd name="connsiteX26" fmla="*/ 5622444 w 6781799"/>
              <a:gd name="connsiteY26" fmla="*/ 3606940 h 5245200"/>
              <a:gd name="connsiteX27" fmla="*/ 6705188 w 6781799"/>
              <a:gd name="connsiteY27" fmla="*/ 4089706 h 5245200"/>
              <a:gd name="connsiteX28" fmla="*/ 6781799 w 6781799"/>
              <a:gd name="connsiteY28" fmla="*/ 4085884 h 5245200"/>
              <a:gd name="connsiteX29" fmla="*/ 6781799 w 6781799"/>
              <a:gd name="connsiteY29" fmla="*/ 5241932 h 5245200"/>
              <a:gd name="connsiteX30" fmla="*/ 6717263 w 6781799"/>
              <a:gd name="connsiteY30" fmla="*/ 5245200 h 5245200"/>
              <a:gd name="connsiteX31" fmla="*/ 4758590 w 6781799"/>
              <a:gd name="connsiteY31" fmla="*/ 4365709 h 5245200"/>
              <a:gd name="connsiteX32" fmla="*/ 4663354 w 6781799"/>
              <a:gd name="connsiteY32" fmla="*/ 4267282 h 5245200"/>
              <a:gd name="connsiteX33" fmla="*/ 4552247 w 6781799"/>
              <a:gd name="connsiteY33" fmla="*/ 4365709 h 5245200"/>
              <a:gd name="connsiteX34" fmla="*/ 2606272 w 6781799"/>
              <a:gd name="connsiteY34" fmla="*/ 5245200 h 5245200"/>
              <a:gd name="connsiteX35" fmla="*/ 0 w 6781799"/>
              <a:gd name="connsiteY35" fmla="*/ 2628950 h 5245200"/>
              <a:gd name="connsiteX36" fmla="*/ 2606272 w 6781799"/>
              <a:gd name="connsiteY36" fmla="*/ 0 h 524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781799" h="5245200">
                <a:moveTo>
                  <a:pt x="2619687" y="1183581"/>
                </a:moveTo>
                <a:cubicBezTo>
                  <a:pt x="1810009" y="1183581"/>
                  <a:pt x="1165442" y="1831504"/>
                  <a:pt x="1165442" y="2641407"/>
                </a:cubicBezTo>
                <a:cubicBezTo>
                  <a:pt x="1165442" y="3441783"/>
                  <a:pt x="1810009" y="4089706"/>
                  <a:pt x="2619687" y="4089706"/>
                </a:cubicBezTo>
                <a:cubicBezTo>
                  <a:pt x="3045164" y="4089706"/>
                  <a:pt x="3429364" y="3908669"/>
                  <a:pt x="3702431" y="3606940"/>
                </a:cubicBezTo>
                <a:lnTo>
                  <a:pt x="3719116" y="3588008"/>
                </a:lnTo>
                <a:lnTo>
                  <a:pt x="3728400" y="3577474"/>
                </a:lnTo>
                <a:cubicBezTo>
                  <a:pt x="3749176" y="3553901"/>
                  <a:pt x="3786571" y="3511471"/>
                  <a:pt x="3853883" y="3435096"/>
                </a:cubicBezTo>
                <a:lnTo>
                  <a:pt x="3865185" y="3422271"/>
                </a:lnTo>
                <a:lnTo>
                  <a:pt x="3943153" y="3333806"/>
                </a:lnTo>
                <a:lnTo>
                  <a:pt x="3978950" y="3293189"/>
                </a:lnTo>
                <a:cubicBezTo>
                  <a:pt x="4054364" y="3207620"/>
                  <a:pt x="4150346" y="3098715"/>
                  <a:pt x="4272505" y="2960109"/>
                </a:cubicBezTo>
                <a:lnTo>
                  <a:pt x="4352842" y="2868955"/>
                </a:lnTo>
                <a:lnTo>
                  <a:pt x="4553386" y="2641407"/>
                </a:lnTo>
                <a:cubicBezTo>
                  <a:pt x="4553386" y="2641407"/>
                  <a:pt x="4553386" y="2641407"/>
                  <a:pt x="3702431" y="1666347"/>
                </a:cubicBezTo>
                <a:cubicBezTo>
                  <a:pt x="3429364" y="1361443"/>
                  <a:pt x="3045164" y="1183581"/>
                  <a:pt x="2619687" y="1183581"/>
                </a:cubicBezTo>
                <a:close/>
                <a:moveTo>
                  <a:pt x="2606272" y="0"/>
                </a:moveTo>
                <a:cubicBezTo>
                  <a:pt x="3387202" y="0"/>
                  <a:pt x="4072896" y="342907"/>
                  <a:pt x="4552247" y="879493"/>
                </a:cubicBezTo>
                <a:cubicBezTo>
                  <a:pt x="4552247" y="879493"/>
                  <a:pt x="4552247" y="879493"/>
                  <a:pt x="4663354" y="990619"/>
                </a:cubicBezTo>
                <a:cubicBezTo>
                  <a:pt x="4663354" y="990619"/>
                  <a:pt x="4663354" y="990619"/>
                  <a:pt x="4758590" y="879493"/>
                </a:cubicBezTo>
                <a:cubicBezTo>
                  <a:pt x="5237941" y="342907"/>
                  <a:pt x="5936334" y="0"/>
                  <a:pt x="6717263" y="0"/>
                </a:cubicBezTo>
                <a:lnTo>
                  <a:pt x="6781799" y="3303"/>
                </a:lnTo>
                <a:lnTo>
                  <a:pt x="6781799" y="1187404"/>
                </a:lnTo>
                <a:lnTo>
                  <a:pt x="6705188" y="1183581"/>
                </a:lnTo>
                <a:cubicBezTo>
                  <a:pt x="6279710" y="1183581"/>
                  <a:pt x="5882810" y="1361443"/>
                  <a:pt x="5622444" y="1666347"/>
                </a:cubicBezTo>
                <a:cubicBezTo>
                  <a:pt x="5622444" y="1666347"/>
                  <a:pt x="5622444" y="1666347"/>
                  <a:pt x="4921278" y="2469772"/>
                </a:cubicBezTo>
                <a:cubicBezTo>
                  <a:pt x="4874533" y="2523334"/>
                  <a:pt x="4824672" y="2580466"/>
                  <a:pt x="4771488" y="2641407"/>
                </a:cubicBezTo>
                <a:cubicBezTo>
                  <a:pt x="4771488" y="2641407"/>
                  <a:pt x="4771488" y="2641407"/>
                  <a:pt x="5622444" y="3606940"/>
                </a:cubicBezTo>
                <a:cubicBezTo>
                  <a:pt x="5882810" y="3908669"/>
                  <a:pt x="6279710" y="4089706"/>
                  <a:pt x="6705188" y="4089706"/>
                </a:cubicBezTo>
                <a:lnTo>
                  <a:pt x="6781799" y="4085884"/>
                </a:lnTo>
                <a:lnTo>
                  <a:pt x="6781799" y="5241932"/>
                </a:lnTo>
                <a:lnTo>
                  <a:pt x="6717263" y="5245200"/>
                </a:lnTo>
                <a:cubicBezTo>
                  <a:pt x="5936334" y="5245200"/>
                  <a:pt x="5237941" y="4914994"/>
                  <a:pt x="4758590" y="4365709"/>
                </a:cubicBezTo>
                <a:cubicBezTo>
                  <a:pt x="4758590" y="4365709"/>
                  <a:pt x="4758590" y="4365709"/>
                  <a:pt x="4663354" y="4267282"/>
                </a:cubicBezTo>
                <a:cubicBezTo>
                  <a:pt x="4663354" y="4267282"/>
                  <a:pt x="4663354" y="4267282"/>
                  <a:pt x="4552247" y="4365709"/>
                </a:cubicBezTo>
                <a:cubicBezTo>
                  <a:pt x="4072896" y="4914994"/>
                  <a:pt x="3387202" y="5245200"/>
                  <a:pt x="2606272" y="5245200"/>
                </a:cubicBezTo>
                <a:cubicBezTo>
                  <a:pt x="1165046" y="5245200"/>
                  <a:pt x="0" y="4073603"/>
                  <a:pt x="0" y="2628950"/>
                </a:cubicBezTo>
                <a:cubicBezTo>
                  <a:pt x="0" y="1184298"/>
                  <a:pt x="1165046" y="0"/>
                  <a:pt x="2606272" y="0"/>
                </a:cubicBezTo>
                <a:close/>
              </a:path>
            </a:pathLst>
          </a:custGeom>
          <a:solidFill>
            <a:srgbClr val="0102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8" name="Titre 27">
            <a:extLst>
              <a:ext uri="{FF2B5EF4-FFF2-40B4-BE49-F238E27FC236}">
                <a16:creationId xmlns:a16="http://schemas.microsoft.com/office/drawing/2014/main" id="{6BDAFF74-98F5-4D66-A59D-14AEF0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917371"/>
            <a:ext cx="7730906" cy="760928"/>
          </a:xfrm>
        </p:spPr>
        <p:txBody>
          <a:bodyPr anchor="b">
            <a:normAutofit/>
          </a:bodyPr>
          <a:lstStyle>
            <a:lvl1pPr>
              <a:defRPr sz="4400" spc="3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4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Corpo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03C2AA-7A19-4228-9D01-28CFCC615EC8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346AE338-37AF-4E59-AE56-45E909670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D1D75D1-C3C9-4F42-A970-4072C2F53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3FD771D5-CC8E-4FEF-8B03-3CFBC2293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668A0657-5129-4552-9D5F-E4B71137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7312FEBE-5378-4B56-9F3D-1C77A3B97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5FB2455F-862F-414A-844F-F5BB5F4AD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Corpo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03C2AA-7A19-4228-9D01-28CFCC615EC8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346AE338-37AF-4E59-AE56-45E909670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D1D75D1-C3C9-4F42-A970-4072C2F53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3FD771D5-CC8E-4FEF-8B03-3CFBC2293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668A0657-5129-4552-9D5F-E4B71137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7312FEBE-5378-4B56-9F3D-1C77A3B97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5FB2455F-862F-414A-844F-F5BB5F4AD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64297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WOR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5B12DFF-C0F7-4867-B135-AC812C467460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5D5C5E43-FF2C-4B2A-835F-47631B8106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07816F9E-4123-43FE-AB81-48A6A002F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1D26CD2F-BF78-4AAC-AEA2-6123EA3538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4CC1BA02-D3EC-4073-8C61-6AB858319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EC434EF3-0CF7-4B3D-830F-718F2A6A8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83CD94DE-9FB4-4E0D-9C16-F34F4D1857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3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WORK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03C2AA-7A19-4228-9D01-28CFCC615EC8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346AE338-37AF-4E59-AE56-45E909670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D1D75D1-C3C9-4F42-A970-4072C2F53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3FD771D5-CC8E-4FEF-8B03-3CFBC2293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668A0657-5129-4552-9D5F-E4B71137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7312FEBE-5378-4B56-9F3D-1C77A3B97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5FB2455F-862F-414A-844F-F5BB5F4AD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01E9D46F-FF4C-4B53-B043-5465E4B21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2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446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MEET -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18BAE23-23B7-4703-84C6-F9397EF783C5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CED20AD1-2E2A-4ED8-8728-2A74823890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712B03DF-436E-4FBE-84AD-29FC91B22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8B04F07B-68FD-451F-8072-9C990700E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7CC3D996-4FB9-4297-8216-AA919C5A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906C7219-46A4-45C5-9DF6-6ABC2E876B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21D0C922-8DBB-4734-972A-AECD81833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709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MEET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03C2AA-7A19-4228-9D01-28CFCC615EC8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346AE338-37AF-4E59-AE56-45E909670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D1D75D1-C3C9-4F42-A970-4072C2F53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3FD771D5-CC8E-4FEF-8B03-3CFBC2293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668A0657-5129-4552-9D5F-E4B71137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7312FEBE-5378-4B56-9F3D-1C77A3B97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5FB2455F-862F-414A-844F-F5BB5F4AD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01E9D46F-FF4C-4B53-B043-5465E4B21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646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SIGN -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BCA15CC-E9B4-4D04-A409-137311C4A75D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976A1F6D-FCE6-45FA-A1FC-A812AD7FB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4FBD1341-9347-48A5-9FF7-3466A808A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891E7ADA-0FF4-46C5-8C89-EF85FED019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E40E7E0-04F5-498A-9E54-7E3A95A80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F742A12E-24E5-458B-B11A-E432F8A22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F0D8EFCD-F060-4CE7-9836-4CBA8F6294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5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- Sig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03C2AA-7A19-4228-9D01-28CFCC615EC8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346AE338-37AF-4E59-AE56-45E909670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D1D75D1-C3C9-4F42-A970-4072C2F53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3FD771D5-CC8E-4FEF-8B03-3CFBC2293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668A0657-5129-4552-9D5F-E4B71137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7312FEBE-5378-4B56-9F3D-1C77A3B97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5FB2455F-862F-414A-844F-F5BB5F4AD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01E9D46F-FF4C-4B53-B043-5465E4B21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89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MEDIA -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E527DB3-4F8D-430B-8309-4712FA4F0D2C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1DAEE19D-E5D6-47C0-9357-76C146911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622B4464-780E-4A10-BB1D-2602E123F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F85F67C1-58FE-4DBD-BB3C-F373131EA4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EBDC9FC-FAB9-4398-B446-CE53447DB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47B11D6E-2563-448D-9EAD-FE9F4877C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651C728F-6DF3-4133-81C4-DE565B175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3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MEDIA -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03C2AA-7A19-4228-9D01-28CFCC615EC8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346AE338-37AF-4E59-AE56-45E909670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D1D75D1-C3C9-4F42-A970-4072C2F53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3FD771D5-CC8E-4FEF-8B03-3CFBC2293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668A0657-5129-4552-9D5F-E4B71137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7312FEBE-5378-4B56-9F3D-1C77A3B97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5FB2455F-862F-414A-844F-F5BB5F4AD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01E9D46F-FF4C-4B53-B043-5465E4B21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5854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– Sous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1F719-BBD9-4C21-BA0B-E5A38957F4C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8CD8317D-6670-46B9-9A4B-D84836F9CF3F}"/>
              </a:ext>
            </a:extLst>
          </p:cNvPr>
          <p:cNvSpPr>
            <a:spLocks/>
          </p:cNvSpPr>
          <p:nvPr userDrawn="1"/>
        </p:nvSpPr>
        <p:spPr bwMode="auto">
          <a:xfrm>
            <a:off x="488949" y="883285"/>
            <a:ext cx="6781799" cy="5245200"/>
          </a:xfrm>
          <a:custGeom>
            <a:avLst/>
            <a:gdLst>
              <a:gd name="connsiteX0" fmla="*/ 2619687 w 6781799"/>
              <a:gd name="connsiteY0" fmla="*/ 1183581 h 5245200"/>
              <a:gd name="connsiteX1" fmla="*/ 1165442 w 6781799"/>
              <a:gd name="connsiteY1" fmla="*/ 2641407 h 5245200"/>
              <a:gd name="connsiteX2" fmla="*/ 2619687 w 6781799"/>
              <a:gd name="connsiteY2" fmla="*/ 4089706 h 5245200"/>
              <a:gd name="connsiteX3" fmla="*/ 3702431 w 6781799"/>
              <a:gd name="connsiteY3" fmla="*/ 3606940 h 5245200"/>
              <a:gd name="connsiteX4" fmla="*/ 3719116 w 6781799"/>
              <a:gd name="connsiteY4" fmla="*/ 3588008 h 5245200"/>
              <a:gd name="connsiteX5" fmla="*/ 3728400 w 6781799"/>
              <a:gd name="connsiteY5" fmla="*/ 3577474 h 5245200"/>
              <a:gd name="connsiteX6" fmla="*/ 3853883 w 6781799"/>
              <a:gd name="connsiteY6" fmla="*/ 3435096 h 5245200"/>
              <a:gd name="connsiteX7" fmla="*/ 3865185 w 6781799"/>
              <a:gd name="connsiteY7" fmla="*/ 3422271 h 5245200"/>
              <a:gd name="connsiteX8" fmla="*/ 3943153 w 6781799"/>
              <a:gd name="connsiteY8" fmla="*/ 3333806 h 5245200"/>
              <a:gd name="connsiteX9" fmla="*/ 3978950 w 6781799"/>
              <a:gd name="connsiteY9" fmla="*/ 3293189 h 5245200"/>
              <a:gd name="connsiteX10" fmla="*/ 4272505 w 6781799"/>
              <a:gd name="connsiteY10" fmla="*/ 2960109 h 5245200"/>
              <a:gd name="connsiteX11" fmla="*/ 4352842 w 6781799"/>
              <a:gd name="connsiteY11" fmla="*/ 2868955 h 5245200"/>
              <a:gd name="connsiteX12" fmla="*/ 4553386 w 6781799"/>
              <a:gd name="connsiteY12" fmla="*/ 2641407 h 5245200"/>
              <a:gd name="connsiteX13" fmla="*/ 3702431 w 6781799"/>
              <a:gd name="connsiteY13" fmla="*/ 1666347 h 5245200"/>
              <a:gd name="connsiteX14" fmla="*/ 2619687 w 6781799"/>
              <a:gd name="connsiteY14" fmla="*/ 1183581 h 5245200"/>
              <a:gd name="connsiteX15" fmla="*/ 2606272 w 6781799"/>
              <a:gd name="connsiteY15" fmla="*/ 0 h 5245200"/>
              <a:gd name="connsiteX16" fmla="*/ 4552247 w 6781799"/>
              <a:gd name="connsiteY16" fmla="*/ 879493 h 5245200"/>
              <a:gd name="connsiteX17" fmla="*/ 4663354 w 6781799"/>
              <a:gd name="connsiteY17" fmla="*/ 990619 h 5245200"/>
              <a:gd name="connsiteX18" fmla="*/ 4758590 w 6781799"/>
              <a:gd name="connsiteY18" fmla="*/ 879493 h 5245200"/>
              <a:gd name="connsiteX19" fmla="*/ 6717263 w 6781799"/>
              <a:gd name="connsiteY19" fmla="*/ 0 h 5245200"/>
              <a:gd name="connsiteX20" fmla="*/ 6781799 w 6781799"/>
              <a:gd name="connsiteY20" fmla="*/ 3303 h 5245200"/>
              <a:gd name="connsiteX21" fmla="*/ 6781799 w 6781799"/>
              <a:gd name="connsiteY21" fmla="*/ 1187404 h 5245200"/>
              <a:gd name="connsiteX22" fmla="*/ 6705188 w 6781799"/>
              <a:gd name="connsiteY22" fmla="*/ 1183581 h 5245200"/>
              <a:gd name="connsiteX23" fmla="*/ 5622444 w 6781799"/>
              <a:gd name="connsiteY23" fmla="*/ 1666347 h 5245200"/>
              <a:gd name="connsiteX24" fmla="*/ 4921278 w 6781799"/>
              <a:gd name="connsiteY24" fmla="*/ 2469772 h 5245200"/>
              <a:gd name="connsiteX25" fmla="*/ 4771488 w 6781799"/>
              <a:gd name="connsiteY25" fmla="*/ 2641407 h 5245200"/>
              <a:gd name="connsiteX26" fmla="*/ 5622444 w 6781799"/>
              <a:gd name="connsiteY26" fmla="*/ 3606940 h 5245200"/>
              <a:gd name="connsiteX27" fmla="*/ 6705188 w 6781799"/>
              <a:gd name="connsiteY27" fmla="*/ 4089706 h 5245200"/>
              <a:gd name="connsiteX28" fmla="*/ 6781799 w 6781799"/>
              <a:gd name="connsiteY28" fmla="*/ 4085884 h 5245200"/>
              <a:gd name="connsiteX29" fmla="*/ 6781799 w 6781799"/>
              <a:gd name="connsiteY29" fmla="*/ 5241932 h 5245200"/>
              <a:gd name="connsiteX30" fmla="*/ 6717263 w 6781799"/>
              <a:gd name="connsiteY30" fmla="*/ 5245200 h 5245200"/>
              <a:gd name="connsiteX31" fmla="*/ 4758590 w 6781799"/>
              <a:gd name="connsiteY31" fmla="*/ 4365709 h 5245200"/>
              <a:gd name="connsiteX32" fmla="*/ 4663354 w 6781799"/>
              <a:gd name="connsiteY32" fmla="*/ 4267282 h 5245200"/>
              <a:gd name="connsiteX33" fmla="*/ 4552247 w 6781799"/>
              <a:gd name="connsiteY33" fmla="*/ 4365709 h 5245200"/>
              <a:gd name="connsiteX34" fmla="*/ 2606272 w 6781799"/>
              <a:gd name="connsiteY34" fmla="*/ 5245200 h 5245200"/>
              <a:gd name="connsiteX35" fmla="*/ 0 w 6781799"/>
              <a:gd name="connsiteY35" fmla="*/ 2628950 h 5245200"/>
              <a:gd name="connsiteX36" fmla="*/ 2606272 w 6781799"/>
              <a:gd name="connsiteY36" fmla="*/ 0 h 524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781799" h="5245200">
                <a:moveTo>
                  <a:pt x="2619687" y="1183581"/>
                </a:moveTo>
                <a:cubicBezTo>
                  <a:pt x="1810009" y="1183581"/>
                  <a:pt x="1165442" y="1831504"/>
                  <a:pt x="1165442" y="2641407"/>
                </a:cubicBezTo>
                <a:cubicBezTo>
                  <a:pt x="1165442" y="3441783"/>
                  <a:pt x="1810009" y="4089706"/>
                  <a:pt x="2619687" y="4089706"/>
                </a:cubicBezTo>
                <a:cubicBezTo>
                  <a:pt x="3045164" y="4089706"/>
                  <a:pt x="3429364" y="3908669"/>
                  <a:pt x="3702431" y="3606940"/>
                </a:cubicBezTo>
                <a:lnTo>
                  <a:pt x="3719116" y="3588008"/>
                </a:lnTo>
                <a:lnTo>
                  <a:pt x="3728400" y="3577474"/>
                </a:lnTo>
                <a:cubicBezTo>
                  <a:pt x="3749176" y="3553901"/>
                  <a:pt x="3786571" y="3511471"/>
                  <a:pt x="3853883" y="3435096"/>
                </a:cubicBezTo>
                <a:lnTo>
                  <a:pt x="3865185" y="3422271"/>
                </a:lnTo>
                <a:lnTo>
                  <a:pt x="3943153" y="3333806"/>
                </a:lnTo>
                <a:lnTo>
                  <a:pt x="3978950" y="3293189"/>
                </a:lnTo>
                <a:cubicBezTo>
                  <a:pt x="4054364" y="3207620"/>
                  <a:pt x="4150346" y="3098715"/>
                  <a:pt x="4272505" y="2960109"/>
                </a:cubicBezTo>
                <a:lnTo>
                  <a:pt x="4352842" y="2868955"/>
                </a:lnTo>
                <a:lnTo>
                  <a:pt x="4553386" y="2641407"/>
                </a:lnTo>
                <a:cubicBezTo>
                  <a:pt x="4553386" y="2641407"/>
                  <a:pt x="4553386" y="2641407"/>
                  <a:pt x="3702431" y="1666347"/>
                </a:cubicBezTo>
                <a:cubicBezTo>
                  <a:pt x="3429364" y="1361443"/>
                  <a:pt x="3045164" y="1183581"/>
                  <a:pt x="2619687" y="1183581"/>
                </a:cubicBezTo>
                <a:close/>
                <a:moveTo>
                  <a:pt x="2606272" y="0"/>
                </a:moveTo>
                <a:cubicBezTo>
                  <a:pt x="3387202" y="0"/>
                  <a:pt x="4072896" y="342907"/>
                  <a:pt x="4552247" y="879493"/>
                </a:cubicBezTo>
                <a:cubicBezTo>
                  <a:pt x="4552247" y="879493"/>
                  <a:pt x="4552247" y="879493"/>
                  <a:pt x="4663354" y="990619"/>
                </a:cubicBezTo>
                <a:cubicBezTo>
                  <a:pt x="4663354" y="990619"/>
                  <a:pt x="4663354" y="990619"/>
                  <a:pt x="4758590" y="879493"/>
                </a:cubicBezTo>
                <a:cubicBezTo>
                  <a:pt x="5237941" y="342907"/>
                  <a:pt x="5936334" y="0"/>
                  <a:pt x="6717263" y="0"/>
                </a:cubicBezTo>
                <a:lnTo>
                  <a:pt x="6781799" y="3303"/>
                </a:lnTo>
                <a:lnTo>
                  <a:pt x="6781799" y="1187404"/>
                </a:lnTo>
                <a:lnTo>
                  <a:pt x="6705188" y="1183581"/>
                </a:lnTo>
                <a:cubicBezTo>
                  <a:pt x="6279710" y="1183581"/>
                  <a:pt x="5882810" y="1361443"/>
                  <a:pt x="5622444" y="1666347"/>
                </a:cubicBezTo>
                <a:cubicBezTo>
                  <a:pt x="5622444" y="1666347"/>
                  <a:pt x="5622444" y="1666347"/>
                  <a:pt x="4921278" y="2469772"/>
                </a:cubicBezTo>
                <a:cubicBezTo>
                  <a:pt x="4874533" y="2523334"/>
                  <a:pt x="4824672" y="2580466"/>
                  <a:pt x="4771488" y="2641407"/>
                </a:cubicBezTo>
                <a:cubicBezTo>
                  <a:pt x="4771488" y="2641407"/>
                  <a:pt x="4771488" y="2641407"/>
                  <a:pt x="5622444" y="3606940"/>
                </a:cubicBezTo>
                <a:cubicBezTo>
                  <a:pt x="5882810" y="3908669"/>
                  <a:pt x="6279710" y="4089706"/>
                  <a:pt x="6705188" y="4089706"/>
                </a:cubicBezTo>
                <a:lnTo>
                  <a:pt x="6781799" y="4085884"/>
                </a:lnTo>
                <a:lnTo>
                  <a:pt x="6781799" y="5241932"/>
                </a:lnTo>
                <a:lnTo>
                  <a:pt x="6717263" y="5245200"/>
                </a:lnTo>
                <a:cubicBezTo>
                  <a:pt x="5936334" y="5245200"/>
                  <a:pt x="5237941" y="4914994"/>
                  <a:pt x="4758590" y="4365709"/>
                </a:cubicBezTo>
                <a:cubicBezTo>
                  <a:pt x="4758590" y="4365709"/>
                  <a:pt x="4758590" y="4365709"/>
                  <a:pt x="4663354" y="4267282"/>
                </a:cubicBezTo>
                <a:cubicBezTo>
                  <a:pt x="4663354" y="4267282"/>
                  <a:pt x="4663354" y="4267282"/>
                  <a:pt x="4552247" y="4365709"/>
                </a:cubicBezTo>
                <a:cubicBezTo>
                  <a:pt x="4072896" y="4914994"/>
                  <a:pt x="3387202" y="5245200"/>
                  <a:pt x="2606272" y="5245200"/>
                </a:cubicBezTo>
                <a:cubicBezTo>
                  <a:pt x="1165046" y="5245200"/>
                  <a:pt x="0" y="4073603"/>
                  <a:pt x="0" y="2628950"/>
                </a:cubicBezTo>
                <a:cubicBezTo>
                  <a:pt x="0" y="1184298"/>
                  <a:pt x="1165046" y="0"/>
                  <a:pt x="2606272" y="0"/>
                </a:cubicBezTo>
                <a:close/>
              </a:path>
            </a:pathLst>
          </a:custGeom>
          <a:solidFill>
            <a:srgbClr val="0102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808E1C-CF4F-4C86-A175-AE691EA37A91}"/>
              </a:ext>
            </a:extLst>
          </p:cNvPr>
          <p:cNvSpPr/>
          <p:nvPr userDrawn="1"/>
        </p:nvSpPr>
        <p:spPr>
          <a:xfrm>
            <a:off x="6096000" y="0"/>
            <a:ext cx="61382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BDC37915-1637-4245-951B-8E6584C0D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3285" y="1581165"/>
            <a:ext cx="4958417" cy="1691867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0" spc="30" baseline="0">
                <a:latin typeface="+mj-lt"/>
              </a:defRPr>
            </a:lvl1pPr>
            <a:lvl2pPr>
              <a:spcBef>
                <a:spcPts val="1800"/>
              </a:spcBef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A49645AB-83E9-4CDA-BDA9-723F78E63C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3285" y="3982788"/>
            <a:ext cx="4405250" cy="788870"/>
          </a:xfrm>
        </p:spPr>
        <p:txBody>
          <a:bodyPr/>
          <a:lstStyle>
            <a:lvl1pPr>
              <a:defRPr sz="24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941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SAVE - Whi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63EF01C-65BA-4E09-9E27-45B0E2CAA8E0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50AE4B35-FF0C-49DC-8BBE-E0102AE66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D8D5333B-3D7A-4B85-89BF-BCF10C6C4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3846B5A9-ACC5-44A1-B767-438179D78E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A78FF261-ACD3-4E63-9764-6F58B9A75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B1516661-446C-4C37-89E7-C29A584013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EAEE9E80-E942-40AE-BA21-AB395103B7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2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centré SAVE - 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1050580"/>
            <a:ext cx="10751143" cy="643253"/>
          </a:xfrm>
        </p:spPr>
        <p:txBody>
          <a:bodyPr anchor="t">
            <a:sp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1CB2C6-3D6F-454B-BED9-29C5A296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03C2AA-7A19-4228-9D01-28CFCC615EC8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346AE338-37AF-4E59-AE56-45E909670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5D1D75D1-C3C9-4F42-A970-4072C2F53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3FD771D5-CC8E-4FEF-8B03-3CFBC2293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668A0657-5129-4552-9D5F-E4B71137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7312FEBE-5378-4B56-9F3D-1C77A3B97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5FB2455F-862F-414A-844F-F5BB5F4AD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01E9D46F-FF4C-4B53-B043-5465E4B21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zones de texte + im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16899" y="719875"/>
            <a:ext cx="4460743" cy="1333500"/>
          </a:xfrm>
        </p:spPr>
        <p:txBody>
          <a:bodyPr wrap="square" anchor="b">
            <a:normAutofit/>
          </a:bodyPr>
          <a:lstStyle>
            <a:lvl1pPr algn="l"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5301BF-0BEA-4B79-B632-0DC9232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030B18-E7E1-48BE-9B74-9D2885B7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pour une image  10">
            <a:extLst>
              <a:ext uri="{FF2B5EF4-FFF2-40B4-BE49-F238E27FC236}">
                <a16:creationId xmlns:a16="http://schemas.microsoft.com/office/drawing/2014/main" id="{34D1E237-68A2-4AE4-A63D-A414223885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-1" y="0"/>
            <a:ext cx="6334125" cy="3976199"/>
          </a:xfrm>
          <a:solidFill>
            <a:schemeClr val="bg2"/>
          </a:solidFill>
        </p:spPr>
        <p:txBody>
          <a:bodyPr lIns="72000" rIns="72000" bIns="900000" anchor="ctr">
            <a:noAutofit/>
          </a:bodyPr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CF98C1D4-4848-4DAB-8BF7-FF5D82DE87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79" y="4805582"/>
            <a:ext cx="2656942" cy="1333499"/>
          </a:xfrm>
        </p:spPr>
        <p:txBody>
          <a:bodyPr>
            <a:noAutofit/>
          </a:bodyPr>
          <a:lstStyle>
            <a:lvl1pPr>
              <a:defRPr sz="1800" b="0">
                <a:latin typeface="Rubik Light" pitchFamily="2" charset="-79"/>
                <a:cs typeface="Rubik Light" pitchFamily="2" charset="-79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900"/>
            </a:lvl2pPr>
            <a:lvl3pPr>
              <a:spcBef>
                <a:spcPts val="200"/>
              </a:spcBef>
              <a:defRPr sz="9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63A474C7-23FC-42DB-AFF4-8DAD186E4C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16899" y="2249663"/>
            <a:ext cx="4795847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7818EF4E-ACA9-462E-9051-2B2830A3E2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31354" y="4805581"/>
            <a:ext cx="2656942" cy="1333499"/>
          </a:xfrm>
        </p:spPr>
        <p:txBody>
          <a:bodyPr>
            <a:noAutofit/>
          </a:bodyPr>
          <a:lstStyle>
            <a:lvl1pPr>
              <a:defRPr sz="1800" b="0">
                <a:latin typeface="Rubik Light" pitchFamily="2" charset="-79"/>
                <a:cs typeface="Rubik Light" pitchFamily="2" charset="-79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900"/>
            </a:lvl2pPr>
            <a:lvl3pPr>
              <a:spcBef>
                <a:spcPts val="200"/>
              </a:spcBef>
              <a:defRPr sz="9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F5AC9F2C-5806-4226-86EF-94B6FEC01F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0329" y="4805580"/>
            <a:ext cx="2656942" cy="1333499"/>
          </a:xfrm>
        </p:spPr>
        <p:txBody>
          <a:bodyPr>
            <a:noAutofit/>
          </a:bodyPr>
          <a:lstStyle>
            <a:lvl1pPr>
              <a:defRPr sz="1800" b="0">
                <a:latin typeface="Rubik Light" pitchFamily="2" charset="-79"/>
                <a:cs typeface="Rubik Light" pitchFamily="2" charset="-79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900"/>
            </a:lvl2pPr>
            <a:lvl3pPr>
              <a:spcBef>
                <a:spcPts val="200"/>
              </a:spcBef>
              <a:defRPr sz="9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28314D3F-FCD8-4A15-B482-53E6A8F0FA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49304" y="4805579"/>
            <a:ext cx="2656942" cy="1333499"/>
          </a:xfrm>
        </p:spPr>
        <p:txBody>
          <a:bodyPr>
            <a:noAutofit/>
          </a:bodyPr>
          <a:lstStyle>
            <a:lvl1pPr>
              <a:defRPr sz="1800" b="0">
                <a:latin typeface="Rubik Light" pitchFamily="2" charset="-79"/>
                <a:cs typeface="Rubik Light" pitchFamily="2" charset="-79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900"/>
            </a:lvl2pPr>
            <a:lvl3pPr>
              <a:spcBef>
                <a:spcPts val="200"/>
              </a:spcBef>
              <a:defRPr sz="9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D441485-40D7-4C61-999E-30F7F75F3C86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C4BCBB9F-7835-48C2-A806-25F5569A6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2C077B1E-F029-4A14-B7D1-BCB343F72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3E7F8C9B-9F8F-4136-B95C-7FFD44D059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0A955090-837A-4D82-BD2F-EBF99D179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6CB50E7C-0B56-4A9E-9CF8-7F7D35BA48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DF1E4489-F82C-485F-98B1-B71271B89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rporate division 2 blo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44C59F-E6FD-481F-B4E0-CB3846D6E475}"/>
              </a:ext>
            </a:extLst>
          </p:cNvPr>
          <p:cNvSpPr/>
          <p:nvPr userDrawn="1"/>
        </p:nvSpPr>
        <p:spPr>
          <a:xfrm>
            <a:off x="6097200" y="0"/>
            <a:ext cx="60948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62E51463-105F-442D-A354-5286751407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C4133326-5F31-4DAF-AA70-B27583A5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89001"/>
            <a:ext cx="4871174" cy="138937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CE9D88B6-B8F8-4569-A933-2FC0F4D2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875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31367-40D0-474E-A746-8251E58861F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3196E30E-68C0-49E5-B30B-1978201F1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CC524E20-5428-4381-A1CC-9DBBCD93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45737DE9-E8E3-461A-B6BC-DEDFE9EC0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C424ADA-1EE3-41A0-A456-0177E267B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3565F59F-0911-4D23-A253-7047D3B22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4EA681AD-5E36-4357-BDCE-704542F4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76CE323D-7946-4DA4-963A-EEBB79C33F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2458702"/>
            <a:ext cx="4871175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473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ign division 2 blo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44C59F-E6FD-481F-B4E0-CB3846D6E475}"/>
              </a:ext>
            </a:extLst>
          </p:cNvPr>
          <p:cNvSpPr/>
          <p:nvPr userDrawn="1"/>
        </p:nvSpPr>
        <p:spPr>
          <a:xfrm>
            <a:off x="6097200" y="0"/>
            <a:ext cx="60948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31367-40D0-474E-A746-8251E58861F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3196E30E-68C0-49E5-B30B-1978201F1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CC524E20-5428-4381-A1CC-9DBBCD93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45737DE9-E8E3-461A-B6BC-DEDFE9EC0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C424ADA-1EE3-41A0-A456-0177E267B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3565F59F-0911-4D23-A253-7047D3B22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4EA681AD-5E36-4357-BDCE-704542F4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CE812C92-545F-4BBF-97DA-91B186D948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E9470B3-4E2E-460D-91D9-F1F6534CFF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1" name="Titre 10">
            <a:extLst>
              <a:ext uri="{FF2B5EF4-FFF2-40B4-BE49-F238E27FC236}">
                <a16:creationId xmlns:a16="http://schemas.microsoft.com/office/drawing/2014/main" id="{A309C9D1-7704-49D0-BEAE-86804B81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89001"/>
            <a:ext cx="4871174" cy="138937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393E5034-1BCF-4021-9321-01F3C2A606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875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217A3AB7-0C79-496C-A675-67CD941ADF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2458702"/>
            <a:ext cx="4871175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009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dia division 2 blo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44C59F-E6FD-481F-B4E0-CB3846D6E475}"/>
              </a:ext>
            </a:extLst>
          </p:cNvPr>
          <p:cNvSpPr/>
          <p:nvPr userDrawn="1"/>
        </p:nvSpPr>
        <p:spPr>
          <a:xfrm>
            <a:off x="6097200" y="0"/>
            <a:ext cx="60948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31367-40D0-474E-A746-8251E58861F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3196E30E-68C0-49E5-B30B-1978201F1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CC524E20-5428-4381-A1CC-9DBBCD93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45737DE9-E8E3-461A-B6BC-DEDFE9EC0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C424ADA-1EE3-41A0-A456-0177E267B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3565F59F-0911-4D23-A253-7047D3B22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4EA681AD-5E36-4357-BDCE-704542F4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CE812C92-545F-4BBF-97DA-91B186D948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E9470B3-4E2E-460D-91D9-F1F6534CFF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1" name="Titre 10">
            <a:extLst>
              <a:ext uri="{FF2B5EF4-FFF2-40B4-BE49-F238E27FC236}">
                <a16:creationId xmlns:a16="http://schemas.microsoft.com/office/drawing/2014/main" id="{A309C9D1-7704-49D0-BEAE-86804B81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89001"/>
            <a:ext cx="4871174" cy="138937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393E5034-1BCF-4021-9321-01F3C2A606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875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217A3AB7-0C79-496C-A675-67CD941ADF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2458702"/>
            <a:ext cx="4871175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31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ave division 2 blo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44C59F-E6FD-481F-B4E0-CB3846D6E475}"/>
              </a:ext>
            </a:extLst>
          </p:cNvPr>
          <p:cNvSpPr/>
          <p:nvPr userDrawn="1"/>
        </p:nvSpPr>
        <p:spPr>
          <a:xfrm>
            <a:off x="6097200" y="0"/>
            <a:ext cx="60948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31367-40D0-474E-A746-8251E58861F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3196E30E-68C0-49E5-B30B-1978201F1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CC524E20-5428-4381-A1CC-9DBBCD93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45737DE9-E8E3-461A-B6BC-DEDFE9EC0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C424ADA-1EE3-41A0-A456-0177E267B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3565F59F-0911-4D23-A253-7047D3B22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4EA681AD-5E36-4357-BDCE-704542F4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CE812C92-545F-4BBF-97DA-91B186D948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E9470B3-4E2E-460D-91D9-F1F6534CFF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1" name="Titre 10">
            <a:extLst>
              <a:ext uri="{FF2B5EF4-FFF2-40B4-BE49-F238E27FC236}">
                <a16:creationId xmlns:a16="http://schemas.microsoft.com/office/drawing/2014/main" id="{A309C9D1-7704-49D0-BEAE-86804B81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89001"/>
            <a:ext cx="4871174" cy="138937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393E5034-1BCF-4021-9321-01F3C2A606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875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217A3AB7-0C79-496C-A675-67CD941ADF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2458702"/>
            <a:ext cx="4871175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912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et division 2 blo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44C59F-E6FD-481F-B4E0-CB3846D6E475}"/>
              </a:ext>
            </a:extLst>
          </p:cNvPr>
          <p:cNvSpPr/>
          <p:nvPr userDrawn="1"/>
        </p:nvSpPr>
        <p:spPr>
          <a:xfrm>
            <a:off x="6097200" y="0"/>
            <a:ext cx="60948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31367-40D0-474E-A746-8251E58861F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3196E30E-68C0-49E5-B30B-1978201F1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CC524E20-5428-4381-A1CC-9DBBCD93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45737DE9-E8E3-461A-B6BC-DEDFE9EC0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C424ADA-1EE3-41A0-A456-0177E267B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3565F59F-0911-4D23-A253-7047D3B22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4EA681AD-5E36-4357-BDCE-704542F4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CE812C92-545F-4BBF-97DA-91B186D948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E9470B3-4E2E-460D-91D9-F1F6534CFF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1" name="Titre 10">
            <a:extLst>
              <a:ext uri="{FF2B5EF4-FFF2-40B4-BE49-F238E27FC236}">
                <a16:creationId xmlns:a16="http://schemas.microsoft.com/office/drawing/2014/main" id="{A309C9D1-7704-49D0-BEAE-86804B81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89001"/>
            <a:ext cx="4871174" cy="138937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393E5034-1BCF-4021-9321-01F3C2A606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875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217A3AB7-0C79-496C-A675-67CD941ADF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2458702"/>
            <a:ext cx="4871175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72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ork division 2 blo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44C59F-E6FD-481F-B4E0-CB3846D6E475}"/>
              </a:ext>
            </a:extLst>
          </p:cNvPr>
          <p:cNvSpPr/>
          <p:nvPr userDrawn="1"/>
        </p:nvSpPr>
        <p:spPr>
          <a:xfrm>
            <a:off x="6097200" y="0"/>
            <a:ext cx="60948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31367-40D0-474E-A746-8251E58861F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3196E30E-68C0-49E5-B30B-1978201F1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CC524E20-5428-4381-A1CC-9DBBCD93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45737DE9-E8E3-461A-B6BC-DEDFE9EC0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C424ADA-1EE3-41A0-A456-0177E267B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3565F59F-0911-4D23-A253-7047D3B22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4EA681AD-5E36-4357-BDCE-704542F4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CE812C92-545F-4BBF-97DA-91B186D948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2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AE9470B3-4E2E-460D-91D9-F1F6534CFF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1" name="Titre 10">
            <a:extLst>
              <a:ext uri="{FF2B5EF4-FFF2-40B4-BE49-F238E27FC236}">
                <a16:creationId xmlns:a16="http://schemas.microsoft.com/office/drawing/2014/main" id="{A309C9D1-7704-49D0-BEAE-86804B81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89001"/>
            <a:ext cx="4871174" cy="138937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393E5034-1BCF-4021-9321-01F3C2A606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8750" y="3975586"/>
            <a:ext cx="4405250" cy="657424"/>
          </a:xfrm>
        </p:spPr>
        <p:txBody>
          <a:bodyPr/>
          <a:lstStyle>
            <a:lvl1pPr>
              <a:defRPr sz="20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217A3AB7-0C79-496C-A675-67CD941ADF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2458702"/>
            <a:ext cx="4871175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5314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Corporate - Dark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58F089-FBC8-4597-9EAC-DDC4041576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D174AA1-5DCC-491B-AD4D-C4AE9DB3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7" name="Titre 3">
            <a:extLst>
              <a:ext uri="{FF2B5EF4-FFF2-40B4-BE49-F238E27FC236}">
                <a16:creationId xmlns:a16="http://schemas.microsoft.com/office/drawing/2014/main" id="{ECADF81C-1686-44C9-B0FE-7F91DA5A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726C63FD-FC4F-492B-96F6-54697CD2D1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157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44D726C-372D-47C9-9A2D-2494223B9396}"/>
              </a:ext>
            </a:extLst>
          </p:cNvPr>
          <p:cNvGrpSpPr/>
          <p:nvPr userDrawn="1"/>
        </p:nvGrpSpPr>
        <p:grpSpPr>
          <a:xfrm>
            <a:off x="-600" y="5972804"/>
            <a:ext cx="12193201" cy="885196"/>
            <a:chOff x="-600" y="5975158"/>
            <a:chExt cx="12193201" cy="885196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C13B0B95-3E3E-488C-A12F-CC65F4031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5975158"/>
              <a:ext cx="11986076" cy="885196"/>
            </a:xfrm>
            <a:custGeom>
              <a:avLst/>
              <a:gdLst>
                <a:gd name="connsiteX0" fmla="*/ 682571 w 11835675"/>
                <a:gd name="connsiteY0" fmla="*/ 379 h 874088"/>
                <a:gd name="connsiteX1" fmla="*/ 3288488 w 11835675"/>
                <a:gd name="connsiteY1" fmla="*/ 221428 h 874088"/>
                <a:gd name="connsiteX2" fmla="*/ 4601063 w 11835675"/>
                <a:gd name="connsiteY2" fmla="*/ 168654 h 874088"/>
                <a:gd name="connsiteX3" fmla="*/ 6646823 w 11835675"/>
                <a:gd name="connsiteY3" fmla="*/ 169785 h 874088"/>
                <a:gd name="connsiteX4" fmla="*/ 8246264 w 11835675"/>
                <a:gd name="connsiteY4" fmla="*/ 492459 h 874088"/>
                <a:gd name="connsiteX5" fmla="*/ 11432328 w 11835675"/>
                <a:gd name="connsiteY5" fmla="*/ 337153 h 874088"/>
                <a:gd name="connsiteX6" fmla="*/ 11835675 w 11835675"/>
                <a:gd name="connsiteY6" fmla="*/ 342054 h 874088"/>
                <a:gd name="connsiteX7" fmla="*/ 8802656 w 11835675"/>
                <a:gd name="connsiteY7" fmla="*/ 805709 h 874088"/>
                <a:gd name="connsiteX8" fmla="*/ 6612143 w 11835675"/>
                <a:gd name="connsiteY8" fmla="*/ 697522 h 874088"/>
                <a:gd name="connsiteX9" fmla="*/ 4150973 w 11835675"/>
                <a:gd name="connsiteY9" fmla="*/ 607430 h 874088"/>
                <a:gd name="connsiteX10" fmla="*/ 2123306 w 11835675"/>
                <a:gd name="connsiteY10" fmla="*/ 870168 h 874088"/>
                <a:gd name="connsiteX11" fmla="*/ 1197492 w 11835675"/>
                <a:gd name="connsiteY11" fmla="*/ 829457 h 874088"/>
                <a:gd name="connsiteX12" fmla="*/ 4436 w 11835675"/>
                <a:gd name="connsiteY12" fmla="*/ 799364 h 874088"/>
                <a:gd name="connsiteX13" fmla="*/ 0 w 11835675"/>
                <a:gd name="connsiteY13" fmla="*/ 799914 h 874088"/>
                <a:gd name="connsiteX14" fmla="*/ 0 w 11835675"/>
                <a:gd name="connsiteY14" fmla="*/ 43405 h 874088"/>
                <a:gd name="connsiteX15" fmla="*/ 53592 w 11835675"/>
                <a:gd name="connsiteY15" fmla="*/ 34396 h 874088"/>
                <a:gd name="connsiteX16" fmla="*/ 682571 w 11835675"/>
                <a:gd name="connsiteY16" fmla="*/ 379 h 87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35675" h="874088">
                  <a:moveTo>
                    <a:pt x="682571" y="379"/>
                  </a:moveTo>
                  <a:cubicBezTo>
                    <a:pt x="1549620" y="10239"/>
                    <a:pt x="2507899" y="209554"/>
                    <a:pt x="3288488" y="221428"/>
                  </a:cubicBezTo>
                  <a:cubicBezTo>
                    <a:pt x="3725008" y="228213"/>
                    <a:pt x="4163412" y="198434"/>
                    <a:pt x="4601063" y="168654"/>
                  </a:cubicBezTo>
                  <a:cubicBezTo>
                    <a:pt x="5290145" y="121535"/>
                    <a:pt x="5976212" y="74415"/>
                    <a:pt x="6646823" y="169785"/>
                  </a:cubicBezTo>
                  <a:cubicBezTo>
                    <a:pt x="7193415" y="247815"/>
                    <a:pt x="7698541" y="417445"/>
                    <a:pt x="8246264" y="492459"/>
                  </a:cubicBezTo>
                  <a:cubicBezTo>
                    <a:pt x="9293458" y="635325"/>
                    <a:pt x="10368547" y="420837"/>
                    <a:pt x="11432328" y="337153"/>
                  </a:cubicBezTo>
                  <a:cubicBezTo>
                    <a:pt x="11566526" y="326598"/>
                    <a:pt x="11706755" y="318305"/>
                    <a:pt x="11835675" y="342054"/>
                  </a:cubicBezTo>
                  <a:cubicBezTo>
                    <a:pt x="10822784" y="498490"/>
                    <a:pt x="9842311" y="757081"/>
                    <a:pt x="8802656" y="805709"/>
                  </a:cubicBezTo>
                  <a:cubicBezTo>
                    <a:pt x="8071731" y="840011"/>
                    <a:pt x="7341183" y="768767"/>
                    <a:pt x="6612143" y="697522"/>
                  </a:cubicBezTo>
                  <a:cubicBezTo>
                    <a:pt x="5789994" y="617231"/>
                    <a:pt x="4969352" y="536939"/>
                    <a:pt x="4150973" y="607430"/>
                  </a:cubicBezTo>
                  <a:cubicBezTo>
                    <a:pt x="3466790" y="666612"/>
                    <a:pt x="2811257" y="829834"/>
                    <a:pt x="2123306" y="870168"/>
                  </a:cubicBezTo>
                  <a:cubicBezTo>
                    <a:pt x="1876774" y="884492"/>
                    <a:pt x="1546934" y="856974"/>
                    <a:pt x="1197492" y="829457"/>
                  </a:cubicBezTo>
                  <a:cubicBezTo>
                    <a:pt x="793109" y="797793"/>
                    <a:pt x="362173" y="766128"/>
                    <a:pt x="4436" y="799364"/>
                  </a:cubicBezTo>
                  <a:lnTo>
                    <a:pt x="0" y="799914"/>
                  </a:lnTo>
                  <a:lnTo>
                    <a:pt x="0" y="43405"/>
                  </a:lnTo>
                  <a:lnTo>
                    <a:pt x="53592" y="34396"/>
                  </a:lnTo>
                  <a:cubicBezTo>
                    <a:pt x="254749" y="7290"/>
                    <a:pt x="465809" y="-2086"/>
                    <a:pt x="682571" y="379"/>
                  </a:cubicBezTo>
                  <a:close/>
                </a:path>
              </a:pathLst>
            </a:custGeom>
            <a:solidFill>
              <a:srgbClr val="EC9193"/>
            </a:solidFill>
            <a:ln w="9525">
              <a:solidFill>
                <a:srgbClr val="EC919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4" name="Freeform 1495">
              <a:extLst>
                <a:ext uri="{FF2B5EF4-FFF2-40B4-BE49-F238E27FC236}">
                  <a16:creationId xmlns:a16="http://schemas.microsoft.com/office/drawing/2014/main" id="{EEE32B39-6388-40B7-8A48-01B680C64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68" y="6485460"/>
              <a:ext cx="14409" cy="55834"/>
            </a:xfrm>
            <a:custGeom>
              <a:avLst/>
              <a:gdLst>
                <a:gd name="T0" fmla="*/ 17 w 37"/>
                <a:gd name="T1" fmla="*/ 0 h 147"/>
                <a:gd name="T2" fmla="*/ 0 w 37"/>
                <a:gd name="T3" fmla="*/ 147 h 147"/>
                <a:gd name="T4" fmla="*/ 20 w 37"/>
                <a:gd name="T5" fmla="*/ 147 h 147"/>
                <a:gd name="T6" fmla="*/ 37 w 37"/>
                <a:gd name="T7" fmla="*/ 3 h 147"/>
                <a:gd name="T8" fmla="*/ 17 w 37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47">
                  <a:moveTo>
                    <a:pt x="17" y="0"/>
                  </a:moveTo>
                  <a:cubicBezTo>
                    <a:pt x="11" y="49"/>
                    <a:pt x="5" y="98"/>
                    <a:pt x="0" y="147"/>
                  </a:cubicBezTo>
                  <a:cubicBezTo>
                    <a:pt x="7" y="147"/>
                    <a:pt x="13" y="147"/>
                    <a:pt x="20" y="147"/>
                  </a:cubicBezTo>
                  <a:cubicBezTo>
                    <a:pt x="25" y="99"/>
                    <a:pt x="31" y="51"/>
                    <a:pt x="37" y="3"/>
                  </a:cubicBezTo>
                  <a:cubicBezTo>
                    <a:pt x="30" y="2"/>
                    <a:pt x="24" y="1"/>
                    <a:pt x="17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1496">
              <a:extLst>
                <a:ext uri="{FF2B5EF4-FFF2-40B4-BE49-F238E27FC236}">
                  <a16:creationId xmlns:a16="http://schemas.microsoft.com/office/drawing/2014/main" id="{AA442F79-A5D1-43AE-9EAD-381ECE11B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1641" y="6498068"/>
              <a:ext cx="12607" cy="43225"/>
            </a:xfrm>
            <a:custGeom>
              <a:avLst/>
              <a:gdLst>
                <a:gd name="T0" fmla="*/ 14 w 33"/>
                <a:gd name="T1" fmla="*/ 0 h 113"/>
                <a:gd name="T2" fmla="*/ 0 w 33"/>
                <a:gd name="T3" fmla="*/ 113 h 113"/>
                <a:gd name="T4" fmla="*/ 19 w 33"/>
                <a:gd name="T5" fmla="*/ 113 h 113"/>
                <a:gd name="T6" fmla="*/ 33 w 33"/>
                <a:gd name="T7" fmla="*/ 1 h 113"/>
                <a:gd name="T8" fmla="*/ 14 w 33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3">
                  <a:moveTo>
                    <a:pt x="14" y="0"/>
                  </a:moveTo>
                  <a:cubicBezTo>
                    <a:pt x="9" y="37"/>
                    <a:pt x="4" y="75"/>
                    <a:pt x="0" y="113"/>
                  </a:cubicBezTo>
                  <a:cubicBezTo>
                    <a:pt x="6" y="113"/>
                    <a:pt x="13" y="113"/>
                    <a:pt x="19" y="113"/>
                  </a:cubicBezTo>
                  <a:cubicBezTo>
                    <a:pt x="24" y="76"/>
                    <a:pt x="28" y="38"/>
                    <a:pt x="33" y="1"/>
                  </a:cubicBezTo>
                  <a:cubicBezTo>
                    <a:pt x="27" y="1"/>
                    <a:pt x="20" y="0"/>
                    <a:pt x="14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1497">
              <a:extLst>
                <a:ext uri="{FF2B5EF4-FFF2-40B4-BE49-F238E27FC236}">
                  <a16:creationId xmlns:a16="http://schemas.microsoft.com/office/drawing/2014/main" id="{B53C897E-650C-4066-923D-D76D0C858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5914" y="6508874"/>
              <a:ext cx="10807" cy="30618"/>
            </a:xfrm>
            <a:custGeom>
              <a:avLst/>
              <a:gdLst>
                <a:gd name="T0" fmla="*/ 11 w 30"/>
                <a:gd name="T1" fmla="*/ 0 h 84"/>
                <a:gd name="T2" fmla="*/ 0 w 30"/>
                <a:gd name="T3" fmla="*/ 84 h 84"/>
                <a:gd name="T4" fmla="*/ 20 w 30"/>
                <a:gd name="T5" fmla="*/ 84 h 84"/>
                <a:gd name="T6" fmla="*/ 30 w 30"/>
                <a:gd name="T7" fmla="*/ 2 h 84"/>
                <a:gd name="T8" fmla="*/ 11 w 30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84">
                  <a:moveTo>
                    <a:pt x="11" y="0"/>
                  </a:moveTo>
                  <a:cubicBezTo>
                    <a:pt x="7" y="28"/>
                    <a:pt x="4" y="56"/>
                    <a:pt x="0" y="84"/>
                  </a:cubicBezTo>
                  <a:cubicBezTo>
                    <a:pt x="7" y="84"/>
                    <a:pt x="13" y="84"/>
                    <a:pt x="20" y="84"/>
                  </a:cubicBezTo>
                  <a:cubicBezTo>
                    <a:pt x="23" y="57"/>
                    <a:pt x="27" y="29"/>
                    <a:pt x="30" y="2"/>
                  </a:cubicBezTo>
                  <a:cubicBezTo>
                    <a:pt x="24" y="1"/>
                    <a:pt x="17" y="1"/>
                    <a:pt x="11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1498">
              <a:extLst>
                <a:ext uri="{FF2B5EF4-FFF2-40B4-BE49-F238E27FC236}">
                  <a16:creationId xmlns:a16="http://schemas.microsoft.com/office/drawing/2014/main" id="{8A2CE117-15CA-4D3E-910D-00E287625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189" y="6516079"/>
              <a:ext cx="10807" cy="21613"/>
            </a:xfrm>
            <a:custGeom>
              <a:avLst/>
              <a:gdLst>
                <a:gd name="T0" fmla="*/ 7 w 27"/>
                <a:gd name="T1" fmla="*/ 0 h 57"/>
                <a:gd name="T2" fmla="*/ 0 w 27"/>
                <a:gd name="T3" fmla="*/ 57 h 57"/>
                <a:gd name="T4" fmla="*/ 19 w 27"/>
                <a:gd name="T5" fmla="*/ 56 h 57"/>
                <a:gd name="T6" fmla="*/ 27 w 27"/>
                <a:gd name="T7" fmla="*/ 1 h 57"/>
                <a:gd name="T8" fmla="*/ 7 w 2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7">
                  <a:moveTo>
                    <a:pt x="7" y="0"/>
                  </a:moveTo>
                  <a:cubicBezTo>
                    <a:pt x="5" y="19"/>
                    <a:pt x="2" y="38"/>
                    <a:pt x="0" y="57"/>
                  </a:cubicBezTo>
                  <a:cubicBezTo>
                    <a:pt x="6" y="57"/>
                    <a:pt x="13" y="57"/>
                    <a:pt x="19" y="56"/>
                  </a:cubicBezTo>
                  <a:cubicBezTo>
                    <a:pt x="22" y="38"/>
                    <a:pt x="24" y="19"/>
                    <a:pt x="27" y="1"/>
                  </a:cubicBezTo>
                  <a:cubicBezTo>
                    <a:pt x="20" y="0"/>
                    <a:pt x="14" y="0"/>
                    <a:pt x="7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499">
              <a:extLst>
                <a:ext uri="{FF2B5EF4-FFF2-40B4-BE49-F238E27FC236}">
                  <a16:creationId xmlns:a16="http://schemas.microsoft.com/office/drawing/2014/main" id="{0390E84F-2C74-4FE5-9001-87AD8C703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4462" y="6519681"/>
              <a:ext cx="9005" cy="12607"/>
            </a:xfrm>
            <a:custGeom>
              <a:avLst/>
              <a:gdLst>
                <a:gd name="T0" fmla="*/ 5 w 25"/>
                <a:gd name="T1" fmla="*/ 0 h 32"/>
                <a:gd name="T2" fmla="*/ 0 w 25"/>
                <a:gd name="T3" fmla="*/ 32 h 32"/>
                <a:gd name="T4" fmla="*/ 20 w 25"/>
                <a:gd name="T5" fmla="*/ 31 h 32"/>
                <a:gd name="T6" fmla="*/ 25 w 25"/>
                <a:gd name="T7" fmla="*/ 0 h 32"/>
                <a:gd name="T8" fmla="*/ 5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5" y="0"/>
                  </a:moveTo>
                  <a:cubicBezTo>
                    <a:pt x="3" y="10"/>
                    <a:pt x="2" y="21"/>
                    <a:pt x="0" y="32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2" y="20"/>
                    <a:pt x="23" y="10"/>
                    <a:pt x="25" y="0"/>
                  </a:cubicBezTo>
                  <a:cubicBezTo>
                    <a:pt x="18" y="0"/>
                    <a:pt x="12" y="0"/>
                    <a:pt x="5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500">
              <a:extLst>
                <a:ext uri="{FF2B5EF4-FFF2-40B4-BE49-F238E27FC236}">
                  <a16:creationId xmlns:a16="http://schemas.microsoft.com/office/drawing/2014/main" id="{6FA6CA67-4B31-4D08-959C-55C049C7E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736" y="6521481"/>
              <a:ext cx="9005" cy="3602"/>
            </a:xfrm>
            <a:custGeom>
              <a:avLst/>
              <a:gdLst>
                <a:gd name="T0" fmla="*/ 1 w 21"/>
                <a:gd name="T1" fmla="*/ 0 h 8"/>
                <a:gd name="T2" fmla="*/ 0 w 21"/>
                <a:gd name="T3" fmla="*/ 8 h 8"/>
                <a:gd name="T4" fmla="*/ 20 w 21"/>
                <a:gd name="T5" fmla="*/ 6 h 8"/>
                <a:gd name="T6" fmla="*/ 21 w 21"/>
                <a:gd name="T7" fmla="*/ 0 h 8"/>
                <a:gd name="T8" fmla="*/ 1 w 2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1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6" y="7"/>
                    <a:pt x="13" y="7"/>
                    <a:pt x="20" y="6"/>
                  </a:cubicBezTo>
                  <a:cubicBezTo>
                    <a:pt x="20" y="4"/>
                    <a:pt x="20" y="3"/>
                    <a:pt x="21" y="0"/>
                  </a:cubicBezTo>
                  <a:cubicBezTo>
                    <a:pt x="14" y="0"/>
                    <a:pt x="8" y="0"/>
                    <a:pt x="1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1501">
              <a:extLst>
                <a:ext uri="{FF2B5EF4-FFF2-40B4-BE49-F238E27FC236}">
                  <a16:creationId xmlns:a16="http://schemas.microsoft.com/office/drawing/2014/main" id="{71349E4F-A8D4-4273-96AF-C43EB4AD0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878" y="6465649"/>
              <a:ext cx="16209" cy="73844"/>
            </a:xfrm>
            <a:custGeom>
              <a:avLst/>
              <a:gdLst>
                <a:gd name="T0" fmla="*/ 22 w 42"/>
                <a:gd name="T1" fmla="*/ 0 h 193"/>
                <a:gd name="T2" fmla="*/ 0 w 42"/>
                <a:gd name="T3" fmla="*/ 192 h 193"/>
                <a:gd name="T4" fmla="*/ 20 w 42"/>
                <a:gd name="T5" fmla="*/ 193 h 193"/>
                <a:gd name="T6" fmla="*/ 42 w 42"/>
                <a:gd name="T7" fmla="*/ 3 h 193"/>
                <a:gd name="T8" fmla="*/ 22 w 42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3">
                  <a:moveTo>
                    <a:pt x="22" y="0"/>
                  </a:moveTo>
                  <a:cubicBezTo>
                    <a:pt x="14" y="64"/>
                    <a:pt x="6" y="128"/>
                    <a:pt x="0" y="192"/>
                  </a:cubicBezTo>
                  <a:cubicBezTo>
                    <a:pt x="6" y="192"/>
                    <a:pt x="13" y="193"/>
                    <a:pt x="20" y="193"/>
                  </a:cubicBezTo>
                  <a:cubicBezTo>
                    <a:pt x="26" y="129"/>
                    <a:pt x="34" y="66"/>
                    <a:pt x="42" y="3"/>
                  </a:cubicBezTo>
                  <a:cubicBezTo>
                    <a:pt x="35" y="2"/>
                    <a:pt x="29" y="1"/>
                    <a:pt x="22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502">
              <a:extLst>
                <a:ext uri="{FF2B5EF4-FFF2-40B4-BE49-F238E27FC236}">
                  <a16:creationId xmlns:a16="http://schemas.microsoft.com/office/drawing/2014/main" id="{755C2173-A4DD-4B82-A9CB-A2A1A4C7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73" y="6195488"/>
              <a:ext cx="48629" cy="183709"/>
            </a:xfrm>
            <a:custGeom>
              <a:avLst/>
              <a:gdLst>
                <a:gd name="T0" fmla="*/ 22 w 131"/>
                <a:gd name="T1" fmla="*/ 0 h 482"/>
                <a:gd name="T2" fmla="*/ 0 w 131"/>
                <a:gd name="T3" fmla="*/ 1 h 482"/>
                <a:gd name="T4" fmla="*/ 111 w 131"/>
                <a:gd name="T5" fmla="*/ 482 h 482"/>
                <a:gd name="T6" fmla="*/ 131 w 131"/>
                <a:gd name="T7" fmla="*/ 480 h 482"/>
                <a:gd name="T8" fmla="*/ 22 w 131"/>
                <a:gd name="T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482">
                  <a:moveTo>
                    <a:pt x="22" y="0"/>
                  </a:moveTo>
                  <a:cubicBezTo>
                    <a:pt x="14" y="0"/>
                    <a:pt x="7" y="1"/>
                    <a:pt x="0" y="1"/>
                  </a:cubicBezTo>
                  <a:cubicBezTo>
                    <a:pt x="44" y="158"/>
                    <a:pt x="81" y="319"/>
                    <a:pt x="111" y="482"/>
                  </a:cubicBezTo>
                  <a:cubicBezTo>
                    <a:pt x="118" y="481"/>
                    <a:pt x="124" y="480"/>
                    <a:pt x="131" y="480"/>
                  </a:cubicBezTo>
                  <a:cubicBezTo>
                    <a:pt x="102" y="318"/>
                    <a:pt x="65" y="158"/>
                    <a:pt x="22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503">
              <a:extLst>
                <a:ext uri="{FF2B5EF4-FFF2-40B4-BE49-F238E27FC236}">
                  <a16:creationId xmlns:a16="http://schemas.microsoft.com/office/drawing/2014/main" id="{228ED743-DEC2-441F-A9B2-4C7266A04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297" y="6199090"/>
              <a:ext cx="55834" cy="198118"/>
            </a:xfrm>
            <a:custGeom>
              <a:avLst/>
              <a:gdLst>
                <a:gd name="T0" fmla="*/ 21 w 145"/>
                <a:gd name="T1" fmla="*/ 0 h 519"/>
                <a:gd name="T2" fmla="*/ 0 w 145"/>
                <a:gd name="T3" fmla="*/ 0 h 519"/>
                <a:gd name="T4" fmla="*/ 126 w 145"/>
                <a:gd name="T5" fmla="*/ 519 h 519"/>
                <a:gd name="T6" fmla="*/ 145 w 145"/>
                <a:gd name="T7" fmla="*/ 516 h 519"/>
                <a:gd name="T8" fmla="*/ 21 w 145"/>
                <a:gd name="T9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519">
                  <a:moveTo>
                    <a:pt x="21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51" y="170"/>
                    <a:pt x="93" y="343"/>
                    <a:pt x="126" y="519"/>
                  </a:cubicBezTo>
                  <a:cubicBezTo>
                    <a:pt x="132" y="518"/>
                    <a:pt x="139" y="517"/>
                    <a:pt x="145" y="516"/>
                  </a:cubicBezTo>
                  <a:cubicBezTo>
                    <a:pt x="112" y="341"/>
                    <a:pt x="71" y="169"/>
                    <a:pt x="21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504">
              <a:extLst>
                <a:ext uri="{FF2B5EF4-FFF2-40B4-BE49-F238E27FC236}">
                  <a16:creationId xmlns:a16="http://schemas.microsoft.com/office/drawing/2014/main" id="{00DE3945-D63B-4012-ADE8-B567E5717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421" y="6200891"/>
              <a:ext cx="61236" cy="214327"/>
            </a:xfrm>
            <a:custGeom>
              <a:avLst/>
              <a:gdLst>
                <a:gd name="T0" fmla="*/ 20 w 162"/>
                <a:gd name="T1" fmla="*/ 0 h 563"/>
                <a:gd name="T2" fmla="*/ 0 w 162"/>
                <a:gd name="T3" fmla="*/ 0 h 563"/>
                <a:gd name="T4" fmla="*/ 143 w 162"/>
                <a:gd name="T5" fmla="*/ 563 h 563"/>
                <a:gd name="T6" fmla="*/ 162 w 162"/>
                <a:gd name="T7" fmla="*/ 560 h 563"/>
                <a:gd name="T8" fmla="*/ 20 w 162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563">
                  <a:moveTo>
                    <a:pt x="20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59" y="183"/>
                    <a:pt x="107" y="371"/>
                    <a:pt x="143" y="563"/>
                  </a:cubicBezTo>
                  <a:cubicBezTo>
                    <a:pt x="149" y="562"/>
                    <a:pt x="156" y="561"/>
                    <a:pt x="162" y="560"/>
                  </a:cubicBezTo>
                  <a:cubicBezTo>
                    <a:pt x="126" y="369"/>
                    <a:pt x="78" y="182"/>
                    <a:pt x="2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1505">
              <a:extLst>
                <a:ext uri="{FF2B5EF4-FFF2-40B4-BE49-F238E27FC236}">
                  <a16:creationId xmlns:a16="http://schemas.microsoft.com/office/drawing/2014/main" id="{EB824435-0D21-4532-A6B1-9F832F768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44" y="6199090"/>
              <a:ext cx="70241" cy="234139"/>
            </a:xfrm>
            <a:custGeom>
              <a:avLst/>
              <a:gdLst>
                <a:gd name="T0" fmla="*/ 0 w 185"/>
                <a:gd name="T1" fmla="*/ 0 h 614"/>
                <a:gd name="T2" fmla="*/ 166 w 185"/>
                <a:gd name="T3" fmla="*/ 614 h 614"/>
                <a:gd name="T4" fmla="*/ 185 w 185"/>
                <a:gd name="T5" fmla="*/ 611 h 614"/>
                <a:gd name="T6" fmla="*/ 21 w 185"/>
                <a:gd name="T7" fmla="*/ 0 h 614"/>
                <a:gd name="T8" fmla="*/ 0 w 18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614">
                  <a:moveTo>
                    <a:pt x="0" y="0"/>
                  </a:moveTo>
                  <a:cubicBezTo>
                    <a:pt x="69" y="199"/>
                    <a:pt x="125" y="404"/>
                    <a:pt x="166" y="614"/>
                  </a:cubicBezTo>
                  <a:cubicBezTo>
                    <a:pt x="172" y="613"/>
                    <a:pt x="178" y="612"/>
                    <a:pt x="185" y="611"/>
                  </a:cubicBezTo>
                  <a:cubicBezTo>
                    <a:pt x="144" y="402"/>
                    <a:pt x="89" y="198"/>
                    <a:pt x="21" y="0"/>
                  </a:cubicBezTo>
                  <a:cubicBezTo>
                    <a:pt x="14" y="0"/>
                    <a:pt x="7" y="0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1506">
              <a:extLst>
                <a:ext uri="{FF2B5EF4-FFF2-40B4-BE49-F238E27FC236}">
                  <a16:creationId xmlns:a16="http://schemas.microsoft.com/office/drawing/2014/main" id="{D891D88A-0C65-4C33-887A-0BD134485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265" y="6197288"/>
              <a:ext cx="81048" cy="255752"/>
            </a:xfrm>
            <a:custGeom>
              <a:avLst/>
              <a:gdLst>
                <a:gd name="T0" fmla="*/ 0 w 211"/>
                <a:gd name="T1" fmla="*/ 0 h 672"/>
                <a:gd name="T2" fmla="*/ 192 w 211"/>
                <a:gd name="T3" fmla="*/ 672 h 672"/>
                <a:gd name="T4" fmla="*/ 211 w 211"/>
                <a:gd name="T5" fmla="*/ 669 h 672"/>
                <a:gd name="T6" fmla="*/ 21 w 211"/>
                <a:gd name="T7" fmla="*/ 1 h 672"/>
                <a:gd name="T8" fmla="*/ 0 w 211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672">
                  <a:moveTo>
                    <a:pt x="0" y="0"/>
                  </a:moveTo>
                  <a:cubicBezTo>
                    <a:pt x="83" y="217"/>
                    <a:pt x="147" y="442"/>
                    <a:pt x="192" y="672"/>
                  </a:cubicBezTo>
                  <a:cubicBezTo>
                    <a:pt x="198" y="671"/>
                    <a:pt x="205" y="670"/>
                    <a:pt x="211" y="669"/>
                  </a:cubicBezTo>
                  <a:cubicBezTo>
                    <a:pt x="167" y="440"/>
                    <a:pt x="103" y="217"/>
                    <a:pt x="21" y="1"/>
                  </a:cubicBezTo>
                  <a:cubicBezTo>
                    <a:pt x="14" y="1"/>
                    <a:pt x="7" y="0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1507">
              <a:extLst>
                <a:ext uri="{FF2B5EF4-FFF2-40B4-BE49-F238E27FC236}">
                  <a16:creationId xmlns:a16="http://schemas.microsoft.com/office/drawing/2014/main" id="{9E5D1C70-A9AA-4E42-A086-D7DDBA84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185" y="6190084"/>
              <a:ext cx="95457" cy="282768"/>
            </a:xfrm>
            <a:custGeom>
              <a:avLst/>
              <a:gdLst>
                <a:gd name="T0" fmla="*/ 0 w 249"/>
                <a:gd name="T1" fmla="*/ 0 h 739"/>
                <a:gd name="T2" fmla="*/ 230 w 249"/>
                <a:gd name="T3" fmla="*/ 739 h 739"/>
                <a:gd name="T4" fmla="*/ 249 w 249"/>
                <a:gd name="T5" fmla="*/ 736 h 739"/>
                <a:gd name="T6" fmla="*/ 21 w 249"/>
                <a:gd name="T7" fmla="*/ 1 h 739"/>
                <a:gd name="T8" fmla="*/ 0 w 249"/>
                <a:gd name="T9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739">
                  <a:moveTo>
                    <a:pt x="0" y="0"/>
                  </a:moveTo>
                  <a:cubicBezTo>
                    <a:pt x="100" y="235"/>
                    <a:pt x="178" y="482"/>
                    <a:pt x="230" y="739"/>
                  </a:cubicBezTo>
                  <a:cubicBezTo>
                    <a:pt x="236" y="738"/>
                    <a:pt x="243" y="737"/>
                    <a:pt x="249" y="736"/>
                  </a:cubicBezTo>
                  <a:cubicBezTo>
                    <a:pt x="198" y="480"/>
                    <a:pt x="121" y="235"/>
                    <a:pt x="21" y="1"/>
                  </a:cubicBezTo>
                  <a:cubicBezTo>
                    <a:pt x="14" y="1"/>
                    <a:pt x="7" y="0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1508">
              <a:extLst>
                <a:ext uri="{FF2B5EF4-FFF2-40B4-BE49-F238E27FC236}">
                  <a16:creationId xmlns:a16="http://schemas.microsoft.com/office/drawing/2014/main" id="{D9BB186D-7F15-406B-AAA6-C3539CCED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65" y="5977558"/>
              <a:ext cx="131478" cy="217930"/>
            </a:xfrm>
            <a:custGeom>
              <a:avLst/>
              <a:gdLst>
                <a:gd name="T0" fmla="*/ 319 w 343"/>
                <a:gd name="T1" fmla="*/ 0 h 569"/>
                <a:gd name="T2" fmla="*/ 0 w 343"/>
                <a:gd name="T3" fmla="*/ 524 h 569"/>
                <a:gd name="T4" fmla="*/ 0 w 343"/>
                <a:gd name="T5" fmla="*/ 524 h 569"/>
                <a:gd name="T6" fmla="*/ 0 w 343"/>
                <a:gd name="T7" fmla="*/ 524 h 569"/>
                <a:gd name="T8" fmla="*/ 0 w 343"/>
                <a:gd name="T9" fmla="*/ 569 h 569"/>
                <a:gd name="T10" fmla="*/ 343 w 343"/>
                <a:gd name="T11" fmla="*/ 1 h 569"/>
                <a:gd name="T12" fmla="*/ 319 w 343"/>
                <a:gd name="T1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569">
                  <a:moveTo>
                    <a:pt x="319" y="0"/>
                  </a:moveTo>
                  <a:cubicBezTo>
                    <a:pt x="198" y="164"/>
                    <a:pt x="91" y="339"/>
                    <a:pt x="0" y="524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69"/>
                    <a:pt x="0" y="569"/>
                    <a:pt x="0" y="569"/>
                  </a:cubicBezTo>
                  <a:cubicBezTo>
                    <a:pt x="96" y="368"/>
                    <a:pt x="211" y="178"/>
                    <a:pt x="343" y="1"/>
                  </a:cubicBezTo>
                  <a:cubicBezTo>
                    <a:pt x="335" y="1"/>
                    <a:pt x="327" y="0"/>
                    <a:pt x="319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1509">
              <a:extLst>
                <a:ext uri="{FF2B5EF4-FFF2-40B4-BE49-F238E27FC236}">
                  <a16:creationId xmlns:a16="http://schemas.microsoft.com/office/drawing/2014/main" id="{EDBC66B7-7C53-4CA2-8300-0749B9C3D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701" y="6181079"/>
              <a:ext cx="113468" cy="309784"/>
            </a:xfrm>
            <a:custGeom>
              <a:avLst/>
              <a:gdLst>
                <a:gd name="T0" fmla="*/ 0 w 298"/>
                <a:gd name="T1" fmla="*/ 0 h 813"/>
                <a:gd name="T2" fmla="*/ 278 w 298"/>
                <a:gd name="T3" fmla="*/ 813 h 813"/>
                <a:gd name="T4" fmla="*/ 298 w 298"/>
                <a:gd name="T5" fmla="*/ 810 h 813"/>
                <a:gd name="T6" fmla="*/ 22 w 298"/>
                <a:gd name="T7" fmla="*/ 2 h 813"/>
                <a:gd name="T8" fmla="*/ 0 w 298"/>
                <a:gd name="T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813">
                  <a:moveTo>
                    <a:pt x="0" y="0"/>
                  </a:moveTo>
                  <a:cubicBezTo>
                    <a:pt x="125" y="254"/>
                    <a:pt x="219" y="527"/>
                    <a:pt x="278" y="813"/>
                  </a:cubicBezTo>
                  <a:cubicBezTo>
                    <a:pt x="285" y="812"/>
                    <a:pt x="291" y="811"/>
                    <a:pt x="298" y="810"/>
                  </a:cubicBezTo>
                  <a:cubicBezTo>
                    <a:pt x="239" y="526"/>
                    <a:pt x="146" y="255"/>
                    <a:pt x="22" y="2"/>
                  </a:cubicBezTo>
                  <a:cubicBezTo>
                    <a:pt x="15" y="1"/>
                    <a:pt x="7" y="1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1510">
              <a:extLst>
                <a:ext uri="{FF2B5EF4-FFF2-40B4-BE49-F238E27FC236}">
                  <a16:creationId xmlns:a16="http://schemas.microsoft.com/office/drawing/2014/main" id="{CB13136C-A1A1-4096-B281-3C7320B1C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72" y="5984763"/>
              <a:ext cx="271962" cy="538520"/>
            </a:xfrm>
            <a:custGeom>
              <a:avLst/>
              <a:gdLst>
                <a:gd name="T0" fmla="*/ 689 w 714"/>
                <a:gd name="T1" fmla="*/ 0 h 1410"/>
                <a:gd name="T2" fmla="*/ 0 w 714"/>
                <a:gd name="T3" fmla="*/ 1409 h 1410"/>
                <a:gd name="T4" fmla="*/ 20 w 714"/>
                <a:gd name="T5" fmla="*/ 1410 h 1410"/>
                <a:gd name="T6" fmla="*/ 714 w 714"/>
                <a:gd name="T7" fmla="*/ 1 h 1410"/>
                <a:gd name="T8" fmla="*/ 689 w 714"/>
                <a:gd name="T9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410">
                  <a:moveTo>
                    <a:pt x="689" y="0"/>
                  </a:moveTo>
                  <a:cubicBezTo>
                    <a:pt x="350" y="393"/>
                    <a:pt x="107" y="876"/>
                    <a:pt x="0" y="1409"/>
                  </a:cubicBezTo>
                  <a:cubicBezTo>
                    <a:pt x="7" y="1409"/>
                    <a:pt x="13" y="1410"/>
                    <a:pt x="20" y="1410"/>
                  </a:cubicBezTo>
                  <a:cubicBezTo>
                    <a:pt x="128" y="876"/>
                    <a:pt x="372" y="393"/>
                    <a:pt x="714" y="1"/>
                  </a:cubicBezTo>
                  <a:cubicBezTo>
                    <a:pt x="706" y="1"/>
                    <a:pt x="698" y="1"/>
                    <a:pt x="689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1511">
              <a:extLst>
                <a:ext uri="{FF2B5EF4-FFF2-40B4-BE49-F238E27FC236}">
                  <a16:creationId xmlns:a16="http://schemas.microsoft.com/office/drawing/2014/main" id="{DFD8AB3E-AE56-4CA0-A19A-5FD766C7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815" y="6170272"/>
              <a:ext cx="138682" cy="340402"/>
            </a:xfrm>
            <a:custGeom>
              <a:avLst/>
              <a:gdLst>
                <a:gd name="T0" fmla="*/ 0 w 362"/>
                <a:gd name="T1" fmla="*/ 0 h 893"/>
                <a:gd name="T2" fmla="*/ 343 w 362"/>
                <a:gd name="T3" fmla="*/ 893 h 893"/>
                <a:gd name="T4" fmla="*/ 362 w 362"/>
                <a:gd name="T5" fmla="*/ 890 h 893"/>
                <a:gd name="T6" fmla="*/ 23 w 362"/>
                <a:gd name="T7" fmla="*/ 2 h 893"/>
                <a:gd name="T8" fmla="*/ 0 w 362"/>
                <a:gd name="T9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893">
                  <a:moveTo>
                    <a:pt x="0" y="0"/>
                  </a:moveTo>
                  <a:cubicBezTo>
                    <a:pt x="157" y="273"/>
                    <a:pt x="274" y="574"/>
                    <a:pt x="343" y="893"/>
                  </a:cubicBezTo>
                  <a:cubicBezTo>
                    <a:pt x="349" y="892"/>
                    <a:pt x="355" y="891"/>
                    <a:pt x="362" y="890"/>
                  </a:cubicBezTo>
                  <a:cubicBezTo>
                    <a:pt x="294" y="573"/>
                    <a:pt x="179" y="274"/>
                    <a:pt x="23" y="2"/>
                  </a:cubicBezTo>
                  <a:cubicBezTo>
                    <a:pt x="15" y="1"/>
                    <a:pt x="8" y="1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1512">
              <a:extLst>
                <a:ext uri="{FF2B5EF4-FFF2-40B4-BE49-F238E27FC236}">
                  <a16:creationId xmlns:a16="http://schemas.microsoft.com/office/drawing/2014/main" id="{B4415089-0DBC-41CF-ABAE-9FB097C10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5" y="5995568"/>
              <a:ext cx="311586" cy="534918"/>
            </a:xfrm>
            <a:custGeom>
              <a:avLst/>
              <a:gdLst>
                <a:gd name="T0" fmla="*/ 789 w 816"/>
                <a:gd name="T1" fmla="*/ 0 h 1403"/>
                <a:gd name="T2" fmla="*/ 0 w 816"/>
                <a:gd name="T3" fmla="*/ 1402 h 1403"/>
                <a:gd name="T4" fmla="*/ 20 w 816"/>
                <a:gd name="T5" fmla="*/ 1403 h 1403"/>
                <a:gd name="T6" fmla="*/ 816 w 816"/>
                <a:gd name="T7" fmla="*/ 2 h 1403"/>
                <a:gd name="T8" fmla="*/ 789 w 816"/>
                <a:gd name="T9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1403">
                  <a:moveTo>
                    <a:pt x="789" y="0"/>
                  </a:moveTo>
                  <a:cubicBezTo>
                    <a:pt x="402" y="369"/>
                    <a:pt x="121" y="854"/>
                    <a:pt x="0" y="1402"/>
                  </a:cubicBezTo>
                  <a:cubicBezTo>
                    <a:pt x="7" y="1402"/>
                    <a:pt x="13" y="1402"/>
                    <a:pt x="20" y="1403"/>
                  </a:cubicBezTo>
                  <a:cubicBezTo>
                    <a:pt x="141" y="855"/>
                    <a:pt x="425" y="369"/>
                    <a:pt x="816" y="2"/>
                  </a:cubicBezTo>
                  <a:cubicBezTo>
                    <a:pt x="807" y="2"/>
                    <a:pt x="798" y="1"/>
                    <a:pt x="789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1513">
              <a:extLst>
                <a:ext uri="{FF2B5EF4-FFF2-40B4-BE49-F238E27FC236}">
                  <a16:creationId xmlns:a16="http://schemas.microsoft.com/office/drawing/2014/main" id="{7E69BEF0-06C2-4F50-B90D-579FC2967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923" y="6154063"/>
              <a:ext cx="171102" cy="374623"/>
            </a:xfrm>
            <a:custGeom>
              <a:avLst/>
              <a:gdLst>
                <a:gd name="T0" fmla="*/ 0 w 452"/>
                <a:gd name="T1" fmla="*/ 0 h 978"/>
                <a:gd name="T2" fmla="*/ 433 w 452"/>
                <a:gd name="T3" fmla="*/ 978 h 978"/>
                <a:gd name="T4" fmla="*/ 452 w 452"/>
                <a:gd name="T5" fmla="*/ 975 h 978"/>
                <a:gd name="T6" fmla="*/ 26 w 452"/>
                <a:gd name="T7" fmla="*/ 3 h 978"/>
                <a:gd name="T8" fmla="*/ 0 w 452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978">
                  <a:moveTo>
                    <a:pt x="0" y="0"/>
                  </a:moveTo>
                  <a:cubicBezTo>
                    <a:pt x="204" y="289"/>
                    <a:pt x="353" y="620"/>
                    <a:pt x="433" y="978"/>
                  </a:cubicBezTo>
                  <a:cubicBezTo>
                    <a:pt x="439" y="977"/>
                    <a:pt x="446" y="976"/>
                    <a:pt x="452" y="975"/>
                  </a:cubicBezTo>
                  <a:cubicBezTo>
                    <a:pt x="373" y="620"/>
                    <a:pt x="226" y="291"/>
                    <a:pt x="26" y="3"/>
                  </a:cubicBezTo>
                  <a:cubicBezTo>
                    <a:pt x="18" y="2"/>
                    <a:pt x="9" y="1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1514">
              <a:extLst>
                <a:ext uri="{FF2B5EF4-FFF2-40B4-BE49-F238E27FC236}">
                  <a16:creationId xmlns:a16="http://schemas.microsoft.com/office/drawing/2014/main" id="{D2313344-2A01-4869-B5A1-DD3EE88A8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319" y="6008176"/>
              <a:ext cx="367418" cy="531316"/>
            </a:xfrm>
            <a:custGeom>
              <a:avLst/>
              <a:gdLst>
                <a:gd name="T0" fmla="*/ 930 w 960"/>
                <a:gd name="T1" fmla="*/ 0 h 1388"/>
                <a:gd name="T2" fmla="*/ 0 w 960"/>
                <a:gd name="T3" fmla="*/ 1386 h 1388"/>
                <a:gd name="T4" fmla="*/ 20 w 960"/>
                <a:gd name="T5" fmla="*/ 1388 h 1388"/>
                <a:gd name="T6" fmla="*/ 960 w 960"/>
                <a:gd name="T7" fmla="*/ 3 h 1388"/>
                <a:gd name="T8" fmla="*/ 930 w 960"/>
                <a:gd name="T9" fmla="*/ 0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388">
                  <a:moveTo>
                    <a:pt x="930" y="0"/>
                  </a:moveTo>
                  <a:cubicBezTo>
                    <a:pt x="475" y="328"/>
                    <a:pt x="138" y="817"/>
                    <a:pt x="0" y="1386"/>
                  </a:cubicBezTo>
                  <a:cubicBezTo>
                    <a:pt x="6" y="1387"/>
                    <a:pt x="13" y="1387"/>
                    <a:pt x="20" y="1388"/>
                  </a:cubicBezTo>
                  <a:cubicBezTo>
                    <a:pt x="159" y="817"/>
                    <a:pt x="500" y="327"/>
                    <a:pt x="960" y="3"/>
                  </a:cubicBezTo>
                  <a:cubicBezTo>
                    <a:pt x="950" y="2"/>
                    <a:pt x="940" y="1"/>
                    <a:pt x="93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1515">
              <a:extLst>
                <a:ext uri="{FF2B5EF4-FFF2-40B4-BE49-F238E27FC236}">
                  <a16:creationId xmlns:a16="http://schemas.microsoft.com/office/drawing/2014/main" id="{B4FE44EB-5E9C-46E8-86CF-0E71B9D72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219" y="6136052"/>
              <a:ext cx="225134" cy="408843"/>
            </a:xfrm>
            <a:custGeom>
              <a:avLst/>
              <a:gdLst>
                <a:gd name="T0" fmla="*/ 0 w 587"/>
                <a:gd name="T1" fmla="*/ 0 h 1070"/>
                <a:gd name="T2" fmla="*/ 567 w 587"/>
                <a:gd name="T3" fmla="*/ 1070 h 1070"/>
                <a:gd name="T4" fmla="*/ 587 w 587"/>
                <a:gd name="T5" fmla="*/ 1067 h 1070"/>
                <a:gd name="T6" fmla="*/ 29 w 587"/>
                <a:gd name="T7" fmla="*/ 4 h 1070"/>
                <a:gd name="T8" fmla="*/ 0 w 587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1070">
                  <a:moveTo>
                    <a:pt x="0" y="0"/>
                  </a:moveTo>
                  <a:cubicBezTo>
                    <a:pt x="272" y="296"/>
                    <a:pt x="471" y="663"/>
                    <a:pt x="567" y="1070"/>
                  </a:cubicBezTo>
                  <a:cubicBezTo>
                    <a:pt x="574" y="1069"/>
                    <a:pt x="580" y="1068"/>
                    <a:pt x="587" y="1067"/>
                  </a:cubicBezTo>
                  <a:cubicBezTo>
                    <a:pt x="491" y="664"/>
                    <a:pt x="296" y="299"/>
                    <a:pt x="29" y="4"/>
                  </a:cubicBezTo>
                  <a:cubicBezTo>
                    <a:pt x="20" y="2"/>
                    <a:pt x="10" y="1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516">
              <a:extLst>
                <a:ext uri="{FF2B5EF4-FFF2-40B4-BE49-F238E27FC236}">
                  <a16:creationId xmlns:a16="http://schemas.microsoft.com/office/drawing/2014/main" id="{95133527-9714-4B56-AF51-99CBBF98F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592" y="6029789"/>
              <a:ext cx="464677" cy="518709"/>
            </a:xfrm>
            <a:custGeom>
              <a:avLst/>
              <a:gdLst>
                <a:gd name="T0" fmla="*/ 1173 w 1213"/>
                <a:gd name="T1" fmla="*/ 0 h 1358"/>
                <a:gd name="T2" fmla="*/ 0 w 1213"/>
                <a:gd name="T3" fmla="*/ 1356 h 1358"/>
                <a:gd name="T4" fmla="*/ 19 w 1213"/>
                <a:gd name="T5" fmla="*/ 1358 h 1358"/>
                <a:gd name="T6" fmla="*/ 1213 w 1213"/>
                <a:gd name="T7" fmla="*/ 4 h 1358"/>
                <a:gd name="T8" fmla="*/ 1173 w 1213"/>
                <a:gd name="T9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3" h="1358">
                  <a:moveTo>
                    <a:pt x="1173" y="0"/>
                  </a:moveTo>
                  <a:cubicBezTo>
                    <a:pt x="605" y="242"/>
                    <a:pt x="167" y="742"/>
                    <a:pt x="0" y="1356"/>
                  </a:cubicBezTo>
                  <a:cubicBezTo>
                    <a:pt x="6" y="1357"/>
                    <a:pt x="13" y="1357"/>
                    <a:pt x="19" y="1358"/>
                  </a:cubicBezTo>
                  <a:cubicBezTo>
                    <a:pt x="189" y="739"/>
                    <a:pt x="636" y="238"/>
                    <a:pt x="1213" y="4"/>
                  </a:cubicBezTo>
                  <a:cubicBezTo>
                    <a:pt x="1200" y="3"/>
                    <a:pt x="1186" y="1"/>
                    <a:pt x="1173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517">
              <a:extLst>
                <a:ext uri="{FF2B5EF4-FFF2-40B4-BE49-F238E27FC236}">
                  <a16:creationId xmlns:a16="http://schemas.microsoft.com/office/drawing/2014/main" id="{21739AB8-2FA4-439C-B4B2-87557147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090" y="6112638"/>
              <a:ext cx="318789" cy="446666"/>
            </a:xfrm>
            <a:custGeom>
              <a:avLst/>
              <a:gdLst>
                <a:gd name="T0" fmla="*/ 0 w 832"/>
                <a:gd name="T1" fmla="*/ 0 h 1174"/>
                <a:gd name="T2" fmla="*/ 813 w 832"/>
                <a:gd name="T3" fmla="*/ 1174 h 1174"/>
                <a:gd name="T4" fmla="*/ 832 w 832"/>
                <a:gd name="T5" fmla="*/ 1172 h 1174"/>
                <a:gd name="T6" fmla="*/ 40 w 832"/>
                <a:gd name="T7" fmla="*/ 5 h 1174"/>
                <a:gd name="T8" fmla="*/ 0 w 832"/>
                <a:gd name="T9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1174">
                  <a:moveTo>
                    <a:pt x="0" y="0"/>
                  </a:moveTo>
                  <a:cubicBezTo>
                    <a:pt x="394" y="275"/>
                    <a:pt x="688" y="690"/>
                    <a:pt x="813" y="1174"/>
                  </a:cubicBezTo>
                  <a:cubicBezTo>
                    <a:pt x="819" y="1174"/>
                    <a:pt x="825" y="1173"/>
                    <a:pt x="832" y="1172"/>
                  </a:cubicBezTo>
                  <a:cubicBezTo>
                    <a:pt x="709" y="694"/>
                    <a:pt x="424" y="282"/>
                    <a:pt x="40" y="5"/>
                  </a:cubicBezTo>
                  <a:cubicBezTo>
                    <a:pt x="27" y="3"/>
                    <a:pt x="13" y="1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1518">
              <a:extLst>
                <a:ext uri="{FF2B5EF4-FFF2-40B4-BE49-F238E27FC236}">
                  <a16:creationId xmlns:a16="http://schemas.microsoft.com/office/drawing/2014/main" id="{46CCBC8A-84C9-4E82-9034-AF85DA3CA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667" y="6094627"/>
              <a:ext cx="1240938" cy="479085"/>
            </a:xfrm>
            <a:custGeom>
              <a:avLst/>
              <a:gdLst>
                <a:gd name="T0" fmla="*/ 1620 w 3253"/>
                <a:gd name="T1" fmla="*/ 0 h 1253"/>
                <a:gd name="T2" fmla="*/ 0 w 3253"/>
                <a:gd name="T3" fmla="*/ 1209 h 1253"/>
                <a:gd name="T4" fmla="*/ 7 w 3253"/>
                <a:gd name="T5" fmla="*/ 1209 h 1253"/>
                <a:gd name="T6" fmla="*/ 20 w 3253"/>
                <a:gd name="T7" fmla="*/ 1210 h 1253"/>
                <a:gd name="T8" fmla="*/ 1620 w 3253"/>
                <a:gd name="T9" fmla="*/ 19 h 1253"/>
                <a:gd name="T10" fmla="*/ 3233 w 3253"/>
                <a:gd name="T11" fmla="*/ 1253 h 1253"/>
                <a:gd name="T12" fmla="*/ 3253 w 3253"/>
                <a:gd name="T13" fmla="*/ 1251 h 1253"/>
                <a:gd name="T14" fmla="*/ 1620 w 3253"/>
                <a:gd name="T15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53" h="1253">
                  <a:moveTo>
                    <a:pt x="1620" y="0"/>
                  </a:moveTo>
                  <a:cubicBezTo>
                    <a:pt x="863" y="0"/>
                    <a:pt x="220" y="508"/>
                    <a:pt x="0" y="1209"/>
                  </a:cubicBezTo>
                  <a:cubicBezTo>
                    <a:pt x="2" y="1209"/>
                    <a:pt x="5" y="1209"/>
                    <a:pt x="7" y="1209"/>
                  </a:cubicBezTo>
                  <a:cubicBezTo>
                    <a:pt x="11" y="1210"/>
                    <a:pt x="16" y="1210"/>
                    <a:pt x="20" y="1210"/>
                  </a:cubicBezTo>
                  <a:cubicBezTo>
                    <a:pt x="239" y="520"/>
                    <a:pt x="874" y="19"/>
                    <a:pt x="1620" y="19"/>
                  </a:cubicBezTo>
                  <a:cubicBezTo>
                    <a:pt x="2382" y="19"/>
                    <a:pt x="3027" y="541"/>
                    <a:pt x="3233" y="1253"/>
                  </a:cubicBezTo>
                  <a:cubicBezTo>
                    <a:pt x="3240" y="1253"/>
                    <a:pt x="3246" y="1252"/>
                    <a:pt x="3253" y="1251"/>
                  </a:cubicBezTo>
                  <a:cubicBezTo>
                    <a:pt x="3046" y="529"/>
                    <a:pt x="2392" y="0"/>
                    <a:pt x="162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1519">
              <a:extLst>
                <a:ext uri="{FF2B5EF4-FFF2-40B4-BE49-F238E27FC236}">
                  <a16:creationId xmlns:a16="http://schemas.microsoft.com/office/drawing/2014/main" id="{22CE01BB-0921-4C7F-9859-E4C509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742" y="6220702"/>
              <a:ext cx="990589" cy="365618"/>
            </a:xfrm>
            <a:custGeom>
              <a:avLst/>
              <a:gdLst>
                <a:gd name="T0" fmla="*/ 1289 w 2595"/>
                <a:gd name="T1" fmla="*/ 0 h 955"/>
                <a:gd name="T2" fmla="*/ 0 w 2595"/>
                <a:gd name="T3" fmla="*/ 905 h 955"/>
                <a:gd name="T4" fmla="*/ 21 w 2595"/>
                <a:gd name="T5" fmla="*/ 906 h 955"/>
                <a:gd name="T6" fmla="*/ 1289 w 2595"/>
                <a:gd name="T7" fmla="*/ 20 h 955"/>
                <a:gd name="T8" fmla="*/ 2575 w 2595"/>
                <a:gd name="T9" fmla="*/ 955 h 955"/>
                <a:gd name="T10" fmla="*/ 2595 w 2595"/>
                <a:gd name="T11" fmla="*/ 953 h 955"/>
                <a:gd name="T12" fmla="*/ 1289 w 2595"/>
                <a:gd name="T13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5" h="955">
                  <a:moveTo>
                    <a:pt x="1289" y="0"/>
                  </a:moveTo>
                  <a:cubicBezTo>
                    <a:pt x="702" y="0"/>
                    <a:pt x="200" y="376"/>
                    <a:pt x="0" y="905"/>
                  </a:cubicBezTo>
                  <a:cubicBezTo>
                    <a:pt x="7" y="905"/>
                    <a:pt x="14" y="906"/>
                    <a:pt x="21" y="906"/>
                  </a:cubicBezTo>
                  <a:cubicBezTo>
                    <a:pt x="219" y="388"/>
                    <a:pt x="713" y="20"/>
                    <a:pt x="1289" y="20"/>
                  </a:cubicBezTo>
                  <a:cubicBezTo>
                    <a:pt x="1883" y="20"/>
                    <a:pt x="2390" y="411"/>
                    <a:pt x="2575" y="955"/>
                  </a:cubicBezTo>
                  <a:cubicBezTo>
                    <a:pt x="2582" y="954"/>
                    <a:pt x="2588" y="953"/>
                    <a:pt x="2595" y="953"/>
                  </a:cubicBezTo>
                  <a:cubicBezTo>
                    <a:pt x="2408" y="399"/>
                    <a:pt x="1893" y="0"/>
                    <a:pt x="1289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1520">
              <a:extLst>
                <a:ext uri="{FF2B5EF4-FFF2-40B4-BE49-F238E27FC236}">
                  <a16:creationId xmlns:a16="http://schemas.microsoft.com/office/drawing/2014/main" id="{B0D0B080-7E74-4A99-A9F3-FB63C3F1E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420" y="6348579"/>
              <a:ext cx="733036" cy="246747"/>
            </a:xfrm>
            <a:custGeom>
              <a:avLst/>
              <a:gdLst>
                <a:gd name="T0" fmla="*/ 949 w 1920"/>
                <a:gd name="T1" fmla="*/ 0 h 649"/>
                <a:gd name="T2" fmla="*/ 0 w 1920"/>
                <a:gd name="T3" fmla="*/ 600 h 649"/>
                <a:gd name="T4" fmla="*/ 21 w 1920"/>
                <a:gd name="T5" fmla="*/ 601 h 649"/>
                <a:gd name="T6" fmla="*/ 949 w 1920"/>
                <a:gd name="T7" fmla="*/ 20 h 649"/>
                <a:gd name="T8" fmla="*/ 1900 w 1920"/>
                <a:gd name="T9" fmla="*/ 649 h 649"/>
                <a:gd name="T10" fmla="*/ 1920 w 1920"/>
                <a:gd name="T11" fmla="*/ 648 h 649"/>
                <a:gd name="T12" fmla="*/ 949 w 1920"/>
                <a:gd name="T1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0" h="649">
                  <a:moveTo>
                    <a:pt x="949" y="0"/>
                  </a:moveTo>
                  <a:cubicBezTo>
                    <a:pt x="534" y="0"/>
                    <a:pt x="174" y="245"/>
                    <a:pt x="0" y="600"/>
                  </a:cubicBezTo>
                  <a:cubicBezTo>
                    <a:pt x="7" y="600"/>
                    <a:pt x="14" y="601"/>
                    <a:pt x="21" y="601"/>
                  </a:cubicBezTo>
                  <a:cubicBezTo>
                    <a:pt x="193" y="256"/>
                    <a:pt x="544" y="20"/>
                    <a:pt x="949" y="20"/>
                  </a:cubicBezTo>
                  <a:cubicBezTo>
                    <a:pt x="1372" y="20"/>
                    <a:pt x="1737" y="278"/>
                    <a:pt x="1900" y="649"/>
                  </a:cubicBezTo>
                  <a:cubicBezTo>
                    <a:pt x="1907" y="649"/>
                    <a:pt x="1914" y="648"/>
                    <a:pt x="1920" y="648"/>
                  </a:cubicBezTo>
                  <a:cubicBezTo>
                    <a:pt x="1756" y="267"/>
                    <a:pt x="1383" y="0"/>
                    <a:pt x="949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1521">
              <a:extLst>
                <a:ext uri="{FF2B5EF4-FFF2-40B4-BE49-F238E27FC236}">
                  <a16:creationId xmlns:a16="http://schemas.microsoft.com/office/drawing/2014/main" id="{85FA651A-DAE8-40D3-9E33-5174DFBB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103" y="6474654"/>
              <a:ext cx="457472" cy="127876"/>
            </a:xfrm>
            <a:custGeom>
              <a:avLst/>
              <a:gdLst>
                <a:gd name="T0" fmla="*/ 587 w 1202"/>
                <a:gd name="T1" fmla="*/ 0 h 334"/>
                <a:gd name="T2" fmla="*/ 0 w 1202"/>
                <a:gd name="T3" fmla="*/ 294 h 334"/>
                <a:gd name="T4" fmla="*/ 23 w 1202"/>
                <a:gd name="T5" fmla="*/ 296 h 334"/>
                <a:gd name="T6" fmla="*/ 587 w 1202"/>
                <a:gd name="T7" fmla="*/ 19 h 334"/>
                <a:gd name="T8" fmla="*/ 1179 w 1202"/>
                <a:gd name="T9" fmla="*/ 334 h 334"/>
                <a:gd name="T10" fmla="*/ 1202 w 1202"/>
                <a:gd name="T11" fmla="*/ 334 h 334"/>
                <a:gd name="T12" fmla="*/ 587 w 1202"/>
                <a:gd name="T1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2" h="334">
                  <a:moveTo>
                    <a:pt x="587" y="0"/>
                  </a:moveTo>
                  <a:cubicBezTo>
                    <a:pt x="348" y="0"/>
                    <a:pt x="135" y="115"/>
                    <a:pt x="0" y="294"/>
                  </a:cubicBezTo>
                  <a:cubicBezTo>
                    <a:pt x="8" y="295"/>
                    <a:pt x="15" y="295"/>
                    <a:pt x="23" y="296"/>
                  </a:cubicBezTo>
                  <a:cubicBezTo>
                    <a:pt x="155" y="127"/>
                    <a:pt x="359" y="19"/>
                    <a:pt x="587" y="19"/>
                  </a:cubicBezTo>
                  <a:cubicBezTo>
                    <a:pt x="832" y="19"/>
                    <a:pt x="1049" y="144"/>
                    <a:pt x="1179" y="334"/>
                  </a:cubicBezTo>
                  <a:cubicBezTo>
                    <a:pt x="1187" y="334"/>
                    <a:pt x="1194" y="334"/>
                    <a:pt x="1202" y="334"/>
                  </a:cubicBezTo>
                  <a:cubicBezTo>
                    <a:pt x="1069" y="132"/>
                    <a:pt x="843" y="0"/>
                    <a:pt x="587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1522">
              <a:extLst>
                <a:ext uri="{FF2B5EF4-FFF2-40B4-BE49-F238E27FC236}">
                  <a16:creationId xmlns:a16="http://schemas.microsoft.com/office/drawing/2014/main" id="{E79BD7D9-44FD-4031-8061-6344F0B91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628" y="6173875"/>
              <a:ext cx="48629" cy="160295"/>
            </a:xfrm>
            <a:custGeom>
              <a:avLst/>
              <a:gdLst>
                <a:gd name="T0" fmla="*/ 125 w 125"/>
                <a:gd name="T1" fmla="*/ 0 h 420"/>
                <a:gd name="T2" fmla="*/ 102 w 125"/>
                <a:gd name="T3" fmla="*/ 1 h 420"/>
                <a:gd name="T4" fmla="*/ 0 w 125"/>
                <a:gd name="T5" fmla="*/ 420 h 420"/>
                <a:gd name="T6" fmla="*/ 21 w 125"/>
                <a:gd name="T7" fmla="*/ 418 h 420"/>
                <a:gd name="T8" fmla="*/ 125 w 125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420">
                  <a:moveTo>
                    <a:pt x="125" y="0"/>
                  </a:moveTo>
                  <a:cubicBezTo>
                    <a:pt x="118" y="0"/>
                    <a:pt x="110" y="0"/>
                    <a:pt x="102" y="1"/>
                  </a:cubicBezTo>
                  <a:cubicBezTo>
                    <a:pt x="63" y="139"/>
                    <a:pt x="28" y="279"/>
                    <a:pt x="0" y="420"/>
                  </a:cubicBezTo>
                  <a:cubicBezTo>
                    <a:pt x="7" y="420"/>
                    <a:pt x="14" y="419"/>
                    <a:pt x="21" y="418"/>
                  </a:cubicBezTo>
                  <a:cubicBezTo>
                    <a:pt x="50" y="277"/>
                    <a:pt x="85" y="137"/>
                    <a:pt x="125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1523">
              <a:extLst>
                <a:ext uri="{FF2B5EF4-FFF2-40B4-BE49-F238E27FC236}">
                  <a16:creationId xmlns:a16="http://schemas.microsoft.com/office/drawing/2014/main" id="{2B091AEB-15A1-477E-9CC7-3B2991AB4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6157" y="6431428"/>
              <a:ext cx="21613" cy="102661"/>
            </a:xfrm>
            <a:custGeom>
              <a:avLst/>
              <a:gdLst>
                <a:gd name="T0" fmla="*/ 0 w 56"/>
                <a:gd name="T1" fmla="*/ 0 h 270"/>
                <a:gd name="T2" fmla="*/ 36 w 56"/>
                <a:gd name="T3" fmla="*/ 269 h 270"/>
                <a:gd name="T4" fmla="*/ 56 w 56"/>
                <a:gd name="T5" fmla="*/ 270 h 270"/>
                <a:gd name="T6" fmla="*/ 21 w 56"/>
                <a:gd name="T7" fmla="*/ 4 h 270"/>
                <a:gd name="T8" fmla="*/ 0 w 56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70">
                  <a:moveTo>
                    <a:pt x="0" y="0"/>
                  </a:moveTo>
                  <a:cubicBezTo>
                    <a:pt x="14" y="89"/>
                    <a:pt x="26" y="179"/>
                    <a:pt x="36" y="269"/>
                  </a:cubicBezTo>
                  <a:cubicBezTo>
                    <a:pt x="42" y="269"/>
                    <a:pt x="49" y="269"/>
                    <a:pt x="56" y="270"/>
                  </a:cubicBezTo>
                  <a:cubicBezTo>
                    <a:pt x="46" y="181"/>
                    <a:pt x="35" y="92"/>
                    <a:pt x="21" y="4"/>
                  </a:cubicBezTo>
                  <a:cubicBezTo>
                    <a:pt x="14" y="3"/>
                    <a:pt x="7" y="2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1524">
              <a:extLst>
                <a:ext uri="{FF2B5EF4-FFF2-40B4-BE49-F238E27FC236}">
                  <a16:creationId xmlns:a16="http://schemas.microsoft.com/office/drawing/2014/main" id="{7BEC162D-1E84-4E0E-9A76-F412B8E06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505" y="6166670"/>
              <a:ext cx="50430" cy="158495"/>
            </a:xfrm>
            <a:custGeom>
              <a:avLst/>
              <a:gdLst>
                <a:gd name="T0" fmla="*/ 133 w 133"/>
                <a:gd name="T1" fmla="*/ 0 h 415"/>
                <a:gd name="T2" fmla="*/ 112 w 133"/>
                <a:gd name="T3" fmla="*/ 2 h 415"/>
                <a:gd name="T4" fmla="*/ 0 w 133"/>
                <a:gd name="T5" fmla="*/ 415 h 415"/>
                <a:gd name="T6" fmla="*/ 20 w 133"/>
                <a:gd name="T7" fmla="*/ 414 h 415"/>
                <a:gd name="T8" fmla="*/ 133 w 133"/>
                <a:gd name="T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415">
                  <a:moveTo>
                    <a:pt x="133" y="0"/>
                  </a:moveTo>
                  <a:cubicBezTo>
                    <a:pt x="126" y="1"/>
                    <a:pt x="119" y="1"/>
                    <a:pt x="112" y="2"/>
                  </a:cubicBezTo>
                  <a:cubicBezTo>
                    <a:pt x="69" y="137"/>
                    <a:pt x="32" y="275"/>
                    <a:pt x="0" y="415"/>
                  </a:cubicBezTo>
                  <a:cubicBezTo>
                    <a:pt x="7" y="415"/>
                    <a:pt x="14" y="414"/>
                    <a:pt x="20" y="414"/>
                  </a:cubicBezTo>
                  <a:cubicBezTo>
                    <a:pt x="52" y="274"/>
                    <a:pt x="90" y="136"/>
                    <a:pt x="133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1525">
              <a:extLst>
                <a:ext uri="{FF2B5EF4-FFF2-40B4-BE49-F238E27FC236}">
                  <a16:creationId xmlns:a16="http://schemas.microsoft.com/office/drawing/2014/main" id="{582D29FF-A12D-4B5E-B2EE-3B392174B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282" y="6406213"/>
              <a:ext cx="25215" cy="122473"/>
            </a:xfrm>
            <a:custGeom>
              <a:avLst/>
              <a:gdLst>
                <a:gd name="T0" fmla="*/ 0 w 68"/>
                <a:gd name="T1" fmla="*/ 0 h 321"/>
                <a:gd name="T2" fmla="*/ 48 w 68"/>
                <a:gd name="T3" fmla="*/ 320 h 321"/>
                <a:gd name="T4" fmla="*/ 68 w 68"/>
                <a:gd name="T5" fmla="*/ 321 h 321"/>
                <a:gd name="T6" fmla="*/ 21 w 68"/>
                <a:gd name="T7" fmla="*/ 4 h 321"/>
                <a:gd name="T8" fmla="*/ 0 w 68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21">
                  <a:moveTo>
                    <a:pt x="0" y="0"/>
                  </a:moveTo>
                  <a:cubicBezTo>
                    <a:pt x="19" y="106"/>
                    <a:pt x="36" y="213"/>
                    <a:pt x="48" y="320"/>
                  </a:cubicBezTo>
                  <a:cubicBezTo>
                    <a:pt x="55" y="321"/>
                    <a:pt x="61" y="321"/>
                    <a:pt x="68" y="321"/>
                  </a:cubicBezTo>
                  <a:cubicBezTo>
                    <a:pt x="55" y="215"/>
                    <a:pt x="40" y="109"/>
                    <a:pt x="21" y="4"/>
                  </a:cubicBezTo>
                  <a:cubicBezTo>
                    <a:pt x="14" y="3"/>
                    <a:pt x="7" y="1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526">
              <a:extLst>
                <a:ext uri="{FF2B5EF4-FFF2-40B4-BE49-F238E27FC236}">
                  <a16:creationId xmlns:a16="http://schemas.microsoft.com/office/drawing/2014/main" id="{83FA8309-80F0-4031-AC40-9CF7D32CC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381" y="6157665"/>
              <a:ext cx="55834" cy="158495"/>
            </a:xfrm>
            <a:custGeom>
              <a:avLst/>
              <a:gdLst>
                <a:gd name="T0" fmla="*/ 144 w 144"/>
                <a:gd name="T1" fmla="*/ 0 h 416"/>
                <a:gd name="T2" fmla="*/ 123 w 144"/>
                <a:gd name="T3" fmla="*/ 1 h 416"/>
                <a:gd name="T4" fmla="*/ 0 w 144"/>
                <a:gd name="T5" fmla="*/ 416 h 416"/>
                <a:gd name="T6" fmla="*/ 21 w 144"/>
                <a:gd name="T7" fmla="*/ 415 h 416"/>
                <a:gd name="T8" fmla="*/ 144 w 144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416">
                  <a:moveTo>
                    <a:pt x="144" y="0"/>
                  </a:moveTo>
                  <a:cubicBezTo>
                    <a:pt x="137" y="0"/>
                    <a:pt x="130" y="1"/>
                    <a:pt x="123" y="1"/>
                  </a:cubicBezTo>
                  <a:cubicBezTo>
                    <a:pt x="76" y="137"/>
                    <a:pt x="35" y="275"/>
                    <a:pt x="0" y="416"/>
                  </a:cubicBezTo>
                  <a:cubicBezTo>
                    <a:pt x="7" y="415"/>
                    <a:pt x="14" y="415"/>
                    <a:pt x="21" y="415"/>
                  </a:cubicBezTo>
                  <a:cubicBezTo>
                    <a:pt x="56" y="274"/>
                    <a:pt x="97" y="135"/>
                    <a:pt x="144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1527">
              <a:extLst>
                <a:ext uri="{FF2B5EF4-FFF2-40B4-BE49-F238E27FC236}">
                  <a16:creationId xmlns:a16="http://schemas.microsoft.com/office/drawing/2014/main" id="{929FA484-25BA-4439-B94C-7964F3FCE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8605" y="6377395"/>
              <a:ext cx="30618" cy="144086"/>
            </a:xfrm>
            <a:custGeom>
              <a:avLst/>
              <a:gdLst>
                <a:gd name="T0" fmla="*/ 0 w 84"/>
                <a:gd name="T1" fmla="*/ 0 h 377"/>
                <a:gd name="T2" fmla="*/ 64 w 84"/>
                <a:gd name="T3" fmla="*/ 376 h 377"/>
                <a:gd name="T4" fmla="*/ 84 w 84"/>
                <a:gd name="T5" fmla="*/ 377 h 377"/>
                <a:gd name="T6" fmla="*/ 21 w 84"/>
                <a:gd name="T7" fmla="*/ 5 h 377"/>
                <a:gd name="T8" fmla="*/ 0 w 84"/>
                <a:gd name="T9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77">
                  <a:moveTo>
                    <a:pt x="0" y="0"/>
                  </a:moveTo>
                  <a:cubicBezTo>
                    <a:pt x="26" y="124"/>
                    <a:pt x="47" y="249"/>
                    <a:pt x="64" y="376"/>
                  </a:cubicBezTo>
                  <a:cubicBezTo>
                    <a:pt x="70" y="376"/>
                    <a:pt x="77" y="377"/>
                    <a:pt x="84" y="377"/>
                  </a:cubicBezTo>
                  <a:cubicBezTo>
                    <a:pt x="67" y="251"/>
                    <a:pt x="46" y="127"/>
                    <a:pt x="21" y="5"/>
                  </a:cubicBezTo>
                  <a:cubicBezTo>
                    <a:pt x="14" y="3"/>
                    <a:pt x="7" y="2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528">
              <a:extLst>
                <a:ext uri="{FF2B5EF4-FFF2-40B4-BE49-F238E27FC236}">
                  <a16:creationId xmlns:a16="http://schemas.microsoft.com/office/drawing/2014/main" id="{4B1962E8-CD3F-439A-A327-6163B981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257" y="6148659"/>
              <a:ext cx="61236" cy="162096"/>
            </a:xfrm>
            <a:custGeom>
              <a:avLst/>
              <a:gdLst>
                <a:gd name="T0" fmla="*/ 159 w 159"/>
                <a:gd name="T1" fmla="*/ 0 h 424"/>
                <a:gd name="T2" fmla="*/ 138 w 159"/>
                <a:gd name="T3" fmla="*/ 2 h 424"/>
                <a:gd name="T4" fmla="*/ 0 w 159"/>
                <a:gd name="T5" fmla="*/ 424 h 424"/>
                <a:gd name="T6" fmla="*/ 21 w 159"/>
                <a:gd name="T7" fmla="*/ 424 h 424"/>
                <a:gd name="T8" fmla="*/ 159 w 159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424">
                  <a:moveTo>
                    <a:pt x="159" y="0"/>
                  </a:moveTo>
                  <a:cubicBezTo>
                    <a:pt x="152" y="1"/>
                    <a:pt x="145" y="1"/>
                    <a:pt x="138" y="2"/>
                  </a:cubicBezTo>
                  <a:cubicBezTo>
                    <a:pt x="85" y="139"/>
                    <a:pt x="39" y="280"/>
                    <a:pt x="0" y="424"/>
                  </a:cubicBezTo>
                  <a:cubicBezTo>
                    <a:pt x="7" y="424"/>
                    <a:pt x="14" y="424"/>
                    <a:pt x="21" y="424"/>
                  </a:cubicBezTo>
                  <a:cubicBezTo>
                    <a:pt x="60" y="279"/>
                    <a:pt x="106" y="138"/>
                    <a:pt x="159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1529">
              <a:extLst>
                <a:ext uri="{FF2B5EF4-FFF2-40B4-BE49-F238E27FC236}">
                  <a16:creationId xmlns:a16="http://schemas.microsoft.com/office/drawing/2014/main" id="{12DCD423-F3EE-4CA9-8A9B-4DA390CDC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5325" y="6348579"/>
              <a:ext cx="39623" cy="165698"/>
            </a:xfrm>
            <a:custGeom>
              <a:avLst/>
              <a:gdLst>
                <a:gd name="T0" fmla="*/ 0 w 105"/>
                <a:gd name="T1" fmla="*/ 0 h 435"/>
                <a:gd name="T2" fmla="*/ 85 w 105"/>
                <a:gd name="T3" fmla="*/ 434 h 435"/>
                <a:gd name="T4" fmla="*/ 105 w 105"/>
                <a:gd name="T5" fmla="*/ 435 h 435"/>
                <a:gd name="T6" fmla="*/ 21 w 105"/>
                <a:gd name="T7" fmla="*/ 5 h 435"/>
                <a:gd name="T8" fmla="*/ 0 w 105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35">
                  <a:moveTo>
                    <a:pt x="0" y="0"/>
                  </a:moveTo>
                  <a:cubicBezTo>
                    <a:pt x="35" y="142"/>
                    <a:pt x="64" y="286"/>
                    <a:pt x="85" y="434"/>
                  </a:cubicBezTo>
                  <a:cubicBezTo>
                    <a:pt x="92" y="434"/>
                    <a:pt x="98" y="434"/>
                    <a:pt x="105" y="435"/>
                  </a:cubicBezTo>
                  <a:cubicBezTo>
                    <a:pt x="84" y="289"/>
                    <a:pt x="56" y="146"/>
                    <a:pt x="21" y="5"/>
                  </a:cubicBezTo>
                  <a:cubicBezTo>
                    <a:pt x="14" y="3"/>
                    <a:pt x="7" y="1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1530">
              <a:extLst>
                <a:ext uri="{FF2B5EF4-FFF2-40B4-BE49-F238E27FC236}">
                  <a16:creationId xmlns:a16="http://schemas.microsoft.com/office/drawing/2014/main" id="{3D76237F-2937-4CF7-8252-1BD3A6B0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934" y="6139654"/>
              <a:ext cx="68441" cy="167500"/>
            </a:xfrm>
            <a:custGeom>
              <a:avLst/>
              <a:gdLst>
                <a:gd name="T0" fmla="*/ 180 w 180"/>
                <a:gd name="T1" fmla="*/ 0 h 438"/>
                <a:gd name="T2" fmla="*/ 158 w 180"/>
                <a:gd name="T3" fmla="*/ 1 h 438"/>
                <a:gd name="T4" fmla="*/ 0 w 180"/>
                <a:gd name="T5" fmla="*/ 438 h 438"/>
                <a:gd name="T6" fmla="*/ 21 w 180"/>
                <a:gd name="T7" fmla="*/ 438 h 438"/>
                <a:gd name="T8" fmla="*/ 180 w 180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438">
                  <a:moveTo>
                    <a:pt x="180" y="0"/>
                  </a:moveTo>
                  <a:cubicBezTo>
                    <a:pt x="173" y="0"/>
                    <a:pt x="165" y="1"/>
                    <a:pt x="158" y="1"/>
                  </a:cubicBezTo>
                  <a:cubicBezTo>
                    <a:pt x="98" y="143"/>
                    <a:pt x="45" y="289"/>
                    <a:pt x="0" y="438"/>
                  </a:cubicBezTo>
                  <a:cubicBezTo>
                    <a:pt x="7" y="438"/>
                    <a:pt x="14" y="438"/>
                    <a:pt x="21" y="438"/>
                  </a:cubicBezTo>
                  <a:cubicBezTo>
                    <a:pt x="66" y="288"/>
                    <a:pt x="119" y="142"/>
                    <a:pt x="18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1531">
              <a:extLst>
                <a:ext uri="{FF2B5EF4-FFF2-40B4-BE49-F238E27FC236}">
                  <a16:creationId xmlns:a16="http://schemas.microsoft.com/office/drawing/2014/main" id="{C4FA217E-C4FA-45E5-ADC0-49D5D3DB2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0245" y="6316159"/>
              <a:ext cx="50430" cy="189113"/>
            </a:xfrm>
            <a:custGeom>
              <a:avLst/>
              <a:gdLst>
                <a:gd name="T0" fmla="*/ 0 w 132"/>
                <a:gd name="T1" fmla="*/ 0 h 495"/>
                <a:gd name="T2" fmla="*/ 112 w 132"/>
                <a:gd name="T3" fmla="*/ 494 h 495"/>
                <a:gd name="T4" fmla="*/ 132 w 132"/>
                <a:gd name="T5" fmla="*/ 495 h 495"/>
                <a:gd name="T6" fmla="*/ 22 w 132"/>
                <a:gd name="T7" fmla="*/ 6 h 495"/>
                <a:gd name="T8" fmla="*/ 0 w 132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5">
                  <a:moveTo>
                    <a:pt x="0" y="0"/>
                  </a:moveTo>
                  <a:cubicBezTo>
                    <a:pt x="47" y="161"/>
                    <a:pt x="84" y="325"/>
                    <a:pt x="112" y="494"/>
                  </a:cubicBezTo>
                  <a:cubicBezTo>
                    <a:pt x="119" y="494"/>
                    <a:pt x="125" y="495"/>
                    <a:pt x="132" y="495"/>
                  </a:cubicBezTo>
                  <a:cubicBezTo>
                    <a:pt x="105" y="328"/>
                    <a:pt x="68" y="165"/>
                    <a:pt x="22" y="6"/>
                  </a:cubicBezTo>
                  <a:cubicBezTo>
                    <a:pt x="14" y="4"/>
                    <a:pt x="7" y="2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1532">
              <a:extLst>
                <a:ext uri="{FF2B5EF4-FFF2-40B4-BE49-F238E27FC236}">
                  <a16:creationId xmlns:a16="http://schemas.microsoft.com/office/drawing/2014/main" id="{5249BDAE-A53C-4275-BA94-AE02E7265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612" y="6130649"/>
              <a:ext cx="79247" cy="174704"/>
            </a:xfrm>
            <a:custGeom>
              <a:avLst/>
              <a:gdLst>
                <a:gd name="T0" fmla="*/ 207 w 207"/>
                <a:gd name="T1" fmla="*/ 0 h 458"/>
                <a:gd name="T2" fmla="*/ 184 w 207"/>
                <a:gd name="T3" fmla="*/ 2 h 458"/>
                <a:gd name="T4" fmla="*/ 0 w 207"/>
                <a:gd name="T5" fmla="*/ 458 h 458"/>
                <a:gd name="T6" fmla="*/ 20 w 207"/>
                <a:gd name="T7" fmla="*/ 458 h 458"/>
                <a:gd name="T8" fmla="*/ 207 w 207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58">
                  <a:moveTo>
                    <a:pt x="207" y="0"/>
                  </a:moveTo>
                  <a:cubicBezTo>
                    <a:pt x="199" y="1"/>
                    <a:pt x="192" y="1"/>
                    <a:pt x="184" y="2"/>
                  </a:cubicBezTo>
                  <a:cubicBezTo>
                    <a:pt x="113" y="149"/>
                    <a:pt x="52" y="301"/>
                    <a:pt x="0" y="458"/>
                  </a:cubicBezTo>
                  <a:cubicBezTo>
                    <a:pt x="7" y="458"/>
                    <a:pt x="14" y="458"/>
                    <a:pt x="20" y="458"/>
                  </a:cubicBezTo>
                  <a:cubicBezTo>
                    <a:pt x="73" y="301"/>
                    <a:pt x="135" y="148"/>
                    <a:pt x="207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533">
              <a:extLst>
                <a:ext uri="{FF2B5EF4-FFF2-40B4-BE49-F238E27FC236}">
                  <a16:creationId xmlns:a16="http://schemas.microsoft.com/office/drawing/2014/main" id="{3AC83D20-05BC-459E-9061-8EB4E7615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762" y="6283740"/>
              <a:ext cx="64839" cy="212527"/>
            </a:xfrm>
            <a:custGeom>
              <a:avLst/>
              <a:gdLst>
                <a:gd name="T0" fmla="*/ 0 w 167"/>
                <a:gd name="T1" fmla="*/ 0 h 555"/>
                <a:gd name="T2" fmla="*/ 147 w 167"/>
                <a:gd name="T3" fmla="*/ 553 h 555"/>
                <a:gd name="T4" fmla="*/ 167 w 167"/>
                <a:gd name="T5" fmla="*/ 555 h 555"/>
                <a:gd name="T6" fmla="*/ 22 w 167"/>
                <a:gd name="T7" fmla="*/ 5 h 555"/>
                <a:gd name="T8" fmla="*/ 0 w 167"/>
                <a:gd name="T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555">
                  <a:moveTo>
                    <a:pt x="0" y="0"/>
                  </a:moveTo>
                  <a:cubicBezTo>
                    <a:pt x="62" y="179"/>
                    <a:pt x="112" y="363"/>
                    <a:pt x="147" y="553"/>
                  </a:cubicBezTo>
                  <a:cubicBezTo>
                    <a:pt x="153" y="554"/>
                    <a:pt x="160" y="554"/>
                    <a:pt x="167" y="555"/>
                  </a:cubicBezTo>
                  <a:cubicBezTo>
                    <a:pt x="132" y="366"/>
                    <a:pt x="84" y="183"/>
                    <a:pt x="22" y="5"/>
                  </a:cubicBezTo>
                  <a:cubicBezTo>
                    <a:pt x="15" y="4"/>
                    <a:pt x="7" y="2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1534">
              <a:extLst>
                <a:ext uri="{FF2B5EF4-FFF2-40B4-BE49-F238E27FC236}">
                  <a16:creationId xmlns:a16="http://schemas.microsoft.com/office/drawing/2014/main" id="{C73F682C-207D-4CE7-BF9A-5ACD81A46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289" y="6119843"/>
              <a:ext cx="91855" cy="185511"/>
            </a:xfrm>
            <a:custGeom>
              <a:avLst/>
              <a:gdLst>
                <a:gd name="T0" fmla="*/ 243 w 243"/>
                <a:gd name="T1" fmla="*/ 0 h 483"/>
                <a:gd name="T2" fmla="*/ 220 w 243"/>
                <a:gd name="T3" fmla="*/ 2 h 483"/>
                <a:gd name="T4" fmla="*/ 0 w 243"/>
                <a:gd name="T5" fmla="*/ 482 h 483"/>
                <a:gd name="T6" fmla="*/ 21 w 243"/>
                <a:gd name="T7" fmla="*/ 483 h 483"/>
                <a:gd name="T8" fmla="*/ 243 w 243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483">
                  <a:moveTo>
                    <a:pt x="243" y="0"/>
                  </a:moveTo>
                  <a:cubicBezTo>
                    <a:pt x="235" y="1"/>
                    <a:pt x="228" y="1"/>
                    <a:pt x="220" y="2"/>
                  </a:cubicBezTo>
                  <a:cubicBezTo>
                    <a:pt x="135" y="155"/>
                    <a:pt x="62" y="316"/>
                    <a:pt x="0" y="482"/>
                  </a:cubicBezTo>
                  <a:cubicBezTo>
                    <a:pt x="7" y="483"/>
                    <a:pt x="14" y="483"/>
                    <a:pt x="21" y="483"/>
                  </a:cubicBezTo>
                  <a:cubicBezTo>
                    <a:pt x="83" y="315"/>
                    <a:pt x="157" y="154"/>
                    <a:pt x="243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1535">
              <a:extLst>
                <a:ext uri="{FF2B5EF4-FFF2-40B4-BE49-F238E27FC236}">
                  <a16:creationId xmlns:a16="http://schemas.microsoft.com/office/drawing/2014/main" id="{5E8D0F51-24E5-47B3-B2E2-A028B885F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676" y="6251320"/>
              <a:ext cx="81048" cy="234139"/>
            </a:xfrm>
            <a:custGeom>
              <a:avLst/>
              <a:gdLst>
                <a:gd name="T0" fmla="*/ 0 w 212"/>
                <a:gd name="T1" fmla="*/ 0 h 614"/>
                <a:gd name="T2" fmla="*/ 192 w 212"/>
                <a:gd name="T3" fmla="*/ 612 h 614"/>
                <a:gd name="T4" fmla="*/ 212 w 212"/>
                <a:gd name="T5" fmla="*/ 614 h 614"/>
                <a:gd name="T6" fmla="*/ 23 w 212"/>
                <a:gd name="T7" fmla="*/ 5 h 614"/>
                <a:gd name="T8" fmla="*/ 0 w 212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614">
                  <a:moveTo>
                    <a:pt x="0" y="0"/>
                  </a:moveTo>
                  <a:cubicBezTo>
                    <a:pt x="82" y="195"/>
                    <a:pt x="147" y="400"/>
                    <a:pt x="192" y="612"/>
                  </a:cubicBezTo>
                  <a:cubicBezTo>
                    <a:pt x="199" y="612"/>
                    <a:pt x="205" y="613"/>
                    <a:pt x="212" y="614"/>
                  </a:cubicBezTo>
                  <a:cubicBezTo>
                    <a:pt x="168" y="403"/>
                    <a:pt x="104" y="199"/>
                    <a:pt x="23" y="5"/>
                  </a:cubicBezTo>
                  <a:cubicBezTo>
                    <a:pt x="16" y="3"/>
                    <a:pt x="8" y="2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1536">
              <a:extLst>
                <a:ext uri="{FF2B5EF4-FFF2-40B4-BE49-F238E27FC236}">
                  <a16:creationId xmlns:a16="http://schemas.microsoft.com/office/drawing/2014/main" id="{D710C9DD-E71C-4345-BF32-C69C8A711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767" y="6112638"/>
              <a:ext cx="109866" cy="194516"/>
            </a:xfrm>
            <a:custGeom>
              <a:avLst/>
              <a:gdLst>
                <a:gd name="T0" fmla="*/ 291 w 291"/>
                <a:gd name="T1" fmla="*/ 0 h 511"/>
                <a:gd name="T2" fmla="*/ 267 w 291"/>
                <a:gd name="T3" fmla="*/ 2 h 511"/>
                <a:gd name="T4" fmla="*/ 0 w 291"/>
                <a:gd name="T5" fmla="*/ 510 h 511"/>
                <a:gd name="T6" fmla="*/ 21 w 291"/>
                <a:gd name="T7" fmla="*/ 511 h 511"/>
                <a:gd name="T8" fmla="*/ 291 w 291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511">
                  <a:moveTo>
                    <a:pt x="291" y="0"/>
                  </a:moveTo>
                  <a:cubicBezTo>
                    <a:pt x="283" y="1"/>
                    <a:pt x="275" y="1"/>
                    <a:pt x="267" y="2"/>
                  </a:cubicBezTo>
                  <a:cubicBezTo>
                    <a:pt x="163" y="161"/>
                    <a:pt x="73" y="331"/>
                    <a:pt x="0" y="510"/>
                  </a:cubicBezTo>
                  <a:cubicBezTo>
                    <a:pt x="7" y="510"/>
                    <a:pt x="14" y="510"/>
                    <a:pt x="21" y="511"/>
                  </a:cubicBezTo>
                  <a:cubicBezTo>
                    <a:pt x="95" y="331"/>
                    <a:pt x="186" y="160"/>
                    <a:pt x="291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537">
              <a:extLst>
                <a:ext uri="{FF2B5EF4-FFF2-40B4-BE49-F238E27FC236}">
                  <a16:creationId xmlns:a16="http://schemas.microsoft.com/office/drawing/2014/main" id="{0A7F95E8-D3F7-4E95-B396-6C27510E3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385" y="6218902"/>
              <a:ext cx="104462" cy="255752"/>
            </a:xfrm>
            <a:custGeom>
              <a:avLst/>
              <a:gdLst>
                <a:gd name="T0" fmla="*/ 0 w 272"/>
                <a:gd name="T1" fmla="*/ 0 h 670"/>
                <a:gd name="T2" fmla="*/ 252 w 272"/>
                <a:gd name="T3" fmla="*/ 668 h 670"/>
                <a:gd name="T4" fmla="*/ 272 w 272"/>
                <a:gd name="T5" fmla="*/ 670 h 670"/>
                <a:gd name="T6" fmla="*/ 25 w 272"/>
                <a:gd name="T7" fmla="*/ 5 h 670"/>
                <a:gd name="T8" fmla="*/ 0 w 272"/>
                <a:gd name="T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670">
                  <a:moveTo>
                    <a:pt x="0" y="0"/>
                  </a:moveTo>
                  <a:cubicBezTo>
                    <a:pt x="108" y="209"/>
                    <a:pt x="193" y="434"/>
                    <a:pt x="252" y="668"/>
                  </a:cubicBezTo>
                  <a:cubicBezTo>
                    <a:pt x="258" y="669"/>
                    <a:pt x="265" y="670"/>
                    <a:pt x="272" y="670"/>
                  </a:cubicBezTo>
                  <a:cubicBezTo>
                    <a:pt x="215" y="437"/>
                    <a:pt x="131" y="214"/>
                    <a:pt x="25" y="5"/>
                  </a:cubicBezTo>
                  <a:cubicBezTo>
                    <a:pt x="17" y="3"/>
                    <a:pt x="8" y="2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538">
              <a:extLst>
                <a:ext uri="{FF2B5EF4-FFF2-40B4-BE49-F238E27FC236}">
                  <a16:creationId xmlns:a16="http://schemas.microsoft.com/office/drawing/2014/main" id="{BD565FDD-5E48-4C37-99DB-98DFC878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244" y="6103633"/>
              <a:ext cx="136882" cy="207123"/>
            </a:xfrm>
            <a:custGeom>
              <a:avLst/>
              <a:gdLst>
                <a:gd name="T0" fmla="*/ 358 w 358"/>
                <a:gd name="T1" fmla="*/ 0 h 541"/>
                <a:gd name="T2" fmla="*/ 332 w 358"/>
                <a:gd name="T3" fmla="*/ 1 h 541"/>
                <a:gd name="T4" fmla="*/ 0 w 358"/>
                <a:gd name="T5" fmla="*/ 540 h 541"/>
                <a:gd name="T6" fmla="*/ 21 w 358"/>
                <a:gd name="T7" fmla="*/ 541 h 541"/>
                <a:gd name="T8" fmla="*/ 358 w 358"/>
                <a:gd name="T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41">
                  <a:moveTo>
                    <a:pt x="358" y="0"/>
                  </a:moveTo>
                  <a:cubicBezTo>
                    <a:pt x="349" y="1"/>
                    <a:pt x="341" y="1"/>
                    <a:pt x="332" y="1"/>
                  </a:cubicBezTo>
                  <a:cubicBezTo>
                    <a:pt x="202" y="166"/>
                    <a:pt x="90" y="347"/>
                    <a:pt x="0" y="540"/>
                  </a:cubicBezTo>
                  <a:cubicBezTo>
                    <a:pt x="7" y="541"/>
                    <a:pt x="14" y="541"/>
                    <a:pt x="21" y="541"/>
                  </a:cubicBezTo>
                  <a:cubicBezTo>
                    <a:pt x="113" y="347"/>
                    <a:pt x="226" y="165"/>
                    <a:pt x="358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1539">
              <a:extLst>
                <a:ext uri="{FF2B5EF4-FFF2-40B4-BE49-F238E27FC236}">
                  <a16:creationId xmlns:a16="http://schemas.microsoft.com/office/drawing/2014/main" id="{538DCB78-05B1-4D4B-B729-33ABAD078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090" y="6186482"/>
              <a:ext cx="135080" cy="275564"/>
            </a:xfrm>
            <a:custGeom>
              <a:avLst/>
              <a:gdLst>
                <a:gd name="T0" fmla="*/ 0 w 353"/>
                <a:gd name="T1" fmla="*/ 0 h 723"/>
                <a:gd name="T2" fmla="*/ 332 w 353"/>
                <a:gd name="T3" fmla="*/ 721 h 723"/>
                <a:gd name="T4" fmla="*/ 353 w 353"/>
                <a:gd name="T5" fmla="*/ 723 h 723"/>
                <a:gd name="T6" fmla="*/ 27 w 353"/>
                <a:gd name="T7" fmla="*/ 5 h 723"/>
                <a:gd name="T8" fmla="*/ 0 w 353"/>
                <a:gd name="T9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723">
                  <a:moveTo>
                    <a:pt x="0" y="0"/>
                  </a:moveTo>
                  <a:cubicBezTo>
                    <a:pt x="143" y="220"/>
                    <a:pt x="256" y="463"/>
                    <a:pt x="332" y="721"/>
                  </a:cubicBezTo>
                  <a:cubicBezTo>
                    <a:pt x="339" y="722"/>
                    <a:pt x="346" y="723"/>
                    <a:pt x="353" y="723"/>
                  </a:cubicBezTo>
                  <a:cubicBezTo>
                    <a:pt x="278" y="466"/>
                    <a:pt x="167" y="224"/>
                    <a:pt x="27" y="5"/>
                  </a:cubicBezTo>
                  <a:cubicBezTo>
                    <a:pt x="18" y="3"/>
                    <a:pt x="9" y="2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1540">
              <a:extLst>
                <a:ext uri="{FF2B5EF4-FFF2-40B4-BE49-F238E27FC236}">
                  <a16:creationId xmlns:a16="http://schemas.microsoft.com/office/drawing/2014/main" id="{87A6A903-BADE-4B51-93EF-91EAD1964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325" y="6096429"/>
              <a:ext cx="176505" cy="219731"/>
            </a:xfrm>
            <a:custGeom>
              <a:avLst/>
              <a:gdLst>
                <a:gd name="T0" fmla="*/ 460 w 460"/>
                <a:gd name="T1" fmla="*/ 0 h 573"/>
                <a:gd name="T2" fmla="*/ 431 w 460"/>
                <a:gd name="T3" fmla="*/ 1 h 573"/>
                <a:gd name="T4" fmla="*/ 0 w 460"/>
                <a:gd name="T5" fmla="*/ 572 h 573"/>
                <a:gd name="T6" fmla="*/ 22 w 460"/>
                <a:gd name="T7" fmla="*/ 573 h 573"/>
                <a:gd name="T8" fmla="*/ 460 w 460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573">
                  <a:moveTo>
                    <a:pt x="460" y="0"/>
                  </a:moveTo>
                  <a:cubicBezTo>
                    <a:pt x="450" y="0"/>
                    <a:pt x="440" y="1"/>
                    <a:pt x="431" y="1"/>
                  </a:cubicBezTo>
                  <a:cubicBezTo>
                    <a:pt x="261" y="167"/>
                    <a:pt x="115" y="360"/>
                    <a:pt x="0" y="572"/>
                  </a:cubicBezTo>
                  <a:cubicBezTo>
                    <a:pt x="7" y="572"/>
                    <a:pt x="15" y="573"/>
                    <a:pt x="22" y="573"/>
                  </a:cubicBezTo>
                  <a:cubicBezTo>
                    <a:pt x="139" y="359"/>
                    <a:pt x="287" y="166"/>
                    <a:pt x="46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1541">
              <a:extLst>
                <a:ext uri="{FF2B5EF4-FFF2-40B4-BE49-F238E27FC236}">
                  <a16:creationId xmlns:a16="http://schemas.microsoft.com/office/drawing/2014/main" id="{A7F56363-4EC7-49DA-A0C4-299C66F01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5784" y="6155864"/>
              <a:ext cx="180107" cy="293575"/>
            </a:xfrm>
            <a:custGeom>
              <a:avLst/>
              <a:gdLst>
                <a:gd name="T0" fmla="*/ 0 w 470"/>
                <a:gd name="T1" fmla="*/ 0 h 770"/>
                <a:gd name="T2" fmla="*/ 448 w 470"/>
                <a:gd name="T3" fmla="*/ 768 h 770"/>
                <a:gd name="T4" fmla="*/ 470 w 470"/>
                <a:gd name="T5" fmla="*/ 770 h 770"/>
                <a:gd name="T6" fmla="*/ 30 w 470"/>
                <a:gd name="T7" fmla="*/ 5 h 770"/>
                <a:gd name="T8" fmla="*/ 0 w 470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770">
                  <a:moveTo>
                    <a:pt x="0" y="0"/>
                  </a:moveTo>
                  <a:cubicBezTo>
                    <a:pt x="194" y="223"/>
                    <a:pt x="347" y="483"/>
                    <a:pt x="448" y="768"/>
                  </a:cubicBezTo>
                  <a:cubicBezTo>
                    <a:pt x="456" y="769"/>
                    <a:pt x="463" y="770"/>
                    <a:pt x="470" y="770"/>
                  </a:cubicBezTo>
                  <a:cubicBezTo>
                    <a:pt x="370" y="487"/>
                    <a:pt x="220" y="228"/>
                    <a:pt x="30" y="5"/>
                  </a:cubicBezTo>
                  <a:cubicBezTo>
                    <a:pt x="20" y="3"/>
                    <a:pt x="10" y="2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1542">
              <a:extLst>
                <a:ext uri="{FF2B5EF4-FFF2-40B4-BE49-F238E27FC236}">
                  <a16:creationId xmlns:a16="http://schemas.microsoft.com/office/drawing/2014/main" id="{352EBAF2-B1E4-461C-8F55-445DC073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809" y="6092827"/>
              <a:ext cx="243145" cy="230537"/>
            </a:xfrm>
            <a:custGeom>
              <a:avLst/>
              <a:gdLst>
                <a:gd name="T0" fmla="*/ 638 w 638"/>
                <a:gd name="T1" fmla="*/ 0 h 604"/>
                <a:gd name="T2" fmla="*/ 601 w 638"/>
                <a:gd name="T3" fmla="*/ 0 h 604"/>
                <a:gd name="T4" fmla="*/ 0 w 638"/>
                <a:gd name="T5" fmla="*/ 603 h 604"/>
                <a:gd name="T6" fmla="*/ 23 w 638"/>
                <a:gd name="T7" fmla="*/ 604 h 604"/>
                <a:gd name="T8" fmla="*/ 638 w 638"/>
                <a:gd name="T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604">
                  <a:moveTo>
                    <a:pt x="638" y="0"/>
                  </a:moveTo>
                  <a:cubicBezTo>
                    <a:pt x="626" y="0"/>
                    <a:pt x="614" y="0"/>
                    <a:pt x="601" y="0"/>
                  </a:cubicBezTo>
                  <a:cubicBezTo>
                    <a:pt x="362" y="156"/>
                    <a:pt x="157" y="362"/>
                    <a:pt x="0" y="603"/>
                  </a:cubicBezTo>
                  <a:cubicBezTo>
                    <a:pt x="8" y="603"/>
                    <a:pt x="15" y="604"/>
                    <a:pt x="23" y="604"/>
                  </a:cubicBezTo>
                  <a:cubicBezTo>
                    <a:pt x="183" y="360"/>
                    <a:pt x="394" y="154"/>
                    <a:pt x="638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1543">
              <a:extLst>
                <a:ext uri="{FF2B5EF4-FFF2-40B4-BE49-F238E27FC236}">
                  <a16:creationId xmlns:a16="http://schemas.microsoft.com/office/drawing/2014/main" id="{491DF070-1171-432F-AA45-7EFD0C59F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059" y="6127047"/>
              <a:ext cx="253951" cy="309784"/>
            </a:xfrm>
            <a:custGeom>
              <a:avLst/>
              <a:gdLst>
                <a:gd name="T0" fmla="*/ 0 w 664"/>
                <a:gd name="T1" fmla="*/ 0 h 809"/>
                <a:gd name="T2" fmla="*/ 642 w 664"/>
                <a:gd name="T3" fmla="*/ 807 h 809"/>
                <a:gd name="T4" fmla="*/ 664 w 664"/>
                <a:gd name="T5" fmla="*/ 809 h 809"/>
                <a:gd name="T6" fmla="*/ 38 w 664"/>
                <a:gd name="T7" fmla="*/ 4 h 809"/>
                <a:gd name="T8" fmla="*/ 0 w 664"/>
                <a:gd name="T9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809">
                  <a:moveTo>
                    <a:pt x="0" y="0"/>
                  </a:moveTo>
                  <a:cubicBezTo>
                    <a:pt x="276" y="207"/>
                    <a:pt x="498" y="485"/>
                    <a:pt x="642" y="807"/>
                  </a:cubicBezTo>
                  <a:cubicBezTo>
                    <a:pt x="649" y="807"/>
                    <a:pt x="657" y="808"/>
                    <a:pt x="664" y="809"/>
                  </a:cubicBezTo>
                  <a:cubicBezTo>
                    <a:pt x="524" y="490"/>
                    <a:pt x="307" y="213"/>
                    <a:pt x="38" y="4"/>
                  </a:cubicBezTo>
                  <a:cubicBezTo>
                    <a:pt x="25" y="3"/>
                    <a:pt x="13" y="1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1544">
              <a:extLst>
                <a:ext uri="{FF2B5EF4-FFF2-40B4-BE49-F238E27FC236}">
                  <a16:creationId xmlns:a16="http://schemas.microsoft.com/office/drawing/2014/main" id="{AF6345A4-D5D4-477E-83FB-08800D05E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696" y="6094627"/>
              <a:ext cx="1055427" cy="327795"/>
            </a:xfrm>
            <a:custGeom>
              <a:avLst/>
              <a:gdLst>
                <a:gd name="T0" fmla="*/ 1285 w 2763"/>
                <a:gd name="T1" fmla="*/ 0 h 856"/>
                <a:gd name="T2" fmla="*/ 0 w 2763"/>
                <a:gd name="T3" fmla="*/ 617 h 856"/>
                <a:gd name="T4" fmla="*/ 24 w 2763"/>
                <a:gd name="T5" fmla="*/ 618 h 856"/>
                <a:gd name="T6" fmla="*/ 1299 w 2763"/>
                <a:gd name="T7" fmla="*/ 19 h 856"/>
                <a:gd name="T8" fmla="*/ 2739 w 2763"/>
                <a:gd name="T9" fmla="*/ 853 h 856"/>
                <a:gd name="T10" fmla="*/ 2763 w 2763"/>
                <a:gd name="T11" fmla="*/ 856 h 856"/>
                <a:gd name="T12" fmla="*/ 1442 w 2763"/>
                <a:gd name="T13" fmla="*/ 6 h 856"/>
                <a:gd name="T14" fmla="*/ 1285 w 2763"/>
                <a:gd name="T15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3" h="856">
                  <a:moveTo>
                    <a:pt x="1285" y="0"/>
                  </a:moveTo>
                  <a:cubicBezTo>
                    <a:pt x="770" y="4"/>
                    <a:pt x="310" y="243"/>
                    <a:pt x="0" y="617"/>
                  </a:cubicBezTo>
                  <a:cubicBezTo>
                    <a:pt x="8" y="617"/>
                    <a:pt x="16" y="618"/>
                    <a:pt x="24" y="618"/>
                  </a:cubicBezTo>
                  <a:cubicBezTo>
                    <a:pt x="333" y="252"/>
                    <a:pt x="790" y="19"/>
                    <a:pt x="1299" y="19"/>
                  </a:cubicBezTo>
                  <a:cubicBezTo>
                    <a:pt x="1909" y="19"/>
                    <a:pt x="2444" y="354"/>
                    <a:pt x="2739" y="853"/>
                  </a:cubicBezTo>
                  <a:cubicBezTo>
                    <a:pt x="2747" y="854"/>
                    <a:pt x="2755" y="855"/>
                    <a:pt x="2763" y="856"/>
                  </a:cubicBezTo>
                  <a:cubicBezTo>
                    <a:pt x="2489" y="383"/>
                    <a:pt x="2004" y="54"/>
                    <a:pt x="1442" y="6"/>
                  </a:cubicBezTo>
                  <a:cubicBezTo>
                    <a:pt x="1389" y="3"/>
                    <a:pt x="1337" y="1"/>
                    <a:pt x="1285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1545">
              <a:extLst>
                <a:ext uri="{FF2B5EF4-FFF2-40B4-BE49-F238E27FC236}">
                  <a16:creationId xmlns:a16="http://schemas.microsoft.com/office/drawing/2014/main" id="{BFB76AFE-2A4D-43AC-A729-F41B01289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593" y="6220702"/>
              <a:ext cx="729434" cy="185511"/>
            </a:xfrm>
            <a:custGeom>
              <a:avLst/>
              <a:gdLst>
                <a:gd name="T0" fmla="*/ 870 w 1910"/>
                <a:gd name="T1" fmla="*/ 0 h 484"/>
                <a:gd name="T2" fmla="*/ 0 w 1910"/>
                <a:gd name="T3" fmla="*/ 316 h 484"/>
                <a:gd name="T4" fmla="*/ 28 w 1910"/>
                <a:gd name="T5" fmla="*/ 318 h 484"/>
                <a:gd name="T6" fmla="*/ 870 w 1910"/>
                <a:gd name="T7" fmla="*/ 20 h 484"/>
                <a:gd name="T8" fmla="*/ 1881 w 1910"/>
                <a:gd name="T9" fmla="*/ 482 h 484"/>
                <a:gd name="T10" fmla="*/ 1910 w 1910"/>
                <a:gd name="T11" fmla="*/ 484 h 484"/>
                <a:gd name="T12" fmla="*/ 870 w 1910"/>
                <a:gd name="T1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0" h="484">
                  <a:moveTo>
                    <a:pt x="870" y="0"/>
                  </a:moveTo>
                  <a:cubicBezTo>
                    <a:pt x="540" y="0"/>
                    <a:pt x="237" y="119"/>
                    <a:pt x="0" y="316"/>
                  </a:cubicBezTo>
                  <a:cubicBezTo>
                    <a:pt x="9" y="317"/>
                    <a:pt x="19" y="318"/>
                    <a:pt x="28" y="318"/>
                  </a:cubicBezTo>
                  <a:cubicBezTo>
                    <a:pt x="260" y="132"/>
                    <a:pt x="552" y="20"/>
                    <a:pt x="870" y="20"/>
                  </a:cubicBezTo>
                  <a:cubicBezTo>
                    <a:pt x="1271" y="20"/>
                    <a:pt x="1632" y="198"/>
                    <a:pt x="1881" y="482"/>
                  </a:cubicBezTo>
                  <a:cubicBezTo>
                    <a:pt x="1891" y="482"/>
                    <a:pt x="1900" y="483"/>
                    <a:pt x="1910" y="484"/>
                  </a:cubicBezTo>
                  <a:cubicBezTo>
                    <a:pt x="1656" y="188"/>
                    <a:pt x="1284" y="0"/>
                    <a:pt x="87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1546">
              <a:extLst>
                <a:ext uri="{FF2B5EF4-FFF2-40B4-BE49-F238E27FC236}">
                  <a16:creationId xmlns:a16="http://schemas.microsoft.com/office/drawing/2014/main" id="{EE63F5D3-19CD-4FF9-8493-EA727E294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931" y="6348579"/>
              <a:ext cx="266559" cy="36021"/>
            </a:xfrm>
            <a:custGeom>
              <a:avLst/>
              <a:gdLst>
                <a:gd name="T0" fmla="*/ 262 w 699"/>
                <a:gd name="T1" fmla="*/ 0 h 96"/>
                <a:gd name="T2" fmla="*/ 0 w 699"/>
                <a:gd name="T3" fmla="*/ 34 h 96"/>
                <a:gd name="T4" fmla="*/ 63 w 699"/>
                <a:gd name="T5" fmla="*/ 39 h 96"/>
                <a:gd name="T6" fmla="*/ 262 w 699"/>
                <a:gd name="T7" fmla="*/ 20 h 96"/>
                <a:gd name="T8" fmla="*/ 636 w 699"/>
                <a:gd name="T9" fmla="*/ 90 h 96"/>
                <a:gd name="T10" fmla="*/ 699 w 699"/>
                <a:gd name="T11" fmla="*/ 96 h 96"/>
                <a:gd name="T12" fmla="*/ 262 w 699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9" h="96">
                  <a:moveTo>
                    <a:pt x="262" y="0"/>
                  </a:moveTo>
                  <a:cubicBezTo>
                    <a:pt x="172" y="0"/>
                    <a:pt x="84" y="12"/>
                    <a:pt x="0" y="34"/>
                  </a:cubicBezTo>
                  <a:cubicBezTo>
                    <a:pt x="21" y="35"/>
                    <a:pt x="42" y="37"/>
                    <a:pt x="63" y="39"/>
                  </a:cubicBezTo>
                  <a:cubicBezTo>
                    <a:pt x="128" y="26"/>
                    <a:pt x="194" y="20"/>
                    <a:pt x="262" y="20"/>
                  </a:cubicBezTo>
                  <a:cubicBezTo>
                    <a:pt x="394" y="20"/>
                    <a:pt x="520" y="44"/>
                    <a:pt x="636" y="90"/>
                  </a:cubicBezTo>
                  <a:cubicBezTo>
                    <a:pt x="657" y="92"/>
                    <a:pt x="678" y="94"/>
                    <a:pt x="699" y="96"/>
                  </a:cubicBezTo>
                  <a:cubicBezTo>
                    <a:pt x="566" y="34"/>
                    <a:pt x="418" y="0"/>
                    <a:pt x="262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1547">
              <a:extLst>
                <a:ext uri="{FF2B5EF4-FFF2-40B4-BE49-F238E27FC236}">
                  <a16:creationId xmlns:a16="http://schemas.microsoft.com/office/drawing/2014/main" id="{66A54401-FCCE-4C9A-B4FB-E1DB409A3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135" y="6182880"/>
              <a:ext cx="46828" cy="167500"/>
            </a:xfrm>
            <a:custGeom>
              <a:avLst/>
              <a:gdLst>
                <a:gd name="T0" fmla="*/ 122 w 122"/>
                <a:gd name="T1" fmla="*/ 0 h 440"/>
                <a:gd name="T2" fmla="*/ 100 w 122"/>
                <a:gd name="T3" fmla="*/ 1 h 440"/>
                <a:gd name="T4" fmla="*/ 0 w 122"/>
                <a:gd name="T5" fmla="*/ 440 h 440"/>
                <a:gd name="T6" fmla="*/ 21 w 122"/>
                <a:gd name="T7" fmla="*/ 437 h 440"/>
                <a:gd name="T8" fmla="*/ 122 w 122"/>
                <a:gd name="T9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40">
                  <a:moveTo>
                    <a:pt x="122" y="0"/>
                  </a:moveTo>
                  <a:cubicBezTo>
                    <a:pt x="115" y="0"/>
                    <a:pt x="107" y="1"/>
                    <a:pt x="100" y="1"/>
                  </a:cubicBezTo>
                  <a:cubicBezTo>
                    <a:pt x="61" y="145"/>
                    <a:pt x="27" y="292"/>
                    <a:pt x="0" y="440"/>
                  </a:cubicBezTo>
                  <a:cubicBezTo>
                    <a:pt x="7" y="439"/>
                    <a:pt x="14" y="438"/>
                    <a:pt x="21" y="437"/>
                  </a:cubicBezTo>
                  <a:cubicBezTo>
                    <a:pt x="49" y="289"/>
                    <a:pt x="83" y="143"/>
                    <a:pt x="122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1548">
              <a:extLst>
                <a:ext uri="{FF2B5EF4-FFF2-40B4-BE49-F238E27FC236}">
                  <a16:creationId xmlns:a16="http://schemas.microsoft.com/office/drawing/2014/main" id="{B92A6D2B-06D8-4763-B110-AC600B384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667" y="6190084"/>
              <a:ext cx="46828" cy="169300"/>
            </a:xfrm>
            <a:custGeom>
              <a:avLst/>
              <a:gdLst>
                <a:gd name="T0" fmla="*/ 22 w 121"/>
                <a:gd name="T1" fmla="*/ 0 h 445"/>
                <a:gd name="T2" fmla="*/ 0 w 121"/>
                <a:gd name="T3" fmla="*/ 1 h 445"/>
                <a:gd name="T4" fmla="*/ 100 w 121"/>
                <a:gd name="T5" fmla="*/ 445 h 445"/>
                <a:gd name="T6" fmla="*/ 121 w 121"/>
                <a:gd name="T7" fmla="*/ 442 h 445"/>
                <a:gd name="T8" fmla="*/ 22 w 121"/>
                <a:gd name="T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445">
                  <a:moveTo>
                    <a:pt x="22" y="0"/>
                  </a:moveTo>
                  <a:cubicBezTo>
                    <a:pt x="15" y="1"/>
                    <a:pt x="7" y="1"/>
                    <a:pt x="0" y="1"/>
                  </a:cubicBezTo>
                  <a:cubicBezTo>
                    <a:pt x="39" y="147"/>
                    <a:pt x="73" y="295"/>
                    <a:pt x="100" y="445"/>
                  </a:cubicBezTo>
                  <a:cubicBezTo>
                    <a:pt x="107" y="444"/>
                    <a:pt x="114" y="443"/>
                    <a:pt x="121" y="442"/>
                  </a:cubicBezTo>
                  <a:cubicBezTo>
                    <a:pt x="94" y="293"/>
                    <a:pt x="61" y="146"/>
                    <a:pt x="22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1549">
              <a:extLst>
                <a:ext uri="{FF2B5EF4-FFF2-40B4-BE49-F238E27FC236}">
                  <a16:creationId xmlns:a16="http://schemas.microsoft.com/office/drawing/2014/main" id="{7867B81A-45A9-4137-AF0D-7BC02DC15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8254" y="6458444"/>
              <a:ext cx="16209" cy="81048"/>
            </a:xfrm>
            <a:custGeom>
              <a:avLst/>
              <a:gdLst>
                <a:gd name="T0" fmla="*/ 0 w 45"/>
                <a:gd name="T1" fmla="*/ 0 h 210"/>
                <a:gd name="T2" fmla="*/ 25 w 45"/>
                <a:gd name="T3" fmla="*/ 209 h 210"/>
                <a:gd name="T4" fmla="*/ 45 w 45"/>
                <a:gd name="T5" fmla="*/ 210 h 210"/>
                <a:gd name="T6" fmla="*/ 21 w 45"/>
                <a:gd name="T7" fmla="*/ 4 h 210"/>
                <a:gd name="T8" fmla="*/ 0 w 45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0">
                  <a:moveTo>
                    <a:pt x="0" y="0"/>
                  </a:moveTo>
                  <a:cubicBezTo>
                    <a:pt x="10" y="70"/>
                    <a:pt x="18" y="139"/>
                    <a:pt x="25" y="209"/>
                  </a:cubicBezTo>
                  <a:cubicBezTo>
                    <a:pt x="32" y="210"/>
                    <a:pt x="39" y="210"/>
                    <a:pt x="45" y="210"/>
                  </a:cubicBezTo>
                  <a:cubicBezTo>
                    <a:pt x="38" y="141"/>
                    <a:pt x="30" y="72"/>
                    <a:pt x="21" y="4"/>
                  </a:cubicBezTo>
                  <a:cubicBezTo>
                    <a:pt x="14" y="2"/>
                    <a:pt x="7" y="1"/>
                    <a:pt x="0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1DD16EA1-EF3F-4201-8D57-CADAA4999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6002773"/>
              <a:ext cx="113415" cy="373199"/>
            </a:xfrm>
            <a:custGeom>
              <a:avLst/>
              <a:gdLst>
                <a:gd name="connsiteX0" fmla="*/ 111992 w 111992"/>
                <a:gd name="connsiteY0" fmla="*/ 0 h 368516"/>
                <a:gd name="connsiteX1" fmla="*/ 26200 w 111992"/>
                <a:gd name="connsiteY1" fmla="*/ 252817 h 368516"/>
                <a:gd name="connsiteX2" fmla="*/ 0 w 111992"/>
                <a:gd name="connsiteY2" fmla="*/ 368516 h 368516"/>
                <a:gd name="connsiteX3" fmla="*/ 0 w 111992"/>
                <a:gd name="connsiteY3" fmla="*/ 334336 h 368516"/>
                <a:gd name="connsiteX4" fmla="*/ 18092 w 111992"/>
                <a:gd name="connsiteY4" fmla="*/ 253759 h 368516"/>
                <a:gd name="connsiteX5" fmla="*/ 103319 w 111992"/>
                <a:gd name="connsiteY5" fmla="*/ 1131 h 368516"/>
                <a:gd name="connsiteX6" fmla="*/ 111992 w 111992"/>
                <a:gd name="connsiteY6" fmla="*/ 0 h 36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92" h="368516">
                  <a:moveTo>
                    <a:pt x="111992" y="0"/>
                  </a:moveTo>
                  <a:cubicBezTo>
                    <a:pt x="77864" y="81444"/>
                    <a:pt x="49109" y="165905"/>
                    <a:pt x="26200" y="252817"/>
                  </a:cubicBezTo>
                  <a:lnTo>
                    <a:pt x="0" y="368516"/>
                  </a:lnTo>
                  <a:lnTo>
                    <a:pt x="0" y="334336"/>
                  </a:lnTo>
                  <a:lnTo>
                    <a:pt x="18092" y="253759"/>
                  </a:lnTo>
                  <a:cubicBezTo>
                    <a:pt x="40813" y="166942"/>
                    <a:pt x="69379" y="82576"/>
                    <a:pt x="103319" y="1131"/>
                  </a:cubicBezTo>
                  <a:cubicBezTo>
                    <a:pt x="106335" y="754"/>
                    <a:pt x="108975" y="377"/>
                    <a:pt x="111992" y="0"/>
                  </a:cubicBezTo>
                  <a:close/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0" name="Freeform 1552">
              <a:extLst>
                <a:ext uri="{FF2B5EF4-FFF2-40B4-BE49-F238E27FC236}">
                  <a16:creationId xmlns:a16="http://schemas.microsoft.com/office/drawing/2014/main" id="{FAC0DDD7-F09B-4CFA-8C86-90A2CFD65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04" y="5988365"/>
              <a:ext cx="160295" cy="531316"/>
            </a:xfrm>
            <a:custGeom>
              <a:avLst/>
              <a:gdLst>
                <a:gd name="T0" fmla="*/ 423 w 423"/>
                <a:gd name="T1" fmla="*/ 0 h 1391"/>
                <a:gd name="T2" fmla="*/ 401 w 423"/>
                <a:gd name="T3" fmla="*/ 2 h 1391"/>
                <a:gd name="T4" fmla="*/ 0 w 423"/>
                <a:gd name="T5" fmla="*/ 1391 h 1391"/>
                <a:gd name="T6" fmla="*/ 20 w 423"/>
                <a:gd name="T7" fmla="*/ 1390 h 1391"/>
                <a:gd name="T8" fmla="*/ 423 w 423"/>
                <a:gd name="T9" fmla="*/ 0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1391">
                  <a:moveTo>
                    <a:pt x="423" y="0"/>
                  </a:moveTo>
                  <a:cubicBezTo>
                    <a:pt x="415" y="1"/>
                    <a:pt x="408" y="2"/>
                    <a:pt x="401" y="2"/>
                  </a:cubicBezTo>
                  <a:cubicBezTo>
                    <a:pt x="201" y="433"/>
                    <a:pt x="64" y="900"/>
                    <a:pt x="0" y="1391"/>
                  </a:cubicBezTo>
                  <a:cubicBezTo>
                    <a:pt x="6" y="1390"/>
                    <a:pt x="13" y="1390"/>
                    <a:pt x="20" y="1390"/>
                  </a:cubicBezTo>
                  <a:cubicBezTo>
                    <a:pt x="84" y="899"/>
                    <a:pt x="222" y="431"/>
                    <a:pt x="423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1553">
              <a:extLst>
                <a:ext uri="{FF2B5EF4-FFF2-40B4-BE49-F238E27FC236}">
                  <a16:creationId xmlns:a16="http://schemas.microsoft.com/office/drawing/2014/main" id="{BCBB531E-869B-44B0-BBFC-861F8757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78" y="5979359"/>
              <a:ext cx="178306" cy="534918"/>
            </a:xfrm>
            <a:custGeom>
              <a:avLst/>
              <a:gdLst>
                <a:gd name="T0" fmla="*/ 467 w 467"/>
                <a:gd name="T1" fmla="*/ 0 h 1398"/>
                <a:gd name="T2" fmla="*/ 445 w 467"/>
                <a:gd name="T3" fmla="*/ 1 h 1398"/>
                <a:gd name="T4" fmla="*/ 0 w 467"/>
                <a:gd name="T5" fmla="*/ 1398 h 1398"/>
                <a:gd name="T6" fmla="*/ 19 w 467"/>
                <a:gd name="T7" fmla="*/ 1398 h 1398"/>
                <a:gd name="T8" fmla="*/ 467 w 467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1398">
                  <a:moveTo>
                    <a:pt x="467" y="0"/>
                  </a:moveTo>
                  <a:cubicBezTo>
                    <a:pt x="460" y="0"/>
                    <a:pt x="452" y="0"/>
                    <a:pt x="445" y="1"/>
                  </a:cubicBezTo>
                  <a:cubicBezTo>
                    <a:pt x="224" y="430"/>
                    <a:pt x="71" y="900"/>
                    <a:pt x="0" y="1398"/>
                  </a:cubicBezTo>
                  <a:cubicBezTo>
                    <a:pt x="6" y="1398"/>
                    <a:pt x="13" y="1398"/>
                    <a:pt x="19" y="1398"/>
                  </a:cubicBezTo>
                  <a:cubicBezTo>
                    <a:pt x="91" y="899"/>
                    <a:pt x="246" y="428"/>
                    <a:pt x="467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1554">
              <a:extLst>
                <a:ext uri="{FF2B5EF4-FFF2-40B4-BE49-F238E27FC236}">
                  <a16:creationId xmlns:a16="http://schemas.microsoft.com/office/drawing/2014/main" id="{BBE0DFF6-F65B-4D04-B214-5B0B68A07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51" y="5975757"/>
              <a:ext cx="196316" cy="536720"/>
            </a:xfrm>
            <a:custGeom>
              <a:avLst/>
              <a:gdLst>
                <a:gd name="T0" fmla="*/ 516 w 516"/>
                <a:gd name="T1" fmla="*/ 0 h 1405"/>
                <a:gd name="T2" fmla="*/ 494 w 516"/>
                <a:gd name="T3" fmla="*/ 1 h 1405"/>
                <a:gd name="T4" fmla="*/ 0 w 516"/>
                <a:gd name="T5" fmla="*/ 1405 h 1405"/>
                <a:gd name="T6" fmla="*/ 19 w 516"/>
                <a:gd name="T7" fmla="*/ 1405 h 1405"/>
                <a:gd name="T8" fmla="*/ 20 w 516"/>
                <a:gd name="T9" fmla="*/ 1405 h 1405"/>
                <a:gd name="T10" fmla="*/ 516 w 516"/>
                <a:gd name="T1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1405">
                  <a:moveTo>
                    <a:pt x="516" y="0"/>
                  </a:moveTo>
                  <a:cubicBezTo>
                    <a:pt x="509" y="1"/>
                    <a:pt x="501" y="1"/>
                    <a:pt x="494" y="1"/>
                  </a:cubicBezTo>
                  <a:cubicBezTo>
                    <a:pt x="250" y="426"/>
                    <a:pt x="79" y="900"/>
                    <a:pt x="0" y="1405"/>
                  </a:cubicBezTo>
                  <a:cubicBezTo>
                    <a:pt x="6" y="1405"/>
                    <a:pt x="13" y="1405"/>
                    <a:pt x="19" y="1405"/>
                  </a:cubicBezTo>
                  <a:cubicBezTo>
                    <a:pt x="19" y="1405"/>
                    <a:pt x="19" y="1405"/>
                    <a:pt x="20" y="1405"/>
                  </a:cubicBezTo>
                  <a:cubicBezTo>
                    <a:pt x="99" y="900"/>
                    <a:pt x="271" y="425"/>
                    <a:pt x="516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1555">
              <a:extLst>
                <a:ext uri="{FF2B5EF4-FFF2-40B4-BE49-F238E27FC236}">
                  <a16:creationId xmlns:a16="http://schemas.microsoft.com/office/drawing/2014/main" id="{8794E802-3645-475F-8C33-15A716E27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24" y="5975757"/>
              <a:ext cx="217930" cy="538520"/>
            </a:xfrm>
            <a:custGeom>
              <a:avLst/>
              <a:gdLst>
                <a:gd name="T0" fmla="*/ 548 w 571"/>
                <a:gd name="T1" fmla="*/ 0 h 1410"/>
                <a:gd name="T2" fmla="*/ 0 w 571"/>
                <a:gd name="T3" fmla="*/ 1410 h 1410"/>
                <a:gd name="T4" fmla="*/ 19 w 571"/>
                <a:gd name="T5" fmla="*/ 1410 h 1410"/>
                <a:gd name="T6" fmla="*/ 571 w 571"/>
                <a:gd name="T7" fmla="*/ 0 h 1410"/>
                <a:gd name="T8" fmla="*/ 548 w 571"/>
                <a:gd name="T9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1410">
                  <a:moveTo>
                    <a:pt x="548" y="0"/>
                  </a:moveTo>
                  <a:cubicBezTo>
                    <a:pt x="278" y="419"/>
                    <a:pt x="87" y="896"/>
                    <a:pt x="0" y="1410"/>
                  </a:cubicBezTo>
                  <a:cubicBezTo>
                    <a:pt x="6" y="1410"/>
                    <a:pt x="13" y="1410"/>
                    <a:pt x="19" y="1410"/>
                  </a:cubicBezTo>
                  <a:cubicBezTo>
                    <a:pt x="107" y="896"/>
                    <a:pt x="299" y="418"/>
                    <a:pt x="571" y="0"/>
                  </a:cubicBezTo>
                  <a:cubicBezTo>
                    <a:pt x="563" y="0"/>
                    <a:pt x="556" y="0"/>
                    <a:pt x="548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1556">
              <a:extLst>
                <a:ext uri="{FF2B5EF4-FFF2-40B4-BE49-F238E27FC236}">
                  <a16:creationId xmlns:a16="http://schemas.microsoft.com/office/drawing/2014/main" id="{38E87BD4-9F8B-4056-8272-1654EDE4E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98" y="6177477"/>
              <a:ext cx="111666" cy="340402"/>
            </a:xfrm>
            <a:custGeom>
              <a:avLst/>
              <a:gdLst>
                <a:gd name="T0" fmla="*/ 293 w 293"/>
                <a:gd name="T1" fmla="*/ 0 h 888"/>
                <a:gd name="T2" fmla="*/ 293 w 293"/>
                <a:gd name="T3" fmla="*/ 0 h 888"/>
                <a:gd name="T4" fmla="*/ 0 w 293"/>
                <a:gd name="T5" fmla="*/ 887 h 888"/>
                <a:gd name="T6" fmla="*/ 20 w 293"/>
                <a:gd name="T7" fmla="*/ 888 h 888"/>
                <a:gd name="T8" fmla="*/ 293 w 293"/>
                <a:gd name="T9" fmla="*/ 45 h 888"/>
                <a:gd name="T10" fmla="*/ 293 w 293"/>
                <a:gd name="T11" fmla="*/ 45 h 888"/>
                <a:gd name="T12" fmla="*/ 293 w 293"/>
                <a:gd name="T13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888">
                  <a:moveTo>
                    <a:pt x="293" y="0"/>
                  </a:moveTo>
                  <a:cubicBezTo>
                    <a:pt x="293" y="0"/>
                    <a:pt x="293" y="0"/>
                    <a:pt x="293" y="0"/>
                  </a:cubicBezTo>
                  <a:cubicBezTo>
                    <a:pt x="158" y="277"/>
                    <a:pt x="58" y="574"/>
                    <a:pt x="0" y="887"/>
                  </a:cubicBezTo>
                  <a:cubicBezTo>
                    <a:pt x="6" y="887"/>
                    <a:pt x="13" y="888"/>
                    <a:pt x="20" y="888"/>
                  </a:cubicBezTo>
                  <a:cubicBezTo>
                    <a:pt x="75" y="592"/>
                    <a:pt x="168" y="309"/>
                    <a:pt x="293" y="45"/>
                  </a:cubicBezTo>
                  <a:cubicBezTo>
                    <a:pt x="293" y="45"/>
                    <a:pt x="293" y="45"/>
                    <a:pt x="293" y="45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solidFill>
              <a:srgbClr val="CC4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2" name="Forme libre : forme 381">
              <a:extLst>
                <a:ext uri="{FF2B5EF4-FFF2-40B4-BE49-F238E27FC236}">
                  <a16:creationId xmlns:a16="http://schemas.microsoft.com/office/drawing/2014/main" id="{95359E6A-ED3E-4743-9A9E-AC87B2919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0" y="6615139"/>
              <a:ext cx="12193200" cy="242860"/>
            </a:xfrm>
            <a:custGeom>
              <a:avLst/>
              <a:gdLst>
                <a:gd name="connsiteX0" fmla="*/ 0 w 12193200"/>
                <a:gd name="connsiteY0" fmla="*/ 0 h 242860"/>
                <a:gd name="connsiteX1" fmla="*/ 12193200 w 12193200"/>
                <a:gd name="connsiteY1" fmla="*/ 0 h 242860"/>
                <a:gd name="connsiteX2" fmla="*/ 12193200 w 12193200"/>
                <a:gd name="connsiteY2" fmla="*/ 242860 h 242860"/>
                <a:gd name="connsiteX3" fmla="*/ 0 w 12193200"/>
                <a:gd name="connsiteY3" fmla="*/ 242860 h 24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3200" h="242860">
                  <a:moveTo>
                    <a:pt x="0" y="0"/>
                  </a:moveTo>
                  <a:lnTo>
                    <a:pt x="12193200" y="0"/>
                  </a:lnTo>
                  <a:lnTo>
                    <a:pt x="12193200" y="242860"/>
                  </a:lnTo>
                  <a:lnTo>
                    <a:pt x="0" y="242860"/>
                  </a:lnTo>
                  <a:close/>
                </a:path>
              </a:pathLst>
            </a:custGeom>
            <a:solidFill>
              <a:srgbClr val="8EC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84" name="Forme libre : forme 383">
              <a:extLst>
                <a:ext uri="{FF2B5EF4-FFF2-40B4-BE49-F238E27FC236}">
                  <a16:creationId xmlns:a16="http://schemas.microsoft.com/office/drawing/2014/main" id="{3806B65E-17E2-42FC-A326-632D75CE3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6038795"/>
              <a:ext cx="12193200" cy="819204"/>
            </a:xfrm>
            <a:custGeom>
              <a:avLst/>
              <a:gdLst>
                <a:gd name="connsiteX0" fmla="*/ 12193200 w 12193200"/>
                <a:gd name="connsiteY0" fmla="*/ 0 h 819204"/>
                <a:gd name="connsiteX1" fmla="*/ 12193200 w 12193200"/>
                <a:gd name="connsiteY1" fmla="*/ 516900 h 819204"/>
                <a:gd name="connsiteX2" fmla="*/ 10881613 w 12193200"/>
                <a:gd name="connsiteY2" fmla="*/ 763850 h 819204"/>
                <a:gd name="connsiteX3" fmla="*/ 10673972 w 12193200"/>
                <a:gd name="connsiteY3" fmla="*/ 819204 h 819204"/>
                <a:gd name="connsiteX4" fmla="*/ 6542010 w 12193200"/>
                <a:gd name="connsiteY4" fmla="*/ 819204 h 819204"/>
                <a:gd name="connsiteX5" fmla="*/ 6462778 w 12193200"/>
                <a:gd name="connsiteY5" fmla="*/ 806106 h 819204"/>
                <a:gd name="connsiteX6" fmla="*/ 4576481 w 12193200"/>
                <a:gd name="connsiteY6" fmla="*/ 613103 h 819204"/>
                <a:gd name="connsiteX7" fmla="*/ 2095980 w 12193200"/>
                <a:gd name="connsiteY7" fmla="*/ 812381 h 819204"/>
                <a:gd name="connsiteX8" fmla="*/ 1925529 w 12193200"/>
                <a:gd name="connsiteY8" fmla="*/ 819204 h 819204"/>
                <a:gd name="connsiteX9" fmla="*/ 1733098 w 12193200"/>
                <a:gd name="connsiteY9" fmla="*/ 819204 h 819204"/>
                <a:gd name="connsiteX10" fmla="*/ 1664049 w 12193200"/>
                <a:gd name="connsiteY10" fmla="*/ 818680 h 819204"/>
                <a:gd name="connsiteX11" fmla="*/ 1140501 w 12193200"/>
                <a:gd name="connsiteY11" fmla="*/ 798637 h 819204"/>
                <a:gd name="connsiteX12" fmla="*/ 156042 w 12193200"/>
                <a:gd name="connsiteY12" fmla="*/ 779472 h 819204"/>
                <a:gd name="connsiteX13" fmla="*/ 0 w 12193200"/>
                <a:gd name="connsiteY13" fmla="*/ 789178 h 819204"/>
                <a:gd name="connsiteX14" fmla="*/ 0 w 12193200"/>
                <a:gd name="connsiteY14" fmla="*/ 488783 h 819204"/>
                <a:gd name="connsiteX15" fmla="*/ 4486 w 12193200"/>
                <a:gd name="connsiteY15" fmla="*/ 488224 h 819204"/>
                <a:gd name="connsiteX16" fmla="*/ 1212650 w 12193200"/>
                <a:gd name="connsiteY16" fmla="*/ 518809 h 819204"/>
                <a:gd name="connsiteX17" fmla="*/ 2150186 w 12193200"/>
                <a:gd name="connsiteY17" fmla="*/ 560038 h 819204"/>
                <a:gd name="connsiteX18" fmla="*/ 4203528 w 12193200"/>
                <a:gd name="connsiteY18" fmla="*/ 293954 h 819204"/>
                <a:gd name="connsiteX19" fmla="*/ 6695863 w 12193200"/>
                <a:gd name="connsiteY19" fmla="*/ 385194 h 819204"/>
                <a:gd name="connsiteX20" fmla="*/ 8914113 w 12193200"/>
                <a:gd name="connsiteY20" fmla="*/ 494758 h 819204"/>
                <a:gd name="connsiteX21" fmla="*/ 11985537 w 12193200"/>
                <a:gd name="connsiteY21" fmla="*/ 25196 h 819204"/>
                <a:gd name="connsiteX22" fmla="*/ 12055013 w 12193200"/>
                <a:gd name="connsiteY22" fmla="*/ 14507 h 819204"/>
                <a:gd name="connsiteX23" fmla="*/ 12193200 w 12193200"/>
                <a:gd name="connsiteY23" fmla="*/ 0 h 8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3200" h="819204">
                  <a:moveTo>
                    <a:pt x="12193200" y="0"/>
                  </a:moveTo>
                  <a:cubicBezTo>
                    <a:pt x="12193200" y="516900"/>
                    <a:pt x="12193200" y="516900"/>
                    <a:pt x="12193200" y="516900"/>
                  </a:cubicBezTo>
                  <a:cubicBezTo>
                    <a:pt x="11744855" y="553549"/>
                    <a:pt x="11312256" y="651852"/>
                    <a:pt x="10881613" y="763850"/>
                  </a:cubicBezTo>
                  <a:lnTo>
                    <a:pt x="10673972" y="819204"/>
                  </a:lnTo>
                  <a:lnTo>
                    <a:pt x="6542010" y="819204"/>
                  </a:lnTo>
                  <a:lnTo>
                    <a:pt x="6462778" y="806106"/>
                  </a:lnTo>
                  <a:cubicBezTo>
                    <a:pt x="5839421" y="704958"/>
                    <a:pt x="5212782" y="616969"/>
                    <a:pt x="4576481" y="613103"/>
                  </a:cubicBezTo>
                  <a:cubicBezTo>
                    <a:pt x="3742012" y="608140"/>
                    <a:pt x="2924340" y="748627"/>
                    <a:pt x="2095980" y="812381"/>
                  </a:cubicBezTo>
                  <a:lnTo>
                    <a:pt x="1925529" y="819204"/>
                  </a:lnTo>
                  <a:lnTo>
                    <a:pt x="1733098" y="819204"/>
                  </a:lnTo>
                  <a:lnTo>
                    <a:pt x="1664049" y="818680"/>
                  </a:lnTo>
                  <a:cubicBezTo>
                    <a:pt x="1501812" y="814958"/>
                    <a:pt x="1324306" y="806845"/>
                    <a:pt x="1140501" y="798637"/>
                  </a:cubicBezTo>
                  <a:cubicBezTo>
                    <a:pt x="814979" y="784035"/>
                    <a:pt x="470130" y="769648"/>
                    <a:pt x="156042" y="779472"/>
                  </a:cubicBezTo>
                  <a:lnTo>
                    <a:pt x="0" y="789178"/>
                  </a:lnTo>
                  <a:lnTo>
                    <a:pt x="0" y="488783"/>
                  </a:lnTo>
                  <a:lnTo>
                    <a:pt x="4486" y="488224"/>
                  </a:lnTo>
                  <a:cubicBezTo>
                    <a:pt x="366752" y="454382"/>
                    <a:pt x="803145" y="486742"/>
                    <a:pt x="1212650" y="518809"/>
                  </a:cubicBezTo>
                  <a:cubicBezTo>
                    <a:pt x="1566516" y="546678"/>
                    <a:pt x="1900532" y="574545"/>
                    <a:pt x="2150186" y="560038"/>
                  </a:cubicBezTo>
                  <a:cubicBezTo>
                    <a:pt x="2846849" y="519191"/>
                    <a:pt x="3510683" y="353890"/>
                    <a:pt x="4203528" y="293954"/>
                  </a:cubicBezTo>
                  <a:cubicBezTo>
                    <a:pt x="5032270" y="222565"/>
                    <a:pt x="5863303" y="303879"/>
                    <a:pt x="6695863" y="385194"/>
                  </a:cubicBezTo>
                  <a:cubicBezTo>
                    <a:pt x="7434516" y="457346"/>
                    <a:pt x="8173933" y="529498"/>
                    <a:pt x="8914113" y="494758"/>
                  </a:cubicBezTo>
                  <a:cubicBezTo>
                    <a:pt x="9966933" y="445511"/>
                    <a:pt x="10959821" y="183625"/>
                    <a:pt x="11985537" y="25196"/>
                  </a:cubicBezTo>
                  <a:cubicBezTo>
                    <a:pt x="12008442" y="21378"/>
                    <a:pt x="12031727" y="17943"/>
                    <a:pt x="12055013" y="14507"/>
                  </a:cubicBezTo>
                  <a:cubicBezTo>
                    <a:pt x="12099294" y="8017"/>
                    <a:pt x="12146629" y="1909"/>
                    <a:pt x="12193200" y="0"/>
                  </a:cubicBezTo>
                  <a:close/>
                </a:path>
              </a:pathLst>
            </a:custGeom>
            <a:solidFill>
              <a:srgbClr val="D669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80" name="Forme libre : forme 379">
              <a:extLst>
                <a:ext uri="{FF2B5EF4-FFF2-40B4-BE49-F238E27FC236}">
                  <a16:creationId xmlns:a16="http://schemas.microsoft.com/office/drawing/2014/main" id="{53A4273B-08E7-4455-820A-50EC01B00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318" y="6114441"/>
              <a:ext cx="6157283" cy="743558"/>
            </a:xfrm>
            <a:custGeom>
              <a:avLst/>
              <a:gdLst>
                <a:gd name="connsiteX0" fmla="*/ 229351 w 6157283"/>
                <a:gd name="connsiteY0" fmla="*/ 733530 h 743558"/>
                <a:gd name="connsiteX1" fmla="*/ 495097 w 6157283"/>
                <a:gd name="connsiteY1" fmla="*/ 734669 h 743558"/>
                <a:gd name="connsiteX2" fmla="*/ 754385 w 6157283"/>
                <a:gd name="connsiteY2" fmla="*/ 743558 h 743558"/>
                <a:gd name="connsiteX3" fmla="*/ 0 w 6157283"/>
                <a:gd name="connsiteY3" fmla="*/ 743558 h 743558"/>
                <a:gd name="connsiteX4" fmla="*/ 6157283 w 6157283"/>
                <a:gd name="connsiteY4" fmla="*/ 0 h 743558"/>
                <a:gd name="connsiteX5" fmla="*/ 6157283 w 6157283"/>
                <a:gd name="connsiteY5" fmla="*/ 703014 h 743558"/>
                <a:gd name="connsiteX6" fmla="*/ 6121400 w 6157283"/>
                <a:gd name="connsiteY6" fmla="*/ 717891 h 743558"/>
                <a:gd name="connsiteX7" fmla="*/ 6020704 w 6157283"/>
                <a:gd name="connsiteY7" fmla="*/ 743558 h 743558"/>
                <a:gd name="connsiteX8" fmla="*/ 3158257 w 6157283"/>
                <a:gd name="connsiteY8" fmla="*/ 743558 h 743558"/>
                <a:gd name="connsiteX9" fmla="*/ 3194128 w 6157283"/>
                <a:gd name="connsiteY9" fmla="*/ 738393 h 743558"/>
                <a:gd name="connsiteX10" fmla="*/ 3545847 w 6157283"/>
                <a:gd name="connsiteY10" fmla="*/ 664487 h 743558"/>
                <a:gd name="connsiteX11" fmla="*/ 6157283 w 6157283"/>
                <a:gd name="connsiteY11" fmla="*/ 0 h 74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57283" h="743558">
                  <a:moveTo>
                    <a:pt x="229351" y="733530"/>
                  </a:moveTo>
                  <a:cubicBezTo>
                    <a:pt x="317913" y="732291"/>
                    <a:pt x="406499" y="732815"/>
                    <a:pt x="495097" y="734669"/>
                  </a:cubicBezTo>
                  <a:lnTo>
                    <a:pt x="754385" y="743558"/>
                  </a:lnTo>
                  <a:lnTo>
                    <a:pt x="0" y="743558"/>
                  </a:lnTo>
                  <a:close/>
                  <a:moveTo>
                    <a:pt x="6157283" y="0"/>
                  </a:moveTo>
                  <a:cubicBezTo>
                    <a:pt x="6157283" y="703014"/>
                    <a:pt x="6157283" y="703014"/>
                    <a:pt x="6157283" y="703014"/>
                  </a:cubicBezTo>
                  <a:cubicBezTo>
                    <a:pt x="6145831" y="708354"/>
                    <a:pt x="6133997" y="713313"/>
                    <a:pt x="6121400" y="717891"/>
                  </a:cubicBezTo>
                  <a:lnTo>
                    <a:pt x="6020704" y="743558"/>
                  </a:lnTo>
                  <a:lnTo>
                    <a:pt x="3158257" y="743558"/>
                  </a:lnTo>
                  <a:lnTo>
                    <a:pt x="3194128" y="738393"/>
                  </a:lnTo>
                  <a:cubicBezTo>
                    <a:pt x="3312418" y="717127"/>
                    <a:pt x="3429610" y="692142"/>
                    <a:pt x="3545847" y="664487"/>
                  </a:cubicBezTo>
                  <a:cubicBezTo>
                    <a:pt x="4426887" y="453545"/>
                    <a:pt x="5260592" y="84301"/>
                    <a:pt x="6157283" y="0"/>
                  </a:cubicBezTo>
                  <a:close/>
                </a:path>
              </a:pathLst>
            </a:custGeom>
            <a:solidFill>
              <a:srgbClr val="90C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88" name="Forme libre : forme 387">
              <a:extLst>
                <a:ext uri="{FF2B5EF4-FFF2-40B4-BE49-F238E27FC236}">
                  <a16:creationId xmlns:a16="http://schemas.microsoft.com/office/drawing/2014/main" id="{C6CCA0BB-0E14-43DC-ADF9-7E530F442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6562335"/>
              <a:ext cx="9619469" cy="295664"/>
            </a:xfrm>
            <a:custGeom>
              <a:avLst/>
              <a:gdLst>
                <a:gd name="connsiteX0" fmla="*/ 9619469 w 9619469"/>
                <a:gd name="connsiteY0" fmla="*/ 207683 h 295664"/>
                <a:gd name="connsiteX1" fmla="*/ 9533773 w 9619469"/>
                <a:gd name="connsiteY1" fmla="*/ 295664 h 295664"/>
                <a:gd name="connsiteX2" fmla="*/ 9168598 w 9619469"/>
                <a:gd name="connsiteY2" fmla="*/ 295664 h 295664"/>
                <a:gd name="connsiteX3" fmla="*/ 9355318 w 9619469"/>
                <a:gd name="connsiteY3" fmla="*/ 268403 h 295664"/>
                <a:gd name="connsiteX4" fmla="*/ 9619469 w 9619469"/>
                <a:gd name="connsiteY4" fmla="*/ 207683 h 295664"/>
                <a:gd name="connsiteX5" fmla="*/ 4576625 w 9619469"/>
                <a:gd name="connsiteY5" fmla="*/ 129 h 295664"/>
                <a:gd name="connsiteX6" fmla="*/ 7546509 w 9619469"/>
                <a:gd name="connsiteY6" fmla="*/ 285193 h 295664"/>
                <a:gd name="connsiteX7" fmla="*/ 7669587 w 9619469"/>
                <a:gd name="connsiteY7" fmla="*/ 295664 h 295664"/>
                <a:gd name="connsiteX8" fmla="*/ 0 w 9619469"/>
                <a:gd name="connsiteY8" fmla="*/ 295664 h 295664"/>
                <a:gd name="connsiteX9" fmla="*/ 0 w 9619469"/>
                <a:gd name="connsiteY9" fmla="*/ 176101 h 295664"/>
                <a:gd name="connsiteX10" fmla="*/ 156051 w 9619469"/>
                <a:gd name="connsiteY10" fmla="*/ 166400 h 295664"/>
                <a:gd name="connsiteX11" fmla="*/ 1140541 w 9619469"/>
                <a:gd name="connsiteY11" fmla="*/ 185554 h 295664"/>
                <a:gd name="connsiteX12" fmla="*/ 2096047 w 9619469"/>
                <a:gd name="connsiteY12" fmla="*/ 199289 h 295664"/>
                <a:gd name="connsiteX13" fmla="*/ 4576625 w 9619469"/>
                <a:gd name="connsiteY13" fmla="*/ 129 h 29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9469" h="295664">
                  <a:moveTo>
                    <a:pt x="9619469" y="207683"/>
                  </a:moveTo>
                  <a:lnTo>
                    <a:pt x="9533773" y="295664"/>
                  </a:lnTo>
                  <a:lnTo>
                    <a:pt x="9168598" y="295664"/>
                  </a:lnTo>
                  <a:lnTo>
                    <a:pt x="9355318" y="268403"/>
                  </a:lnTo>
                  <a:cubicBezTo>
                    <a:pt x="9445574" y="251668"/>
                    <a:pt x="9533696" y="231553"/>
                    <a:pt x="9619469" y="207683"/>
                  </a:cubicBezTo>
                  <a:close/>
                  <a:moveTo>
                    <a:pt x="4576625" y="129"/>
                  </a:moveTo>
                  <a:cubicBezTo>
                    <a:pt x="5531105" y="5924"/>
                    <a:pt x="6573156" y="191711"/>
                    <a:pt x="7546509" y="285193"/>
                  </a:cubicBezTo>
                  <a:lnTo>
                    <a:pt x="7669587" y="295664"/>
                  </a:lnTo>
                  <a:lnTo>
                    <a:pt x="0" y="295664"/>
                  </a:lnTo>
                  <a:lnTo>
                    <a:pt x="0" y="176101"/>
                  </a:lnTo>
                  <a:lnTo>
                    <a:pt x="156051" y="166400"/>
                  </a:lnTo>
                  <a:cubicBezTo>
                    <a:pt x="470150" y="156581"/>
                    <a:pt x="815008" y="170960"/>
                    <a:pt x="1140541" y="185554"/>
                  </a:cubicBezTo>
                  <a:cubicBezTo>
                    <a:pt x="1508161" y="201960"/>
                    <a:pt x="1850585" y="217985"/>
                    <a:pt x="2096047" y="199289"/>
                  </a:cubicBezTo>
                  <a:cubicBezTo>
                    <a:pt x="2924433" y="135573"/>
                    <a:pt x="3742130" y="-4832"/>
                    <a:pt x="4576625" y="129"/>
                  </a:cubicBezTo>
                  <a:close/>
                </a:path>
              </a:pathLst>
            </a:custGeom>
            <a:solidFill>
              <a:srgbClr val="72C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30" name="Freeform 2687">
              <a:extLst>
                <a:ext uri="{FF2B5EF4-FFF2-40B4-BE49-F238E27FC236}">
                  <a16:creationId xmlns:a16="http://schemas.microsoft.com/office/drawing/2014/main" id="{2600BF57-0DE9-4718-B125-113147F49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1128" y="6818658"/>
              <a:ext cx="34220" cy="12607"/>
            </a:xfrm>
            <a:custGeom>
              <a:avLst/>
              <a:gdLst>
                <a:gd name="T0" fmla="*/ 88 w 88"/>
                <a:gd name="T1" fmla="*/ 0 h 32"/>
                <a:gd name="T2" fmla="*/ 0 w 88"/>
                <a:gd name="T3" fmla="*/ 17 h 32"/>
                <a:gd name="T4" fmla="*/ 38 w 88"/>
                <a:gd name="T5" fmla="*/ 32 h 32"/>
                <a:gd name="T6" fmla="*/ 88 w 88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2">
                  <a:moveTo>
                    <a:pt x="88" y="0"/>
                  </a:moveTo>
                  <a:cubicBezTo>
                    <a:pt x="59" y="6"/>
                    <a:pt x="30" y="12"/>
                    <a:pt x="0" y="17"/>
                  </a:cubicBezTo>
                  <a:cubicBezTo>
                    <a:pt x="10" y="27"/>
                    <a:pt x="23" y="32"/>
                    <a:pt x="38" y="32"/>
                  </a:cubicBezTo>
                  <a:cubicBezTo>
                    <a:pt x="60" y="32"/>
                    <a:pt x="79" y="19"/>
                    <a:pt x="88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2" name="Freeform 2720">
              <a:extLst>
                <a:ext uri="{FF2B5EF4-FFF2-40B4-BE49-F238E27FC236}">
                  <a16:creationId xmlns:a16="http://schemas.microsoft.com/office/drawing/2014/main" id="{65D52533-E313-49BE-9E1C-9A85F342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676" y="6818658"/>
              <a:ext cx="36021" cy="3602"/>
            </a:xfrm>
            <a:custGeom>
              <a:avLst/>
              <a:gdLst>
                <a:gd name="T0" fmla="*/ 0 w 95"/>
                <a:gd name="T1" fmla="*/ 0 h 11"/>
                <a:gd name="T2" fmla="*/ 0 w 95"/>
                <a:gd name="T3" fmla="*/ 1 h 11"/>
                <a:gd name="T4" fmla="*/ 94 w 95"/>
                <a:gd name="T5" fmla="*/ 11 h 11"/>
                <a:gd name="T6" fmla="*/ 95 w 95"/>
                <a:gd name="T7" fmla="*/ 10 h 11"/>
                <a:gd name="T8" fmla="*/ 0 w 9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31" y="4"/>
                    <a:pt x="63" y="8"/>
                    <a:pt x="94" y="11"/>
                  </a:cubicBezTo>
                  <a:cubicBezTo>
                    <a:pt x="94" y="11"/>
                    <a:pt x="95" y="10"/>
                    <a:pt x="95" y="10"/>
                  </a:cubicBezTo>
                  <a:cubicBezTo>
                    <a:pt x="63" y="7"/>
                    <a:pt x="31" y="3"/>
                    <a:pt x="0" y="0"/>
                  </a:cubicBezTo>
                </a:path>
              </a:pathLst>
            </a:custGeom>
            <a:solidFill>
              <a:srgbClr val="7B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3" name="Freeform 2721">
              <a:extLst>
                <a:ext uri="{FF2B5EF4-FFF2-40B4-BE49-F238E27FC236}">
                  <a16:creationId xmlns:a16="http://schemas.microsoft.com/office/drawing/2014/main" id="{A273979A-E3DC-4B2E-B713-DB6C71D79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676" y="6818658"/>
              <a:ext cx="36021" cy="12607"/>
            </a:xfrm>
            <a:custGeom>
              <a:avLst/>
              <a:gdLst>
                <a:gd name="T0" fmla="*/ 0 w 94"/>
                <a:gd name="T1" fmla="*/ 0 h 31"/>
                <a:gd name="T2" fmla="*/ 50 w 94"/>
                <a:gd name="T3" fmla="*/ 31 h 31"/>
                <a:gd name="T4" fmla="*/ 94 w 94"/>
                <a:gd name="T5" fmla="*/ 10 h 31"/>
                <a:gd name="T6" fmla="*/ 0 w 94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31">
                  <a:moveTo>
                    <a:pt x="0" y="0"/>
                  </a:moveTo>
                  <a:cubicBezTo>
                    <a:pt x="9" y="18"/>
                    <a:pt x="28" y="31"/>
                    <a:pt x="50" y="31"/>
                  </a:cubicBezTo>
                  <a:cubicBezTo>
                    <a:pt x="68" y="31"/>
                    <a:pt x="84" y="23"/>
                    <a:pt x="94" y="10"/>
                  </a:cubicBezTo>
                  <a:cubicBezTo>
                    <a:pt x="63" y="7"/>
                    <a:pt x="31" y="3"/>
                    <a:pt x="0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8" name="Freeform 2726">
              <a:extLst>
                <a:ext uri="{FF2B5EF4-FFF2-40B4-BE49-F238E27FC236}">
                  <a16:creationId xmlns:a16="http://schemas.microsoft.com/office/drawing/2014/main" id="{D52183AD-FF93-4750-8894-B46D7467E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0730" y="6807852"/>
              <a:ext cx="3602" cy="3602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9" name="Freeform 2727">
              <a:extLst>
                <a:ext uri="{FF2B5EF4-FFF2-40B4-BE49-F238E27FC236}">
                  <a16:creationId xmlns:a16="http://schemas.microsoft.com/office/drawing/2014/main" id="{7FDF7B9B-852A-4CAC-AE45-68F903F62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526" y="6789841"/>
              <a:ext cx="23414" cy="3602"/>
            </a:xfrm>
            <a:custGeom>
              <a:avLst/>
              <a:gdLst>
                <a:gd name="T0" fmla="*/ 2 w 59"/>
                <a:gd name="T1" fmla="*/ 0 h 8"/>
                <a:gd name="T2" fmla="*/ 0 w 59"/>
                <a:gd name="T3" fmla="*/ 1 h 8"/>
                <a:gd name="T4" fmla="*/ 59 w 59"/>
                <a:gd name="T5" fmla="*/ 8 h 8"/>
                <a:gd name="T6" fmla="*/ 56 w 59"/>
                <a:gd name="T7" fmla="*/ 7 h 8"/>
                <a:gd name="T8" fmla="*/ 2 w 5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">
                  <a:moveTo>
                    <a:pt x="2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19" y="4"/>
                    <a:pt x="39" y="6"/>
                    <a:pt x="59" y="8"/>
                  </a:cubicBezTo>
                  <a:cubicBezTo>
                    <a:pt x="58" y="8"/>
                    <a:pt x="57" y="7"/>
                    <a:pt x="56" y="7"/>
                  </a:cubicBezTo>
                  <a:cubicBezTo>
                    <a:pt x="38" y="5"/>
                    <a:pt x="20" y="2"/>
                    <a:pt x="2" y="0"/>
                  </a:cubicBezTo>
                </a:path>
              </a:pathLst>
            </a:custGeom>
            <a:solidFill>
              <a:srgbClr val="7B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0" name="Freeform 2728">
              <a:extLst>
                <a:ext uri="{FF2B5EF4-FFF2-40B4-BE49-F238E27FC236}">
                  <a16:creationId xmlns:a16="http://schemas.microsoft.com/office/drawing/2014/main" id="{E46CE7AD-EB8A-4746-BDB7-84E1843877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0918" y="6789841"/>
              <a:ext cx="43225" cy="41425"/>
            </a:xfrm>
            <a:custGeom>
              <a:avLst/>
              <a:gdLst>
                <a:gd name="T0" fmla="*/ 56 w 112"/>
                <a:gd name="T1" fmla="*/ 54 h 107"/>
                <a:gd name="T2" fmla="*/ 52 w 112"/>
                <a:gd name="T3" fmla="*/ 51 h 107"/>
                <a:gd name="T4" fmla="*/ 56 w 112"/>
                <a:gd name="T5" fmla="*/ 47 h 107"/>
                <a:gd name="T6" fmla="*/ 60 w 112"/>
                <a:gd name="T7" fmla="*/ 51 h 107"/>
                <a:gd name="T8" fmla="*/ 56 w 112"/>
                <a:gd name="T9" fmla="*/ 54 h 107"/>
                <a:gd name="T10" fmla="*/ 32 w 112"/>
                <a:gd name="T11" fmla="*/ 0 h 107"/>
                <a:gd name="T12" fmla="*/ 0 w 112"/>
                <a:gd name="T13" fmla="*/ 51 h 107"/>
                <a:gd name="T14" fmla="*/ 56 w 112"/>
                <a:gd name="T15" fmla="*/ 107 h 107"/>
                <a:gd name="T16" fmla="*/ 112 w 112"/>
                <a:gd name="T17" fmla="*/ 51 h 107"/>
                <a:gd name="T18" fmla="*/ 91 w 112"/>
                <a:gd name="T19" fmla="*/ 7 h 107"/>
                <a:gd name="T20" fmla="*/ 32 w 112"/>
                <a:gd name="T2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07">
                  <a:moveTo>
                    <a:pt x="56" y="54"/>
                  </a:moveTo>
                  <a:cubicBezTo>
                    <a:pt x="54" y="54"/>
                    <a:pt x="52" y="53"/>
                    <a:pt x="52" y="51"/>
                  </a:cubicBezTo>
                  <a:cubicBezTo>
                    <a:pt x="52" y="49"/>
                    <a:pt x="53" y="47"/>
                    <a:pt x="56" y="47"/>
                  </a:cubicBezTo>
                  <a:cubicBezTo>
                    <a:pt x="58" y="47"/>
                    <a:pt x="60" y="49"/>
                    <a:pt x="60" y="51"/>
                  </a:cubicBezTo>
                  <a:cubicBezTo>
                    <a:pt x="60" y="53"/>
                    <a:pt x="58" y="54"/>
                    <a:pt x="56" y="54"/>
                  </a:cubicBezTo>
                  <a:moveTo>
                    <a:pt x="32" y="0"/>
                  </a:moveTo>
                  <a:cubicBezTo>
                    <a:pt x="13" y="9"/>
                    <a:pt x="0" y="29"/>
                    <a:pt x="0" y="51"/>
                  </a:cubicBezTo>
                  <a:cubicBezTo>
                    <a:pt x="0" y="82"/>
                    <a:pt x="25" y="107"/>
                    <a:pt x="56" y="107"/>
                  </a:cubicBezTo>
                  <a:cubicBezTo>
                    <a:pt x="86" y="107"/>
                    <a:pt x="112" y="82"/>
                    <a:pt x="112" y="51"/>
                  </a:cubicBezTo>
                  <a:cubicBezTo>
                    <a:pt x="112" y="33"/>
                    <a:pt x="103" y="18"/>
                    <a:pt x="91" y="7"/>
                  </a:cubicBezTo>
                  <a:cubicBezTo>
                    <a:pt x="71" y="5"/>
                    <a:pt x="51" y="3"/>
                    <a:pt x="32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5" name="Oval 2733">
              <a:extLst>
                <a:ext uri="{FF2B5EF4-FFF2-40B4-BE49-F238E27FC236}">
                  <a16:creationId xmlns:a16="http://schemas.microsoft.com/office/drawing/2014/main" id="{FAB55DA1-348A-4626-9571-FC1458064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575" y="6807852"/>
              <a:ext cx="1801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6" name="Freeform 2734">
              <a:extLst>
                <a:ext uri="{FF2B5EF4-FFF2-40B4-BE49-F238E27FC236}">
                  <a16:creationId xmlns:a16="http://schemas.microsoft.com/office/drawing/2014/main" id="{C90363CB-CA14-4D5E-9892-870F3EF81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7962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1" name="Oval 2739">
              <a:extLst>
                <a:ext uri="{FF2B5EF4-FFF2-40B4-BE49-F238E27FC236}">
                  <a16:creationId xmlns:a16="http://schemas.microsoft.com/office/drawing/2014/main" id="{A8AC107F-EE4D-484C-87AB-80C7D5BE9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618" y="6807852"/>
              <a:ext cx="1801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2" name="Freeform 2740">
              <a:extLst>
                <a:ext uri="{FF2B5EF4-FFF2-40B4-BE49-F238E27FC236}">
                  <a16:creationId xmlns:a16="http://schemas.microsoft.com/office/drawing/2014/main" id="{95ED670F-9439-4612-92EC-4DBC87117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6807" y="6788040"/>
              <a:ext cx="414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7" name="Freeform 2745">
              <a:extLst>
                <a:ext uri="{FF2B5EF4-FFF2-40B4-BE49-F238E27FC236}">
                  <a16:creationId xmlns:a16="http://schemas.microsoft.com/office/drawing/2014/main" id="{D065E53B-EC4A-4225-B42B-6C0FE41B6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398" y="6681777"/>
              <a:ext cx="1801" cy="0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6 w 6"/>
                <a:gd name="T5" fmla="*/ 1 h 1"/>
                <a:gd name="T6" fmla="*/ 5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7B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8" name="Freeform 2746">
              <a:extLst>
                <a:ext uri="{FF2B5EF4-FFF2-40B4-BE49-F238E27FC236}">
                  <a16:creationId xmlns:a16="http://schemas.microsoft.com/office/drawing/2014/main" id="{DCEAD35A-8604-4D88-BB8D-BEAF0645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598" y="6681777"/>
              <a:ext cx="3602" cy="1801"/>
            </a:xfrm>
            <a:custGeom>
              <a:avLst/>
              <a:gdLst>
                <a:gd name="T0" fmla="*/ 2 w 8"/>
                <a:gd name="T1" fmla="*/ 0 h 6"/>
                <a:gd name="T2" fmla="*/ 0 w 8"/>
                <a:gd name="T3" fmla="*/ 3 h 6"/>
                <a:gd name="T4" fmla="*/ 4 w 8"/>
                <a:gd name="T5" fmla="*/ 6 h 6"/>
                <a:gd name="T6" fmla="*/ 8 w 8"/>
                <a:gd name="T7" fmla="*/ 3 h 6"/>
                <a:gd name="T8" fmla="*/ 8 w 8"/>
                <a:gd name="T9" fmla="*/ 1 h 6"/>
                <a:gd name="T10" fmla="*/ 2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6" y="6"/>
                    <a:pt x="8" y="5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6" y="1"/>
                    <a:pt x="4" y="0"/>
                    <a:pt x="2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9" name="Freeform 2747">
              <a:extLst>
                <a:ext uri="{FF2B5EF4-FFF2-40B4-BE49-F238E27FC236}">
                  <a16:creationId xmlns:a16="http://schemas.microsoft.com/office/drawing/2014/main" id="{6D409EAD-A7BD-4D24-8009-3C93CF727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7587" y="6678175"/>
              <a:ext cx="41425" cy="5403"/>
            </a:xfrm>
            <a:custGeom>
              <a:avLst/>
              <a:gdLst>
                <a:gd name="T0" fmla="*/ 58 w 111"/>
                <a:gd name="T1" fmla="*/ 7 h 14"/>
                <a:gd name="T2" fmla="*/ 59 w 111"/>
                <a:gd name="T3" fmla="*/ 8 h 14"/>
                <a:gd name="T4" fmla="*/ 111 w 111"/>
                <a:gd name="T5" fmla="*/ 14 h 14"/>
                <a:gd name="T6" fmla="*/ 111 w 111"/>
                <a:gd name="T7" fmla="*/ 13 h 14"/>
                <a:gd name="T8" fmla="*/ 58 w 111"/>
                <a:gd name="T9" fmla="*/ 7 h 14"/>
                <a:gd name="T10" fmla="*/ 0 w 111"/>
                <a:gd name="T11" fmla="*/ 0 h 14"/>
                <a:gd name="T12" fmla="*/ 0 w 111"/>
                <a:gd name="T13" fmla="*/ 1 h 14"/>
                <a:gd name="T14" fmla="*/ 53 w 111"/>
                <a:gd name="T15" fmla="*/ 7 h 14"/>
                <a:gd name="T16" fmla="*/ 53 w 111"/>
                <a:gd name="T17" fmla="*/ 7 h 14"/>
                <a:gd name="T18" fmla="*/ 0 w 111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4">
                  <a:moveTo>
                    <a:pt x="58" y="7"/>
                  </a:moveTo>
                  <a:cubicBezTo>
                    <a:pt x="58" y="7"/>
                    <a:pt x="58" y="8"/>
                    <a:pt x="59" y="8"/>
                  </a:cubicBezTo>
                  <a:cubicBezTo>
                    <a:pt x="76" y="10"/>
                    <a:pt x="94" y="12"/>
                    <a:pt x="111" y="14"/>
                  </a:cubicBezTo>
                  <a:cubicBezTo>
                    <a:pt x="111" y="14"/>
                    <a:pt x="111" y="14"/>
                    <a:pt x="111" y="13"/>
                  </a:cubicBezTo>
                  <a:cubicBezTo>
                    <a:pt x="93" y="11"/>
                    <a:pt x="76" y="9"/>
                    <a:pt x="58" y="7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8" y="3"/>
                    <a:pt x="35" y="5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36" y="4"/>
                    <a:pt x="18" y="2"/>
                    <a:pt x="0" y="0"/>
                  </a:cubicBezTo>
                </a:path>
              </a:pathLst>
            </a:custGeom>
            <a:solidFill>
              <a:srgbClr val="7B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0" name="Freeform 2748">
              <a:extLst>
                <a:ext uri="{FF2B5EF4-FFF2-40B4-BE49-F238E27FC236}">
                  <a16:creationId xmlns:a16="http://schemas.microsoft.com/office/drawing/2014/main" id="{A97758E8-3BAE-4E29-AAE4-86FE5DDDC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786" y="6679976"/>
              <a:ext cx="43225" cy="23414"/>
            </a:xfrm>
            <a:custGeom>
              <a:avLst/>
              <a:gdLst>
                <a:gd name="T0" fmla="*/ 1 w 112"/>
                <a:gd name="T1" fmla="*/ 0 h 65"/>
                <a:gd name="T2" fmla="*/ 0 w 112"/>
                <a:gd name="T3" fmla="*/ 9 h 65"/>
                <a:gd name="T4" fmla="*/ 56 w 112"/>
                <a:gd name="T5" fmla="*/ 65 h 65"/>
                <a:gd name="T6" fmla="*/ 112 w 112"/>
                <a:gd name="T7" fmla="*/ 13 h 65"/>
                <a:gd name="T8" fmla="*/ 60 w 112"/>
                <a:gd name="T9" fmla="*/ 7 h 65"/>
                <a:gd name="T10" fmla="*/ 60 w 112"/>
                <a:gd name="T11" fmla="*/ 9 h 65"/>
                <a:gd name="T12" fmla="*/ 56 w 112"/>
                <a:gd name="T13" fmla="*/ 12 h 65"/>
                <a:gd name="T14" fmla="*/ 52 w 112"/>
                <a:gd name="T15" fmla="*/ 9 h 65"/>
                <a:gd name="T16" fmla="*/ 54 w 112"/>
                <a:gd name="T17" fmla="*/ 6 h 65"/>
                <a:gd name="T18" fmla="*/ 1 w 112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65">
                  <a:moveTo>
                    <a:pt x="1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40"/>
                    <a:pt x="25" y="65"/>
                    <a:pt x="56" y="65"/>
                  </a:cubicBezTo>
                  <a:cubicBezTo>
                    <a:pt x="86" y="65"/>
                    <a:pt x="110" y="42"/>
                    <a:pt x="112" y="13"/>
                  </a:cubicBezTo>
                  <a:cubicBezTo>
                    <a:pt x="95" y="11"/>
                    <a:pt x="77" y="9"/>
                    <a:pt x="60" y="7"/>
                  </a:cubicBezTo>
                  <a:cubicBezTo>
                    <a:pt x="60" y="8"/>
                    <a:pt x="60" y="8"/>
                    <a:pt x="60" y="9"/>
                  </a:cubicBezTo>
                  <a:cubicBezTo>
                    <a:pt x="60" y="11"/>
                    <a:pt x="58" y="12"/>
                    <a:pt x="56" y="12"/>
                  </a:cubicBezTo>
                  <a:cubicBezTo>
                    <a:pt x="54" y="12"/>
                    <a:pt x="52" y="11"/>
                    <a:pt x="52" y="9"/>
                  </a:cubicBezTo>
                  <a:cubicBezTo>
                    <a:pt x="52" y="8"/>
                    <a:pt x="53" y="7"/>
                    <a:pt x="54" y="6"/>
                  </a:cubicBezTo>
                  <a:cubicBezTo>
                    <a:pt x="36" y="4"/>
                    <a:pt x="19" y="2"/>
                    <a:pt x="1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1" name="Oval 2749">
              <a:extLst>
                <a:ext uri="{FF2B5EF4-FFF2-40B4-BE49-F238E27FC236}">
                  <a16:creationId xmlns:a16="http://schemas.microsoft.com/office/drawing/2014/main" id="{53771101-7206-4373-A0EB-A0570BBB4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662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2" name="Freeform 2750">
              <a:extLst>
                <a:ext uri="{FF2B5EF4-FFF2-40B4-BE49-F238E27FC236}">
                  <a16:creationId xmlns:a16="http://schemas.microsoft.com/office/drawing/2014/main" id="{E64C6642-CA74-4F72-AB27-15E49F3C17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3850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7" name="Oval 2755">
              <a:extLst>
                <a:ext uri="{FF2B5EF4-FFF2-40B4-BE49-F238E27FC236}">
                  <a16:creationId xmlns:a16="http://schemas.microsoft.com/office/drawing/2014/main" id="{BDEA4277-0145-473D-8067-0AA506B4F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4442" y="6681777"/>
              <a:ext cx="1801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8" name="Freeform 2756">
              <a:extLst>
                <a:ext uri="{FF2B5EF4-FFF2-40B4-BE49-F238E27FC236}">
                  <a16:creationId xmlns:a16="http://schemas.microsoft.com/office/drawing/2014/main" id="{6269ABA4-6866-4829-8B48-401BAB8CF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830" y="6661965"/>
              <a:ext cx="43225" cy="41425"/>
            </a:xfrm>
            <a:custGeom>
              <a:avLst/>
              <a:gdLst>
                <a:gd name="T0" fmla="*/ 56 w 113"/>
                <a:gd name="T1" fmla="*/ 59 h 112"/>
                <a:gd name="T2" fmla="*/ 52 w 113"/>
                <a:gd name="T3" fmla="*/ 56 h 112"/>
                <a:gd name="T4" fmla="*/ 56 w 113"/>
                <a:gd name="T5" fmla="*/ 52 h 112"/>
                <a:gd name="T6" fmla="*/ 61 w 113"/>
                <a:gd name="T7" fmla="*/ 56 h 112"/>
                <a:gd name="T8" fmla="*/ 56 w 113"/>
                <a:gd name="T9" fmla="*/ 59 h 112"/>
                <a:gd name="T10" fmla="*/ 56 w 113"/>
                <a:gd name="T11" fmla="*/ 0 h 112"/>
                <a:gd name="T12" fmla="*/ 0 w 113"/>
                <a:gd name="T13" fmla="*/ 56 h 112"/>
                <a:gd name="T14" fmla="*/ 56 w 113"/>
                <a:gd name="T15" fmla="*/ 112 h 112"/>
                <a:gd name="T16" fmla="*/ 113 w 113"/>
                <a:gd name="T17" fmla="*/ 56 h 112"/>
                <a:gd name="T18" fmla="*/ 56 w 113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9" y="52"/>
                    <a:pt x="61" y="54"/>
                    <a:pt x="61" y="56"/>
                  </a:cubicBezTo>
                  <a:cubicBezTo>
                    <a:pt x="61" y="58"/>
                    <a:pt x="59" y="59"/>
                    <a:pt x="56" y="59"/>
                  </a:cubicBezTo>
                  <a:moveTo>
                    <a:pt x="56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7" y="112"/>
                    <a:pt x="113" y="87"/>
                    <a:pt x="113" y="56"/>
                  </a:cubicBezTo>
                  <a:cubicBezTo>
                    <a:pt x="113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9" name="Freeform 2757">
              <a:extLst>
                <a:ext uri="{FF2B5EF4-FFF2-40B4-BE49-F238E27FC236}">
                  <a16:creationId xmlns:a16="http://schemas.microsoft.com/office/drawing/2014/main" id="{BDD34E80-E304-4A49-B4FE-B350CA1F6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705" y="6807852"/>
              <a:ext cx="3602" cy="3602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0" name="Freeform 2758">
              <a:extLst>
                <a:ext uri="{FF2B5EF4-FFF2-40B4-BE49-F238E27FC236}">
                  <a16:creationId xmlns:a16="http://schemas.microsoft.com/office/drawing/2014/main" id="{DC308BD2-1643-413D-9553-56121ACC2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0894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9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5" name="Oval 2763">
              <a:extLst>
                <a:ext uri="{FF2B5EF4-FFF2-40B4-BE49-F238E27FC236}">
                  <a16:creationId xmlns:a16="http://schemas.microsoft.com/office/drawing/2014/main" id="{A5C1F99C-629A-44CF-8E6A-28EBF0610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486" y="6681777"/>
              <a:ext cx="3602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6" name="Freeform 2764">
              <a:extLst>
                <a:ext uri="{FF2B5EF4-FFF2-40B4-BE49-F238E27FC236}">
                  <a16:creationId xmlns:a16="http://schemas.microsoft.com/office/drawing/2014/main" id="{6E3DB042-59FD-4CDE-BF26-8B185CDA6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1674" y="6661965"/>
              <a:ext cx="432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7" name="Freeform 2765">
              <a:extLst>
                <a:ext uri="{FF2B5EF4-FFF2-40B4-BE49-F238E27FC236}">
                  <a16:creationId xmlns:a16="http://schemas.microsoft.com/office/drawing/2014/main" id="{E90307F2-7E4A-430F-855A-255D5C793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7749" y="6807852"/>
              <a:ext cx="3602" cy="3602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8" name="Freeform 2766">
              <a:extLst>
                <a:ext uri="{FF2B5EF4-FFF2-40B4-BE49-F238E27FC236}">
                  <a16:creationId xmlns:a16="http://schemas.microsoft.com/office/drawing/2014/main" id="{1C8AF437-296D-4D94-99B5-443E7D647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7937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3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5"/>
                    <a:pt x="86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3" name="Oval 2771">
              <a:extLst>
                <a:ext uri="{FF2B5EF4-FFF2-40B4-BE49-F238E27FC236}">
                  <a16:creationId xmlns:a16="http://schemas.microsoft.com/office/drawing/2014/main" id="{9D838165-EA98-4A30-B20B-44EFF70E6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530" y="6681777"/>
              <a:ext cx="3602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4" name="Freeform 2772">
              <a:extLst>
                <a:ext uri="{FF2B5EF4-FFF2-40B4-BE49-F238E27FC236}">
                  <a16:creationId xmlns:a16="http://schemas.microsoft.com/office/drawing/2014/main" id="{43948832-D6C3-46A4-864A-782AB0452C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718" y="6661965"/>
              <a:ext cx="432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5" name="Oval 2773">
              <a:extLst>
                <a:ext uri="{FF2B5EF4-FFF2-40B4-BE49-F238E27FC236}">
                  <a16:creationId xmlns:a16="http://schemas.microsoft.com/office/drawing/2014/main" id="{28396D47-0DD9-4596-8FC2-660BF7447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594" y="6807852"/>
              <a:ext cx="1801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6" name="Freeform 2774">
              <a:extLst>
                <a:ext uri="{FF2B5EF4-FFF2-40B4-BE49-F238E27FC236}">
                  <a16:creationId xmlns:a16="http://schemas.microsoft.com/office/drawing/2014/main" id="{0297F2F2-F624-4F90-896A-E387FB6B0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6782" y="6788040"/>
              <a:ext cx="414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1" name="Oval 2779">
              <a:extLst>
                <a:ext uri="{FF2B5EF4-FFF2-40B4-BE49-F238E27FC236}">
                  <a16:creationId xmlns:a16="http://schemas.microsoft.com/office/drawing/2014/main" id="{FB954A5D-B209-4574-A10B-828A2E5F6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573" y="6681777"/>
              <a:ext cx="3602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2" name="Freeform 2780">
              <a:extLst>
                <a:ext uri="{FF2B5EF4-FFF2-40B4-BE49-F238E27FC236}">
                  <a16:creationId xmlns:a16="http://schemas.microsoft.com/office/drawing/2014/main" id="{5665A5AA-79CB-4577-AF97-2A0716A0F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5762" y="6661965"/>
              <a:ext cx="432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3" name="Oval 2781">
              <a:extLst>
                <a:ext uri="{FF2B5EF4-FFF2-40B4-BE49-F238E27FC236}">
                  <a16:creationId xmlns:a16="http://schemas.microsoft.com/office/drawing/2014/main" id="{E1D05DC7-94F7-48DF-BBDF-D388E8941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637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4" name="Freeform 2782">
              <a:extLst>
                <a:ext uri="{FF2B5EF4-FFF2-40B4-BE49-F238E27FC236}">
                  <a16:creationId xmlns:a16="http://schemas.microsoft.com/office/drawing/2014/main" id="{ACFF663F-4301-4C9D-A754-B04AB2FD9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3826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0" name="Oval 2788">
              <a:extLst>
                <a:ext uri="{FF2B5EF4-FFF2-40B4-BE49-F238E27FC236}">
                  <a16:creationId xmlns:a16="http://schemas.microsoft.com/office/drawing/2014/main" id="{84D3BFB7-4190-4BA2-8DEE-047D23FE2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617" y="6681777"/>
              <a:ext cx="3602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1" name="Freeform 2789">
              <a:extLst>
                <a:ext uri="{FF2B5EF4-FFF2-40B4-BE49-F238E27FC236}">
                  <a16:creationId xmlns:a16="http://schemas.microsoft.com/office/drawing/2014/main" id="{2C19ADE5-663D-472B-9C0F-4EFDA9A1A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2805" y="6661965"/>
              <a:ext cx="432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2" name="Oval 2790">
              <a:extLst>
                <a:ext uri="{FF2B5EF4-FFF2-40B4-BE49-F238E27FC236}">
                  <a16:creationId xmlns:a16="http://schemas.microsoft.com/office/drawing/2014/main" id="{E1019607-9FD0-422C-A27D-71E722E8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681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3" name="Freeform 2791">
              <a:extLst>
                <a:ext uri="{FF2B5EF4-FFF2-40B4-BE49-F238E27FC236}">
                  <a16:creationId xmlns:a16="http://schemas.microsoft.com/office/drawing/2014/main" id="{7FE7A282-4847-4D6A-A3E3-0D5285A7E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0869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0" name="Freeform 2798">
              <a:extLst>
                <a:ext uri="{FF2B5EF4-FFF2-40B4-BE49-F238E27FC236}">
                  <a16:creationId xmlns:a16="http://schemas.microsoft.com/office/drawing/2014/main" id="{3E49A704-F78A-4786-8507-A757AE23E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462" y="6681777"/>
              <a:ext cx="3602" cy="1801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1" name="Freeform 2799">
              <a:extLst>
                <a:ext uri="{FF2B5EF4-FFF2-40B4-BE49-F238E27FC236}">
                  <a16:creationId xmlns:a16="http://schemas.microsoft.com/office/drawing/2014/main" id="{CEEC3CC2-16AF-4D03-8944-10C231DB9A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650" y="6661965"/>
              <a:ext cx="432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3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5"/>
                    <a:pt x="86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2" name="Freeform 2800">
              <a:extLst>
                <a:ext uri="{FF2B5EF4-FFF2-40B4-BE49-F238E27FC236}">
                  <a16:creationId xmlns:a16="http://schemas.microsoft.com/office/drawing/2014/main" id="{B690C585-BD3B-410F-A55E-60BBF5545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725" y="6807852"/>
              <a:ext cx="3602" cy="3602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3" name="Freeform 2801">
              <a:extLst>
                <a:ext uri="{FF2B5EF4-FFF2-40B4-BE49-F238E27FC236}">
                  <a16:creationId xmlns:a16="http://schemas.microsoft.com/office/drawing/2014/main" id="{ABB5C5C8-F2C8-4F7A-8C05-E54747B7B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7912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9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0" name="Oval 2808">
              <a:extLst>
                <a:ext uri="{FF2B5EF4-FFF2-40B4-BE49-F238E27FC236}">
                  <a16:creationId xmlns:a16="http://schemas.microsoft.com/office/drawing/2014/main" id="{7ABE61A1-CE72-4140-BBEE-B72D2843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505" y="6681777"/>
              <a:ext cx="3602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1" name="Freeform 2809">
              <a:extLst>
                <a:ext uri="{FF2B5EF4-FFF2-40B4-BE49-F238E27FC236}">
                  <a16:creationId xmlns:a16="http://schemas.microsoft.com/office/drawing/2014/main" id="{7EE00065-D81B-48D8-A801-93625C9B5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8693" y="6661965"/>
              <a:ext cx="432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2" name="Freeform 2810">
              <a:extLst>
                <a:ext uri="{FF2B5EF4-FFF2-40B4-BE49-F238E27FC236}">
                  <a16:creationId xmlns:a16="http://schemas.microsoft.com/office/drawing/2014/main" id="{A817634C-8EA2-40C6-B492-09C6E3E7B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569" y="6807852"/>
              <a:ext cx="1801" cy="3602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3" name="Freeform 2811">
              <a:extLst>
                <a:ext uri="{FF2B5EF4-FFF2-40B4-BE49-F238E27FC236}">
                  <a16:creationId xmlns:a16="http://schemas.microsoft.com/office/drawing/2014/main" id="{45B9808A-663B-4B9B-AD20-717A7EBE90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6757" y="6788040"/>
              <a:ext cx="414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3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0" name="Oval 2818">
              <a:extLst>
                <a:ext uri="{FF2B5EF4-FFF2-40B4-BE49-F238E27FC236}">
                  <a16:creationId xmlns:a16="http://schemas.microsoft.com/office/drawing/2014/main" id="{0FBC64B1-C87B-41FC-82A4-203C1A00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549" y="6681777"/>
              <a:ext cx="3602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1" name="Freeform 2819">
              <a:extLst>
                <a:ext uri="{FF2B5EF4-FFF2-40B4-BE49-F238E27FC236}">
                  <a16:creationId xmlns:a16="http://schemas.microsoft.com/office/drawing/2014/main" id="{4F2E9A88-7F11-4C87-A79E-FD03808530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5737" y="6661965"/>
              <a:ext cx="432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2" name="Oval 2820">
              <a:extLst>
                <a:ext uri="{FF2B5EF4-FFF2-40B4-BE49-F238E27FC236}">
                  <a16:creationId xmlns:a16="http://schemas.microsoft.com/office/drawing/2014/main" id="{8E4BF643-0481-4A33-9383-3DD151466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612" y="6807852"/>
              <a:ext cx="1801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3" name="Freeform 2821">
              <a:extLst>
                <a:ext uri="{FF2B5EF4-FFF2-40B4-BE49-F238E27FC236}">
                  <a16:creationId xmlns:a16="http://schemas.microsoft.com/office/drawing/2014/main" id="{D3C5BE3B-0685-4DFD-849B-E0D67EA3F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3801" y="6788040"/>
              <a:ext cx="414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1" name="Oval 2829">
              <a:extLst>
                <a:ext uri="{FF2B5EF4-FFF2-40B4-BE49-F238E27FC236}">
                  <a16:creationId xmlns:a16="http://schemas.microsoft.com/office/drawing/2014/main" id="{369F51BE-B63D-4B0B-8EC4-CE36B09E2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592" y="6681777"/>
              <a:ext cx="3602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2" name="Freeform 2830">
              <a:extLst>
                <a:ext uri="{FF2B5EF4-FFF2-40B4-BE49-F238E27FC236}">
                  <a16:creationId xmlns:a16="http://schemas.microsoft.com/office/drawing/2014/main" id="{7D582B8C-F434-4AA9-B976-0BEE83782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2780" y="6661965"/>
              <a:ext cx="432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3" name="Oval 2831">
              <a:extLst>
                <a:ext uri="{FF2B5EF4-FFF2-40B4-BE49-F238E27FC236}">
                  <a16:creationId xmlns:a16="http://schemas.microsoft.com/office/drawing/2014/main" id="{FE0D3A22-C467-4C04-AD2D-25D2A5ACC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657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4" name="Freeform 2832">
              <a:extLst>
                <a:ext uri="{FF2B5EF4-FFF2-40B4-BE49-F238E27FC236}">
                  <a16:creationId xmlns:a16="http://schemas.microsoft.com/office/drawing/2014/main" id="{BC727FFC-96D1-44F2-B99A-FE4811AB6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0844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3" name="Oval 2841">
              <a:extLst>
                <a:ext uri="{FF2B5EF4-FFF2-40B4-BE49-F238E27FC236}">
                  <a16:creationId xmlns:a16="http://schemas.microsoft.com/office/drawing/2014/main" id="{27167DBB-6BC4-48A9-B622-353D6F64E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437" y="6681777"/>
              <a:ext cx="1801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4" name="Freeform 2842">
              <a:extLst>
                <a:ext uri="{FF2B5EF4-FFF2-40B4-BE49-F238E27FC236}">
                  <a16:creationId xmlns:a16="http://schemas.microsoft.com/office/drawing/2014/main" id="{ECDA69B9-8EAE-45BB-A967-560DCEFF9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1625" y="6661965"/>
              <a:ext cx="414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5" name="Oval 2843">
              <a:extLst>
                <a:ext uri="{FF2B5EF4-FFF2-40B4-BE49-F238E27FC236}">
                  <a16:creationId xmlns:a16="http://schemas.microsoft.com/office/drawing/2014/main" id="{DE4E82B9-13A7-4072-828D-D22370FF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700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6" name="Freeform 2844">
              <a:extLst>
                <a:ext uri="{FF2B5EF4-FFF2-40B4-BE49-F238E27FC236}">
                  <a16:creationId xmlns:a16="http://schemas.microsoft.com/office/drawing/2014/main" id="{934CA1E7-ABCF-4E67-8B99-0440905E8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889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5" name="Freeform 2853">
              <a:extLst>
                <a:ext uri="{FF2B5EF4-FFF2-40B4-BE49-F238E27FC236}">
                  <a16:creationId xmlns:a16="http://schemas.microsoft.com/office/drawing/2014/main" id="{1E60208C-3AFD-4CF8-9991-3EE02401D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480" y="6681777"/>
              <a:ext cx="3602" cy="1801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6" name="Freeform 2854">
              <a:extLst>
                <a:ext uri="{FF2B5EF4-FFF2-40B4-BE49-F238E27FC236}">
                  <a16:creationId xmlns:a16="http://schemas.microsoft.com/office/drawing/2014/main" id="{887E177D-706C-4257-BA36-C5E208A27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69" y="6661965"/>
              <a:ext cx="43225" cy="414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3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5"/>
                    <a:pt x="86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7" name="Freeform 2855">
              <a:extLst>
                <a:ext uri="{FF2B5EF4-FFF2-40B4-BE49-F238E27FC236}">
                  <a16:creationId xmlns:a16="http://schemas.microsoft.com/office/drawing/2014/main" id="{F67C941F-599F-4A29-A714-1EAA0E3FD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44" y="6807852"/>
              <a:ext cx="3602" cy="3602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8" name="Freeform 2856">
              <a:extLst>
                <a:ext uri="{FF2B5EF4-FFF2-40B4-BE49-F238E27FC236}">
                  <a16:creationId xmlns:a16="http://schemas.microsoft.com/office/drawing/2014/main" id="{293065BB-FBB6-48C7-8043-D91051BC50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4932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9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7" name="Oval 2865">
              <a:extLst>
                <a:ext uri="{FF2B5EF4-FFF2-40B4-BE49-F238E27FC236}">
                  <a16:creationId xmlns:a16="http://schemas.microsoft.com/office/drawing/2014/main" id="{5B8D0D85-7E23-45ED-A8C3-DE1DDB1A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524" y="6681777"/>
              <a:ext cx="3602" cy="1801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8" name="Freeform 2866">
              <a:extLst>
                <a:ext uri="{FF2B5EF4-FFF2-40B4-BE49-F238E27FC236}">
                  <a16:creationId xmlns:a16="http://schemas.microsoft.com/office/drawing/2014/main" id="{EC295CFA-A01D-4C9B-8196-2430DE556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712" y="6670970"/>
              <a:ext cx="43225" cy="32419"/>
            </a:xfrm>
            <a:custGeom>
              <a:avLst/>
              <a:gdLst>
                <a:gd name="T0" fmla="*/ 56 w 112"/>
                <a:gd name="T1" fmla="*/ 33 h 86"/>
                <a:gd name="T2" fmla="*/ 52 w 112"/>
                <a:gd name="T3" fmla="*/ 30 h 86"/>
                <a:gd name="T4" fmla="*/ 56 w 112"/>
                <a:gd name="T5" fmla="*/ 26 h 86"/>
                <a:gd name="T6" fmla="*/ 60 w 112"/>
                <a:gd name="T7" fmla="*/ 30 h 86"/>
                <a:gd name="T8" fmla="*/ 56 w 112"/>
                <a:gd name="T9" fmla="*/ 33 h 86"/>
                <a:gd name="T10" fmla="*/ 103 w 112"/>
                <a:gd name="T11" fmla="*/ 0 h 86"/>
                <a:gd name="T12" fmla="*/ 3 w 112"/>
                <a:gd name="T13" fmla="*/ 11 h 86"/>
                <a:gd name="T14" fmla="*/ 0 w 112"/>
                <a:gd name="T15" fmla="*/ 30 h 86"/>
                <a:gd name="T16" fmla="*/ 56 w 112"/>
                <a:gd name="T17" fmla="*/ 86 h 86"/>
                <a:gd name="T18" fmla="*/ 112 w 112"/>
                <a:gd name="T19" fmla="*/ 30 h 86"/>
                <a:gd name="T20" fmla="*/ 103 w 112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86">
                  <a:moveTo>
                    <a:pt x="56" y="33"/>
                  </a:moveTo>
                  <a:cubicBezTo>
                    <a:pt x="54" y="33"/>
                    <a:pt x="52" y="32"/>
                    <a:pt x="52" y="30"/>
                  </a:cubicBezTo>
                  <a:cubicBezTo>
                    <a:pt x="52" y="28"/>
                    <a:pt x="54" y="26"/>
                    <a:pt x="56" y="26"/>
                  </a:cubicBezTo>
                  <a:cubicBezTo>
                    <a:pt x="58" y="26"/>
                    <a:pt x="60" y="28"/>
                    <a:pt x="60" y="30"/>
                  </a:cubicBezTo>
                  <a:cubicBezTo>
                    <a:pt x="60" y="32"/>
                    <a:pt x="58" y="33"/>
                    <a:pt x="56" y="33"/>
                  </a:cubicBezTo>
                  <a:moveTo>
                    <a:pt x="103" y="0"/>
                  </a:moveTo>
                  <a:cubicBezTo>
                    <a:pt x="70" y="3"/>
                    <a:pt x="36" y="7"/>
                    <a:pt x="3" y="11"/>
                  </a:cubicBezTo>
                  <a:cubicBezTo>
                    <a:pt x="1" y="17"/>
                    <a:pt x="0" y="23"/>
                    <a:pt x="0" y="30"/>
                  </a:cubicBezTo>
                  <a:cubicBezTo>
                    <a:pt x="0" y="61"/>
                    <a:pt x="25" y="86"/>
                    <a:pt x="56" y="86"/>
                  </a:cubicBezTo>
                  <a:cubicBezTo>
                    <a:pt x="87" y="86"/>
                    <a:pt x="112" y="61"/>
                    <a:pt x="112" y="30"/>
                  </a:cubicBezTo>
                  <a:cubicBezTo>
                    <a:pt x="112" y="19"/>
                    <a:pt x="108" y="9"/>
                    <a:pt x="103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9" name="Oval 2867">
              <a:extLst>
                <a:ext uri="{FF2B5EF4-FFF2-40B4-BE49-F238E27FC236}">
                  <a16:creationId xmlns:a16="http://schemas.microsoft.com/office/drawing/2014/main" id="{160FA294-22F5-4286-8D5C-E528AA50E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589" y="6807852"/>
              <a:ext cx="1801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0" name="Freeform 2868">
              <a:extLst>
                <a:ext uri="{FF2B5EF4-FFF2-40B4-BE49-F238E27FC236}">
                  <a16:creationId xmlns:a16="http://schemas.microsoft.com/office/drawing/2014/main" id="{D4BCC231-2063-4428-85C7-F6584A15D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3776" y="6788040"/>
              <a:ext cx="414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0" name="Freeform 2878">
              <a:extLst>
                <a:ext uri="{FF2B5EF4-FFF2-40B4-BE49-F238E27FC236}">
                  <a16:creationId xmlns:a16="http://schemas.microsoft.com/office/drawing/2014/main" id="{2D529442-19B6-4CA7-858E-C6C2B1B01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164" y="6699788"/>
              <a:ext cx="19812" cy="3602"/>
            </a:xfrm>
            <a:custGeom>
              <a:avLst/>
              <a:gdLst>
                <a:gd name="T0" fmla="*/ 53 w 53"/>
                <a:gd name="T1" fmla="*/ 0 h 10"/>
                <a:gd name="T2" fmla="*/ 0 w 53"/>
                <a:gd name="T3" fmla="*/ 6 h 10"/>
                <a:gd name="T4" fmla="*/ 21 w 53"/>
                <a:gd name="T5" fmla="*/ 10 h 10"/>
                <a:gd name="T6" fmla="*/ 53 w 5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">
                  <a:moveTo>
                    <a:pt x="53" y="0"/>
                  </a:moveTo>
                  <a:cubicBezTo>
                    <a:pt x="35" y="2"/>
                    <a:pt x="18" y="4"/>
                    <a:pt x="0" y="6"/>
                  </a:cubicBezTo>
                  <a:cubicBezTo>
                    <a:pt x="6" y="9"/>
                    <a:pt x="14" y="10"/>
                    <a:pt x="21" y="10"/>
                  </a:cubicBezTo>
                  <a:cubicBezTo>
                    <a:pt x="33" y="10"/>
                    <a:pt x="44" y="7"/>
                    <a:pt x="53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1" name="Oval 2879">
              <a:extLst>
                <a:ext uri="{FF2B5EF4-FFF2-40B4-BE49-F238E27FC236}">
                  <a16:creationId xmlns:a16="http://schemas.microsoft.com/office/drawing/2014/main" id="{521273E9-9D5A-4001-A960-73B56AF97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632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2" name="Freeform 2880">
              <a:extLst>
                <a:ext uri="{FF2B5EF4-FFF2-40B4-BE49-F238E27FC236}">
                  <a16:creationId xmlns:a16="http://schemas.microsoft.com/office/drawing/2014/main" id="{ADA11899-AEF7-4598-B64E-9ABF69E32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0820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3" name="Oval 2891">
              <a:extLst>
                <a:ext uri="{FF2B5EF4-FFF2-40B4-BE49-F238E27FC236}">
                  <a16:creationId xmlns:a16="http://schemas.microsoft.com/office/drawing/2014/main" id="{E048F32F-F33E-49ED-86F5-2D01B5EDB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676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4" name="Freeform 2892">
              <a:extLst>
                <a:ext uri="{FF2B5EF4-FFF2-40B4-BE49-F238E27FC236}">
                  <a16:creationId xmlns:a16="http://schemas.microsoft.com/office/drawing/2014/main" id="{643B78A3-D52E-45D5-8997-C9668DADB9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864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5" name="Oval 2904">
              <a:extLst>
                <a:ext uri="{FF2B5EF4-FFF2-40B4-BE49-F238E27FC236}">
                  <a16:creationId xmlns:a16="http://schemas.microsoft.com/office/drawing/2014/main" id="{231DF86A-F34A-44BE-A93D-E732E2AA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719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6" name="Freeform 2905">
              <a:extLst>
                <a:ext uri="{FF2B5EF4-FFF2-40B4-BE49-F238E27FC236}">
                  <a16:creationId xmlns:a16="http://schemas.microsoft.com/office/drawing/2014/main" id="{E1966E8E-8CD6-4F1C-8CF8-E8CC2557EE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4907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7" name="Freeform 2916">
              <a:extLst>
                <a:ext uri="{FF2B5EF4-FFF2-40B4-BE49-F238E27FC236}">
                  <a16:creationId xmlns:a16="http://schemas.microsoft.com/office/drawing/2014/main" id="{7EE15D08-3E5C-489F-9F33-858D19068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763" y="6807852"/>
              <a:ext cx="3602" cy="3602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8" name="Freeform 2917">
              <a:extLst>
                <a:ext uri="{FF2B5EF4-FFF2-40B4-BE49-F238E27FC236}">
                  <a16:creationId xmlns:a16="http://schemas.microsoft.com/office/drawing/2014/main" id="{A4C3C24B-2933-4421-8294-3ABA37EE7E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1951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9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9" name="Oval 2928">
              <a:extLst>
                <a:ext uri="{FF2B5EF4-FFF2-40B4-BE49-F238E27FC236}">
                  <a16:creationId xmlns:a16="http://schemas.microsoft.com/office/drawing/2014/main" id="{371B5756-5C10-44C8-AE0F-A8BEE7617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608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0" name="Freeform 2929">
              <a:extLst>
                <a:ext uri="{FF2B5EF4-FFF2-40B4-BE49-F238E27FC236}">
                  <a16:creationId xmlns:a16="http://schemas.microsoft.com/office/drawing/2014/main" id="{9BCAA650-F04F-4771-85FA-818099389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0796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1" name="Oval 2940">
              <a:extLst>
                <a:ext uri="{FF2B5EF4-FFF2-40B4-BE49-F238E27FC236}">
                  <a16:creationId xmlns:a16="http://schemas.microsoft.com/office/drawing/2014/main" id="{257045BA-66BC-4286-8F0B-0B255A59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2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2" name="Freeform 2941">
              <a:extLst>
                <a:ext uri="{FF2B5EF4-FFF2-40B4-BE49-F238E27FC236}">
                  <a16:creationId xmlns:a16="http://schemas.microsoft.com/office/drawing/2014/main" id="{D32BA929-E65A-40C9-8863-65A722E82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839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3" name="Oval 2952">
              <a:extLst>
                <a:ext uri="{FF2B5EF4-FFF2-40B4-BE49-F238E27FC236}">
                  <a16:creationId xmlns:a16="http://schemas.microsoft.com/office/drawing/2014/main" id="{16403065-B1D5-415B-97A7-B908E20B2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695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4" name="Freeform 2953">
              <a:extLst>
                <a:ext uri="{FF2B5EF4-FFF2-40B4-BE49-F238E27FC236}">
                  <a16:creationId xmlns:a16="http://schemas.microsoft.com/office/drawing/2014/main" id="{0511B582-2333-4570-B767-198D6785C2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4883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5" name="Oval 2964">
              <a:extLst>
                <a:ext uri="{FF2B5EF4-FFF2-40B4-BE49-F238E27FC236}">
                  <a16:creationId xmlns:a16="http://schemas.microsoft.com/office/drawing/2014/main" id="{834109E4-D8D1-42C4-AB46-7F5B566E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39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6" name="Freeform 2965">
              <a:extLst>
                <a:ext uri="{FF2B5EF4-FFF2-40B4-BE49-F238E27FC236}">
                  <a16:creationId xmlns:a16="http://schemas.microsoft.com/office/drawing/2014/main" id="{D2D779A4-56F0-4F0E-86A9-17C8FC84B6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926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7" name="Freeform 2976">
              <a:extLst>
                <a:ext uri="{FF2B5EF4-FFF2-40B4-BE49-F238E27FC236}">
                  <a16:creationId xmlns:a16="http://schemas.microsoft.com/office/drawing/2014/main" id="{6B9A5BF1-D91D-40F0-AC49-1472CE0E8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83" y="6807852"/>
              <a:ext cx="1802" cy="3602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4 h 7"/>
                <a:gd name="T4" fmla="*/ 4 w 8"/>
                <a:gd name="T5" fmla="*/ 7 h 7"/>
                <a:gd name="T6" fmla="*/ 8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8" name="Freeform 2977">
              <a:extLst>
                <a:ext uri="{FF2B5EF4-FFF2-40B4-BE49-F238E27FC236}">
                  <a16:creationId xmlns:a16="http://schemas.microsoft.com/office/drawing/2014/main" id="{8096DA30-7761-4993-A2BD-0EC997B6F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771" y="6788040"/>
              <a:ext cx="414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3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5"/>
                    <a:pt x="86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9" name="Oval 2988">
              <a:extLst>
                <a:ext uri="{FF2B5EF4-FFF2-40B4-BE49-F238E27FC236}">
                  <a16:creationId xmlns:a16="http://schemas.microsoft.com/office/drawing/2014/main" id="{1476F733-540F-4360-9391-0EAAF1C5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26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0" name="Freeform 2989">
              <a:extLst>
                <a:ext uri="{FF2B5EF4-FFF2-40B4-BE49-F238E27FC236}">
                  <a16:creationId xmlns:a16="http://schemas.microsoft.com/office/drawing/2014/main" id="{DD8B0614-CAB3-4C63-912A-2EF39BE04E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815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1" name="Oval 3000">
              <a:extLst>
                <a:ext uri="{FF2B5EF4-FFF2-40B4-BE49-F238E27FC236}">
                  <a16:creationId xmlns:a16="http://schemas.microsoft.com/office/drawing/2014/main" id="{0958D598-762E-41A6-95DB-60371F257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70" y="6807852"/>
              <a:ext cx="3602" cy="3602"/>
            </a:xfrm>
            <a:prstGeom prst="ellipse">
              <a:avLst/>
            </a:pr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2" name="Freeform 3001">
              <a:extLst>
                <a:ext uri="{FF2B5EF4-FFF2-40B4-BE49-F238E27FC236}">
                  <a16:creationId xmlns:a16="http://schemas.microsoft.com/office/drawing/2014/main" id="{5F94E0C4-3B0F-46E5-AB2F-9AB1F290D0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859" y="6788040"/>
              <a:ext cx="43225" cy="43225"/>
            </a:xfrm>
            <a:custGeom>
              <a:avLst/>
              <a:gdLst>
                <a:gd name="T0" fmla="*/ 56 w 112"/>
                <a:gd name="T1" fmla="*/ 59 h 112"/>
                <a:gd name="T2" fmla="*/ 52 w 112"/>
                <a:gd name="T3" fmla="*/ 56 h 112"/>
                <a:gd name="T4" fmla="*/ 56 w 112"/>
                <a:gd name="T5" fmla="*/ 52 h 112"/>
                <a:gd name="T6" fmla="*/ 60 w 112"/>
                <a:gd name="T7" fmla="*/ 56 h 112"/>
                <a:gd name="T8" fmla="*/ 56 w 112"/>
                <a:gd name="T9" fmla="*/ 59 h 112"/>
                <a:gd name="T10" fmla="*/ 56 w 112"/>
                <a:gd name="T11" fmla="*/ 0 h 112"/>
                <a:gd name="T12" fmla="*/ 0 w 112"/>
                <a:gd name="T13" fmla="*/ 56 h 112"/>
                <a:gd name="T14" fmla="*/ 56 w 112"/>
                <a:gd name="T15" fmla="*/ 112 h 112"/>
                <a:gd name="T16" fmla="*/ 112 w 112"/>
                <a:gd name="T17" fmla="*/ 56 h 112"/>
                <a:gd name="T18" fmla="*/ 56 w 112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2">
                  <a:moveTo>
                    <a:pt x="56" y="59"/>
                  </a:moveTo>
                  <a:cubicBezTo>
                    <a:pt x="54" y="59"/>
                    <a:pt x="52" y="58"/>
                    <a:pt x="52" y="56"/>
                  </a:cubicBezTo>
                  <a:cubicBezTo>
                    <a:pt x="52" y="54"/>
                    <a:pt x="54" y="52"/>
                    <a:pt x="56" y="52"/>
                  </a:cubicBezTo>
                  <a:cubicBezTo>
                    <a:pt x="58" y="52"/>
                    <a:pt x="60" y="54"/>
                    <a:pt x="60" y="56"/>
                  </a:cubicBezTo>
                  <a:cubicBezTo>
                    <a:pt x="60" y="58"/>
                    <a:pt x="58" y="59"/>
                    <a:pt x="56" y="59"/>
                  </a:cubicBezTo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</a:path>
              </a:pathLst>
            </a:custGeom>
            <a:solidFill>
              <a:srgbClr val="009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543" name="Freeform 30">
            <a:extLst>
              <a:ext uri="{FF2B5EF4-FFF2-40B4-BE49-F238E27FC236}">
                <a16:creationId xmlns:a16="http://schemas.microsoft.com/office/drawing/2014/main" id="{003F3558-79E6-47E9-85BD-83CE4A5FAE8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7551" y="717550"/>
            <a:ext cx="377900" cy="212598"/>
          </a:xfrm>
          <a:custGeom>
            <a:avLst/>
            <a:gdLst>
              <a:gd name="T0" fmla="*/ 490 w 680"/>
              <a:gd name="T1" fmla="*/ 0 h 381"/>
              <a:gd name="T2" fmla="*/ 347 w 680"/>
              <a:gd name="T3" fmla="*/ 64 h 381"/>
              <a:gd name="T4" fmla="*/ 340 w 680"/>
              <a:gd name="T5" fmla="*/ 72 h 381"/>
              <a:gd name="T6" fmla="*/ 332 w 680"/>
              <a:gd name="T7" fmla="*/ 64 h 381"/>
              <a:gd name="T8" fmla="*/ 190 w 680"/>
              <a:gd name="T9" fmla="*/ 0 h 381"/>
              <a:gd name="T10" fmla="*/ 0 w 680"/>
              <a:gd name="T11" fmla="*/ 191 h 381"/>
              <a:gd name="T12" fmla="*/ 190 w 680"/>
              <a:gd name="T13" fmla="*/ 381 h 381"/>
              <a:gd name="T14" fmla="*/ 332 w 680"/>
              <a:gd name="T15" fmla="*/ 317 h 381"/>
              <a:gd name="T16" fmla="*/ 340 w 680"/>
              <a:gd name="T17" fmla="*/ 310 h 381"/>
              <a:gd name="T18" fmla="*/ 347 w 680"/>
              <a:gd name="T19" fmla="*/ 317 h 381"/>
              <a:gd name="T20" fmla="*/ 490 w 680"/>
              <a:gd name="T21" fmla="*/ 381 h 381"/>
              <a:gd name="T22" fmla="*/ 680 w 680"/>
              <a:gd name="T23" fmla="*/ 191 h 381"/>
              <a:gd name="T24" fmla="*/ 490 w 680"/>
              <a:gd name="T25" fmla="*/ 0 h 381"/>
              <a:gd name="T26" fmla="*/ 270 w 680"/>
              <a:gd name="T27" fmla="*/ 262 h 381"/>
              <a:gd name="T28" fmla="*/ 191 w 680"/>
              <a:gd name="T29" fmla="*/ 297 h 381"/>
              <a:gd name="T30" fmla="*/ 85 w 680"/>
              <a:gd name="T31" fmla="*/ 192 h 381"/>
              <a:gd name="T32" fmla="*/ 191 w 680"/>
              <a:gd name="T33" fmla="*/ 86 h 381"/>
              <a:gd name="T34" fmla="*/ 270 w 680"/>
              <a:gd name="T35" fmla="*/ 121 h 381"/>
              <a:gd name="T36" fmla="*/ 332 w 680"/>
              <a:gd name="T37" fmla="*/ 192 h 381"/>
              <a:gd name="T38" fmla="*/ 270 w 680"/>
              <a:gd name="T39" fmla="*/ 262 h 381"/>
              <a:gd name="T40" fmla="*/ 489 w 680"/>
              <a:gd name="T41" fmla="*/ 297 h 381"/>
              <a:gd name="T42" fmla="*/ 410 w 680"/>
              <a:gd name="T43" fmla="*/ 262 h 381"/>
              <a:gd name="T44" fmla="*/ 348 w 680"/>
              <a:gd name="T45" fmla="*/ 192 h 381"/>
              <a:gd name="T46" fmla="*/ 410 w 680"/>
              <a:gd name="T47" fmla="*/ 121 h 381"/>
              <a:gd name="T48" fmla="*/ 489 w 680"/>
              <a:gd name="T49" fmla="*/ 86 h 381"/>
              <a:gd name="T50" fmla="*/ 595 w 680"/>
              <a:gd name="T51" fmla="*/ 192 h 381"/>
              <a:gd name="T52" fmla="*/ 489 w 680"/>
              <a:gd name="T53" fmla="*/ 297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0" h="381">
                <a:moveTo>
                  <a:pt x="490" y="0"/>
                </a:moveTo>
                <a:cubicBezTo>
                  <a:pt x="433" y="0"/>
                  <a:pt x="382" y="25"/>
                  <a:pt x="347" y="64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2" y="64"/>
                  <a:pt x="332" y="64"/>
                  <a:pt x="332" y="64"/>
                </a:cubicBezTo>
                <a:cubicBezTo>
                  <a:pt x="297" y="25"/>
                  <a:pt x="247" y="0"/>
                  <a:pt x="190" y="0"/>
                </a:cubicBezTo>
                <a:cubicBezTo>
                  <a:pt x="85" y="0"/>
                  <a:pt x="0" y="86"/>
                  <a:pt x="0" y="191"/>
                </a:cubicBezTo>
                <a:cubicBezTo>
                  <a:pt x="0" y="296"/>
                  <a:pt x="85" y="381"/>
                  <a:pt x="190" y="381"/>
                </a:cubicBezTo>
                <a:cubicBezTo>
                  <a:pt x="247" y="381"/>
                  <a:pt x="297" y="357"/>
                  <a:pt x="332" y="317"/>
                </a:cubicBezTo>
                <a:cubicBezTo>
                  <a:pt x="340" y="310"/>
                  <a:pt x="340" y="310"/>
                  <a:pt x="340" y="310"/>
                </a:cubicBezTo>
                <a:cubicBezTo>
                  <a:pt x="347" y="317"/>
                  <a:pt x="347" y="317"/>
                  <a:pt x="347" y="317"/>
                </a:cubicBezTo>
                <a:cubicBezTo>
                  <a:pt x="382" y="357"/>
                  <a:pt x="433" y="381"/>
                  <a:pt x="490" y="381"/>
                </a:cubicBezTo>
                <a:cubicBezTo>
                  <a:pt x="595" y="381"/>
                  <a:pt x="680" y="296"/>
                  <a:pt x="680" y="191"/>
                </a:cubicBezTo>
                <a:cubicBezTo>
                  <a:pt x="680" y="86"/>
                  <a:pt x="595" y="0"/>
                  <a:pt x="490" y="0"/>
                </a:cubicBezTo>
                <a:close/>
                <a:moveTo>
                  <a:pt x="270" y="262"/>
                </a:moveTo>
                <a:cubicBezTo>
                  <a:pt x="250" y="284"/>
                  <a:pt x="222" y="297"/>
                  <a:pt x="191" y="297"/>
                </a:cubicBezTo>
                <a:cubicBezTo>
                  <a:pt x="132" y="297"/>
                  <a:pt x="85" y="250"/>
                  <a:pt x="85" y="192"/>
                </a:cubicBezTo>
                <a:cubicBezTo>
                  <a:pt x="85" y="133"/>
                  <a:pt x="132" y="86"/>
                  <a:pt x="191" y="86"/>
                </a:cubicBezTo>
                <a:cubicBezTo>
                  <a:pt x="222" y="86"/>
                  <a:pt x="250" y="99"/>
                  <a:pt x="270" y="121"/>
                </a:cubicBezTo>
                <a:cubicBezTo>
                  <a:pt x="332" y="192"/>
                  <a:pt x="332" y="192"/>
                  <a:pt x="332" y="192"/>
                </a:cubicBezTo>
                <a:lnTo>
                  <a:pt x="270" y="262"/>
                </a:lnTo>
                <a:close/>
                <a:moveTo>
                  <a:pt x="489" y="297"/>
                </a:moveTo>
                <a:cubicBezTo>
                  <a:pt x="458" y="297"/>
                  <a:pt x="429" y="284"/>
                  <a:pt x="410" y="262"/>
                </a:cubicBezTo>
                <a:cubicBezTo>
                  <a:pt x="348" y="192"/>
                  <a:pt x="348" y="192"/>
                  <a:pt x="348" y="192"/>
                </a:cubicBezTo>
                <a:cubicBezTo>
                  <a:pt x="410" y="121"/>
                  <a:pt x="410" y="121"/>
                  <a:pt x="410" y="121"/>
                </a:cubicBezTo>
                <a:cubicBezTo>
                  <a:pt x="429" y="99"/>
                  <a:pt x="458" y="86"/>
                  <a:pt x="489" y="86"/>
                </a:cubicBezTo>
                <a:cubicBezTo>
                  <a:pt x="548" y="86"/>
                  <a:pt x="595" y="133"/>
                  <a:pt x="595" y="192"/>
                </a:cubicBezTo>
                <a:cubicBezTo>
                  <a:pt x="595" y="250"/>
                  <a:pt x="548" y="297"/>
                  <a:pt x="489" y="2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EBAC834-CB6F-48A4-8EAC-C6BAB53BFA8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62926" y="557149"/>
            <a:ext cx="1775549" cy="533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fr-FR" dirty="0"/>
              <a:t>Agenda</a:t>
            </a:r>
          </a:p>
        </p:txBody>
      </p:sp>
      <p:sp>
        <p:nvSpPr>
          <p:cNvPr id="1654" name="Espace réservé du texte 7">
            <a:extLst>
              <a:ext uri="{FF2B5EF4-FFF2-40B4-BE49-F238E27FC236}">
                <a16:creationId xmlns:a16="http://schemas.microsoft.com/office/drawing/2014/main" id="{5DBCE659-2215-46AE-9EB5-B9AE292F5AF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17550" y="1736828"/>
            <a:ext cx="360000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2A6A1FC-0C49-4749-9A67-4AD10072A290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215300" y="1762942"/>
            <a:ext cx="4640988" cy="318036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46" name="Espace réservé du texte 7">
            <a:extLst>
              <a:ext uri="{FF2B5EF4-FFF2-40B4-BE49-F238E27FC236}">
                <a16:creationId xmlns:a16="http://schemas.microsoft.com/office/drawing/2014/main" id="{21386BF6-B27F-4E83-929F-3D9D715D1F9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17550" y="2453598"/>
            <a:ext cx="360000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47" name="Espace réservé du texte 9">
            <a:extLst>
              <a:ext uri="{FF2B5EF4-FFF2-40B4-BE49-F238E27FC236}">
                <a16:creationId xmlns:a16="http://schemas.microsoft.com/office/drawing/2014/main" id="{AADCBB1F-51FC-40C6-868D-AD7347EE1C95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215300" y="2479712"/>
            <a:ext cx="4640988" cy="318036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48" name="Espace réservé du texte 7">
            <a:extLst>
              <a:ext uri="{FF2B5EF4-FFF2-40B4-BE49-F238E27FC236}">
                <a16:creationId xmlns:a16="http://schemas.microsoft.com/office/drawing/2014/main" id="{0CE515C6-0575-4F9F-BC56-53B90808296C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17550" y="3170368"/>
            <a:ext cx="360000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449" name="Espace réservé du texte 9">
            <a:extLst>
              <a:ext uri="{FF2B5EF4-FFF2-40B4-BE49-F238E27FC236}">
                <a16:creationId xmlns:a16="http://schemas.microsoft.com/office/drawing/2014/main" id="{6B8B661A-716F-46AC-8871-DFD67F7CE699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215300" y="3196482"/>
            <a:ext cx="4640988" cy="318036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50" name="Espace réservé du texte 7">
            <a:extLst>
              <a:ext uri="{FF2B5EF4-FFF2-40B4-BE49-F238E27FC236}">
                <a16:creationId xmlns:a16="http://schemas.microsoft.com/office/drawing/2014/main" id="{0290C4A1-85F9-4D3C-BE66-08F17521656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7550" y="3887138"/>
            <a:ext cx="360000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451" name="Espace réservé du texte 9">
            <a:extLst>
              <a:ext uri="{FF2B5EF4-FFF2-40B4-BE49-F238E27FC236}">
                <a16:creationId xmlns:a16="http://schemas.microsoft.com/office/drawing/2014/main" id="{90D94D64-DF66-43A9-A240-C5CCB2319B15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215300" y="3913252"/>
            <a:ext cx="4640988" cy="318036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52" name="Espace réservé du texte 7">
            <a:extLst>
              <a:ext uri="{FF2B5EF4-FFF2-40B4-BE49-F238E27FC236}">
                <a16:creationId xmlns:a16="http://schemas.microsoft.com/office/drawing/2014/main" id="{A5141628-3C38-44B2-BF3C-97C19E98E77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2537" y="1736828"/>
            <a:ext cx="360000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fr-FR" dirty="0"/>
              <a:t>05</a:t>
            </a:r>
          </a:p>
        </p:txBody>
      </p:sp>
      <p:sp>
        <p:nvSpPr>
          <p:cNvPr id="453" name="Espace réservé du texte 9">
            <a:extLst>
              <a:ext uri="{FF2B5EF4-FFF2-40B4-BE49-F238E27FC236}">
                <a16:creationId xmlns:a16="http://schemas.microsoft.com/office/drawing/2014/main" id="{C4F85F3B-1018-4DF8-89C8-0B43BE68A91C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6830287" y="1762942"/>
            <a:ext cx="4640988" cy="318036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54" name="Espace réservé du texte 7">
            <a:extLst>
              <a:ext uri="{FF2B5EF4-FFF2-40B4-BE49-F238E27FC236}">
                <a16:creationId xmlns:a16="http://schemas.microsoft.com/office/drawing/2014/main" id="{68F75D38-D261-4EBC-921D-AD5C5E6AE58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32537" y="2453598"/>
            <a:ext cx="360000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fr-FR" dirty="0"/>
              <a:t>06</a:t>
            </a:r>
          </a:p>
        </p:txBody>
      </p:sp>
      <p:sp>
        <p:nvSpPr>
          <p:cNvPr id="455" name="Espace réservé du texte 9">
            <a:extLst>
              <a:ext uri="{FF2B5EF4-FFF2-40B4-BE49-F238E27FC236}">
                <a16:creationId xmlns:a16="http://schemas.microsoft.com/office/drawing/2014/main" id="{BE6D1746-D993-4333-BB99-7839906A429F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6830287" y="2479712"/>
            <a:ext cx="4640988" cy="318036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56" name="Espace réservé du texte 7">
            <a:extLst>
              <a:ext uri="{FF2B5EF4-FFF2-40B4-BE49-F238E27FC236}">
                <a16:creationId xmlns:a16="http://schemas.microsoft.com/office/drawing/2014/main" id="{F5DB9B39-FBC2-445D-BA5B-E64F1593E95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332537" y="3170368"/>
            <a:ext cx="360000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fr-FR" dirty="0"/>
              <a:t>07</a:t>
            </a:r>
          </a:p>
        </p:txBody>
      </p:sp>
      <p:sp>
        <p:nvSpPr>
          <p:cNvPr id="457" name="Espace réservé du texte 9">
            <a:extLst>
              <a:ext uri="{FF2B5EF4-FFF2-40B4-BE49-F238E27FC236}">
                <a16:creationId xmlns:a16="http://schemas.microsoft.com/office/drawing/2014/main" id="{89829B53-A85B-4040-90E3-EE8892B19BD8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6830287" y="3196482"/>
            <a:ext cx="4640988" cy="318036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58" name="Espace réservé du texte 7">
            <a:extLst>
              <a:ext uri="{FF2B5EF4-FFF2-40B4-BE49-F238E27FC236}">
                <a16:creationId xmlns:a16="http://schemas.microsoft.com/office/drawing/2014/main" id="{80924B1B-CA55-4B79-BCB3-78FCCC836195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332537" y="3887138"/>
            <a:ext cx="360000" cy="360000"/>
          </a:xfrm>
          <a:prstGeom prst="ellipse">
            <a:avLst/>
          </a:prstGeom>
          <a:ln w="9525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pPr lvl="0"/>
            <a:r>
              <a:rPr lang="fr-FR" dirty="0"/>
              <a:t>08</a:t>
            </a:r>
          </a:p>
        </p:txBody>
      </p:sp>
      <p:sp>
        <p:nvSpPr>
          <p:cNvPr id="459" name="Espace réservé du texte 9">
            <a:extLst>
              <a:ext uri="{FF2B5EF4-FFF2-40B4-BE49-F238E27FC236}">
                <a16:creationId xmlns:a16="http://schemas.microsoft.com/office/drawing/2014/main" id="{4D89C98C-D369-49F2-9DB8-F75A9D93D0D8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6830287" y="3913252"/>
            <a:ext cx="4640988" cy="318036"/>
          </a:xfr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064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Corporat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24BCD5-E127-4615-AA23-AECEAA1E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895A23A2-4D9F-4783-ACC8-6D4DA351BC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80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xte SIGN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670BBD4A-806B-4BAC-BEF6-A3E8CD6AB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89999"/>
            <a:ext cx="12192000" cy="6768000"/>
          </a:xfrm>
          <a:solidFill>
            <a:schemeClr val="tx1">
              <a:alpha val="70000"/>
            </a:schemeClr>
          </a:solidFill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1" spc="30" baseline="0"/>
            </a:lvl1pPr>
            <a:lvl2pPr>
              <a:spcBef>
                <a:spcPts val="1800"/>
              </a:spcBef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514F212-6326-4C56-A232-3A09836733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5BD8C73F-C5EC-436A-86BD-CD446931594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F4C1DCCA-22E0-4EEB-AF74-9AFA9BD3332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759085-DDE2-43AC-A635-2A0C989052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13C5530-9CF2-489A-83A6-A5128DBA5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BBDF58BA-95A1-4991-87F6-5AD1EDE2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47600366-A546-446A-B8D4-43CEBE1F65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81743F-D7AA-43C1-AF04-1F05DAD416CE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14" name="Freeform 64">
              <a:extLst>
                <a:ext uri="{FF2B5EF4-FFF2-40B4-BE49-F238E27FC236}">
                  <a16:creationId xmlns:a16="http://schemas.microsoft.com/office/drawing/2014/main" id="{BE013D4A-75BA-4778-ACC1-D320589E2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9528BD7C-59F5-4F75-8E7D-F8DD859D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ACF8CB80-103C-49A7-90D4-2C8134077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5730A97-ED8D-4654-AC79-AB8C8FD60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917CC5BD-E6A0-42BE-8DB5-D09C86EEE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21635B6B-27AB-432D-8469-A96760E5C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id="{E14CEE24-7F18-5C45-BCD2-5AB05A20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999" y="586941"/>
            <a:ext cx="2372335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val="2039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SIGN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49CF8-8356-438A-924C-F6E7C8C05FD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5" name="Titre 3">
            <a:extLst>
              <a:ext uri="{FF2B5EF4-FFF2-40B4-BE49-F238E27FC236}">
                <a16:creationId xmlns:a16="http://schemas.microsoft.com/office/drawing/2014/main" id="{71FBFF46-891A-4ECF-B365-8BC91FDD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41544385-31F2-4478-869B-666171541D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256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xte MEDIA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670BBD4A-806B-4BAC-BEF6-A3E8CD6AB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89999"/>
            <a:ext cx="12192000" cy="6768000"/>
          </a:xfrm>
          <a:solidFill>
            <a:schemeClr val="tx1">
              <a:alpha val="70000"/>
            </a:schemeClr>
          </a:solidFill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1" spc="30" baseline="0"/>
            </a:lvl1pPr>
            <a:lvl2pPr>
              <a:spcBef>
                <a:spcPts val="1800"/>
              </a:spcBef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514F212-6326-4C56-A232-3A09836733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5BD8C73F-C5EC-436A-86BD-CD446931594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F4C1DCCA-22E0-4EEB-AF74-9AFA9BD3332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759085-DDE2-43AC-A635-2A0C989052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13C5530-9CF2-489A-83A6-A5128DBA5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5FAE85C7-93CD-4F78-BF95-57484FFF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629DB8FC-634E-4D9C-9D91-CF54269C70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09C18F7-09C9-4A8C-BC10-BE3208402432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25" name="Freeform 64">
              <a:extLst>
                <a:ext uri="{FF2B5EF4-FFF2-40B4-BE49-F238E27FC236}">
                  <a16:creationId xmlns:a16="http://schemas.microsoft.com/office/drawing/2014/main" id="{B8DCC878-7480-49CC-99AD-BF2EBAC2F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17D8FA89-4B12-45A8-A97D-9F4542D67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66">
              <a:extLst>
                <a:ext uri="{FF2B5EF4-FFF2-40B4-BE49-F238E27FC236}">
                  <a16:creationId xmlns:a16="http://schemas.microsoft.com/office/drawing/2014/main" id="{AAD19C90-BB29-46D1-82A8-A4E678E96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8D66ED89-45E9-4EA6-A799-B7A58454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68">
              <a:extLst>
                <a:ext uri="{FF2B5EF4-FFF2-40B4-BE49-F238E27FC236}">
                  <a16:creationId xmlns:a16="http://schemas.microsoft.com/office/drawing/2014/main" id="{416CC5B7-BB44-41D3-8B3C-50C219518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9">
              <a:extLst>
                <a:ext uri="{FF2B5EF4-FFF2-40B4-BE49-F238E27FC236}">
                  <a16:creationId xmlns:a16="http://schemas.microsoft.com/office/drawing/2014/main" id="{4922B2D4-4329-4899-9B73-50D3B86BA2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EC6A73D7-BA15-5249-9A0E-45E7548F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999" y="586941"/>
            <a:ext cx="2372335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val="9262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MEDIA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49CF8-8356-438A-924C-F6E7C8C05FD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5" name="Titre 3">
            <a:extLst>
              <a:ext uri="{FF2B5EF4-FFF2-40B4-BE49-F238E27FC236}">
                <a16:creationId xmlns:a16="http://schemas.microsoft.com/office/drawing/2014/main" id="{6BB0E64E-194E-42F2-A915-8C4F1BE7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22C28B87-6263-476E-AD97-CBD4BD89CC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887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xte MEET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670BBD4A-806B-4BAC-BEF6-A3E8CD6AB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89999"/>
            <a:ext cx="12192000" cy="6768000"/>
          </a:xfrm>
          <a:solidFill>
            <a:schemeClr val="tx1">
              <a:alpha val="70000"/>
            </a:schemeClr>
          </a:solidFill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1" spc="30" baseline="0"/>
            </a:lvl1pPr>
            <a:lvl2pPr>
              <a:spcBef>
                <a:spcPts val="1800"/>
              </a:spcBef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514F212-6326-4C56-A232-3A09836733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5BD8C73F-C5EC-436A-86BD-CD446931594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F4C1DCCA-22E0-4EEB-AF74-9AFA9BD3332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759085-DDE2-43AC-A635-2A0C989052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13C5530-9CF2-489A-83A6-A5128DBA5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BA182C2D-D1CF-4039-9F45-8C494A17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BA4F7F1C-9925-40F1-9070-58AB3D40D6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E50254D-709A-4408-BF11-4150097B921F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14" name="Freeform 64">
              <a:extLst>
                <a:ext uri="{FF2B5EF4-FFF2-40B4-BE49-F238E27FC236}">
                  <a16:creationId xmlns:a16="http://schemas.microsoft.com/office/drawing/2014/main" id="{AFC9DB03-31A9-4522-B23C-8D1A23047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752259F1-76AE-495E-91A5-7D27F36E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338AE947-1000-4720-B90F-8BDFD9FCE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AF2F4F74-9906-4F84-A115-4AD144C10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0ECBE9E3-9213-47B2-97B9-4C40624C6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202853F6-767C-4B52-86A4-9B6DCD5BE5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id="{E488F762-80C6-7D41-A56C-CAEC10A2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999" y="586941"/>
            <a:ext cx="2372335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val="6927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MEE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49CF8-8356-438A-924C-F6E7C8C05FD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7" name="Titre 3">
            <a:extLst>
              <a:ext uri="{FF2B5EF4-FFF2-40B4-BE49-F238E27FC236}">
                <a16:creationId xmlns:a16="http://schemas.microsoft.com/office/drawing/2014/main" id="{F5610CC3-6B9E-4CD3-BC9C-E00E739D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8E5920B8-CD6A-4233-87B0-5A2249545B8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57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xte WORK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670BBD4A-806B-4BAC-BEF6-A3E8CD6AB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89999"/>
            <a:ext cx="12192000" cy="6768000"/>
          </a:xfrm>
          <a:solidFill>
            <a:schemeClr val="tx1">
              <a:alpha val="70000"/>
            </a:schemeClr>
          </a:solidFill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1" spc="30" baseline="0"/>
            </a:lvl1pPr>
            <a:lvl2pPr>
              <a:spcBef>
                <a:spcPts val="1800"/>
              </a:spcBef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514F212-6326-4C56-A232-3A09836733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5BD8C73F-C5EC-436A-86BD-CD446931594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F4C1DCCA-22E0-4EEB-AF74-9AFA9BD3332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759085-DDE2-43AC-A635-2A0C989052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2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13C5530-9CF2-489A-83A6-A5128DBA5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BD2A2646-99D5-46BB-AEA3-D13A43A3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DC9799F-217D-4CF6-B146-FF496A9B70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C69E45-1DE6-46E8-B3F7-F150C9323347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14" name="Freeform 64">
              <a:extLst>
                <a:ext uri="{FF2B5EF4-FFF2-40B4-BE49-F238E27FC236}">
                  <a16:creationId xmlns:a16="http://schemas.microsoft.com/office/drawing/2014/main" id="{938DE1BD-505D-4E0D-85EE-4A55C0A486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505602FA-E83F-44F3-9E02-D78F3568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7A95FA1D-8936-459C-B0AC-08B72E611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27100614-573E-4C19-8C90-3727C86E7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632C3B5A-464B-45C3-9594-A4F8706F3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86AA032C-2B9B-427B-B57F-DE00BB707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id="{885DBA2F-40F6-1B44-ADBE-6795E55C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999" y="586941"/>
            <a:ext cx="2372335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val="5128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WORK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49CF8-8356-438A-924C-F6E7C8C05FD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5" name="Titre 3">
            <a:extLst>
              <a:ext uri="{FF2B5EF4-FFF2-40B4-BE49-F238E27FC236}">
                <a16:creationId xmlns:a16="http://schemas.microsoft.com/office/drawing/2014/main" id="{8B212516-4D3B-4BFC-AA74-DB346A35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CD0B084F-B007-43B6-AA99-58011D0A07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589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xte SAVE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670BBD4A-806B-4BAC-BEF6-A3E8CD6AB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89999"/>
            <a:ext cx="12192000" cy="6768000"/>
          </a:xfrm>
          <a:solidFill>
            <a:schemeClr val="tx1">
              <a:alpha val="70000"/>
            </a:schemeClr>
          </a:solidFill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1" spc="30" baseline="0"/>
            </a:lvl1pPr>
            <a:lvl2pPr>
              <a:spcBef>
                <a:spcPts val="1800"/>
              </a:spcBef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514F212-6326-4C56-A232-3A09836733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5BD8C73F-C5EC-436A-86BD-CD446931594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F4C1DCCA-22E0-4EEB-AF74-9AFA9BD3332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759085-DDE2-43AC-A635-2A0C989052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"/>
            <a:ext cx="12192000" cy="89997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defRPr sz="1000"/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13C5530-9CF2-489A-83A6-A5128DBA5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6CCC58FA-A0D0-4FE2-8C08-1B8251BC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73F72E49-62D1-403E-9B75-7BAE62A780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82549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E11818E-D011-4194-B064-EE51521B44EB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14" name="Freeform 64">
              <a:extLst>
                <a:ext uri="{FF2B5EF4-FFF2-40B4-BE49-F238E27FC236}">
                  <a16:creationId xmlns:a16="http://schemas.microsoft.com/office/drawing/2014/main" id="{EB4C6C10-50B0-41D2-B7BB-2B1BE993D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B9178401-DC17-4301-BF9A-7BD953060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90233375-D2CD-4ACB-A0C7-E2924A4F32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04EFA799-7037-4375-B478-6B34615E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21E30A37-D130-423F-ACFF-42F7B5A1DD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188A58D1-6D55-441B-8AE9-02FD97CB6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4" name="Espace réservé du pied de page 4">
            <a:extLst>
              <a:ext uri="{FF2B5EF4-FFF2-40B4-BE49-F238E27FC236}">
                <a16:creationId xmlns:a16="http://schemas.microsoft.com/office/drawing/2014/main" id="{B6BC2CF0-7DC8-0441-B06F-C2F183FE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999" y="586941"/>
            <a:ext cx="2372335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</p:spTree>
    <p:extLst>
      <p:ext uri="{BB962C8B-B14F-4D97-AF65-F5344CB8AC3E}">
        <p14:creationId xmlns:p14="http://schemas.microsoft.com/office/powerpoint/2010/main" val="329558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K - couverture">
    <p:bg>
      <p:bgPr>
        <a:solidFill>
          <a:srgbClr val="90C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467ADF70-5D8D-4B9B-8B20-D99F78560780}"/>
              </a:ext>
            </a:extLst>
          </p:cNvPr>
          <p:cNvSpPr>
            <a:spLocks/>
          </p:cNvSpPr>
          <p:nvPr userDrawn="1"/>
        </p:nvSpPr>
        <p:spPr bwMode="auto">
          <a:xfrm>
            <a:off x="6379030" y="405955"/>
            <a:ext cx="5812971" cy="6046090"/>
          </a:xfrm>
          <a:custGeom>
            <a:avLst/>
            <a:gdLst>
              <a:gd name="connsiteX0" fmla="*/ 3002995 w 5812971"/>
              <a:gd name="connsiteY0" fmla="*/ 5983096 h 6046090"/>
              <a:gd name="connsiteX1" fmla="*/ 3036345 w 5812971"/>
              <a:gd name="connsiteY1" fmla="*/ 6014593 h 6046090"/>
              <a:gd name="connsiteX2" fmla="*/ 3004846 w 5812971"/>
              <a:gd name="connsiteY2" fmla="*/ 6046090 h 6046090"/>
              <a:gd name="connsiteX3" fmla="*/ 2973349 w 5812971"/>
              <a:gd name="connsiteY3" fmla="*/ 6014593 h 6046090"/>
              <a:gd name="connsiteX4" fmla="*/ 3002995 w 5812971"/>
              <a:gd name="connsiteY4" fmla="*/ 5983096 h 6046090"/>
              <a:gd name="connsiteX5" fmla="*/ 3156774 w 5812971"/>
              <a:gd name="connsiteY5" fmla="*/ 5981696 h 6046090"/>
              <a:gd name="connsiteX6" fmla="*/ 3160453 w 5812971"/>
              <a:gd name="connsiteY6" fmla="*/ 5981696 h 6046090"/>
              <a:gd name="connsiteX7" fmla="*/ 3191733 w 5812971"/>
              <a:gd name="connsiteY7" fmla="*/ 6010881 h 6046090"/>
              <a:gd name="connsiteX8" fmla="*/ 3162293 w 5812971"/>
              <a:gd name="connsiteY8" fmla="*/ 6041891 h 6046090"/>
              <a:gd name="connsiteX9" fmla="*/ 3158615 w 5812971"/>
              <a:gd name="connsiteY9" fmla="*/ 6041891 h 6046090"/>
              <a:gd name="connsiteX10" fmla="*/ 3127336 w 5812971"/>
              <a:gd name="connsiteY10" fmla="*/ 6012706 h 6046090"/>
              <a:gd name="connsiteX11" fmla="*/ 3136537 w 5812971"/>
              <a:gd name="connsiteY11" fmla="*/ 5990817 h 6046090"/>
              <a:gd name="connsiteX12" fmla="*/ 3156774 w 5812971"/>
              <a:gd name="connsiteY12" fmla="*/ 5981696 h 6046090"/>
              <a:gd name="connsiteX13" fmla="*/ 2848520 w 5812971"/>
              <a:gd name="connsiteY13" fmla="*/ 5978896 h 6046090"/>
              <a:gd name="connsiteX14" fmla="*/ 2850401 w 5812971"/>
              <a:gd name="connsiteY14" fmla="*/ 5986363 h 6046090"/>
              <a:gd name="connsiteX15" fmla="*/ 2852279 w 5812971"/>
              <a:gd name="connsiteY15" fmla="*/ 5978896 h 6046090"/>
              <a:gd name="connsiteX16" fmla="*/ 2880477 w 5812971"/>
              <a:gd name="connsiteY16" fmla="*/ 6010626 h 6046090"/>
              <a:gd name="connsiteX17" fmla="*/ 2850401 w 5812971"/>
              <a:gd name="connsiteY17" fmla="*/ 6040491 h 6046090"/>
              <a:gd name="connsiteX18" fmla="*/ 2846640 w 5812971"/>
              <a:gd name="connsiteY18" fmla="*/ 6040491 h 6046090"/>
              <a:gd name="connsiteX19" fmla="*/ 2816563 w 5812971"/>
              <a:gd name="connsiteY19" fmla="*/ 6006894 h 6046090"/>
              <a:gd name="connsiteX20" fmla="*/ 2848520 w 5812971"/>
              <a:gd name="connsiteY20" fmla="*/ 5978896 h 6046090"/>
              <a:gd name="connsiteX21" fmla="*/ 3310565 w 5812971"/>
              <a:gd name="connsiteY21" fmla="*/ 5970496 h 6046090"/>
              <a:gd name="connsiteX22" fmla="*/ 3314221 w 5812971"/>
              <a:gd name="connsiteY22" fmla="*/ 5970496 h 6046090"/>
              <a:gd name="connsiteX23" fmla="*/ 3345291 w 5812971"/>
              <a:gd name="connsiteY23" fmla="*/ 5997859 h 6046090"/>
              <a:gd name="connsiteX24" fmla="*/ 3337979 w 5812971"/>
              <a:gd name="connsiteY24" fmla="*/ 6019749 h 6046090"/>
              <a:gd name="connsiteX25" fmla="*/ 3317876 w 5812971"/>
              <a:gd name="connsiteY25" fmla="*/ 6030692 h 6046090"/>
              <a:gd name="connsiteX26" fmla="*/ 3316048 w 5812971"/>
              <a:gd name="connsiteY26" fmla="*/ 6030692 h 6046090"/>
              <a:gd name="connsiteX27" fmla="*/ 3314221 w 5812971"/>
              <a:gd name="connsiteY27" fmla="*/ 6030692 h 6046090"/>
              <a:gd name="connsiteX28" fmla="*/ 3283149 w 5812971"/>
              <a:gd name="connsiteY28" fmla="*/ 6003331 h 6046090"/>
              <a:gd name="connsiteX29" fmla="*/ 3310565 w 5812971"/>
              <a:gd name="connsiteY29" fmla="*/ 5970496 h 6046090"/>
              <a:gd name="connsiteX30" fmla="*/ 2696639 w 5812971"/>
              <a:gd name="connsiteY30" fmla="*/ 5965858 h 6046090"/>
              <a:gd name="connsiteX31" fmla="*/ 2726502 w 5812971"/>
              <a:gd name="connsiteY31" fmla="*/ 5999695 h 6046090"/>
              <a:gd name="connsiteX32" fmla="*/ 2694772 w 5812971"/>
              <a:gd name="connsiteY32" fmla="*/ 6027893 h 6046090"/>
              <a:gd name="connsiteX33" fmla="*/ 2691041 w 5812971"/>
              <a:gd name="connsiteY33" fmla="*/ 6027893 h 6046090"/>
              <a:gd name="connsiteX34" fmla="*/ 2668641 w 5812971"/>
              <a:gd name="connsiteY34" fmla="*/ 6016614 h 6046090"/>
              <a:gd name="connsiteX35" fmla="*/ 2663043 w 5812971"/>
              <a:gd name="connsiteY35" fmla="*/ 5992175 h 6046090"/>
              <a:gd name="connsiteX36" fmla="*/ 2696639 w 5812971"/>
              <a:gd name="connsiteY36" fmla="*/ 5965858 h 6046090"/>
              <a:gd name="connsiteX37" fmla="*/ 3470036 w 5812971"/>
              <a:gd name="connsiteY37" fmla="*/ 5949499 h 6046090"/>
              <a:gd name="connsiteX38" fmla="*/ 3499278 w 5812971"/>
              <a:gd name="connsiteY38" fmla="*/ 5977290 h 6046090"/>
              <a:gd name="connsiteX39" fmla="*/ 3473691 w 5812971"/>
              <a:gd name="connsiteY39" fmla="*/ 6012493 h 6046090"/>
              <a:gd name="connsiteX40" fmla="*/ 3468206 w 5812971"/>
              <a:gd name="connsiteY40" fmla="*/ 6012493 h 6046090"/>
              <a:gd name="connsiteX41" fmla="*/ 3437137 w 5812971"/>
              <a:gd name="connsiteY41" fmla="*/ 5986554 h 6046090"/>
              <a:gd name="connsiteX42" fmla="*/ 3462725 w 5812971"/>
              <a:gd name="connsiteY42" fmla="*/ 5951351 h 6046090"/>
              <a:gd name="connsiteX43" fmla="*/ 3470036 w 5812971"/>
              <a:gd name="connsiteY43" fmla="*/ 5949499 h 6046090"/>
              <a:gd name="connsiteX44" fmla="*/ 2544721 w 5812971"/>
              <a:gd name="connsiteY44" fmla="*/ 5946179 h 6046090"/>
              <a:gd name="connsiteX45" fmla="*/ 2572529 w 5812971"/>
              <a:gd name="connsiteY45" fmla="*/ 5981136 h 6046090"/>
              <a:gd name="connsiteX46" fmla="*/ 2541013 w 5812971"/>
              <a:gd name="connsiteY46" fmla="*/ 6006894 h 6046090"/>
              <a:gd name="connsiteX47" fmla="*/ 2537305 w 5812971"/>
              <a:gd name="connsiteY47" fmla="*/ 6006894 h 6046090"/>
              <a:gd name="connsiteX48" fmla="*/ 2509497 w 5812971"/>
              <a:gd name="connsiteY48" fmla="*/ 5970098 h 6046090"/>
              <a:gd name="connsiteX49" fmla="*/ 2544721 w 5812971"/>
              <a:gd name="connsiteY49" fmla="*/ 5946179 h 6046090"/>
              <a:gd name="connsiteX50" fmla="*/ 3614307 w 5812971"/>
              <a:gd name="connsiteY50" fmla="*/ 5924301 h 6046090"/>
              <a:gd name="connsiteX51" fmla="*/ 3621721 w 5812971"/>
              <a:gd name="connsiteY51" fmla="*/ 5924301 h 6046090"/>
              <a:gd name="connsiteX52" fmla="*/ 3651385 w 5812971"/>
              <a:gd name="connsiteY52" fmla="*/ 5948014 h 6046090"/>
              <a:gd name="connsiteX53" fmla="*/ 3627283 w 5812971"/>
              <a:gd name="connsiteY53" fmla="*/ 5984496 h 6046090"/>
              <a:gd name="connsiteX54" fmla="*/ 3625430 w 5812971"/>
              <a:gd name="connsiteY54" fmla="*/ 5984496 h 6046090"/>
              <a:gd name="connsiteX55" fmla="*/ 3619869 w 5812971"/>
              <a:gd name="connsiteY55" fmla="*/ 5984496 h 6046090"/>
              <a:gd name="connsiteX56" fmla="*/ 3590206 w 5812971"/>
              <a:gd name="connsiteY56" fmla="*/ 5960783 h 6046090"/>
              <a:gd name="connsiteX57" fmla="*/ 3614307 w 5812971"/>
              <a:gd name="connsiteY57" fmla="*/ 5924301 h 6046090"/>
              <a:gd name="connsiteX58" fmla="*/ 2393798 w 5812971"/>
              <a:gd name="connsiteY58" fmla="*/ 5916781 h 6046090"/>
              <a:gd name="connsiteX59" fmla="*/ 2418063 w 5812971"/>
              <a:gd name="connsiteY59" fmla="*/ 5953579 h 6046090"/>
              <a:gd name="connsiteX60" fmla="*/ 2388199 w 5812971"/>
              <a:gd name="connsiteY60" fmla="*/ 5977496 h 6046090"/>
              <a:gd name="connsiteX61" fmla="*/ 2382599 w 5812971"/>
              <a:gd name="connsiteY61" fmla="*/ 5977496 h 6046090"/>
              <a:gd name="connsiteX62" fmla="*/ 2378866 w 5812971"/>
              <a:gd name="connsiteY62" fmla="*/ 5977496 h 6046090"/>
              <a:gd name="connsiteX63" fmla="*/ 2360200 w 5812971"/>
              <a:gd name="connsiteY63" fmla="*/ 5964616 h 6046090"/>
              <a:gd name="connsiteX64" fmla="*/ 2356468 w 5812971"/>
              <a:gd name="connsiteY64" fmla="*/ 5940699 h 6046090"/>
              <a:gd name="connsiteX65" fmla="*/ 2393798 w 5812971"/>
              <a:gd name="connsiteY65" fmla="*/ 5916781 h 6046090"/>
              <a:gd name="connsiteX66" fmla="*/ 3772454 w 5812971"/>
              <a:gd name="connsiteY66" fmla="*/ 5887903 h 6046090"/>
              <a:gd name="connsiteX67" fmla="*/ 3803970 w 5812971"/>
              <a:gd name="connsiteY67" fmla="*/ 5911990 h 6046090"/>
              <a:gd name="connsiteX68" fmla="*/ 3781723 w 5812971"/>
              <a:gd name="connsiteY68" fmla="*/ 5949046 h 6046090"/>
              <a:gd name="connsiteX69" fmla="*/ 3778015 w 5812971"/>
              <a:gd name="connsiteY69" fmla="*/ 5949046 h 6046090"/>
              <a:gd name="connsiteX70" fmla="*/ 3772454 w 5812971"/>
              <a:gd name="connsiteY70" fmla="*/ 5950899 h 6046090"/>
              <a:gd name="connsiteX71" fmla="*/ 3740939 w 5812971"/>
              <a:gd name="connsiteY71" fmla="*/ 5926813 h 6046090"/>
              <a:gd name="connsiteX72" fmla="*/ 3744645 w 5812971"/>
              <a:gd name="connsiteY72" fmla="*/ 5902726 h 6046090"/>
              <a:gd name="connsiteX73" fmla="*/ 3763185 w 5812971"/>
              <a:gd name="connsiteY73" fmla="*/ 5889756 h 6046090"/>
              <a:gd name="connsiteX74" fmla="*/ 3772454 w 5812971"/>
              <a:gd name="connsiteY74" fmla="*/ 5887903 h 6046090"/>
              <a:gd name="connsiteX75" fmla="*/ 2243827 w 5812971"/>
              <a:gd name="connsiteY75" fmla="*/ 5880904 h 6046090"/>
              <a:gd name="connsiteX76" fmla="*/ 2268251 w 5812971"/>
              <a:gd name="connsiteY76" fmla="*/ 5918235 h 6046090"/>
              <a:gd name="connsiteX77" fmla="*/ 2238192 w 5812971"/>
              <a:gd name="connsiteY77" fmla="*/ 5942500 h 6046090"/>
              <a:gd name="connsiteX78" fmla="*/ 2228796 w 5812971"/>
              <a:gd name="connsiteY78" fmla="*/ 5940633 h 6046090"/>
              <a:gd name="connsiteX79" fmla="*/ 2206252 w 5812971"/>
              <a:gd name="connsiteY79" fmla="*/ 5901436 h 6046090"/>
              <a:gd name="connsiteX80" fmla="*/ 2243827 w 5812971"/>
              <a:gd name="connsiteY80" fmla="*/ 5880904 h 6046090"/>
              <a:gd name="connsiteX81" fmla="*/ 3923151 w 5812971"/>
              <a:gd name="connsiteY81" fmla="*/ 5845907 h 6046090"/>
              <a:gd name="connsiteX82" fmla="*/ 3952814 w 5812971"/>
              <a:gd name="connsiteY82" fmla="*/ 5868142 h 6046090"/>
              <a:gd name="connsiteX83" fmla="*/ 3950959 w 5812971"/>
              <a:gd name="connsiteY83" fmla="*/ 5890374 h 6046090"/>
              <a:gd name="connsiteX84" fmla="*/ 3932421 w 5812971"/>
              <a:gd name="connsiteY84" fmla="*/ 5907050 h 6046090"/>
              <a:gd name="connsiteX85" fmla="*/ 3930565 w 5812971"/>
              <a:gd name="connsiteY85" fmla="*/ 5907050 h 6046090"/>
              <a:gd name="connsiteX86" fmla="*/ 3921296 w 5812971"/>
              <a:gd name="connsiteY86" fmla="*/ 5908902 h 6046090"/>
              <a:gd name="connsiteX87" fmla="*/ 3891634 w 5812971"/>
              <a:gd name="connsiteY87" fmla="*/ 5886669 h 6046090"/>
              <a:gd name="connsiteX88" fmla="*/ 3912028 w 5812971"/>
              <a:gd name="connsiteY88" fmla="*/ 5847759 h 6046090"/>
              <a:gd name="connsiteX89" fmla="*/ 3923151 w 5812971"/>
              <a:gd name="connsiteY89" fmla="*/ 5845907 h 6046090"/>
              <a:gd name="connsiteX90" fmla="*/ 2097062 w 5812971"/>
              <a:gd name="connsiteY90" fmla="*/ 5836109 h 6046090"/>
              <a:gd name="connsiteX91" fmla="*/ 2115338 w 5812971"/>
              <a:gd name="connsiteY91" fmla="*/ 5851040 h 6046090"/>
              <a:gd name="connsiteX92" fmla="*/ 2117168 w 5812971"/>
              <a:gd name="connsiteY92" fmla="*/ 5875305 h 6046090"/>
              <a:gd name="connsiteX93" fmla="*/ 2089752 w 5812971"/>
              <a:gd name="connsiteY93" fmla="*/ 5897703 h 6046090"/>
              <a:gd name="connsiteX94" fmla="*/ 2078787 w 5812971"/>
              <a:gd name="connsiteY94" fmla="*/ 5895836 h 6046090"/>
              <a:gd name="connsiteX95" fmla="*/ 2060510 w 5812971"/>
              <a:gd name="connsiteY95" fmla="*/ 5879037 h 6046090"/>
              <a:gd name="connsiteX96" fmla="*/ 2058681 w 5812971"/>
              <a:gd name="connsiteY96" fmla="*/ 5854774 h 6046090"/>
              <a:gd name="connsiteX97" fmla="*/ 2097062 w 5812971"/>
              <a:gd name="connsiteY97" fmla="*/ 5836109 h 6046090"/>
              <a:gd name="connsiteX98" fmla="*/ 3097018 w 5812971"/>
              <a:gd name="connsiteY98" fmla="*/ 5834709 h 6046090"/>
              <a:gd name="connsiteX99" fmla="*/ 3098858 w 5812971"/>
              <a:gd name="connsiteY99" fmla="*/ 5834709 h 6046090"/>
              <a:gd name="connsiteX100" fmla="*/ 3130136 w 5812971"/>
              <a:gd name="connsiteY100" fmla="*/ 5866206 h 6046090"/>
              <a:gd name="connsiteX101" fmla="*/ 3100698 w 5812971"/>
              <a:gd name="connsiteY101" fmla="*/ 5897703 h 6046090"/>
              <a:gd name="connsiteX102" fmla="*/ 3098858 w 5812971"/>
              <a:gd name="connsiteY102" fmla="*/ 5897703 h 6046090"/>
              <a:gd name="connsiteX103" fmla="*/ 3097018 w 5812971"/>
              <a:gd name="connsiteY103" fmla="*/ 5897703 h 6046090"/>
              <a:gd name="connsiteX104" fmla="*/ 3067581 w 5812971"/>
              <a:gd name="connsiteY104" fmla="*/ 5866206 h 6046090"/>
              <a:gd name="connsiteX105" fmla="*/ 3097018 w 5812971"/>
              <a:gd name="connsiteY105" fmla="*/ 5834709 h 6046090"/>
              <a:gd name="connsiteX106" fmla="*/ 2943251 w 5812971"/>
              <a:gd name="connsiteY106" fmla="*/ 5834709 h 6046090"/>
              <a:gd name="connsiteX107" fmla="*/ 2945105 w 5812971"/>
              <a:gd name="connsiteY107" fmla="*/ 5842119 h 6046090"/>
              <a:gd name="connsiteX108" fmla="*/ 2945105 w 5812971"/>
              <a:gd name="connsiteY108" fmla="*/ 5834709 h 6046090"/>
              <a:gd name="connsiteX109" fmla="*/ 2967339 w 5812971"/>
              <a:gd name="connsiteY109" fmla="*/ 5845825 h 6046090"/>
              <a:gd name="connsiteX110" fmla="*/ 2974749 w 5812971"/>
              <a:gd name="connsiteY110" fmla="*/ 5866206 h 6046090"/>
              <a:gd name="connsiteX111" fmla="*/ 2943251 w 5812971"/>
              <a:gd name="connsiteY111" fmla="*/ 5897703 h 6046090"/>
              <a:gd name="connsiteX112" fmla="*/ 2911754 w 5812971"/>
              <a:gd name="connsiteY112" fmla="*/ 5864353 h 6046090"/>
              <a:gd name="connsiteX113" fmla="*/ 2943251 w 5812971"/>
              <a:gd name="connsiteY113" fmla="*/ 5834709 h 6046090"/>
              <a:gd name="connsiteX114" fmla="*/ 3249327 w 5812971"/>
              <a:gd name="connsiteY114" fmla="*/ 5827709 h 6046090"/>
              <a:gd name="connsiteX115" fmla="*/ 3254965 w 5812971"/>
              <a:gd name="connsiteY115" fmla="*/ 5827709 h 6046090"/>
              <a:gd name="connsiteX116" fmla="*/ 3285043 w 5812971"/>
              <a:gd name="connsiteY116" fmla="*/ 5855070 h 6046090"/>
              <a:gd name="connsiteX117" fmla="*/ 3256845 w 5812971"/>
              <a:gd name="connsiteY117" fmla="*/ 5887905 h 6046090"/>
              <a:gd name="connsiteX118" fmla="*/ 3253086 w 5812971"/>
              <a:gd name="connsiteY118" fmla="*/ 5887905 h 6046090"/>
              <a:gd name="connsiteX119" fmla="*/ 3221127 w 5812971"/>
              <a:gd name="connsiteY119" fmla="*/ 5860542 h 6046090"/>
              <a:gd name="connsiteX120" fmla="*/ 3228648 w 5812971"/>
              <a:gd name="connsiteY120" fmla="*/ 5838654 h 6046090"/>
              <a:gd name="connsiteX121" fmla="*/ 3249327 w 5812971"/>
              <a:gd name="connsiteY121" fmla="*/ 5827709 h 6046090"/>
              <a:gd name="connsiteX122" fmla="*/ 2788805 w 5812971"/>
              <a:gd name="connsiteY122" fmla="*/ 5826762 h 6046090"/>
              <a:gd name="connsiteX123" fmla="*/ 2820763 w 5812971"/>
              <a:gd name="connsiteY123" fmla="*/ 5860112 h 6046090"/>
              <a:gd name="connsiteX124" fmla="*/ 2788805 w 5812971"/>
              <a:gd name="connsiteY124" fmla="*/ 5887905 h 6046090"/>
              <a:gd name="connsiteX125" fmla="*/ 2783165 w 5812971"/>
              <a:gd name="connsiteY125" fmla="*/ 5887905 h 6046090"/>
              <a:gd name="connsiteX126" fmla="*/ 2754969 w 5812971"/>
              <a:gd name="connsiteY126" fmla="*/ 5854554 h 6046090"/>
              <a:gd name="connsiteX127" fmla="*/ 2788805 w 5812971"/>
              <a:gd name="connsiteY127" fmla="*/ 5826762 h 6046090"/>
              <a:gd name="connsiteX128" fmla="*/ 3403580 w 5812971"/>
              <a:gd name="connsiteY128" fmla="*/ 5810911 h 6046090"/>
              <a:gd name="connsiteX129" fmla="*/ 3409179 w 5812971"/>
              <a:gd name="connsiteY129" fmla="*/ 5810911 h 6046090"/>
              <a:gd name="connsiteX130" fmla="*/ 3439043 w 5812971"/>
              <a:gd name="connsiteY130" fmla="*/ 5836448 h 6046090"/>
              <a:gd name="connsiteX131" fmla="*/ 3433443 w 5812971"/>
              <a:gd name="connsiteY131" fmla="*/ 5860162 h 6046090"/>
              <a:gd name="connsiteX132" fmla="*/ 3412913 w 5812971"/>
              <a:gd name="connsiteY132" fmla="*/ 5871106 h 6046090"/>
              <a:gd name="connsiteX133" fmla="*/ 3407312 w 5812971"/>
              <a:gd name="connsiteY133" fmla="*/ 5871106 h 6046090"/>
              <a:gd name="connsiteX134" fmla="*/ 3375583 w 5812971"/>
              <a:gd name="connsiteY134" fmla="*/ 5845568 h 6046090"/>
              <a:gd name="connsiteX135" fmla="*/ 3403580 w 5812971"/>
              <a:gd name="connsiteY135" fmla="*/ 5810911 h 6046090"/>
              <a:gd name="connsiteX136" fmla="*/ 2636659 w 5812971"/>
              <a:gd name="connsiteY136" fmla="*/ 5808550 h 6046090"/>
              <a:gd name="connsiteX137" fmla="*/ 2664467 w 5812971"/>
              <a:gd name="connsiteY137" fmla="*/ 5843508 h 6046090"/>
              <a:gd name="connsiteX138" fmla="*/ 2634806 w 5812971"/>
              <a:gd name="connsiteY138" fmla="*/ 5871105 h 6046090"/>
              <a:gd name="connsiteX139" fmla="*/ 2631098 w 5812971"/>
              <a:gd name="connsiteY139" fmla="*/ 5871105 h 6046090"/>
              <a:gd name="connsiteX140" fmla="*/ 2629244 w 5812971"/>
              <a:gd name="connsiteY140" fmla="*/ 5871105 h 6046090"/>
              <a:gd name="connsiteX141" fmla="*/ 2601434 w 5812971"/>
              <a:gd name="connsiteY141" fmla="*/ 5836148 h 6046090"/>
              <a:gd name="connsiteX142" fmla="*/ 2636659 w 5812971"/>
              <a:gd name="connsiteY142" fmla="*/ 5808550 h 6046090"/>
              <a:gd name="connsiteX143" fmla="*/ 4068990 w 5812971"/>
              <a:gd name="connsiteY143" fmla="*/ 5795511 h 6046090"/>
              <a:gd name="connsiteX144" fmla="*/ 4098855 w 5812971"/>
              <a:gd name="connsiteY144" fmla="*/ 5814176 h 6046090"/>
              <a:gd name="connsiteX145" fmla="*/ 4080190 w 5812971"/>
              <a:gd name="connsiteY145" fmla="*/ 5855239 h 6046090"/>
              <a:gd name="connsiteX146" fmla="*/ 4067123 w 5812971"/>
              <a:gd name="connsiteY146" fmla="*/ 5857106 h 6046090"/>
              <a:gd name="connsiteX147" fmla="*/ 4039127 w 5812971"/>
              <a:gd name="connsiteY147" fmla="*/ 5836575 h 6046090"/>
              <a:gd name="connsiteX148" fmla="*/ 4055925 w 5812971"/>
              <a:gd name="connsiteY148" fmla="*/ 5797378 h 6046090"/>
              <a:gd name="connsiteX149" fmla="*/ 4068990 w 5812971"/>
              <a:gd name="connsiteY149" fmla="*/ 5795511 h 6046090"/>
              <a:gd name="connsiteX150" fmla="*/ 1952533 w 5812971"/>
              <a:gd name="connsiteY150" fmla="*/ 5784352 h 6046090"/>
              <a:gd name="connsiteX151" fmla="*/ 1971450 w 5812971"/>
              <a:gd name="connsiteY151" fmla="*/ 5801272 h 6046090"/>
              <a:gd name="connsiteX152" fmla="*/ 1971450 w 5812971"/>
              <a:gd name="connsiteY152" fmla="*/ 5825709 h 6046090"/>
              <a:gd name="connsiteX153" fmla="*/ 1943075 w 5812971"/>
              <a:gd name="connsiteY153" fmla="*/ 5844508 h 6046090"/>
              <a:gd name="connsiteX154" fmla="*/ 1931724 w 5812971"/>
              <a:gd name="connsiteY154" fmla="*/ 5842627 h 6046090"/>
              <a:gd name="connsiteX155" fmla="*/ 1929831 w 5812971"/>
              <a:gd name="connsiteY155" fmla="*/ 5842627 h 6046090"/>
              <a:gd name="connsiteX156" fmla="*/ 1910916 w 5812971"/>
              <a:gd name="connsiteY156" fmla="*/ 5801272 h 6046090"/>
              <a:gd name="connsiteX157" fmla="*/ 1952533 w 5812971"/>
              <a:gd name="connsiteY157" fmla="*/ 5784352 h 6046090"/>
              <a:gd name="connsiteX158" fmla="*/ 3561072 w 5812971"/>
              <a:gd name="connsiteY158" fmla="*/ 5784313 h 6046090"/>
              <a:gd name="connsiteX159" fmla="*/ 3592589 w 5812971"/>
              <a:gd name="connsiteY159" fmla="*/ 5810252 h 6046090"/>
              <a:gd name="connsiteX160" fmla="*/ 3568489 w 5812971"/>
              <a:gd name="connsiteY160" fmla="*/ 5847307 h 6046090"/>
              <a:gd name="connsiteX161" fmla="*/ 3564781 w 5812971"/>
              <a:gd name="connsiteY161" fmla="*/ 5847307 h 6046090"/>
              <a:gd name="connsiteX162" fmla="*/ 3559219 w 5812971"/>
              <a:gd name="connsiteY162" fmla="*/ 5847307 h 6046090"/>
              <a:gd name="connsiteX163" fmla="*/ 3529557 w 5812971"/>
              <a:gd name="connsiteY163" fmla="*/ 5821368 h 6046090"/>
              <a:gd name="connsiteX164" fmla="*/ 3535119 w 5812971"/>
              <a:gd name="connsiteY164" fmla="*/ 5799134 h 6046090"/>
              <a:gd name="connsiteX165" fmla="*/ 3553657 w 5812971"/>
              <a:gd name="connsiteY165" fmla="*/ 5786165 h 6046090"/>
              <a:gd name="connsiteX166" fmla="*/ 3561072 w 5812971"/>
              <a:gd name="connsiteY166" fmla="*/ 5784313 h 6046090"/>
              <a:gd name="connsiteX167" fmla="*/ 2486380 w 5812971"/>
              <a:gd name="connsiteY167" fmla="*/ 5783873 h 6046090"/>
              <a:gd name="connsiteX168" fmla="*/ 2506772 w 5812971"/>
              <a:gd name="connsiteY168" fmla="*/ 5797031 h 6046090"/>
              <a:gd name="connsiteX169" fmla="*/ 2512333 w 5812971"/>
              <a:gd name="connsiteY169" fmla="*/ 5821470 h 6046090"/>
              <a:gd name="connsiteX170" fmla="*/ 2480818 w 5812971"/>
              <a:gd name="connsiteY170" fmla="*/ 5845908 h 6046090"/>
              <a:gd name="connsiteX171" fmla="*/ 2475257 w 5812971"/>
              <a:gd name="connsiteY171" fmla="*/ 5845908 h 6046090"/>
              <a:gd name="connsiteX172" fmla="*/ 2473402 w 5812971"/>
              <a:gd name="connsiteY172" fmla="*/ 5845908 h 6046090"/>
              <a:gd name="connsiteX173" fmla="*/ 2449301 w 5812971"/>
              <a:gd name="connsiteY173" fmla="*/ 5808310 h 6046090"/>
              <a:gd name="connsiteX174" fmla="*/ 2486380 w 5812971"/>
              <a:gd name="connsiteY174" fmla="*/ 5783873 h 6046090"/>
              <a:gd name="connsiteX175" fmla="*/ 3712713 w 5812971"/>
              <a:gd name="connsiteY175" fmla="*/ 5750715 h 6046090"/>
              <a:gd name="connsiteX176" fmla="*/ 3742377 w 5812971"/>
              <a:gd name="connsiteY176" fmla="*/ 5774802 h 6046090"/>
              <a:gd name="connsiteX177" fmla="*/ 3720129 w 5812971"/>
              <a:gd name="connsiteY177" fmla="*/ 5811857 h 6046090"/>
              <a:gd name="connsiteX178" fmla="*/ 3718275 w 5812971"/>
              <a:gd name="connsiteY178" fmla="*/ 5813710 h 6046090"/>
              <a:gd name="connsiteX179" fmla="*/ 3710861 w 5812971"/>
              <a:gd name="connsiteY179" fmla="*/ 5813710 h 6046090"/>
              <a:gd name="connsiteX180" fmla="*/ 3681197 w 5812971"/>
              <a:gd name="connsiteY180" fmla="*/ 5789625 h 6046090"/>
              <a:gd name="connsiteX181" fmla="*/ 3703443 w 5812971"/>
              <a:gd name="connsiteY181" fmla="*/ 5752568 h 6046090"/>
              <a:gd name="connsiteX182" fmla="*/ 3712713 w 5812971"/>
              <a:gd name="connsiteY182" fmla="*/ 5750715 h 6046090"/>
              <a:gd name="connsiteX183" fmla="*/ 2336219 w 5812971"/>
              <a:gd name="connsiteY183" fmla="*/ 5750715 h 6046090"/>
              <a:gd name="connsiteX184" fmla="*/ 2360644 w 5812971"/>
              <a:gd name="connsiteY184" fmla="*/ 5788045 h 6046090"/>
              <a:gd name="connsiteX185" fmla="*/ 2330583 w 5812971"/>
              <a:gd name="connsiteY185" fmla="*/ 5812309 h 6046090"/>
              <a:gd name="connsiteX186" fmla="*/ 2323068 w 5812971"/>
              <a:gd name="connsiteY186" fmla="*/ 5810443 h 6046090"/>
              <a:gd name="connsiteX187" fmla="*/ 2321189 w 5812971"/>
              <a:gd name="connsiteY187" fmla="*/ 5810443 h 6046090"/>
              <a:gd name="connsiteX188" fmla="*/ 2298645 w 5812971"/>
              <a:gd name="connsiteY188" fmla="*/ 5773113 h 6046090"/>
              <a:gd name="connsiteX189" fmla="*/ 2336219 w 5812971"/>
              <a:gd name="connsiteY189" fmla="*/ 5750715 h 6046090"/>
              <a:gd name="connsiteX190" fmla="*/ 4213861 w 5812971"/>
              <a:gd name="connsiteY190" fmla="*/ 5736716 h 6046090"/>
              <a:gd name="connsiteX191" fmla="*/ 4241319 w 5812971"/>
              <a:gd name="connsiteY191" fmla="*/ 5755244 h 6046090"/>
              <a:gd name="connsiteX192" fmla="*/ 4224845 w 5812971"/>
              <a:gd name="connsiteY192" fmla="*/ 5796006 h 6046090"/>
              <a:gd name="connsiteX193" fmla="*/ 4223014 w 5812971"/>
              <a:gd name="connsiteY193" fmla="*/ 5797858 h 6046090"/>
              <a:gd name="connsiteX194" fmla="*/ 4212030 w 5812971"/>
              <a:gd name="connsiteY194" fmla="*/ 5799711 h 6046090"/>
              <a:gd name="connsiteX195" fmla="*/ 4182739 w 5812971"/>
              <a:gd name="connsiteY195" fmla="*/ 5781184 h 6046090"/>
              <a:gd name="connsiteX196" fmla="*/ 4199215 w 5812971"/>
              <a:gd name="connsiteY196" fmla="*/ 5740421 h 6046090"/>
              <a:gd name="connsiteX197" fmla="*/ 4213861 w 5812971"/>
              <a:gd name="connsiteY197" fmla="*/ 5736716 h 6046090"/>
              <a:gd name="connsiteX198" fmla="*/ 1786016 w 5812971"/>
              <a:gd name="connsiteY198" fmla="*/ 5723652 h 6046090"/>
              <a:gd name="connsiteX199" fmla="*/ 1810981 w 5812971"/>
              <a:gd name="connsiteY199" fmla="*/ 5724584 h 6046090"/>
              <a:gd name="connsiteX200" fmla="*/ 1827779 w 5812971"/>
              <a:gd name="connsiteY200" fmla="*/ 5765647 h 6046090"/>
              <a:gd name="connsiteX201" fmla="*/ 1799782 w 5812971"/>
              <a:gd name="connsiteY201" fmla="*/ 5784313 h 6046090"/>
              <a:gd name="connsiteX202" fmla="*/ 1786715 w 5812971"/>
              <a:gd name="connsiteY202" fmla="*/ 5782446 h 6046090"/>
              <a:gd name="connsiteX203" fmla="*/ 1784849 w 5812971"/>
              <a:gd name="connsiteY203" fmla="*/ 5780579 h 6046090"/>
              <a:gd name="connsiteX204" fmla="*/ 1768051 w 5812971"/>
              <a:gd name="connsiteY204" fmla="*/ 5739516 h 6046090"/>
              <a:gd name="connsiteX205" fmla="*/ 1786016 w 5812971"/>
              <a:gd name="connsiteY205" fmla="*/ 5723652 h 6046090"/>
              <a:gd name="connsiteX206" fmla="*/ 3863453 w 5812971"/>
              <a:gd name="connsiteY206" fmla="*/ 5710119 h 6046090"/>
              <a:gd name="connsiteX207" fmla="*/ 3893513 w 5812971"/>
              <a:gd name="connsiteY207" fmla="*/ 5732352 h 6046090"/>
              <a:gd name="connsiteX208" fmla="*/ 3872847 w 5812971"/>
              <a:gd name="connsiteY208" fmla="*/ 5771262 h 6046090"/>
              <a:gd name="connsiteX209" fmla="*/ 3861574 w 5812971"/>
              <a:gd name="connsiteY209" fmla="*/ 5773114 h 6046090"/>
              <a:gd name="connsiteX210" fmla="*/ 3831513 w 5812971"/>
              <a:gd name="connsiteY210" fmla="*/ 5750881 h 6046090"/>
              <a:gd name="connsiteX211" fmla="*/ 3852180 w 5812971"/>
              <a:gd name="connsiteY211" fmla="*/ 5711972 h 6046090"/>
              <a:gd name="connsiteX212" fmla="*/ 3863453 w 5812971"/>
              <a:gd name="connsiteY212" fmla="*/ 5710119 h 6046090"/>
              <a:gd name="connsiteX213" fmla="*/ 2187551 w 5812971"/>
              <a:gd name="connsiteY213" fmla="*/ 5708602 h 6046090"/>
              <a:gd name="connsiteX214" fmla="*/ 2208082 w 5812971"/>
              <a:gd name="connsiteY214" fmla="*/ 5725051 h 6046090"/>
              <a:gd name="connsiteX215" fmla="*/ 2209947 w 5812971"/>
              <a:gd name="connsiteY215" fmla="*/ 5746982 h 6046090"/>
              <a:gd name="connsiteX216" fmla="*/ 2180084 w 5812971"/>
              <a:gd name="connsiteY216" fmla="*/ 5768914 h 6046090"/>
              <a:gd name="connsiteX217" fmla="*/ 2170751 w 5812971"/>
              <a:gd name="connsiteY217" fmla="*/ 5767087 h 6046090"/>
              <a:gd name="connsiteX218" fmla="*/ 2168885 w 5812971"/>
              <a:gd name="connsiteY218" fmla="*/ 5767087 h 6046090"/>
              <a:gd name="connsiteX219" fmla="*/ 2148353 w 5812971"/>
              <a:gd name="connsiteY219" fmla="*/ 5728706 h 6046090"/>
              <a:gd name="connsiteX220" fmla="*/ 2187551 w 5812971"/>
              <a:gd name="connsiteY220" fmla="*/ 5708602 h 6046090"/>
              <a:gd name="connsiteX221" fmla="*/ 3035191 w 5812971"/>
              <a:gd name="connsiteY221" fmla="*/ 5687720 h 6046090"/>
              <a:gd name="connsiteX222" fmla="*/ 3068542 w 5812971"/>
              <a:gd name="connsiteY222" fmla="*/ 5719217 h 6046090"/>
              <a:gd name="connsiteX223" fmla="*/ 3037045 w 5812971"/>
              <a:gd name="connsiteY223" fmla="*/ 5750715 h 6046090"/>
              <a:gd name="connsiteX224" fmla="*/ 3035191 w 5812971"/>
              <a:gd name="connsiteY224" fmla="*/ 5750715 h 6046090"/>
              <a:gd name="connsiteX225" fmla="*/ 3005545 w 5812971"/>
              <a:gd name="connsiteY225" fmla="*/ 5719217 h 6046090"/>
              <a:gd name="connsiteX226" fmla="*/ 3035191 w 5812971"/>
              <a:gd name="connsiteY226" fmla="*/ 5687720 h 6046090"/>
              <a:gd name="connsiteX227" fmla="*/ 3189611 w 5812971"/>
              <a:gd name="connsiteY227" fmla="*/ 5683521 h 6046090"/>
              <a:gd name="connsiteX228" fmla="*/ 3193370 w 5812971"/>
              <a:gd name="connsiteY228" fmla="*/ 5683521 h 6046090"/>
              <a:gd name="connsiteX229" fmla="*/ 3223448 w 5812971"/>
              <a:gd name="connsiteY229" fmla="*/ 5711519 h 6046090"/>
              <a:gd name="connsiteX230" fmla="*/ 3195250 w 5812971"/>
              <a:gd name="connsiteY230" fmla="*/ 5745115 h 6046090"/>
              <a:gd name="connsiteX231" fmla="*/ 3191491 w 5812971"/>
              <a:gd name="connsiteY231" fmla="*/ 5745115 h 6046090"/>
              <a:gd name="connsiteX232" fmla="*/ 3159533 w 5812971"/>
              <a:gd name="connsiteY232" fmla="*/ 5715251 h 6046090"/>
              <a:gd name="connsiteX233" fmla="*/ 3189611 w 5812971"/>
              <a:gd name="connsiteY233" fmla="*/ 5683521 h 6046090"/>
              <a:gd name="connsiteX234" fmla="*/ 2881437 w 5812971"/>
              <a:gd name="connsiteY234" fmla="*/ 5683521 h 6046090"/>
              <a:gd name="connsiteX235" fmla="*/ 2883276 w 5812971"/>
              <a:gd name="connsiteY235" fmla="*/ 5692991 h 6046090"/>
              <a:gd name="connsiteX236" fmla="*/ 2885116 w 5812971"/>
              <a:gd name="connsiteY236" fmla="*/ 5683521 h 6046090"/>
              <a:gd name="connsiteX237" fmla="*/ 2905356 w 5812971"/>
              <a:gd name="connsiteY237" fmla="*/ 5694884 h 6046090"/>
              <a:gd name="connsiteX238" fmla="*/ 2912714 w 5812971"/>
              <a:gd name="connsiteY238" fmla="*/ 5717612 h 6046090"/>
              <a:gd name="connsiteX239" fmla="*/ 2883276 w 5812971"/>
              <a:gd name="connsiteY239" fmla="*/ 5747915 h 6046090"/>
              <a:gd name="connsiteX240" fmla="*/ 2879598 w 5812971"/>
              <a:gd name="connsiteY240" fmla="*/ 5747915 h 6046090"/>
              <a:gd name="connsiteX241" fmla="*/ 2850161 w 5812971"/>
              <a:gd name="connsiteY241" fmla="*/ 5713824 h 6046090"/>
              <a:gd name="connsiteX242" fmla="*/ 2881437 w 5812971"/>
              <a:gd name="connsiteY242" fmla="*/ 5683521 h 6046090"/>
              <a:gd name="connsiteX243" fmla="*/ 2729497 w 5812971"/>
              <a:gd name="connsiteY243" fmla="*/ 5672774 h 6046090"/>
              <a:gd name="connsiteX244" fmla="*/ 2758740 w 5812971"/>
              <a:gd name="connsiteY244" fmla="*/ 5706124 h 6046090"/>
              <a:gd name="connsiteX245" fmla="*/ 2727670 w 5812971"/>
              <a:gd name="connsiteY245" fmla="*/ 5733917 h 6046090"/>
              <a:gd name="connsiteX246" fmla="*/ 2724013 w 5812971"/>
              <a:gd name="connsiteY246" fmla="*/ 5733917 h 6046090"/>
              <a:gd name="connsiteX247" fmla="*/ 2702083 w 5812971"/>
              <a:gd name="connsiteY247" fmla="*/ 5722799 h 6046090"/>
              <a:gd name="connsiteX248" fmla="*/ 2696601 w 5812971"/>
              <a:gd name="connsiteY248" fmla="*/ 5698713 h 6046090"/>
              <a:gd name="connsiteX249" fmla="*/ 2729497 w 5812971"/>
              <a:gd name="connsiteY249" fmla="*/ 5672774 h 6046090"/>
              <a:gd name="connsiteX250" fmla="*/ 4352933 w 5812971"/>
              <a:gd name="connsiteY250" fmla="*/ 5670922 h 6046090"/>
              <a:gd name="connsiteX251" fmla="*/ 4381117 w 5812971"/>
              <a:gd name="connsiteY251" fmla="*/ 5687597 h 6046090"/>
              <a:gd name="connsiteX252" fmla="*/ 4367964 w 5812971"/>
              <a:gd name="connsiteY252" fmla="*/ 5728360 h 6046090"/>
              <a:gd name="connsiteX253" fmla="*/ 4366085 w 5812971"/>
              <a:gd name="connsiteY253" fmla="*/ 5730213 h 6046090"/>
              <a:gd name="connsiteX254" fmla="*/ 4352933 w 5812971"/>
              <a:gd name="connsiteY254" fmla="*/ 5733918 h 6046090"/>
              <a:gd name="connsiteX255" fmla="*/ 4324751 w 5812971"/>
              <a:gd name="connsiteY255" fmla="*/ 5715390 h 6046090"/>
              <a:gd name="connsiteX256" fmla="*/ 4337901 w 5812971"/>
              <a:gd name="connsiteY256" fmla="*/ 5674628 h 6046090"/>
              <a:gd name="connsiteX257" fmla="*/ 4352933 w 5812971"/>
              <a:gd name="connsiteY257" fmla="*/ 5670922 h 6046090"/>
              <a:gd name="connsiteX258" fmla="*/ 3341518 w 5812971"/>
              <a:gd name="connsiteY258" fmla="*/ 5669522 h 6046090"/>
              <a:gd name="connsiteX259" fmla="*/ 3347117 w 5812971"/>
              <a:gd name="connsiteY259" fmla="*/ 5669522 h 6046090"/>
              <a:gd name="connsiteX260" fmla="*/ 3378847 w 5812971"/>
              <a:gd name="connsiteY260" fmla="*/ 5697314 h 6046090"/>
              <a:gd name="connsiteX261" fmla="*/ 3350851 w 5812971"/>
              <a:gd name="connsiteY261" fmla="*/ 5730664 h 6046090"/>
              <a:gd name="connsiteX262" fmla="*/ 3348984 w 5812971"/>
              <a:gd name="connsiteY262" fmla="*/ 5732517 h 6046090"/>
              <a:gd name="connsiteX263" fmla="*/ 3345251 w 5812971"/>
              <a:gd name="connsiteY263" fmla="*/ 5732517 h 6046090"/>
              <a:gd name="connsiteX264" fmla="*/ 3315387 w 5812971"/>
              <a:gd name="connsiteY264" fmla="*/ 5704725 h 6046090"/>
              <a:gd name="connsiteX265" fmla="*/ 3341518 w 5812971"/>
              <a:gd name="connsiteY265" fmla="*/ 5669522 h 6046090"/>
              <a:gd name="connsiteX266" fmla="*/ 4010435 w 5812971"/>
              <a:gd name="connsiteY266" fmla="*/ 5659723 h 6046090"/>
              <a:gd name="connsiteX267" fmla="*/ 4040097 w 5812971"/>
              <a:gd name="connsiteY267" fmla="*/ 5680104 h 6046090"/>
              <a:gd name="connsiteX268" fmla="*/ 4021557 w 5812971"/>
              <a:gd name="connsiteY268" fmla="*/ 5719013 h 6046090"/>
              <a:gd name="connsiteX269" fmla="*/ 4019705 w 5812971"/>
              <a:gd name="connsiteY269" fmla="*/ 5720866 h 6046090"/>
              <a:gd name="connsiteX270" fmla="*/ 4008581 w 5812971"/>
              <a:gd name="connsiteY270" fmla="*/ 5722718 h 6046090"/>
              <a:gd name="connsiteX271" fmla="*/ 3978918 w 5812971"/>
              <a:gd name="connsiteY271" fmla="*/ 5702338 h 6046090"/>
              <a:gd name="connsiteX272" fmla="*/ 3980771 w 5812971"/>
              <a:gd name="connsiteY272" fmla="*/ 5678251 h 6046090"/>
              <a:gd name="connsiteX273" fmla="*/ 3997458 w 5812971"/>
              <a:gd name="connsiteY273" fmla="*/ 5661576 h 6046090"/>
              <a:gd name="connsiteX274" fmla="*/ 4010435 w 5812971"/>
              <a:gd name="connsiteY274" fmla="*/ 5659723 h 6046090"/>
              <a:gd name="connsiteX275" fmla="*/ 2043071 w 5812971"/>
              <a:gd name="connsiteY275" fmla="*/ 5658323 h 6046090"/>
              <a:gd name="connsiteX276" fmla="*/ 2063464 w 5812971"/>
              <a:gd name="connsiteY276" fmla="*/ 5699386 h 6046090"/>
              <a:gd name="connsiteX277" fmla="*/ 2033801 w 5812971"/>
              <a:gd name="connsiteY277" fmla="*/ 5719918 h 6046090"/>
              <a:gd name="connsiteX278" fmla="*/ 2022678 w 5812971"/>
              <a:gd name="connsiteY278" fmla="*/ 5718051 h 6046090"/>
              <a:gd name="connsiteX279" fmla="*/ 2020825 w 5812971"/>
              <a:gd name="connsiteY279" fmla="*/ 5716185 h 6046090"/>
              <a:gd name="connsiteX280" fmla="*/ 2004139 w 5812971"/>
              <a:gd name="connsiteY280" fmla="*/ 5701253 h 6046090"/>
              <a:gd name="connsiteX281" fmla="*/ 2004139 w 5812971"/>
              <a:gd name="connsiteY281" fmla="*/ 5676988 h 6046090"/>
              <a:gd name="connsiteX282" fmla="*/ 2043071 w 5812971"/>
              <a:gd name="connsiteY282" fmla="*/ 5658323 h 6046090"/>
              <a:gd name="connsiteX283" fmla="*/ 1648525 w 5812971"/>
              <a:gd name="connsiteY283" fmla="*/ 5656807 h 6046090"/>
              <a:gd name="connsiteX284" fmla="*/ 1672260 w 5812971"/>
              <a:gd name="connsiteY284" fmla="*/ 5658634 h 6046090"/>
              <a:gd name="connsiteX285" fmla="*/ 1689178 w 5812971"/>
              <a:gd name="connsiteY285" fmla="*/ 5676910 h 6046090"/>
              <a:gd name="connsiteX286" fmla="*/ 1687299 w 5812971"/>
              <a:gd name="connsiteY286" fmla="*/ 5700671 h 6046090"/>
              <a:gd name="connsiteX287" fmla="*/ 1659101 w 5812971"/>
              <a:gd name="connsiteY287" fmla="*/ 5717119 h 6046090"/>
              <a:gd name="connsiteX288" fmla="*/ 1644061 w 5812971"/>
              <a:gd name="connsiteY288" fmla="*/ 5713464 h 6046090"/>
              <a:gd name="connsiteX289" fmla="*/ 1642183 w 5812971"/>
              <a:gd name="connsiteY289" fmla="*/ 5711636 h 6046090"/>
              <a:gd name="connsiteX290" fmla="*/ 1627143 w 5812971"/>
              <a:gd name="connsiteY290" fmla="*/ 5695187 h 6046090"/>
              <a:gd name="connsiteX291" fmla="*/ 1629023 w 5812971"/>
              <a:gd name="connsiteY291" fmla="*/ 5671429 h 6046090"/>
              <a:gd name="connsiteX292" fmla="*/ 1648525 w 5812971"/>
              <a:gd name="connsiteY292" fmla="*/ 5656807 h 6046090"/>
              <a:gd name="connsiteX293" fmla="*/ 2577338 w 5812971"/>
              <a:gd name="connsiteY293" fmla="*/ 5650803 h 6046090"/>
              <a:gd name="connsiteX294" fmla="*/ 2599269 w 5812971"/>
              <a:gd name="connsiteY294" fmla="*/ 5663682 h 6046090"/>
              <a:gd name="connsiteX295" fmla="*/ 2604753 w 5812971"/>
              <a:gd name="connsiteY295" fmla="*/ 5687601 h 6046090"/>
              <a:gd name="connsiteX296" fmla="*/ 2575511 w 5812971"/>
              <a:gd name="connsiteY296" fmla="*/ 5711519 h 6046090"/>
              <a:gd name="connsiteX297" fmla="*/ 2570028 w 5812971"/>
              <a:gd name="connsiteY297" fmla="*/ 5711519 h 6046090"/>
              <a:gd name="connsiteX298" fmla="*/ 2542613 w 5812971"/>
              <a:gd name="connsiteY298" fmla="*/ 5676561 h 6046090"/>
              <a:gd name="connsiteX299" fmla="*/ 2577338 w 5812971"/>
              <a:gd name="connsiteY299" fmla="*/ 5650803 h 6046090"/>
              <a:gd name="connsiteX300" fmla="*/ 3493637 w 5812971"/>
              <a:gd name="connsiteY300" fmla="*/ 5647123 h 6046090"/>
              <a:gd name="connsiteX301" fmla="*/ 3501103 w 5812971"/>
              <a:gd name="connsiteY301" fmla="*/ 5647123 h 6046090"/>
              <a:gd name="connsiteX302" fmla="*/ 3530969 w 5812971"/>
              <a:gd name="connsiteY302" fmla="*/ 5673255 h 6046090"/>
              <a:gd name="connsiteX303" fmla="*/ 3506704 w 5812971"/>
              <a:gd name="connsiteY303" fmla="*/ 5708719 h 6046090"/>
              <a:gd name="connsiteX304" fmla="*/ 3499238 w 5812971"/>
              <a:gd name="connsiteY304" fmla="*/ 5708719 h 6046090"/>
              <a:gd name="connsiteX305" fmla="*/ 3467506 w 5812971"/>
              <a:gd name="connsiteY305" fmla="*/ 5684454 h 6046090"/>
              <a:gd name="connsiteX306" fmla="*/ 3473107 w 5812971"/>
              <a:gd name="connsiteY306" fmla="*/ 5660190 h 6046090"/>
              <a:gd name="connsiteX307" fmla="*/ 3493637 w 5812971"/>
              <a:gd name="connsiteY307" fmla="*/ 5647123 h 6046090"/>
              <a:gd name="connsiteX308" fmla="*/ 2427395 w 5812971"/>
              <a:gd name="connsiteY308" fmla="*/ 5621406 h 6046090"/>
              <a:gd name="connsiteX309" fmla="*/ 2449794 w 5812971"/>
              <a:gd name="connsiteY309" fmla="*/ 5634284 h 6046090"/>
              <a:gd name="connsiteX310" fmla="*/ 2453527 w 5812971"/>
              <a:gd name="connsiteY310" fmla="*/ 5658202 h 6046090"/>
              <a:gd name="connsiteX311" fmla="*/ 2423663 w 5812971"/>
              <a:gd name="connsiteY311" fmla="*/ 5682121 h 6046090"/>
              <a:gd name="connsiteX312" fmla="*/ 2416197 w 5812971"/>
              <a:gd name="connsiteY312" fmla="*/ 5682121 h 6046090"/>
              <a:gd name="connsiteX313" fmla="*/ 2393798 w 5812971"/>
              <a:gd name="connsiteY313" fmla="*/ 5667402 h 6046090"/>
              <a:gd name="connsiteX314" fmla="*/ 2390064 w 5812971"/>
              <a:gd name="connsiteY314" fmla="*/ 5643483 h 6046090"/>
              <a:gd name="connsiteX315" fmla="*/ 2427395 w 5812971"/>
              <a:gd name="connsiteY315" fmla="*/ 5621406 h 6046090"/>
              <a:gd name="connsiteX316" fmla="*/ 3644078 w 5812971"/>
              <a:gd name="connsiteY316" fmla="*/ 5614926 h 6046090"/>
              <a:gd name="connsiteX317" fmla="*/ 3653471 w 5812971"/>
              <a:gd name="connsiteY317" fmla="*/ 5614926 h 6046090"/>
              <a:gd name="connsiteX318" fmla="*/ 3683532 w 5812971"/>
              <a:gd name="connsiteY318" fmla="*/ 5639191 h 6046090"/>
              <a:gd name="connsiteX319" fmla="*/ 3660985 w 5812971"/>
              <a:gd name="connsiteY319" fmla="*/ 5676520 h 6046090"/>
              <a:gd name="connsiteX320" fmla="*/ 3657229 w 5812971"/>
              <a:gd name="connsiteY320" fmla="*/ 5676520 h 6046090"/>
              <a:gd name="connsiteX321" fmla="*/ 3651591 w 5812971"/>
              <a:gd name="connsiteY321" fmla="*/ 5676520 h 6046090"/>
              <a:gd name="connsiteX322" fmla="*/ 3621530 w 5812971"/>
              <a:gd name="connsiteY322" fmla="*/ 5652256 h 6046090"/>
              <a:gd name="connsiteX323" fmla="*/ 3644078 w 5812971"/>
              <a:gd name="connsiteY323" fmla="*/ 5614926 h 6046090"/>
              <a:gd name="connsiteX324" fmla="*/ 4152275 w 5812971"/>
              <a:gd name="connsiteY324" fmla="*/ 5602328 h 6046090"/>
              <a:gd name="connsiteX325" fmla="*/ 4181939 w 5812971"/>
              <a:gd name="connsiteY325" fmla="*/ 5620855 h 6046090"/>
              <a:gd name="connsiteX326" fmla="*/ 4181939 w 5812971"/>
              <a:gd name="connsiteY326" fmla="*/ 5644942 h 6046090"/>
              <a:gd name="connsiteX327" fmla="*/ 4165253 w 5812971"/>
              <a:gd name="connsiteY327" fmla="*/ 5661618 h 6046090"/>
              <a:gd name="connsiteX328" fmla="*/ 4152275 w 5812971"/>
              <a:gd name="connsiteY328" fmla="*/ 5665322 h 6046090"/>
              <a:gd name="connsiteX329" fmla="*/ 4122613 w 5812971"/>
              <a:gd name="connsiteY329" fmla="*/ 5646795 h 6046090"/>
              <a:gd name="connsiteX330" fmla="*/ 4139298 w 5812971"/>
              <a:gd name="connsiteY330" fmla="*/ 5606033 h 6046090"/>
              <a:gd name="connsiteX331" fmla="*/ 4152275 w 5812971"/>
              <a:gd name="connsiteY331" fmla="*/ 5602328 h 6046090"/>
              <a:gd name="connsiteX332" fmla="*/ 1877708 w 5812971"/>
              <a:gd name="connsiteY332" fmla="*/ 5599061 h 6046090"/>
              <a:gd name="connsiteX333" fmla="*/ 1901973 w 5812971"/>
              <a:gd name="connsiteY333" fmla="*/ 5599996 h 6046090"/>
              <a:gd name="connsiteX334" fmla="*/ 1918773 w 5812971"/>
              <a:gd name="connsiteY334" fmla="*/ 5641058 h 6046090"/>
              <a:gd name="connsiteX335" fmla="*/ 1890776 w 5812971"/>
              <a:gd name="connsiteY335" fmla="*/ 5659723 h 6046090"/>
              <a:gd name="connsiteX336" fmla="*/ 1877708 w 5812971"/>
              <a:gd name="connsiteY336" fmla="*/ 5657856 h 6046090"/>
              <a:gd name="connsiteX337" fmla="*/ 1859043 w 5812971"/>
              <a:gd name="connsiteY337" fmla="*/ 5614927 h 6046090"/>
              <a:gd name="connsiteX338" fmla="*/ 1877708 w 5812971"/>
              <a:gd name="connsiteY338" fmla="*/ 5599061 h 6046090"/>
              <a:gd name="connsiteX339" fmla="*/ 4490355 w 5812971"/>
              <a:gd name="connsiteY339" fmla="*/ 5598129 h 6046090"/>
              <a:gd name="connsiteX340" fmla="*/ 4518351 w 5812971"/>
              <a:gd name="connsiteY340" fmla="*/ 5613061 h 6046090"/>
              <a:gd name="connsiteX341" fmla="*/ 4507152 w 5812971"/>
              <a:gd name="connsiteY341" fmla="*/ 5655991 h 6046090"/>
              <a:gd name="connsiteX342" fmla="*/ 4503419 w 5812971"/>
              <a:gd name="connsiteY342" fmla="*/ 5655991 h 6046090"/>
              <a:gd name="connsiteX343" fmla="*/ 4490355 w 5812971"/>
              <a:gd name="connsiteY343" fmla="*/ 5659723 h 6046090"/>
              <a:gd name="connsiteX344" fmla="*/ 4462355 w 5812971"/>
              <a:gd name="connsiteY344" fmla="*/ 5644791 h 6046090"/>
              <a:gd name="connsiteX345" fmla="*/ 4473556 w 5812971"/>
              <a:gd name="connsiteY345" fmla="*/ 5601861 h 6046090"/>
              <a:gd name="connsiteX346" fmla="*/ 4490355 w 5812971"/>
              <a:gd name="connsiteY346" fmla="*/ 5598129 h 6046090"/>
              <a:gd name="connsiteX347" fmla="*/ 2278251 w 5812971"/>
              <a:gd name="connsiteY347" fmla="*/ 5582612 h 6046090"/>
              <a:gd name="connsiteX348" fmla="*/ 2298645 w 5812971"/>
              <a:gd name="connsiteY348" fmla="*/ 5597234 h 6046090"/>
              <a:gd name="connsiteX349" fmla="*/ 2302351 w 5812971"/>
              <a:gd name="connsiteY349" fmla="*/ 5620993 h 6046090"/>
              <a:gd name="connsiteX350" fmla="*/ 2272689 w 5812971"/>
              <a:gd name="connsiteY350" fmla="*/ 5642924 h 6046090"/>
              <a:gd name="connsiteX351" fmla="*/ 2263421 w 5812971"/>
              <a:gd name="connsiteY351" fmla="*/ 5641097 h 6046090"/>
              <a:gd name="connsiteX352" fmla="*/ 2241173 w 5812971"/>
              <a:gd name="connsiteY352" fmla="*/ 5602716 h 6046090"/>
              <a:gd name="connsiteX353" fmla="*/ 2278251 w 5812971"/>
              <a:gd name="connsiteY353" fmla="*/ 5582612 h 6046090"/>
              <a:gd name="connsiteX354" fmla="*/ 1514207 w 5812971"/>
              <a:gd name="connsiteY354" fmla="*/ 5582384 h 6046090"/>
              <a:gd name="connsiteX355" fmla="*/ 1537070 w 5812971"/>
              <a:gd name="connsiteY355" fmla="*/ 5584439 h 6046090"/>
              <a:gd name="connsiteX356" fmla="*/ 1550138 w 5812971"/>
              <a:gd name="connsiteY356" fmla="*/ 5626476 h 6046090"/>
              <a:gd name="connsiteX357" fmla="*/ 1524006 w 5812971"/>
              <a:gd name="connsiteY357" fmla="*/ 5642924 h 6046090"/>
              <a:gd name="connsiteX358" fmla="*/ 1507208 w 5812971"/>
              <a:gd name="connsiteY358" fmla="*/ 5639269 h 6046090"/>
              <a:gd name="connsiteX359" fmla="*/ 1505341 w 5812971"/>
              <a:gd name="connsiteY359" fmla="*/ 5637442 h 6046090"/>
              <a:gd name="connsiteX360" fmla="*/ 1494141 w 5812971"/>
              <a:gd name="connsiteY360" fmla="*/ 5595407 h 6046090"/>
              <a:gd name="connsiteX361" fmla="*/ 1514207 w 5812971"/>
              <a:gd name="connsiteY361" fmla="*/ 5582384 h 6046090"/>
              <a:gd name="connsiteX362" fmla="*/ 3802306 w 5812971"/>
              <a:gd name="connsiteY362" fmla="*/ 5574330 h 6046090"/>
              <a:gd name="connsiteX363" fmla="*/ 3831969 w 5812971"/>
              <a:gd name="connsiteY363" fmla="*/ 5596565 h 6046090"/>
              <a:gd name="connsiteX364" fmla="*/ 3830115 w 5812971"/>
              <a:gd name="connsiteY364" fmla="*/ 5618797 h 6046090"/>
              <a:gd name="connsiteX365" fmla="*/ 3811576 w 5812971"/>
              <a:gd name="connsiteY365" fmla="*/ 5635473 h 6046090"/>
              <a:gd name="connsiteX366" fmla="*/ 3809721 w 5812971"/>
              <a:gd name="connsiteY366" fmla="*/ 5635473 h 6046090"/>
              <a:gd name="connsiteX367" fmla="*/ 3800452 w 5812971"/>
              <a:gd name="connsiteY367" fmla="*/ 5637325 h 6046090"/>
              <a:gd name="connsiteX368" fmla="*/ 3770789 w 5812971"/>
              <a:gd name="connsiteY368" fmla="*/ 5615092 h 6046090"/>
              <a:gd name="connsiteX369" fmla="*/ 3793037 w 5812971"/>
              <a:gd name="connsiteY369" fmla="*/ 5576182 h 6046090"/>
              <a:gd name="connsiteX370" fmla="*/ 3802306 w 5812971"/>
              <a:gd name="connsiteY370" fmla="*/ 5574330 h 6046090"/>
              <a:gd name="connsiteX371" fmla="*/ 2976849 w 5812971"/>
              <a:gd name="connsiteY371" fmla="*/ 5540732 h 6046090"/>
              <a:gd name="connsiteX372" fmla="*/ 2978702 w 5812971"/>
              <a:gd name="connsiteY372" fmla="*/ 5540732 h 6046090"/>
              <a:gd name="connsiteX373" fmla="*/ 3008347 w 5812971"/>
              <a:gd name="connsiteY373" fmla="*/ 5572463 h 6046090"/>
              <a:gd name="connsiteX374" fmla="*/ 2978702 w 5812971"/>
              <a:gd name="connsiteY374" fmla="*/ 5602328 h 6046090"/>
              <a:gd name="connsiteX375" fmla="*/ 2976849 w 5812971"/>
              <a:gd name="connsiteY375" fmla="*/ 5602328 h 6046090"/>
              <a:gd name="connsiteX376" fmla="*/ 2945352 w 5812971"/>
              <a:gd name="connsiteY376" fmla="*/ 5570597 h 6046090"/>
              <a:gd name="connsiteX377" fmla="*/ 2976849 w 5812971"/>
              <a:gd name="connsiteY377" fmla="*/ 5540732 h 6046090"/>
              <a:gd name="connsiteX378" fmla="*/ 3130615 w 5812971"/>
              <a:gd name="connsiteY378" fmla="*/ 5539332 h 6046090"/>
              <a:gd name="connsiteX379" fmla="*/ 3132454 w 5812971"/>
              <a:gd name="connsiteY379" fmla="*/ 5539332 h 6046090"/>
              <a:gd name="connsiteX380" fmla="*/ 3163733 w 5812971"/>
              <a:gd name="connsiteY380" fmla="*/ 5569197 h 6046090"/>
              <a:gd name="connsiteX381" fmla="*/ 3154534 w 5812971"/>
              <a:gd name="connsiteY381" fmla="*/ 5591595 h 6046090"/>
              <a:gd name="connsiteX382" fmla="*/ 3134295 w 5812971"/>
              <a:gd name="connsiteY382" fmla="*/ 5600928 h 6046090"/>
              <a:gd name="connsiteX383" fmla="*/ 3132454 w 5812971"/>
              <a:gd name="connsiteY383" fmla="*/ 5600928 h 6046090"/>
              <a:gd name="connsiteX384" fmla="*/ 3130615 w 5812971"/>
              <a:gd name="connsiteY384" fmla="*/ 5600928 h 6046090"/>
              <a:gd name="connsiteX385" fmla="*/ 3101179 w 5812971"/>
              <a:gd name="connsiteY385" fmla="*/ 5571063 h 6046090"/>
              <a:gd name="connsiteX386" fmla="*/ 3130615 w 5812971"/>
              <a:gd name="connsiteY386" fmla="*/ 5539332 h 6046090"/>
              <a:gd name="connsiteX387" fmla="*/ 4294119 w 5812971"/>
              <a:gd name="connsiteY387" fmla="*/ 5535133 h 6046090"/>
              <a:gd name="connsiteX388" fmla="*/ 4321927 w 5812971"/>
              <a:gd name="connsiteY388" fmla="*/ 5553662 h 6046090"/>
              <a:gd name="connsiteX389" fmla="*/ 4323781 w 5812971"/>
              <a:gd name="connsiteY389" fmla="*/ 5575895 h 6046090"/>
              <a:gd name="connsiteX390" fmla="*/ 4308949 w 5812971"/>
              <a:gd name="connsiteY390" fmla="*/ 5594423 h 6046090"/>
              <a:gd name="connsiteX391" fmla="*/ 4292264 w 5812971"/>
              <a:gd name="connsiteY391" fmla="*/ 5598129 h 6046090"/>
              <a:gd name="connsiteX392" fmla="*/ 4266309 w 5812971"/>
              <a:gd name="connsiteY392" fmla="*/ 5581453 h 6046090"/>
              <a:gd name="connsiteX393" fmla="*/ 4279289 w 5812971"/>
              <a:gd name="connsiteY393" fmla="*/ 5540691 h 6046090"/>
              <a:gd name="connsiteX394" fmla="*/ 4294119 w 5812971"/>
              <a:gd name="connsiteY394" fmla="*/ 5535133 h 6046090"/>
              <a:gd name="connsiteX395" fmla="*/ 2820522 w 5812971"/>
              <a:gd name="connsiteY395" fmla="*/ 5533733 h 6046090"/>
              <a:gd name="connsiteX396" fmla="*/ 2822404 w 5812971"/>
              <a:gd name="connsiteY396" fmla="*/ 5533733 h 6046090"/>
              <a:gd name="connsiteX397" fmla="*/ 2824282 w 5812971"/>
              <a:gd name="connsiteY397" fmla="*/ 5541199 h 6046090"/>
              <a:gd name="connsiteX398" fmla="*/ 2824282 w 5812971"/>
              <a:gd name="connsiteY398" fmla="*/ 5533733 h 6046090"/>
              <a:gd name="connsiteX399" fmla="*/ 2846841 w 5812971"/>
              <a:gd name="connsiteY399" fmla="*/ 5544931 h 6046090"/>
              <a:gd name="connsiteX400" fmla="*/ 2854360 w 5812971"/>
              <a:gd name="connsiteY400" fmla="*/ 5567330 h 6046090"/>
              <a:gd name="connsiteX401" fmla="*/ 2822404 w 5812971"/>
              <a:gd name="connsiteY401" fmla="*/ 5595327 h 6046090"/>
              <a:gd name="connsiteX402" fmla="*/ 2820522 w 5812971"/>
              <a:gd name="connsiteY402" fmla="*/ 5595327 h 6046090"/>
              <a:gd name="connsiteX403" fmla="*/ 2790445 w 5812971"/>
              <a:gd name="connsiteY403" fmla="*/ 5561730 h 6046090"/>
              <a:gd name="connsiteX404" fmla="*/ 2820522 w 5812971"/>
              <a:gd name="connsiteY404" fmla="*/ 5533733 h 6046090"/>
              <a:gd name="connsiteX405" fmla="*/ 2133741 w 5812971"/>
              <a:gd name="connsiteY405" fmla="*/ 5533733 h 6046090"/>
              <a:gd name="connsiteX406" fmla="*/ 2152139 w 5812971"/>
              <a:gd name="connsiteY406" fmla="*/ 5550532 h 6046090"/>
              <a:gd name="connsiteX407" fmla="*/ 2153979 w 5812971"/>
              <a:gd name="connsiteY407" fmla="*/ 5574796 h 6046090"/>
              <a:gd name="connsiteX408" fmla="*/ 2124543 w 5812971"/>
              <a:gd name="connsiteY408" fmla="*/ 5595327 h 6046090"/>
              <a:gd name="connsiteX409" fmla="*/ 2113502 w 5812971"/>
              <a:gd name="connsiteY409" fmla="*/ 5593461 h 6046090"/>
              <a:gd name="connsiteX410" fmla="*/ 2095103 w 5812971"/>
              <a:gd name="connsiteY410" fmla="*/ 5576662 h 6046090"/>
              <a:gd name="connsiteX411" fmla="*/ 2095103 w 5812971"/>
              <a:gd name="connsiteY411" fmla="*/ 5552399 h 6046090"/>
              <a:gd name="connsiteX412" fmla="*/ 2133741 w 5812971"/>
              <a:gd name="connsiteY412" fmla="*/ 5533733 h 6046090"/>
              <a:gd name="connsiteX413" fmla="*/ 1739086 w 5812971"/>
              <a:gd name="connsiteY413" fmla="*/ 5533454 h 6046090"/>
              <a:gd name="connsiteX414" fmla="*/ 1762884 w 5812971"/>
              <a:gd name="connsiteY414" fmla="*/ 5536004 h 6046090"/>
              <a:gd name="connsiteX415" fmla="*/ 1777527 w 5812971"/>
              <a:gd name="connsiteY415" fmla="*/ 5576789 h 6046090"/>
              <a:gd name="connsiteX416" fmla="*/ 1750067 w 5812971"/>
              <a:gd name="connsiteY416" fmla="*/ 5595329 h 6046090"/>
              <a:gd name="connsiteX417" fmla="*/ 1735424 w 5812971"/>
              <a:gd name="connsiteY417" fmla="*/ 5591621 h 6046090"/>
              <a:gd name="connsiteX418" fmla="*/ 1735424 w 5812971"/>
              <a:gd name="connsiteY418" fmla="*/ 5589767 h 6046090"/>
              <a:gd name="connsiteX419" fmla="*/ 1720778 w 5812971"/>
              <a:gd name="connsiteY419" fmla="*/ 5548982 h 6046090"/>
              <a:gd name="connsiteX420" fmla="*/ 1739086 w 5812971"/>
              <a:gd name="connsiteY420" fmla="*/ 5533454 h 6046090"/>
              <a:gd name="connsiteX421" fmla="*/ 3282569 w 5812971"/>
              <a:gd name="connsiteY421" fmla="*/ 5528133 h 6046090"/>
              <a:gd name="connsiteX422" fmla="*/ 3288050 w 5812971"/>
              <a:gd name="connsiteY422" fmla="*/ 5528133 h 6046090"/>
              <a:gd name="connsiteX423" fmla="*/ 3317293 w 5812971"/>
              <a:gd name="connsiteY423" fmla="*/ 5556131 h 6046090"/>
              <a:gd name="connsiteX424" fmla="*/ 3309982 w 5812971"/>
              <a:gd name="connsiteY424" fmla="*/ 5578529 h 6046090"/>
              <a:gd name="connsiteX425" fmla="*/ 3289878 w 5812971"/>
              <a:gd name="connsiteY425" fmla="*/ 5589728 h 6046090"/>
              <a:gd name="connsiteX426" fmla="*/ 3288050 w 5812971"/>
              <a:gd name="connsiteY426" fmla="*/ 5589728 h 6046090"/>
              <a:gd name="connsiteX427" fmla="*/ 3286221 w 5812971"/>
              <a:gd name="connsiteY427" fmla="*/ 5589728 h 6046090"/>
              <a:gd name="connsiteX428" fmla="*/ 3255153 w 5812971"/>
              <a:gd name="connsiteY428" fmla="*/ 5561730 h 6046090"/>
              <a:gd name="connsiteX429" fmla="*/ 3282569 w 5812971"/>
              <a:gd name="connsiteY429" fmla="*/ 5528133 h 6046090"/>
              <a:gd name="connsiteX430" fmla="*/ 3950707 w 5812971"/>
              <a:gd name="connsiteY430" fmla="*/ 5523934 h 6046090"/>
              <a:gd name="connsiteX431" fmla="*/ 3978904 w 5812971"/>
              <a:gd name="connsiteY431" fmla="*/ 5544769 h 6046090"/>
              <a:gd name="connsiteX432" fmla="*/ 3978904 w 5812971"/>
              <a:gd name="connsiteY432" fmla="*/ 5569390 h 6046090"/>
              <a:gd name="connsiteX433" fmla="*/ 3960108 w 5812971"/>
              <a:gd name="connsiteY433" fmla="*/ 5586434 h 6046090"/>
              <a:gd name="connsiteX434" fmla="*/ 3948827 w 5812971"/>
              <a:gd name="connsiteY434" fmla="*/ 5588329 h 6046090"/>
              <a:gd name="connsiteX435" fmla="*/ 3918749 w 5812971"/>
              <a:gd name="connsiteY435" fmla="*/ 5567495 h 6046090"/>
              <a:gd name="connsiteX436" fmla="*/ 3920628 w 5812971"/>
              <a:gd name="connsiteY436" fmla="*/ 5542874 h 6046090"/>
              <a:gd name="connsiteX437" fmla="*/ 3937550 w 5812971"/>
              <a:gd name="connsiteY437" fmla="*/ 5527723 h 6046090"/>
              <a:gd name="connsiteX438" fmla="*/ 3950707 w 5812971"/>
              <a:gd name="connsiteY438" fmla="*/ 5523934 h 6046090"/>
              <a:gd name="connsiteX439" fmla="*/ 4619421 w 5812971"/>
              <a:gd name="connsiteY439" fmla="*/ 5518172 h 6046090"/>
              <a:gd name="connsiteX440" fmla="*/ 4650445 w 5812971"/>
              <a:gd name="connsiteY440" fmla="*/ 5531728 h 6046090"/>
              <a:gd name="connsiteX441" fmla="*/ 4654153 w 5812971"/>
              <a:gd name="connsiteY441" fmla="*/ 5555830 h 6046090"/>
              <a:gd name="connsiteX442" fmla="*/ 4641176 w 5812971"/>
              <a:gd name="connsiteY442" fmla="*/ 5574368 h 6046090"/>
              <a:gd name="connsiteX443" fmla="*/ 4622636 w 5812971"/>
              <a:gd name="connsiteY443" fmla="*/ 5579930 h 6046090"/>
              <a:gd name="connsiteX444" fmla="*/ 4596681 w 5812971"/>
              <a:gd name="connsiteY444" fmla="*/ 5566952 h 6046090"/>
              <a:gd name="connsiteX445" fmla="*/ 4605951 w 5812971"/>
              <a:gd name="connsiteY445" fmla="*/ 5524313 h 6046090"/>
              <a:gd name="connsiteX446" fmla="*/ 4619421 w 5812971"/>
              <a:gd name="connsiteY446" fmla="*/ 5518172 h 6046090"/>
              <a:gd name="connsiteX447" fmla="*/ 2670510 w 5812971"/>
              <a:gd name="connsiteY447" fmla="*/ 5514615 h 6046090"/>
              <a:gd name="connsiteX448" fmla="*/ 2692906 w 5812971"/>
              <a:gd name="connsiteY448" fmla="*/ 5527775 h 6046090"/>
              <a:gd name="connsiteX449" fmla="*/ 2700372 w 5812971"/>
              <a:gd name="connsiteY449" fmla="*/ 5550332 h 6046090"/>
              <a:gd name="connsiteX450" fmla="*/ 2668641 w 5812971"/>
              <a:gd name="connsiteY450" fmla="*/ 5578530 h 6046090"/>
              <a:gd name="connsiteX451" fmla="*/ 2664908 w 5812971"/>
              <a:gd name="connsiteY451" fmla="*/ 5578530 h 6046090"/>
              <a:gd name="connsiteX452" fmla="*/ 2663043 w 5812971"/>
              <a:gd name="connsiteY452" fmla="*/ 5576650 h 6046090"/>
              <a:gd name="connsiteX453" fmla="*/ 2636911 w 5812971"/>
              <a:gd name="connsiteY453" fmla="*/ 5542813 h 6046090"/>
              <a:gd name="connsiteX454" fmla="*/ 2670510 w 5812971"/>
              <a:gd name="connsiteY454" fmla="*/ 5514615 h 6046090"/>
              <a:gd name="connsiteX455" fmla="*/ 3434176 w 5812971"/>
              <a:gd name="connsiteY455" fmla="*/ 5508535 h 6046090"/>
              <a:gd name="connsiteX456" fmla="*/ 3439737 w 5812971"/>
              <a:gd name="connsiteY456" fmla="*/ 5508535 h 6046090"/>
              <a:gd name="connsiteX457" fmla="*/ 3471254 w 5812971"/>
              <a:gd name="connsiteY457" fmla="*/ 5534073 h 6046090"/>
              <a:gd name="connsiteX458" fmla="*/ 3445299 w 5812971"/>
              <a:gd name="connsiteY458" fmla="*/ 5568731 h 6046090"/>
              <a:gd name="connsiteX459" fmla="*/ 3443444 w 5812971"/>
              <a:gd name="connsiteY459" fmla="*/ 5568731 h 6046090"/>
              <a:gd name="connsiteX460" fmla="*/ 3437884 w 5812971"/>
              <a:gd name="connsiteY460" fmla="*/ 5568731 h 6046090"/>
              <a:gd name="connsiteX461" fmla="*/ 3408221 w 5812971"/>
              <a:gd name="connsiteY461" fmla="*/ 5543193 h 6046090"/>
              <a:gd name="connsiteX462" fmla="*/ 3434176 w 5812971"/>
              <a:gd name="connsiteY462" fmla="*/ 5508535 h 6046090"/>
              <a:gd name="connsiteX463" fmla="*/ 1383407 w 5812971"/>
              <a:gd name="connsiteY463" fmla="*/ 5499436 h 6046090"/>
              <a:gd name="connsiteX464" fmla="*/ 1406661 w 5812971"/>
              <a:gd name="connsiteY464" fmla="*/ 5503870 h 6046090"/>
              <a:gd name="connsiteX465" fmla="*/ 1415870 w 5812971"/>
              <a:gd name="connsiteY465" fmla="*/ 5546800 h 6046090"/>
              <a:gd name="connsiteX466" fmla="*/ 1390083 w 5812971"/>
              <a:gd name="connsiteY466" fmla="*/ 5561731 h 6046090"/>
              <a:gd name="connsiteX467" fmla="*/ 1373506 w 5812971"/>
              <a:gd name="connsiteY467" fmla="*/ 5556132 h 6046090"/>
              <a:gd name="connsiteX468" fmla="*/ 1364296 w 5812971"/>
              <a:gd name="connsiteY468" fmla="*/ 5513202 h 6046090"/>
              <a:gd name="connsiteX469" fmla="*/ 1383407 w 5812971"/>
              <a:gd name="connsiteY469" fmla="*/ 5499436 h 6046090"/>
              <a:gd name="connsiteX470" fmla="*/ 2519944 w 5812971"/>
              <a:gd name="connsiteY470" fmla="*/ 5489817 h 6046090"/>
              <a:gd name="connsiteX471" fmla="*/ 2545531 w 5812971"/>
              <a:gd name="connsiteY471" fmla="*/ 5526613 h 6046090"/>
              <a:gd name="connsiteX472" fmla="*/ 2516289 w 5812971"/>
              <a:gd name="connsiteY472" fmla="*/ 5550532 h 6046090"/>
              <a:gd name="connsiteX473" fmla="*/ 2508978 w 5812971"/>
              <a:gd name="connsiteY473" fmla="*/ 5550532 h 6046090"/>
              <a:gd name="connsiteX474" fmla="*/ 2507149 w 5812971"/>
              <a:gd name="connsiteY474" fmla="*/ 5550532 h 6046090"/>
              <a:gd name="connsiteX475" fmla="*/ 2488874 w 5812971"/>
              <a:gd name="connsiteY475" fmla="*/ 5537653 h 6046090"/>
              <a:gd name="connsiteX476" fmla="*/ 2483390 w 5812971"/>
              <a:gd name="connsiteY476" fmla="*/ 5513736 h 6046090"/>
              <a:gd name="connsiteX477" fmla="*/ 2519944 w 5812971"/>
              <a:gd name="connsiteY477" fmla="*/ 5489817 h 6046090"/>
              <a:gd name="connsiteX478" fmla="*/ 1991392 w 5812971"/>
              <a:gd name="connsiteY478" fmla="*/ 5477778 h 6046090"/>
              <a:gd name="connsiteX479" fmla="*/ 2009789 w 5812971"/>
              <a:gd name="connsiteY479" fmla="*/ 5496577 h 6046090"/>
              <a:gd name="connsiteX480" fmla="*/ 2009789 w 5812971"/>
              <a:gd name="connsiteY480" fmla="*/ 5519135 h 6046090"/>
              <a:gd name="connsiteX481" fmla="*/ 1980352 w 5812971"/>
              <a:gd name="connsiteY481" fmla="*/ 5537934 h 6046090"/>
              <a:gd name="connsiteX482" fmla="*/ 1969314 w 5812971"/>
              <a:gd name="connsiteY482" fmla="*/ 5536053 h 6046090"/>
              <a:gd name="connsiteX483" fmla="*/ 1950916 w 5812971"/>
              <a:gd name="connsiteY483" fmla="*/ 5519135 h 6046090"/>
              <a:gd name="connsiteX484" fmla="*/ 1950916 w 5812971"/>
              <a:gd name="connsiteY484" fmla="*/ 5494697 h 6046090"/>
              <a:gd name="connsiteX485" fmla="*/ 1991392 w 5812971"/>
              <a:gd name="connsiteY485" fmla="*/ 5477778 h 6046090"/>
              <a:gd name="connsiteX486" fmla="*/ 3584909 w 5812971"/>
              <a:gd name="connsiteY486" fmla="*/ 5477738 h 6046090"/>
              <a:gd name="connsiteX487" fmla="*/ 3592323 w 5812971"/>
              <a:gd name="connsiteY487" fmla="*/ 5477738 h 6046090"/>
              <a:gd name="connsiteX488" fmla="*/ 3623839 w 5812971"/>
              <a:gd name="connsiteY488" fmla="*/ 5502003 h 6046090"/>
              <a:gd name="connsiteX489" fmla="*/ 3618279 w 5812971"/>
              <a:gd name="connsiteY489" fmla="*/ 5524400 h 6046090"/>
              <a:gd name="connsiteX490" fmla="*/ 3599739 w 5812971"/>
              <a:gd name="connsiteY490" fmla="*/ 5539332 h 6046090"/>
              <a:gd name="connsiteX491" fmla="*/ 3590471 w 5812971"/>
              <a:gd name="connsiteY491" fmla="*/ 5539332 h 6046090"/>
              <a:gd name="connsiteX492" fmla="*/ 3560808 w 5812971"/>
              <a:gd name="connsiteY492" fmla="*/ 5515068 h 6046090"/>
              <a:gd name="connsiteX493" fmla="*/ 3584909 w 5812971"/>
              <a:gd name="connsiteY493" fmla="*/ 5477738 h 6046090"/>
              <a:gd name="connsiteX494" fmla="*/ 4093028 w 5812971"/>
              <a:gd name="connsiteY494" fmla="*/ 5466539 h 6046090"/>
              <a:gd name="connsiteX495" fmla="*/ 4122690 w 5812971"/>
              <a:gd name="connsiteY495" fmla="*/ 5485067 h 6046090"/>
              <a:gd name="connsiteX496" fmla="*/ 4106004 w 5812971"/>
              <a:gd name="connsiteY496" fmla="*/ 5525829 h 6046090"/>
              <a:gd name="connsiteX497" fmla="*/ 4091174 w 5812971"/>
              <a:gd name="connsiteY497" fmla="*/ 5529534 h 6046090"/>
              <a:gd name="connsiteX498" fmla="*/ 4063365 w 5812971"/>
              <a:gd name="connsiteY498" fmla="*/ 5511006 h 6046090"/>
              <a:gd name="connsiteX499" fmla="*/ 4063365 w 5812971"/>
              <a:gd name="connsiteY499" fmla="*/ 5486920 h 6046090"/>
              <a:gd name="connsiteX500" fmla="*/ 4080050 w 5812971"/>
              <a:gd name="connsiteY500" fmla="*/ 5470244 h 6046090"/>
              <a:gd name="connsiteX501" fmla="*/ 4093028 w 5812971"/>
              <a:gd name="connsiteY501" fmla="*/ 5466539 h 6046090"/>
              <a:gd name="connsiteX502" fmla="*/ 4430399 w 5812971"/>
              <a:gd name="connsiteY502" fmla="*/ 5463740 h 6046090"/>
              <a:gd name="connsiteX503" fmla="*/ 4456353 w 5812971"/>
              <a:gd name="connsiteY503" fmla="*/ 5478563 h 6046090"/>
              <a:gd name="connsiteX504" fmla="*/ 4445230 w 5812971"/>
              <a:gd name="connsiteY504" fmla="*/ 5521177 h 6046090"/>
              <a:gd name="connsiteX505" fmla="*/ 4443377 w 5812971"/>
              <a:gd name="connsiteY505" fmla="*/ 5523030 h 6046090"/>
              <a:gd name="connsiteX506" fmla="*/ 4428547 w 5812971"/>
              <a:gd name="connsiteY506" fmla="*/ 5526735 h 6046090"/>
              <a:gd name="connsiteX507" fmla="*/ 4402591 w 5812971"/>
              <a:gd name="connsiteY507" fmla="*/ 5510060 h 6046090"/>
              <a:gd name="connsiteX508" fmla="*/ 4398883 w 5812971"/>
              <a:gd name="connsiteY508" fmla="*/ 5487826 h 6046090"/>
              <a:gd name="connsiteX509" fmla="*/ 4413713 w 5812971"/>
              <a:gd name="connsiteY509" fmla="*/ 5469298 h 6046090"/>
              <a:gd name="connsiteX510" fmla="*/ 4430399 w 5812971"/>
              <a:gd name="connsiteY510" fmla="*/ 5463740 h 6046090"/>
              <a:gd name="connsiteX511" fmla="*/ 1604145 w 5812971"/>
              <a:gd name="connsiteY511" fmla="*/ 5459307 h 6046090"/>
              <a:gd name="connsiteX512" fmla="*/ 1627400 w 5812971"/>
              <a:gd name="connsiteY512" fmla="*/ 5461406 h 6046090"/>
              <a:gd name="connsiteX513" fmla="*/ 1640293 w 5812971"/>
              <a:gd name="connsiteY513" fmla="*/ 5504336 h 6046090"/>
              <a:gd name="connsiteX514" fmla="*/ 1612664 w 5812971"/>
              <a:gd name="connsiteY514" fmla="*/ 5521135 h 6046090"/>
              <a:gd name="connsiteX515" fmla="*/ 1597930 w 5812971"/>
              <a:gd name="connsiteY515" fmla="*/ 5517401 h 6046090"/>
              <a:gd name="connsiteX516" fmla="*/ 1596087 w 5812971"/>
              <a:gd name="connsiteY516" fmla="*/ 5515534 h 6046090"/>
              <a:gd name="connsiteX517" fmla="*/ 1585034 w 5812971"/>
              <a:gd name="connsiteY517" fmla="*/ 5472606 h 6046090"/>
              <a:gd name="connsiteX518" fmla="*/ 1604145 w 5812971"/>
              <a:gd name="connsiteY518" fmla="*/ 5459307 h 6046090"/>
              <a:gd name="connsiteX519" fmla="*/ 2371865 w 5812971"/>
              <a:gd name="connsiteY519" fmla="*/ 5453501 h 6046090"/>
              <a:gd name="connsiteX520" fmla="*/ 2392397 w 5812971"/>
              <a:gd name="connsiteY520" fmla="*/ 5468539 h 6046090"/>
              <a:gd name="connsiteX521" fmla="*/ 2396133 w 5812971"/>
              <a:gd name="connsiteY521" fmla="*/ 5492978 h 6046090"/>
              <a:gd name="connsiteX522" fmla="*/ 2364401 w 5812971"/>
              <a:gd name="connsiteY522" fmla="*/ 5515534 h 6046090"/>
              <a:gd name="connsiteX523" fmla="*/ 2356935 w 5812971"/>
              <a:gd name="connsiteY523" fmla="*/ 5513655 h 6046090"/>
              <a:gd name="connsiteX524" fmla="*/ 2336403 w 5812971"/>
              <a:gd name="connsiteY524" fmla="*/ 5498617 h 6046090"/>
              <a:gd name="connsiteX525" fmla="*/ 2332669 w 5812971"/>
              <a:gd name="connsiteY525" fmla="*/ 5476057 h 6046090"/>
              <a:gd name="connsiteX526" fmla="*/ 2371865 w 5812971"/>
              <a:gd name="connsiteY526" fmla="*/ 5453501 h 6046090"/>
              <a:gd name="connsiteX527" fmla="*/ 3743057 w 5812971"/>
              <a:gd name="connsiteY527" fmla="*/ 5438541 h 6046090"/>
              <a:gd name="connsiteX528" fmla="*/ 3772720 w 5812971"/>
              <a:gd name="connsiteY528" fmla="*/ 5460940 h 6046090"/>
              <a:gd name="connsiteX529" fmla="*/ 3752327 w 5812971"/>
              <a:gd name="connsiteY529" fmla="*/ 5498269 h 6046090"/>
              <a:gd name="connsiteX530" fmla="*/ 3750473 w 5812971"/>
              <a:gd name="connsiteY530" fmla="*/ 5500136 h 6046090"/>
              <a:gd name="connsiteX531" fmla="*/ 3741204 w 5812971"/>
              <a:gd name="connsiteY531" fmla="*/ 5500136 h 6046090"/>
              <a:gd name="connsiteX532" fmla="*/ 3711541 w 5812971"/>
              <a:gd name="connsiteY532" fmla="*/ 5477738 h 6046090"/>
              <a:gd name="connsiteX533" fmla="*/ 3715248 w 5812971"/>
              <a:gd name="connsiteY533" fmla="*/ 5455339 h 6046090"/>
              <a:gd name="connsiteX534" fmla="*/ 3733789 w 5812971"/>
              <a:gd name="connsiteY534" fmla="*/ 5440407 h 6046090"/>
              <a:gd name="connsiteX535" fmla="*/ 3743057 w 5812971"/>
              <a:gd name="connsiteY535" fmla="*/ 5438541 h 6046090"/>
              <a:gd name="connsiteX536" fmla="*/ 4758665 w 5812971"/>
              <a:gd name="connsiteY536" fmla="*/ 5431736 h 6046090"/>
              <a:gd name="connsiteX537" fmla="*/ 4778264 w 5812971"/>
              <a:gd name="connsiteY537" fmla="*/ 5444482 h 6046090"/>
              <a:gd name="connsiteX538" fmla="*/ 4770797 w 5812971"/>
              <a:gd name="connsiteY538" fmla="*/ 5487122 h 6046090"/>
              <a:gd name="connsiteX539" fmla="*/ 4768931 w 5812971"/>
              <a:gd name="connsiteY539" fmla="*/ 5488975 h 6046090"/>
              <a:gd name="connsiteX540" fmla="*/ 4752133 w 5812971"/>
              <a:gd name="connsiteY540" fmla="*/ 5494537 h 6046090"/>
              <a:gd name="connsiteX541" fmla="*/ 4726001 w 5812971"/>
              <a:gd name="connsiteY541" fmla="*/ 5481559 h 6046090"/>
              <a:gd name="connsiteX542" fmla="*/ 4720402 w 5812971"/>
              <a:gd name="connsiteY542" fmla="*/ 5457460 h 6046090"/>
              <a:gd name="connsiteX543" fmla="*/ 4733466 w 5812971"/>
              <a:gd name="connsiteY543" fmla="*/ 5437066 h 6046090"/>
              <a:gd name="connsiteX544" fmla="*/ 4758665 w 5812971"/>
              <a:gd name="connsiteY544" fmla="*/ 5431736 h 6046090"/>
              <a:gd name="connsiteX545" fmla="*/ 1827927 w 5812971"/>
              <a:gd name="connsiteY545" fmla="*/ 5413343 h 6046090"/>
              <a:gd name="connsiteX546" fmla="*/ 1851846 w 5812971"/>
              <a:gd name="connsiteY546" fmla="*/ 5415209 h 6046090"/>
              <a:gd name="connsiteX547" fmla="*/ 1868403 w 5812971"/>
              <a:gd name="connsiteY547" fmla="*/ 5433875 h 6046090"/>
              <a:gd name="connsiteX548" fmla="*/ 1866564 w 5812971"/>
              <a:gd name="connsiteY548" fmla="*/ 5456273 h 6046090"/>
              <a:gd name="connsiteX549" fmla="*/ 1838966 w 5812971"/>
              <a:gd name="connsiteY549" fmla="*/ 5474938 h 6046090"/>
              <a:gd name="connsiteX550" fmla="*/ 1826087 w 5812971"/>
              <a:gd name="connsiteY550" fmla="*/ 5471206 h 6046090"/>
              <a:gd name="connsiteX551" fmla="*/ 1809528 w 5812971"/>
              <a:gd name="connsiteY551" fmla="*/ 5452540 h 6046090"/>
              <a:gd name="connsiteX552" fmla="*/ 1809528 w 5812971"/>
              <a:gd name="connsiteY552" fmla="*/ 5428274 h 6046090"/>
              <a:gd name="connsiteX553" fmla="*/ 1827927 w 5812971"/>
              <a:gd name="connsiteY553" fmla="*/ 5413343 h 6046090"/>
              <a:gd name="connsiteX554" fmla="*/ 1256828 w 5812971"/>
              <a:gd name="connsiteY554" fmla="*/ 5411142 h 6046090"/>
              <a:gd name="connsiteX555" fmla="*/ 1280783 w 5812971"/>
              <a:gd name="connsiteY555" fmla="*/ 5417311 h 6046090"/>
              <a:gd name="connsiteX556" fmla="*/ 1288297 w 5812971"/>
              <a:gd name="connsiteY556" fmla="*/ 5461174 h 6046090"/>
              <a:gd name="connsiteX557" fmla="*/ 1263872 w 5812971"/>
              <a:gd name="connsiteY557" fmla="*/ 5472139 h 6046090"/>
              <a:gd name="connsiteX558" fmla="*/ 1245085 w 5812971"/>
              <a:gd name="connsiteY558" fmla="*/ 5466655 h 6046090"/>
              <a:gd name="connsiteX559" fmla="*/ 1243206 w 5812971"/>
              <a:gd name="connsiteY559" fmla="*/ 5466655 h 6046090"/>
              <a:gd name="connsiteX560" fmla="*/ 1235691 w 5812971"/>
              <a:gd name="connsiteY560" fmla="*/ 5422793 h 6046090"/>
              <a:gd name="connsiteX561" fmla="*/ 1256828 w 5812971"/>
              <a:gd name="connsiteY561" fmla="*/ 5411142 h 6046090"/>
              <a:gd name="connsiteX562" fmla="*/ 2225347 w 5812971"/>
              <a:gd name="connsiteY562" fmla="*/ 5409144 h 6046090"/>
              <a:gd name="connsiteX563" fmla="*/ 2244010 w 5812971"/>
              <a:gd name="connsiteY563" fmla="*/ 5425942 h 6046090"/>
              <a:gd name="connsiteX564" fmla="*/ 2245877 w 5812971"/>
              <a:gd name="connsiteY564" fmla="*/ 5448341 h 6046090"/>
              <a:gd name="connsiteX565" fmla="*/ 2217879 w 5812971"/>
              <a:gd name="connsiteY565" fmla="*/ 5470739 h 6046090"/>
              <a:gd name="connsiteX566" fmla="*/ 2206681 w 5812971"/>
              <a:gd name="connsiteY566" fmla="*/ 5468872 h 6046090"/>
              <a:gd name="connsiteX567" fmla="*/ 2188015 w 5812971"/>
              <a:gd name="connsiteY567" fmla="*/ 5452074 h 6046090"/>
              <a:gd name="connsiteX568" fmla="*/ 2186148 w 5812971"/>
              <a:gd name="connsiteY568" fmla="*/ 5427809 h 6046090"/>
              <a:gd name="connsiteX569" fmla="*/ 2225347 w 5812971"/>
              <a:gd name="connsiteY569" fmla="*/ 5409144 h 6046090"/>
              <a:gd name="connsiteX570" fmla="*/ 4233923 w 5812971"/>
              <a:gd name="connsiteY570" fmla="*/ 5402144 h 6046090"/>
              <a:gd name="connsiteX571" fmla="*/ 4261733 w 5812971"/>
              <a:gd name="connsiteY571" fmla="*/ 5418819 h 6046090"/>
              <a:gd name="connsiteX572" fmla="*/ 4263587 w 5812971"/>
              <a:gd name="connsiteY572" fmla="*/ 5442906 h 6046090"/>
              <a:gd name="connsiteX573" fmla="*/ 4246903 w 5812971"/>
              <a:gd name="connsiteY573" fmla="*/ 5461433 h 6046090"/>
              <a:gd name="connsiteX574" fmla="*/ 4232071 w 5812971"/>
              <a:gd name="connsiteY574" fmla="*/ 5465139 h 6046090"/>
              <a:gd name="connsiteX575" fmla="*/ 4204261 w 5812971"/>
              <a:gd name="connsiteY575" fmla="*/ 5448464 h 6046090"/>
              <a:gd name="connsiteX576" fmla="*/ 4219092 w 5812971"/>
              <a:gd name="connsiteY576" fmla="*/ 5405850 h 6046090"/>
              <a:gd name="connsiteX577" fmla="*/ 4233923 w 5812971"/>
              <a:gd name="connsiteY577" fmla="*/ 5402144 h 6046090"/>
              <a:gd name="connsiteX578" fmla="*/ 3069021 w 5812971"/>
              <a:gd name="connsiteY578" fmla="*/ 5392345 h 6046090"/>
              <a:gd name="connsiteX579" fmla="*/ 3070861 w 5812971"/>
              <a:gd name="connsiteY579" fmla="*/ 5392345 h 6046090"/>
              <a:gd name="connsiteX580" fmla="*/ 3102139 w 5812971"/>
              <a:gd name="connsiteY580" fmla="*/ 5423843 h 6046090"/>
              <a:gd name="connsiteX581" fmla="*/ 3070861 w 5812971"/>
              <a:gd name="connsiteY581" fmla="*/ 5455340 h 6046090"/>
              <a:gd name="connsiteX582" fmla="*/ 3069021 w 5812971"/>
              <a:gd name="connsiteY582" fmla="*/ 5455340 h 6046090"/>
              <a:gd name="connsiteX583" fmla="*/ 3037745 w 5812971"/>
              <a:gd name="connsiteY583" fmla="*/ 5423843 h 6046090"/>
              <a:gd name="connsiteX584" fmla="*/ 3069021 w 5812971"/>
              <a:gd name="connsiteY584" fmla="*/ 5392345 h 6046090"/>
              <a:gd name="connsiteX585" fmla="*/ 3890713 w 5812971"/>
              <a:gd name="connsiteY585" fmla="*/ 5390945 h 6046090"/>
              <a:gd name="connsiteX586" fmla="*/ 3918343 w 5812971"/>
              <a:gd name="connsiteY586" fmla="*/ 5411476 h 6046090"/>
              <a:gd name="connsiteX587" fmla="*/ 3899923 w 5812971"/>
              <a:gd name="connsiteY587" fmla="*/ 5450673 h 6046090"/>
              <a:gd name="connsiteX588" fmla="*/ 3898081 w 5812971"/>
              <a:gd name="connsiteY588" fmla="*/ 5452540 h 6046090"/>
              <a:gd name="connsiteX589" fmla="*/ 3888872 w 5812971"/>
              <a:gd name="connsiteY589" fmla="*/ 5452540 h 6046090"/>
              <a:gd name="connsiteX590" fmla="*/ 3859401 w 5812971"/>
              <a:gd name="connsiteY590" fmla="*/ 5432008 h 6046090"/>
              <a:gd name="connsiteX591" fmla="*/ 3877820 w 5812971"/>
              <a:gd name="connsiteY591" fmla="*/ 5392812 h 6046090"/>
              <a:gd name="connsiteX592" fmla="*/ 3890713 w 5812971"/>
              <a:gd name="connsiteY592" fmla="*/ 5390945 h 6046090"/>
              <a:gd name="connsiteX593" fmla="*/ 2915254 w 5812971"/>
              <a:gd name="connsiteY593" fmla="*/ 5390945 h 6046090"/>
              <a:gd name="connsiteX594" fmla="*/ 2917107 w 5812971"/>
              <a:gd name="connsiteY594" fmla="*/ 5390945 h 6046090"/>
              <a:gd name="connsiteX595" fmla="*/ 2939341 w 5812971"/>
              <a:gd name="connsiteY595" fmla="*/ 5402062 h 6046090"/>
              <a:gd name="connsiteX596" fmla="*/ 2946751 w 5812971"/>
              <a:gd name="connsiteY596" fmla="*/ 5424295 h 6046090"/>
              <a:gd name="connsiteX597" fmla="*/ 2915254 w 5812971"/>
              <a:gd name="connsiteY597" fmla="*/ 5453940 h 6046090"/>
              <a:gd name="connsiteX598" fmla="*/ 2913403 w 5812971"/>
              <a:gd name="connsiteY598" fmla="*/ 5453940 h 6046090"/>
              <a:gd name="connsiteX599" fmla="*/ 2891168 w 5812971"/>
              <a:gd name="connsiteY599" fmla="*/ 5442823 h 6046090"/>
              <a:gd name="connsiteX600" fmla="*/ 2883757 w 5812971"/>
              <a:gd name="connsiteY600" fmla="*/ 5420589 h 6046090"/>
              <a:gd name="connsiteX601" fmla="*/ 2915254 w 5812971"/>
              <a:gd name="connsiteY601" fmla="*/ 5390945 h 6046090"/>
              <a:gd name="connsiteX602" fmla="*/ 3221594 w 5812971"/>
              <a:gd name="connsiteY602" fmla="*/ 5385346 h 6046090"/>
              <a:gd name="connsiteX603" fmla="*/ 3225327 w 5812971"/>
              <a:gd name="connsiteY603" fmla="*/ 5385346 h 6046090"/>
              <a:gd name="connsiteX604" fmla="*/ 3257058 w 5812971"/>
              <a:gd name="connsiteY604" fmla="*/ 5414990 h 6046090"/>
              <a:gd name="connsiteX605" fmla="*/ 3229061 w 5812971"/>
              <a:gd name="connsiteY605" fmla="*/ 5448341 h 6046090"/>
              <a:gd name="connsiteX606" fmla="*/ 3227194 w 5812971"/>
              <a:gd name="connsiteY606" fmla="*/ 5448341 h 6046090"/>
              <a:gd name="connsiteX607" fmla="*/ 3223461 w 5812971"/>
              <a:gd name="connsiteY607" fmla="*/ 5448341 h 6046090"/>
              <a:gd name="connsiteX608" fmla="*/ 3193597 w 5812971"/>
              <a:gd name="connsiteY608" fmla="*/ 5418696 h 6046090"/>
              <a:gd name="connsiteX609" fmla="*/ 3201063 w 5812971"/>
              <a:gd name="connsiteY609" fmla="*/ 5396462 h 6046090"/>
              <a:gd name="connsiteX610" fmla="*/ 3221594 w 5812971"/>
              <a:gd name="connsiteY610" fmla="*/ 5385346 h 6046090"/>
              <a:gd name="connsiteX611" fmla="*/ 4559361 w 5812971"/>
              <a:gd name="connsiteY611" fmla="*/ 5382384 h 6046090"/>
              <a:gd name="connsiteX612" fmla="*/ 4589343 w 5812971"/>
              <a:gd name="connsiteY612" fmla="*/ 5395940 h 6046090"/>
              <a:gd name="connsiteX613" fmla="*/ 4581927 w 5812971"/>
              <a:gd name="connsiteY613" fmla="*/ 5438580 h 6046090"/>
              <a:gd name="connsiteX614" fmla="*/ 4580073 w 5812971"/>
              <a:gd name="connsiteY614" fmla="*/ 5440433 h 6046090"/>
              <a:gd name="connsiteX615" fmla="*/ 4563389 w 5812971"/>
              <a:gd name="connsiteY615" fmla="*/ 5444141 h 6046090"/>
              <a:gd name="connsiteX616" fmla="*/ 4537434 w 5812971"/>
              <a:gd name="connsiteY616" fmla="*/ 5431163 h 6046090"/>
              <a:gd name="connsiteX617" fmla="*/ 4531872 w 5812971"/>
              <a:gd name="connsiteY617" fmla="*/ 5407064 h 6046090"/>
              <a:gd name="connsiteX618" fmla="*/ 4546703 w 5812971"/>
              <a:gd name="connsiteY618" fmla="*/ 5388524 h 6046090"/>
              <a:gd name="connsiteX619" fmla="*/ 4559361 w 5812971"/>
              <a:gd name="connsiteY619" fmla="*/ 5382384 h 6046090"/>
              <a:gd name="connsiteX620" fmla="*/ 2763096 w 5812971"/>
              <a:gd name="connsiteY620" fmla="*/ 5380199 h 6046090"/>
              <a:gd name="connsiteX621" fmla="*/ 2792337 w 5812971"/>
              <a:gd name="connsiteY621" fmla="*/ 5413549 h 6046090"/>
              <a:gd name="connsiteX622" fmla="*/ 2761266 w 5812971"/>
              <a:gd name="connsiteY622" fmla="*/ 5441342 h 6046090"/>
              <a:gd name="connsiteX623" fmla="*/ 2757611 w 5812971"/>
              <a:gd name="connsiteY623" fmla="*/ 5441342 h 6046090"/>
              <a:gd name="connsiteX624" fmla="*/ 2755784 w 5812971"/>
              <a:gd name="connsiteY624" fmla="*/ 5441342 h 6046090"/>
              <a:gd name="connsiteX625" fmla="*/ 2735681 w 5812971"/>
              <a:gd name="connsiteY625" fmla="*/ 5430225 h 6046090"/>
              <a:gd name="connsiteX626" fmla="*/ 2730199 w 5812971"/>
              <a:gd name="connsiteY626" fmla="*/ 5407991 h 6046090"/>
              <a:gd name="connsiteX627" fmla="*/ 2763096 w 5812971"/>
              <a:gd name="connsiteY627" fmla="*/ 5380199 h 6046090"/>
              <a:gd name="connsiteX628" fmla="*/ 1472676 w 5812971"/>
              <a:gd name="connsiteY628" fmla="*/ 5377545 h 6046090"/>
              <a:gd name="connsiteX629" fmla="*/ 1495540 w 5812971"/>
              <a:gd name="connsiteY629" fmla="*/ 5381885 h 6046090"/>
              <a:gd name="connsiteX630" fmla="*/ 1506738 w 5812971"/>
              <a:gd name="connsiteY630" fmla="*/ 5423920 h 6046090"/>
              <a:gd name="connsiteX631" fmla="*/ 1480610 w 5812971"/>
              <a:gd name="connsiteY631" fmla="*/ 5438542 h 6046090"/>
              <a:gd name="connsiteX632" fmla="*/ 1463811 w 5812971"/>
              <a:gd name="connsiteY632" fmla="*/ 5433059 h 6046090"/>
              <a:gd name="connsiteX633" fmla="*/ 1452611 w 5812971"/>
              <a:gd name="connsiteY633" fmla="*/ 5391023 h 6046090"/>
              <a:gd name="connsiteX634" fmla="*/ 1472676 w 5812971"/>
              <a:gd name="connsiteY634" fmla="*/ 5377545 h 6046090"/>
              <a:gd name="connsiteX635" fmla="*/ 3373715 w 5812971"/>
              <a:gd name="connsiteY635" fmla="*/ 5368547 h 6046090"/>
              <a:gd name="connsiteX636" fmla="*/ 3379315 w 5812971"/>
              <a:gd name="connsiteY636" fmla="*/ 5368547 h 6046090"/>
              <a:gd name="connsiteX637" fmla="*/ 3411046 w 5812971"/>
              <a:gd name="connsiteY637" fmla="*/ 5394677 h 6046090"/>
              <a:gd name="connsiteX638" fmla="*/ 3405447 w 5812971"/>
              <a:gd name="connsiteY638" fmla="*/ 5417076 h 6046090"/>
              <a:gd name="connsiteX639" fmla="*/ 3384915 w 5812971"/>
              <a:gd name="connsiteY639" fmla="*/ 5430141 h 6046090"/>
              <a:gd name="connsiteX640" fmla="*/ 3383049 w 5812971"/>
              <a:gd name="connsiteY640" fmla="*/ 5430141 h 6046090"/>
              <a:gd name="connsiteX641" fmla="*/ 3377449 w 5812971"/>
              <a:gd name="connsiteY641" fmla="*/ 5430141 h 6046090"/>
              <a:gd name="connsiteX642" fmla="*/ 3347585 w 5812971"/>
              <a:gd name="connsiteY642" fmla="*/ 5404011 h 6046090"/>
              <a:gd name="connsiteX643" fmla="*/ 3353184 w 5812971"/>
              <a:gd name="connsiteY643" fmla="*/ 5381612 h 6046090"/>
              <a:gd name="connsiteX644" fmla="*/ 3373715 w 5812971"/>
              <a:gd name="connsiteY644" fmla="*/ 5368547 h 6046090"/>
              <a:gd name="connsiteX645" fmla="*/ 5812971 w 5812971"/>
              <a:gd name="connsiteY645" fmla="*/ 5367715 h 6046090"/>
              <a:gd name="connsiteX646" fmla="*/ 5812971 w 5812971"/>
              <a:gd name="connsiteY646" fmla="*/ 5374955 h 6046090"/>
              <a:gd name="connsiteX647" fmla="*/ 5811764 w 5812971"/>
              <a:gd name="connsiteY647" fmla="*/ 5372747 h 6046090"/>
              <a:gd name="connsiteX648" fmla="*/ 2613315 w 5812971"/>
              <a:gd name="connsiteY648" fmla="*/ 5356909 h 6046090"/>
              <a:gd name="connsiteX649" fmla="*/ 2639269 w 5812971"/>
              <a:gd name="connsiteY649" fmla="*/ 5392626 h 6046090"/>
              <a:gd name="connsiteX650" fmla="*/ 2609607 w 5812971"/>
              <a:gd name="connsiteY650" fmla="*/ 5418943 h 6046090"/>
              <a:gd name="connsiteX651" fmla="*/ 2604045 w 5812971"/>
              <a:gd name="connsiteY651" fmla="*/ 5418943 h 6046090"/>
              <a:gd name="connsiteX652" fmla="*/ 2596630 w 5812971"/>
              <a:gd name="connsiteY652" fmla="*/ 5417063 h 6046090"/>
              <a:gd name="connsiteX653" fmla="*/ 2576236 w 5812971"/>
              <a:gd name="connsiteY653" fmla="*/ 5381347 h 6046090"/>
              <a:gd name="connsiteX654" fmla="*/ 2613315 w 5812971"/>
              <a:gd name="connsiteY654" fmla="*/ 5356909 h 6046090"/>
              <a:gd name="connsiteX655" fmla="*/ 2057826 w 5812971"/>
              <a:gd name="connsiteY655" fmla="*/ 5355015 h 6046090"/>
              <a:gd name="connsiteX656" fmla="*/ 2082557 w 5812971"/>
              <a:gd name="connsiteY656" fmla="*/ 5355015 h 6046090"/>
              <a:gd name="connsiteX657" fmla="*/ 2101223 w 5812971"/>
              <a:gd name="connsiteY657" fmla="*/ 5396079 h 6046090"/>
              <a:gd name="connsiteX658" fmla="*/ 2071359 w 5812971"/>
              <a:gd name="connsiteY658" fmla="*/ 5414744 h 6046090"/>
              <a:gd name="connsiteX659" fmla="*/ 2060160 w 5812971"/>
              <a:gd name="connsiteY659" fmla="*/ 5412877 h 6046090"/>
              <a:gd name="connsiteX660" fmla="*/ 2041493 w 5812971"/>
              <a:gd name="connsiteY660" fmla="*/ 5371814 h 6046090"/>
              <a:gd name="connsiteX661" fmla="*/ 2057826 w 5812971"/>
              <a:gd name="connsiteY661" fmla="*/ 5355015 h 6046090"/>
              <a:gd name="connsiteX662" fmla="*/ 3523686 w 5812971"/>
              <a:gd name="connsiteY662" fmla="*/ 5340549 h 6046090"/>
              <a:gd name="connsiteX663" fmla="*/ 3533080 w 5812971"/>
              <a:gd name="connsiteY663" fmla="*/ 5340549 h 6046090"/>
              <a:gd name="connsiteX664" fmla="*/ 3563141 w 5812971"/>
              <a:gd name="connsiteY664" fmla="*/ 5364813 h 6046090"/>
              <a:gd name="connsiteX665" fmla="*/ 3538717 w 5812971"/>
              <a:gd name="connsiteY665" fmla="*/ 5402144 h 6046090"/>
              <a:gd name="connsiteX666" fmla="*/ 3531202 w 5812971"/>
              <a:gd name="connsiteY666" fmla="*/ 5402144 h 6046090"/>
              <a:gd name="connsiteX667" fmla="*/ 3499262 w 5812971"/>
              <a:gd name="connsiteY667" fmla="*/ 5377879 h 6046090"/>
              <a:gd name="connsiteX668" fmla="*/ 3523686 w 5812971"/>
              <a:gd name="connsiteY668" fmla="*/ 5340549 h 6046090"/>
              <a:gd name="connsiteX669" fmla="*/ 1693738 w 5812971"/>
              <a:gd name="connsiteY669" fmla="*/ 5339383 h 6046090"/>
              <a:gd name="connsiteX670" fmla="*/ 1716992 w 5812971"/>
              <a:gd name="connsiteY670" fmla="*/ 5342882 h 6046090"/>
              <a:gd name="connsiteX671" fmla="*/ 1729885 w 5812971"/>
              <a:gd name="connsiteY671" fmla="*/ 5385812 h 6046090"/>
              <a:gd name="connsiteX672" fmla="*/ 1702257 w 5812971"/>
              <a:gd name="connsiteY672" fmla="*/ 5400744 h 6046090"/>
              <a:gd name="connsiteX673" fmla="*/ 1687522 w 5812971"/>
              <a:gd name="connsiteY673" fmla="*/ 5397012 h 6046090"/>
              <a:gd name="connsiteX674" fmla="*/ 1674627 w 5812971"/>
              <a:gd name="connsiteY674" fmla="*/ 5354082 h 6046090"/>
              <a:gd name="connsiteX675" fmla="*/ 1693738 w 5812971"/>
              <a:gd name="connsiteY675" fmla="*/ 5339383 h 6046090"/>
              <a:gd name="connsiteX676" fmla="*/ 4881388 w 5812971"/>
              <a:gd name="connsiteY676" fmla="*/ 5338649 h 6046090"/>
              <a:gd name="connsiteX677" fmla="*/ 4900985 w 5812971"/>
              <a:gd name="connsiteY677" fmla="*/ 5350236 h 6046090"/>
              <a:gd name="connsiteX678" fmla="*/ 4897252 w 5812971"/>
              <a:gd name="connsiteY678" fmla="*/ 5392876 h 6046090"/>
              <a:gd name="connsiteX679" fmla="*/ 4895387 w 5812971"/>
              <a:gd name="connsiteY679" fmla="*/ 5394730 h 6046090"/>
              <a:gd name="connsiteX680" fmla="*/ 4876722 w 5812971"/>
              <a:gd name="connsiteY680" fmla="*/ 5402144 h 6046090"/>
              <a:gd name="connsiteX681" fmla="*/ 4852457 w 5812971"/>
              <a:gd name="connsiteY681" fmla="*/ 5389168 h 6046090"/>
              <a:gd name="connsiteX682" fmla="*/ 4844991 w 5812971"/>
              <a:gd name="connsiteY682" fmla="*/ 5366920 h 6046090"/>
              <a:gd name="connsiteX683" fmla="*/ 4856190 w 5812971"/>
              <a:gd name="connsiteY683" fmla="*/ 5346528 h 6046090"/>
              <a:gd name="connsiteX684" fmla="*/ 4881388 w 5812971"/>
              <a:gd name="connsiteY684" fmla="*/ 5338649 h 6046090"/>
              <a:gd name="connsiteX685" fmla="*/ 4033740 w 5812971"/>
              <a:gd name="connsiteY685" fmla="*/ 5333550 h 6046090"/>
              <a:gd name="connsiteX686" fmla="*/ 4063403 w 5812971"/>
              <a:gd name="connsiteY686" fmla="*/ 5352078 h 6046090"/>
              <a:gd name="connsiteX687" fmla="*/ 4063403 w 5812971"/>
              <a:gd name="connsiteY687" fmla="*/ 5376164 h 6046090"/>
              <a:gd name="connsiteX688" fmla="*/ 4046718 w 5812971"/>
              <a:gd name="connsiteY688" fmla="*/ 5392840 h 6046090"/>
              <a:gd name="connsiteX689" fmla="*/ 4044864 w 5812971"/>
              <a:gd name="connsiteY689" fmla="*/ 5392840 h 6046090"/>
              <a:gd name="connsiteX690" fmla="*/ 4031886 w 5812971"/>
              <a:gd name="connsiteY690" fmla="*/ 5396545 h 6046090"/>
              <a:gd name="connsiteX691" fmla="*/ 4004078 w 5812971"/>
              <a:gd name="connsiteY691" fmla="*/ 5378017 h 6046090"/>
              <a:gd name="connsiteX692" fmla="*/ 4020764 w 5812971"/>
              <a:gd name="connsiteY692" fmla="*/ 5337255 h 6046090"/>
              <a:gd name="connsiteX693" fmla="*/ 4033740 w 5812971"/>
              <a:gd name="connsiteY693" fmla="*/ 5333550 h 6046090"/>
              <a:gd name="connsiteX694" fmla="*/ 4371365 w 5812971"/>
              <a:gd name="connsiteY694" fmla="*/ 5327951 h 6046090"/>
              <a:gd name="connsiteX695" fmla="*/ 4397495 w 5812971"/>
              <a:gd name="connsiteY695" fmla="*/ 5344626 h 6046090"/>
              <a:gd name="connsiteX696" fmla="*/ 4386296 w 5812971"/>
              <a:gd name="connsiteY696" fmla="*/ 5385388 h 6046090"/>
              <a:gd name="connsiteX697" fmla="*/ 4384429 w 5812971"/>
              <a:gd name="connsiteY697" fmla="*/ 5387241 h 6046090"/>
              <a:gd name="connsiteX698" fmla="*/ 4369497 w 5812971"/>
              <a:gd name="connsiteY698" fmla="*/ 5390946 h 6046090"/>
              <a:gd name="connsiteX699" fmla="*/ 4341501 w 5812971"/>
              <a:gd name="connsiteY699" fmla="*/ 5376123 h 6046090"/>
              <a:gd name="connsiteX700" fmla="*/ 4352699 w 5812971"/>
              <a:gd name="connsiteY700" fmla="*/ 5333509 h 6046090"/>
              <a:gd name="connsiteX701" fmla="*/ 4371365 w 5812971"/>
              <a:gd name="connsiteY701" fmla="*/ 5327951 h 6046090"/>
              <a:gd name="connsiteX702" fmla="*/ 2462859 w 5812971"/>
              <a:gd name="connsiteY702" fmla="*/ 5326031 h 6046090"/>
              <a:gd name="connsiteX703" fmla="*/ 2483390 w 5812971"/>
              <a:gd name="connsiteY703" fmla="*/ 5340749 h 6046090"/>
              <a:gd name="connsiteX704" fmla="*/ 2487125 w 5812971"/>
              <a:gd name="connsiteY704" fmla="*/ 5362829 h 6046090"/>
              <a:gd name="connsiteX705" fmla="*/ 2457259 w 5812971"/>
              <a:gd name="connsiteY705" fmla="*/ 5386746 h 6046090"/>
              <a:gd name="connsiteX706" fmla="*/ 2449794 w 5812971"/>
              <a:gd name="connsiteY706" fmla="*/ 5384906 h 6046090"/>
              <a:gd name="connsiteX707" fmla="*/ 2447927 w 5812971"/>
              <a:gd name="connsiteY707" fmla="*/ 5384906 h 6046090"/>
              <a:gd name="connsiteX708" fmla="*/ 2425529 w 5812971"/>
              <a:gd name="connsiteY708" fmla="*/ 5348108 h 6046090"/>
              <a:gd name="connsiteX709" fmla="*/ 2462859 w 5812971"/>
              <a:gd name="connsiteY709" fmla="*/ 5326031 h 6046090"/>
              <a:gd name="connsiteX710" fmla="*/ 1135771 w 5812971"/>
              <a:gd name="connsiteY710" fmla="*/ 5316313 h 6046090"/>
              <a:gd name="connsiteX711" fmla="*/ 1158635 w 5812971"/>
              <a:gd name="connsiteY711" fmla="*/ 5321951 h 6046090"/>
              <a:gd name="connsiteX712" fmla="*/ 1171702 w 5812971"/>
              <a:gd name="connsiteY712" fmla="*/ 5344511 h 6046090"/>
              <a:gd name="connsiteX713" fmla="*/ 1164234 w 5812971"/>
              <a:gd name="connsiteY713" fmla="*/ 5367067 h 6046090"/>
              <a:gd name="connsiteX714" fmla="*/ 1139971 w 5812971"/>
              <a:gd name="connsiteY714" fmla="*/ 5378348 h 6046090"/>
              <a:gd name="connsiteX715" fmla="*/ 1121306 w 5812971"/>
              <a:gd name="connsiteY715" fmla="*/ 5372708 h 6046090"/>
              <a:gd name="connsiteX716" fmla="*/ 1119439 w 5812971"/>
              <a:gd name="connsiteY716" fmla="*/ 5370828 h 6046090"/>
              <a:gd name="connsiteX717" fmla="*/ 1115705 w 5812971"/>
              <a:gd name="connsiteY717" fmla="*/ 5327592 h 6046090"/>
              <a:gd name="connsiteX718" fmla="*/ 1135771 w 5812971"/>
              <a:gd name="connsiteY718" fmla="*/ 5316313 h 6046090"/>
              <a:gd name="connsiteX719" fmla="*/ 3683317 w 5812971"/>
              <a:gd name="connsiteY719" fmla="*/ 5304153 h 6046090"/>
              <a:gd name="connsiteX720" fmla="*/ 3712980 w 5812971"/>
              <a:gd name="connsiteY720" fmla="*/ 5326041 h 6046090"/>
              <a:gd name="connsiteX721" fmla="*/ 3692587 w 5812971"/>
              <a:gd name="connsiteY721" fmla="*/ 5362524 h 6046090"/>
              <a:gd name="connsiteX722" fmla="*/ 3690733 w 5812971"/>
              <a:gd name="connsiteY722" fmla="*/ 5364348 h 6046090"/>
              <a:gd name="connsiteX723" fmla="*/ 3681464 w 5812971"/>
              <a:gd name="connsiteY723" fmla="*/ 5364348 h 6046090"/>
              <a:gd name="connsiteX724" fmla="*/ 3651800 w 5812971"/>
              <a:gd name="connsiteY724" fmla="*/ 5342458 h 6046090"/>
              <a:gd name="connsiteX725" fmla="*/ 3653653 w 5812971"/>
              <a:gd name="connsiteY725" fmla="*/ 5318745 h 6046090"/>
              <a:gd name="connsiteX726" fmla="*/ 3672193 w 5812971"/>
              <a:gd name="connsiteY726" fmla="*/ 5305977 h 6046090"/>
              <a:gd name="connsiteX727" fmla="*/ 3683317 w 5812971"/>
              <a:gd name="connsiteY727" fmla="*/ 5304153 h 6046090"/>
              <a:gd name="connsiteX728" fmla="*/ 4697069 w 5812971"/>
              <a:gd name="connsiteY728" fmla="*/ 5294779 h 6046090"/>
              <a:gd name="connsiteX729" fmla="*/ 4716669 w 5812971"/>
              <a:gd name="connsiteY729" fmla="*/ 5307293 h 6046090"/>
              <a:gd name="connsiteX730" fmla="*/ 4709203 w 5812971"/>
              <a:gd name="connsiteY730" fmla="*/ 5349933 h 6046090"/>
              <a:gd name="connsiteX731" fmla="*/ 4690539 w 5812971"/>
              <a:gd name="connsiteY731" fmla="*/ 5357349 h 6046090"/>
              <a:gd name="connsiteX732" fmla="*/ 4664405 w 5812971"/>
              <a:gd name="connsiteY732" fmla="*/ 5344371 h 6046090"/>
              <a:gd name="connsiteX733" fmla="*/ 4658807 w 5812971"/>
              <a:gd name="connsiteY733" fmla="*/ 5322125 h 6046090"/>
              <a:gd name="connsiteX734" fmla="*/ 4671873 w 5812971"/>
              <a:gd name="connsiteY734" fmla="*/ 5301732 h 6046090"/>
              <a:gd name="connsiteX735" fmla="*/ 4697069 w 5812971"/>
              <a:gd name="connsiteY735" fmla="*/ 5294779 h 6046090"/>
              <a:gd name="connsiteX736" fmla="*/ 1917999 w 5812971"/>
              <a:gd name="connsiteY736" fmla="*/ 5291086 h 6046090"/>
              <a:gd name="connsiteX737" fmla="*/ 1940996 w 5812971"/>
              <a:gd name="connsiteY737" fmla="*/ 5292020 h 6046090"/>
              <a:gd name="connsiteX738" fmla="*/ 1959395 w 5812971"/>
              <a:gd name="connsiteY738" fmla="*/ 5310685 h 6046090"/>
              <a:gd name="connsiteX739" fmla="*/ 1957555 w 5812971"/>
              <a:gd name="connsiteY739" fmla="*/ 5334950 h 6046090"/>
              <a:gd name="connsiteX740" fmla="*/ 1929957 w 5812971"/>
              <a:gd name="connsiteY740" fmla="*/ 5351748 h 6046090"/>
              <a:gd name="connsiteX741" fmla="*/ 1917078 w 5812971"/>
              <a:gd name="connsiteY741" fmla="*/ 5349882 h 6046090"/>
              <a:gd name="connsiteX742" fmla="*/ 1898679 w 5812971"/>
              <a:gd name="connsiteY742" fmla="*/ 5331216 h 6046090"/>
              <a:gd name="connsiteX743" fmla="*/ 1900519 w 5812971"/>
              <a:gd name="connsiteY743" fmla="*/ 5306952 h 6046090"/>
              <a:gd name="connsiteX744" fmla="*/ 1917999 w 5812971"/>
              <a:gd name="connsiteY744" fmla="*/ 5291086 h 6046090"/>
              <a:gd name="connsiteX745" fmla="*/ 1346880 w 5812971"/>
              <a:gd name="connsiteY745" fmla="*/ 5288289 h 6046090"/>
              <a:gd name="connsiteX746" fmla="*/ 1369895 w 5812971"/>
              <a:gd name="connsiteY746" fmla="*/ 5293887 h 6046090"/>
              <a:gd name="connsiteX747" fmla="*/ 1379290 w 5812971"/>
              <a:gd name="connsiteY747" fmla="*/ 5338683 h 6046090"/>
              <a:gd name="connsiteX748" fmla="*/ 1352986 w 5812971"/>
              <a:gd name="connsiteY748" fmla="*/ 5351748 h 6046090"/>
              <a:gd name="connsiteX749" fmla="*/ 1334198 w 5812971"/>
              <a:gd name="connsiteY749" fmla="*/ 5344283 h 6046090"/>
              <a:gd name="connsiteX750" fmla="*/ 1332320 w 5812971"/>
              <a:gd name="connsiteY750" fmla="*/ 5344283 h 6046090"/>
              <a:gd name="connsiteX751" fmla="*/ 1326683 w 5812971"/>
              <a:gd name="connsiteY751" fmla="*/ 5299487 h 6046090"/>
              <a:gd name="connsiteX752" fmla="*/ 1346880 w 5812971"/>
              <a:gd name="connsiteY752" fmla="*/ 5288289 h 6046090"/>
              <a:gd name="connsiteX753" fmla="*/ 2316338 w 5812971"/>
              <a:gd name="connsiteY753" fmla="*/ 5282714 h 6046090"/>
              <a:gd name="connsiteX754" fmla="*/ 2335004 w 5812971"/>
              <a:gd name="connsiteY754" fmla="*/ 5299633 h 6046090"/>
              <a:gd name="connsiteX755" fmla="*/ 2336871 w 5812971"/>
              <a:gd name="connsiteY755" fmla="*/ 5324071 h 6046090"/>
              <a:gd name="connsiteX756" fmla="*/ 2307005 w 5812971"/>
              <a:gd name="connsiteY756" fmla="*/ 5344749 h 6046090"/>
              <a:gd name="connsiteX757" fmla="*/ 2299540 w 5812971"/>
              <a:gd name="connsiteY757" fmla="*/ 5342870 h 6046090"/>
              <a:gd name="connsiteX758" fmla="*/ 2295806 w 5812971"/>
              <a:gd name="connsiteY758" fmla="*/ 5342870 h 6046090"/>
              <a:gd name="connsiteX759" fmla="*/ 2279007 w 5812971"/>
              <a:gd name="connsiteY759" fmla="*/ 5327830 h 6046090"/>
              <a:gd name="connsiteX760" fmla="*/ 2277142 w 5812971"/>
              <a:gd name="connsiteY760" fmla="*/ 5303392 h 6046090"/>
              <a:gd name="connsiteX761" fmla="*/ 2316338 w 5812971"/>
              <a:gd name="connsiteY761" fmla="*/ 5282714 h 6046090"/>
              <a:gd name="connsiteX762" fmla="*/ 4175381 w 5812971"/>
              <a:gd name="connsiteY762" fmla="*/ 5266355 h 6046090"/>
              <a:gd name="connsiteX763" fmla="*/ 4203379 w 5812971"/>
              <a:gd name="connsiteY763" fmla="*/ 5284883 h 6046090"/>
              <a:gd name="connsiteX764" fmla="*/ 4188446 w 5812971"/>
              <a:gd name="connsiteY764" fmla="*/ 5325645 h 6046090"/>
              <a:gd name="connsiteX765" fmla="*/ 4173513 w 5812971"/>
              <a:gd name="connsiteY765" fmla="*/ 5329351 h 6046090"/>
              <a:gd name="connsiteX766" fmla="*/ 4145516 w 5812971"/>
              <a:gd name="connsiteY766" fmla="*/ 5312676 h 6046090"/>
              <a:gd name="connsiteX767" fmla="*/ 4160449 w 5812971"/>
              <a:gd name="connsiteY767" fmla="*/ 5271913 h 6046090"/>
              <a:gd name="connsiteX768" fmla="*/ 4175381 w 5812971"/>
              <a:gd name="connsiteY768" fmla="*/ 5266355 h 6046090"/>
              <a:gd name="connsiteX769" fmla="*/ 1562562 w 5812971"/>
              <a:gd name="connsiteY769" fmla="*/ 5258656 h 6046090"/>
              <a:gd name="connsiteX770" fmla="*/ 1585273 w 5812971"/>
              <a:gd name="connsiteY770" fmla="*/ 5263088 h 6046090"/>
              <a:gd name="connsiteX771" fmla="*/ 1596396 w 5812971"/>
              <a:gd name="connsiteY771" fmla="*/ 5306020 h 6046090"/>
              <a:gd name="connsiteX772" fmla="*/ 1570442 w 5812971"/>
              <a:gd name="connsiteY772" fmla="*/ 5320951 h 6046090"/>
              <a:gd name="connsiteX773" fmla="*/ 1553756 w 5812971"/>
              <a:gd name="connsiteY773" fmla="*/ 5315351 h 6046090"/>
              <a:gd name="connsiteX774" fmla="*/ 1538924 w 5812971"/>
              <a:gd name="connsiteY774" fmla="*/ 5294820 h 6046090"/>
              <a:gd name="connsiteX775" fmla="*/ 1542632 w 5812971"/>
              <a:gd name="connsiteY775" fmla="*/ 5272422 h 6046090"/>
              <a:gd name="connsiteX776" fmla="*/ 1562562 w 5812971"/>
              <a:gd name="connsiteY776" fmla="*/ 5258656 h 6046090"/>
              <a:gd name="connsiteX777" fmla="*/ 3829850 w 5812971"/>
              <a:gd name="connsiteY777" fmla="*/ 5255157 h 6046090"/>
              <a:gd name="connsiteX778" fmla="*/ 3859514 w 5812971"/>
              <a:gd name="connsiteY778" fmla="*/ 5275538 h 6046090"/>
              <a:gd name="connsiteX779" fmla="*/ 3840974 w 5812971"/>
              <a:gd name="connsiteY779" fmla="*/ 5316300 h 6046090"/>
              <a:gd name="connsiteX780" fmla="*/ 3839120 w 5812971"/>
              <a:gd name="connsiteY780" fmla="*/ 5316300 h 6046090"/>
              <a:gd name="connsiteX781" fmla="*/ 3827996 w 5812971"/>
              <a:gd name="connsiteY781" fmla="*/ 5318152 h 6046090"/>
              <a:gd name="connsiteX782" fmla="*/ 3800188 w 5812971"/>
              <a:gd name="connsiteY782" fmla="*/ 5297772 h 6046090"/>
              <a:gd name="connsiteX783" fmla="*/ 3800188 w 5812971"/>
              <a:gd name="connsiteY783" fmla="*/ 5273685 h 6046090"/>
              <a:gd name="connsiteX784" fmla="*/ 3818726 w 5812971"/>
              <a:gd name="connsiteY784" fmla="*/ 5257010 h 6046090"/>
              <a:gd name="connsiteX785" fmla="*/ 3829850 w 5812971"/>
              <a:gd name="connsiteY785" fmla="*/ 5255157 h 6046090"/>
              <a:gd name="connsiteX786" fmla="*/ 4509485 w 5812971"/>
              <a:gd name="connsiteY786" fmla="*/ 5247183 h 6046090"/>
              <a:gd name="connsiteX787" fmla="*/ 4529085 w 5812971"/>
              <a:gd name="connsiteY787" fmla="*/ 5261551 h 6046090"/>
              <a:gd name="connsiteX788" fmla="*/ 4519753 w 5812971"/>
              <a:gd name="connsiteY788" fmla="*/ 5304191 h 6046090"/>
              <a:gd name="connsiteX789" fmla="*/ 4501087 w 5812971"/>
              <a:gd name="connsiteY789" fmla="*/ 5309753 h 6046090"/>
              <a:gd name="connsiteX790" fmla="*/ 4474957 w 5812971"/>
              <a:gd name="connsiteY790" fmla="*/ 5296775 h 6046090"/>
              <a:gd name="connsiteX791" fmla="*/ 4484289 w 5812971"/>
              <a:gd name="connsiteY791" fmla="*/ 5252281 h 6046090"/>
              <a:gd name="connsiteX792" fmla="*/ 4509485 w 5812971"/>
              <a:gd name="connsiteY792" fmla="*/ 5247183 h 6046090"/>
              <a:gd name="connsiteX793" fmla="*/ 3008594 w 5812971"/>
              <a:gd name="connsiteY793" fmla="*/ 5246758 h 6046090"/>
              <a:gd name="connsiteX794" fmla="*/ 3041944 w 5812971"/>
              <a:gd name="connsiteY794" fmla="*/ 5278255 h 6046090"/>
              <a:gd name="connsiteX795" fmla="*/ 3010445 w 5812971"/>
              <a:gd name="connsiteY795" fmla="*/ 5309753 h 6046090"/>
              <a:gd name="connsiteX796" fmla="*/ 3008594 w 5812971"/>
              <a:gd name="connsiteY796" fmla="*/ 5309753 h 6046090"/>
              <a:gd name="connsiteX797" fmla="*/ 2978949 w 5812971"/>
              <a:gd name="connsiteY797" fmla="*/ 5278255 h 6046090"/>
              <a:gd name="connsiteX798" fmla="*/ 3008594 w 5812971"/>
              <a:gd name="connsiteY798" fmla="*/ 5246758 h 6046090"/>
              <a:gd name="connsiteX799" fmla="*/ 3162374 w 5812971"/>
              <a:gd name="connsiteY799" fmla="*/ 5242557 h 6046090"/>
              <a:gd name="connsiteX800" fmla="*/ 3166051 w 5812971"/>
              <a:gd name="connsiteY800" fmla="*/ 5242557 h 6046090"/>
              <a:gd name="connsiteX801" fmla="*/ 3195491 w 5812971"/>
              <a:gd name="connsiteY801" fmla="*/ 5272422 h 6046090"/>
              <a:gd name="connsiteX802" fmla="*/ 3167893 w 5812971"/>
              <a:gd name="connsiteY802" fmla="*/ 5304153 h 6046090"/>
              <a:gd name="connsiteX803" fmla="*/ 3166051 w 5812971"/>
              <a:gd name="connsiteY803" fmla="*/ 5296686 h 6046090"/>
              <a:gd name="connsiteX804" fmla="*/ 3166051 w 5812971"/>
              <a:gd name="connsiteY804" fmla="*/ 5304153 h 6046090"/>
              <a:gd name="connsiteX805" fmla="*/ 3164213 w 5812971"/>
              <a:gd name="connsiteY805" fmla="*/ 5304153 h 6046090"/>
              <a:gd name="connsiteX806" fmla="*/ 3132937 w 5812971"/>
              <a:gd name="connsiteY806" fmla="*/ 5276155 h 6046090"/>
              <a:gd name="connsiteX807" fmla="*/ 3140295 w 5812971"/>
              <a:gd name="connsiteY807" fmla="*/ 5253757 h 6046090"/>
              <a:gd name="connsiteX808" fmla="*/ 3162374 w 5812971"/>
              <a:gd name="connsiteY808" fmla="*/ 5242557 h 6046090"/>
              <a:gd name="connsiteX809" fmla="*/ 2854120 w 5812971"/>
              <a:gd name="connsiteY809" fmla="*/ 5241159 h 6046090"/>
              <a:gd name="connsiteX810" fmla="*/ 2856000 w 5812971"/>
              <a:gd name="connsiteY810" fmla="*/ 5241159 h 6046090"/>
              <a:gd name="connsiteX811" fmla="*/ 2887957 w 5812971"/>
              <a:gd name="connsiteY811" fmla="*/ 5273992 h 6046090"/>
              <a:gd name="connsiteX812" fmla="*/ 2856000 w 5812971"/>
              <a:gd name="connsiteY812" fmla="*/ 5301354 h 6046090"/>
              <a:gd name="connsiteX813" fmla="*/ 2854120 w 5812971"/>
              <a:gd name="connsiteY813" fmla="*/ 5301354 h 6046090"/>
              <a:gd name="connsiteX814" fmla="*/ 2822163 w 5812971"/>
              <a:gd name="connsiteY814" fmla="*/ 5268519 h 6046090"/>
              <a:gd name="connsiteX815" fmla="*/ 2854120 w 5812971"/>
              <a:gd name="connsiteY815" fmla="*/ 5241159 h 6046090"/>
              <a:gd name="connsiteX816" fmla="*/ 4998249 w 5812971"/>
              <a:gd name="connsiteY816" fmla="*/ 5239670 h 6046090"/>
              <a:gd name="connsiteX817" fmla="*/ 5019107 w 5812971"/>
              <a:gd name="connsiteY817" fmla="*/ 5250180 h 6046090"/>
              <a:gd name="connsiteX818" fmla="*/ 5026523 w 5812971"/>
              <a:gd name="connsiteY818" fmla="*/ 5272112 h 6046090"/>
              <a:gd name="connsiteX819" fmla="*/ 5017253 w 5812971"/>
              <a:gd name="connsiteY819" fmla="*/ 5292215 h 6046090"/>
              <a:gd name="connsiteX820" fmla="*/ 5015397 w 5812971"/>
              <a:gd name="connsiteY820" fmla="*/ 5294043 h 6046090"/>
              <a:gd name="connsiteX821" fmla="*/ 4995005 w 5812971"/>
              <a:gd name="connsiteY821" fmla="*/ 5301354 h 6046090"/>
              <a:gd name="connsiteX822" fmla="*/ 4970903 w 5812971"/>
              <a:gd name="connsiteY822" fmla="*/ 5290388 h 6046090"/>
              <a:gd name="connsiteX823" fmla="*/ 4974613 w 5812971"/>
              <a:gd name="connsiteY823" fmla="*/ 5248351 h 6046090"/>
              <a:gd name="connsiteX824" fmla="*/ 4998249 w 5812971"/>
              <a:gd name="connsiteY824" fmla="*/ 5239670 h 6046090"/>
              <a:gd name="connsiteX825" fmla="*/ 5720615 w 5812971"/>
              <a:gd name="connsiteY825" fmla="*/ 5239442 h 6046090"/>
              <a:gd name="connsiteX826" fmla="*/ 5742781 w 5812971"/>
              <a:gd name="connsiteY826" fmla="*/ 5246524 h 6046090"/>
              <a:gd name="connsiteX827" fmla="*/ 5746515 w 5812971"/>
              <a:gd name="connsiteY827" fmla="*/ 5290388 h 6046090"/>
              <a:gd name="connsiteX828" fmla="*/ 5724116 w 5812971"/>
              <a:gd name="connsiteY828" fmla="*/ 5301354 h 6046090"/>
              <a:gd name="connsiteX829" fmla="*/ 5703585 w 5812971"/>
              <a:gd name="connsiteY829" fmla="*/ 5294043 h 6046090"/>
              <a:gd name="connsiteX830" fmla="*/ 5699851 w 5812971"/>
              <a:gd name="connsiteY830" fmla="*/ 5292215 h 6046090"/>
              <a:gd name="connsiteX831" fmla="*/ 5699851 w 5812971"/>
              <a:gd name="connsiteY831" fmla="*/ 5290388 h 6046090"/>
              <a:gd name="connsiteX832" fmla="*/ 5690519 w 5812971"/>
              <a:gd name="connsiteY832" fmla="*/ 5272112 h 6046090"/>
              <a:gd name="connsiteX833" fmla="*/ 5699851 w 5812971"/>
              <a:gd name="connsiteY833" fmla="*/ 5250180 h 6046090"/>
              <a:gd name="connsiteX834" fmla="*/ 5720615 w 5812971"/>
              <a:gd name="connsiteY834" fmla="*/ 5239442 h 6046090"/>
              <a:gd name="connsiteX835" fmla="*/ 2171368 w 5812971"/>
              <a:gd name="connsiteY835" fmla="*/ 5232799 h 6046090"/>
              <a:gd name="connsiteX836" fmla="*/ 2189909 w 5812971"/>
              <a:gd name="connsiteY836" fmla="*/ 5249718 h 6046090"/>
              <a:gd name="connsiteX837" fmla="*/ 2189909 w 5812971"/>
              <a:gd name="connsiteY837" fmla="*/ 5274156 h 6046090"/>
              <a:gd name="connsiteX838" fmla="*/ 2162099 w 5812971"/>
              <a:gd name="connsiteY838" fmla="*/ 5292955 h 6046090"/>
              <a:gd name="connsiteX839" fmla="*/ 2150977 w 5812971"/>
              <a:gd name="connsiteY839" fmla="*/ 5291074 h 6046090"/>
              <a:gd name="connsiteX840" fmla="*/ 2147267 w 5812971"/>
              <a:gd name="connsiteY840" fmla="*/ 5289195 h 6046090"/>
              <a:gd name="connsiteX841" fmla="*/ 2130583 w 5812971"/>
              <a:gd name="connsiteY841" fmla="*/ 5249718 h 6046090"/>
              <a:gd name="connsiteX842" fmla="*/ 2171368 w 5812971"/>
              <a:gd name="connsiteY842" fmla="*/ 5232799 h 6046090"/>
              <a:gd name="connsiteX843" fmla="*/ 3314338 w 5812971"/>
              <a:gd name="connsiteY843" fmla="*/ 5227159 h 6046090"/>
              <a:gd name="connsiteX844" fmla="*/ 3319821 w 5812971"/>
              <a:gd name="connsiteY844" fmla="*/ 5227159 h 6046090"/>
              <a:gd name="connsiteX845" fmla="*/ 3349062 w 5812971"/>
              <a:gd name="connsiteY845" fmla="*/ 5254952 h 6046090"/>
              <a:gd name="connsiteX846" fmla="*/ 3323475 w 5812971"/>
              <a:gd name="connsiteY846" fmla="*/ 5288302 h 6046090"/>
              <a:gd name="connsiteX847" fmla="*/ 3321649 w 5812971"/>
              <a:gd name="connsiteY847" fmla="*/ 5290154 h 6046090"/>
              <a:gd name="connsiteX848" fmla="*/ 3317993 w 5812971"/>
              <a:gd name="connsiteY848" fmla="*/ 5290154 h 6046090"/>
              <a:gd name="connsiteX849" fmla="*/ 3286923 w 5812971"/>
              <a:gd name="connsiteY849" fmla="*/ 5262363 h 6046090"/>
              <a:gd name="connsiteX850" fmla="*/ 3294232 w 5812971"/>
              <a:gd name="connsiteY850" fmla="*/ 5240129 h 6046090"/>
              <a:gd name="connsiteX851" fmla="*/ 3314338 w 5812971"/>
              <a:gd name="connsiteY851" fmla="*/ 5227159 h 6046090"/>
              <a:gd name="connsiteX852" fmla="*/ 2705773 w 5812971"/>
              <a:gd name="connsiteY852" fmla="*/ 5223839 h 6046090"/>
              <a:gd name="connsiteX853" fmla="*/ 2726451 w 5812971"/>
              <a:gd name="connsiteY853" fmla="*/ 5234879 h 6046090"/>
              <a:gd name="connsiteX854" fmla="*/ 2733971 w 5812971"/>
              <a:gd name="connsiteY854" fmla="*/ 5258796 h 6046090"/>
              <a:gd name="connsiteX855" fmla="*/ 2702012 w 5812971"/>
              <a:gd name="connsiteY855" fmla="*/ 5284554 h 6046090"/>
              <a:gd name="connsiteX856" fmla="*/ 2698254 w 5812971"/>
              <a:gd name="connsiteY856" fmla="*/ 5284554 h 6046090"/>
              <a:gd name="connsiteX857" fmla="*/ 2675695 w 5812971"/>
              <a:gd name="connsiteY857" fmla="*/ 5271675 h 6046090"/>
              <a:gd name="connsiteX858" fmla="*/ 2670056 w 5812971"/>
              <a:gd name="connsiteY858" fmla="*/ 5249596 h 6046090"/>
              <a:gd name="connsiteX859" fmla="*/ 2705773 w 5812971"/>
              <a:gd name="connsiteY859" fmla="*/ 5223839 h 6046090"/>
              <a:gd name="connsiteX860" fmla="*/ 1782420 w 5812971"/>
              <a:gd name="connsiteY860" fmla="*/ 5220160 h 6046090"/>
              <a:gd name="connsiteX861" fmla="*/ 1805648 w 5812971"/>
              <a:gd name="connsiteY861" fmla="*/ 5222026 h 6046090"/>
              <a:gd name="connsiteX862" fmla="*/ 1822207 w 5812971"/>
              <a:gd name="connsiteY862" fmla="*/ 5242557 h 6046090"/>
              <a:gd name="connsiteX863" fmla="*/ 1818527 w 5812971"/>
              <a:gd name="connsiteY863" fmla="*/ 5264955 h 6046090"/>
              <a:gd name="connsiteX864" fmla="*/ 1792769 w 5812971"/>
              <a:gd name="connsiteY864" fmla="*/ 5281754 h 6046090"/>
              <a:gd name="connsiteX865" fmla="*/ 1778050 w 5812971"/>
              <a:gd name="connsiteY865" fmla="*/ 5278021 h 6046090"/>
              <a:gd name="connsiteX866" fmla="*/ 1761491 w 5812971"/>
              <a:gd name="connsiteY866" fmla="*/ 5257489 h 6046090"/>
              <a:gd name="connsiteX867" fmla="*/ 1763331 w 5812971"/>
              <a:gd name="connsiteY867" fmla="*/ 5235091 h 6046090"/>
              <a:gd name="connsiteX868" fmla="*/ 1782420 w 5812971"/>
              <a:gd name="connsiteY868" fmla="*/ 5220160 h 6046090"/>
              <a:gd name="connsiteX869" fmla="*/ 1018899 w 5812971"/>
              <a:gd name="connsiteY869" fmla="*/ 5214094 h 6046090"/>
              <a:gd name="connsiteX870" fmla="*/ 1041595 w 5812971"/>
              <a:gd name="connsiteY870" fmla="*/ 5221560 h 6046090"/>
              <a:gd name="connsiteX871" fmla="*/ 1052711 w 5812971"/>
              <a:gd name="connsiteY871" fmla="*/ 5243957 h 6046090"/>
              <a:gd name="connsiteX872" fmla="*/ 1045300 w 5812971"/>
              <a:gd name="connsiteY872" fmla="*/ 5266355 h 6046090"/>
              <a:gd name="connsiteX873" fmla="*/ 1023067 w 5812971"/>
              <a:gd name="connsiteY873" fmla="*/ 5277555 h 6046090"/>
              <a:gd name="connsiteX874" fmla="*/ 1002686 w 5812971"/>
              <a:gd name="connsiteY874" fmla="*/ 5270089 h 6046090"/>
              <a:gd name="connsiteX875" fmla="*/ 1000833 w 5812971"/>
              <a:gd name="connsiteY875" fmla="*/ 5268222 h 6046090"/>
              <a:gd name="connsiteX876" fmla="*/ 989717 w 5812971"/>
              <a:gd name="connsiteY876" fmla="*/ 5247691 h 6046090"/>
              <a:gd name="connsiteX877" fmla="*/ 998980 w 5812971"/>
              <a:gd name="connsiteY877" fmla="*/ 5223426 h 6046090"/>
              <a:gd name="connsiteX878" fmla="*/ 1018899 w 5812971"/>
              <a:gd name="connsiteY878" fmla="*/ 5214094 h 6046090"/>
              <a:gd name="connsiteX879" fmla="*/ 3464519 w 5812971"/>
              <a:gd name="connsiteY879" fmla="*/ 5203361 h 6046090"/>
              <a:gd name="connsiteX880" fmla="*/ 3471935 w 5812971"/>
              <a:gd name="connsiteY880" fmla="*/ 5203361 h 6046090"/>
              <a:gd name="connsiteX881" fmla="*/ 3503451 w 5812971"/>
              <a:gd name="connsiteY881" fmla="*/ 5227625 h 6046090"/>
              <a:gd name="connsiteX882" fmla="*/ 3479349 w 5812971"/>
              <a:gd name="connsiteY882" fmla="*/ 5264955 h 6046090"/>
              <a:gd name="connsiteX883" fmla="*/ 3475643 w 5812971"/>
              <a:gd name="connsiteY883" fmla="*/ 5264955 h 6046090"/>
              <a:gd name="connsiteX884" fmla="*/ 3470081 w 5812971"/>
              <a:gd name="connsiteY884" fmla="*/ 5264955 h 6046090"/>
              <a:gd name="connsiteX885" fmla="*/ 3440420 w 5812971"/>
              <a:gd name="connsiteY885" fmla="*/ 5240691 h 6046090"/>
              <a:gd name="connsiteX886" fmla="*/ 3464519 w 5812971"/>
              <a:gd name="connsiteY886" fmla="*/ 5203361 h 6046090"/>
              <a:gd name="connsiteX887" fmla="*/ 3974504 w 5812971"/>
              <a:gd name="connsiteY887" fmla="*/ 5199162 h 6046090"/>
              <a:gd name="connsiteX888" fmla="*/ 4002702 w 5812971"/>
              <a:gd name="connsiteY888" fmla="*/ 5217827 h 6046090"/>
              <a:gd name="connsiteX889" fmla="*/ 4002702 w 5812971"/>
              <a:gd name="connsiteY889" fmla="*/ 5240225 h 6046090"/>
              <a:gd name="connsiteX890" fmla="*/ 3985784 w 5812971"/>
              <a:gd name="connsiteY890" fmla="*/ 5258889 h 6046090"/>
              <a:gd name="connsiteX891" fmla="*/ 3972624 w 5812971"/>
              <a:gd name="connsiteY891" fmla="*/ 5260756 h 6046090"/>
              <a:gd name="connsiteX892" fmla="*/ 3944427 w 5812971"/>
              <a:gd name="connsiteY892" fmla="*/ 5242091 h 6046090"/>
              <a:gd name="connsiteX893" fmla="*/ 3944427 w 5812971"/>
              <a:gd name="connsiteY893" fmla="*/ 5217827 h 6046090"/>
              <a:gd name="connsiteX894" fmla="*/ 3959467 w 5812971"/>
              <a:gd name="connsiteY894" fmla="*/ 5201029 h 6046090"/>
              <a:gd name="connsiteX895" fmla="*/ 3974504 w 5812971"/>
              <a:gd name="connsiteY895" fmla="*/ 5199162 h 6046090"/>
              <a:gd name="connsiteX896" fmla="*/ 4818425 w 5812971"/>
              <a:gd name="connsiteY896" fmla="*/ 5198661 h 6046090"/>
              <a:gd name="connsiteX897" fmla="*/ 4839797 w 5812971"/>
              <a:gd name="connsiteY897" fmla="*/ 5210247 h 6046090"/>
              <a:gd name="connsiteX898" fmla="*/ 4834160 w 5812971"/>
              <a:gd name="connsiteY898" fmla="*/ 5254742 h 6046090"/>
              <a:gd name="connsiteX899" fmla="*/ 4832281 w 5812971"/>
              <a:gd name="connsiteY899" fmla="*/ 5256596 h 6046090"/>
              <a:gd name="connsiteX900" fmla="*/ 4813495 w 5812971"/>
              <a:gd name="connsiteY900" fmla="*/ 5262156 h 6046090"/>
              <a:gd name="connsiteX901" fmla="*/ 4789069 w 5812971"/>
              <a:gd name="connsiteY901" fmla="*/ 5251034 h 6046090"/>
              <a:gd name="connsiteX902" fmla="*/ 4792827 w 5812971"/>
              <a:gd name="connsiteY902" fmla="*/ 5206539 h 6046090"/>
              <a:gd name="connsiteX903" fmla="*/ 4818425 w 5812971"/>
              <a:gd name="connsiteY903" fmla="*/ 5198661 h 6046090"/>
              <a:gd name="connsiteX904" fmla="*/ 2554975 w 5812971"/>
              <a:gd name="connsiteY904" fmla="*/ 5195841 h 6046090"/>
              <a:gd name="connsiteX905" fmla="*/ 2579075 w 5812971"/>
              <a:gd name="connsiteY905" fmla="*/ 5232639 h 6046090"/>
              <a:gd name="connsiteX906" fmla="*/ 2549413 w 5812971"/>
              <a:gd name="connsiteY906" fmla="*/ 5256556 h 6046090"/>
              <a:gd name="connsiteX907" fmla="*/ 2541997 w 5812971"/>
              <a:gd name="connsiteY907" fmla="*/ 5256556 h 6046090"/>
              <a:gd name="connsiteX908" fmla="*/ 2540143 w 5812971"/>
              <a:gd name="connsiteY908" fmla="*/ 5254717 h 6046090"/>
              <a:gd name="connsiteX909" fmla="*/ 2517896 w 5812971"/>
              <a:gd name="connsiteY909" fmla="*/ 5217920 h 6046090"/>
              <a:gd name="connsiteX910" fmla="*/ 2554975 w 5812971"/>
              <a:gd name="connsiteY910" fmla="*/ 5195841 h 6046090"/>
              <a:gd name="connsiteX911" fmla="*/ 1226531 w 5812971"/>
              <a:gd name="connsiteY911" fmla="*/ 5194442 h 6046090"/>
              <a:gd name="connsiteX912" fmla="*/ 1249628 w 5812971"/>
              <a:gd name="connsiteY912" fmla="*/ 5199961 h 6046090"/>
              <a:gd name="connsiteX913" fmla="*/ 1262694 w 5812971"/>
              <a:gd name="connsiteY913" fmla="*/ 5222039 h 6046090"/>
              <a:gd name="connsiteX914" fmla="*/ 1255227 w 5812971"/>
              <a:gd name="connsiteY914" fmla="*/ 5244118 h 6046090"/>
              <a:gd name="connsiteX915" fmla="*/ 1230964 w 5812971"/>
              <a:gd name="connsiteY915" fmla="*/ 5255157 h 6046090"/>
              <a:gd name="connsiteX916" fmla="*/ 1210431 w 5812971"/>
              <a:gd name="connsiteY916" fmla="*/ 5249637 h 6046090"/>
              <a:gd name="connsiteX917" fmla="*/ 1210431 w 5812971"/>
              <a:gd name="connsiteY917" fmla="*/ 5247797 h 6046090"/>
              <a:gd name="connsiteX918" fmla="*/ 1204832 w 5812971"/>
              <a:gd name="connsiteY918" fmla="*/ 5205482 h 6046090"/>
              <a:gd name="connsiteX919" fmla="*/ 1226531 w 5812971"/>
              <a:gd name="connsiteY919" fmla="*/ 5194442 h 6046090"/>
              <a:gd name="connsiteX920" fmla="*/ 4306795 w 5812971"/>
              <a:gd name="connsiteY920" fmla="*/ 5192646 h 6046090"/>
              <a:gd name="connsiteX921" fmla="*/ 4337819 w 5812971"/>
              <a:gd name="connsiteY921" fmla="*/ 5208810 h 6046090"/>
              <a:gd name="connsiteX922" fmla="*/ 4326693 w 5812971"/>
              <a:gd name="connsiteY922" fmla="*/ 5249595 h 6046090"/>
              <a:gd name="connsiteX923" fmla="*/ 4308155 w 5812971"/>
              <a:gd name="connsiteY923" fmla="*/ 5255157 h 6046090"/>
              <a:gd name="connsiteX924" fmla="*/ 4282201 w 5812971"/>
              <a:gd name="connsiteY924" fmla="*/ 5240325 h 6046090"/>
              <a:gd name="connsiteX925" fmla="*/ 4278493 w 5812971"/>
              <a:gd name="connsiteY925" fmla="*/ 5216225 h 6046090"/>
              <a:gd name="connsiteX926" fmla="*/ 4293325 w 5812971"/>
              <a:gd name="connsiteY926" fmla="*/ 5197685 h 6046090"/>
              <a:gd name="connsiteX927" fmla="*/ 4306795 w 5812971"/>
              <a:gd name="connsiteY927" fmla="*/ 5192646 h 6046090"/>
              <a:gd name="connsiteX928" fmla="*/ 1436009 w 5812971"/>
              <a:gd name="connsiteY928" fmla="*/ 5170847 h 6046090"/>
              <a:gd name="connsiteX929" fmla="*/ 1459038 w 5812971"/>
              <a:gd name="connsiteY929" fmla="*/ 5176103 h 6046090"/>
              <a:gd name="connsiteX930" fmla="*/ 1474076 w 5812971"/>
              <a:gd name="connsiteY930" fmla="*/ 5196205 h 6046090"/>
              <a:gd name="connsiteX931" fmla="*/ 1466559 w 5812971"/>
              <a:gd name="connsiteY931" fmla="*/ 5219965 h 6046090"/>
              <a:gd name="connsiteX932" fmla="*/ 1442118 w 5812971"/>
              <a:gd name="connsiteY932" fmla="*/ 5232759 h 6046090"/>
              <a:gd name="connsiteX933" fmla="*/ 1423320 w 5812971"/>
              <a:gd name="connsiteY933" fmla="*/ 5225448 h 6046090"/>
              <a:gd name="connsiteX934" fmla="*/ 1410161 w 5812971"/>
              <a:gd name="connsiteY934" fmla="*/ 5205344 h 6046090"/>
              <a:gd name="connsiteX935" fmla="*/ 1415801 w 5812971"/>
              <a:gd name="connsiteY935" fmla="*/ 5183412 h 6046090"/>
              <a:gd name="connsiteX936" fmla="*/ 1436009 w 5812971"/>
              <a:gd name="connsiteY936" fmla="*/ 5170847 h 6046090"/>
              <a:gd name="connsiteX937" fmla="*/ 2006788 w 5812971"/>
              <a:gd name="connsiteY937" fmla="*/ 5170697 h 6046090"/>
              <a:gd name="connsiteX938" fmla="*/ 2030436 w 5812971"/>
              <a:gd name="connsiteY938" fmla="*/ 5171630 h 6046090"/>
              <a:gd name="connsiteX939" fmla="*/ 2047460 w 5812971"/>
              <a:gd name="connsiteY939" fmla="*/ 5214559 h 6046090"/>
              <a:gd name="connsiteX940" fmla="*/ 2019084 w 5812971"/>
              <a:gd name="connsiteY940" fmla="*/ 5231358 h 6046090"/>
              <a:gd name="connsiteX941" fmla="*/ 2005842 w 5812971"/>
              <a:gd name="connsiteY941" fmla="*/ 5229491 h 6046090"/>
              <a:gd name="connsiteX942" fmla="*/ 1986924 w 5812971"/>
              <a:gd name="connsiteY942" fmla="*/ 5210827 h 6046090"/>
              <a:gd name="connsiteX943" fmla="*/ 1988816 w 5812971"/>
              <a:gd name="connsiteY943" fmla="*/ 5186562 h 6046090"/>
              <a:gd name="connsiteX944" fmla="*/ 2006788 w 5812971"/>
              <a:gd name="connsiteY944" fmla="*/ 5170697 h 6046090"/>
              <a:gd name="connsiteX945" fmla="*/ 3622194 w 5812971"/>
              <a:gd name="connsiteY945" fmla="*/ 5166963 h 6046090"/>
              <a:gd name="connsiteX946" fmla="*/ 3654135 w 5812971"/>
              <a:gd name="connsiteY946" fmla="*/ 5191051 h 6046090"/>
              <a:gd name="connsiteX947" fmla="*/ 3631590 w 5812971"/>
              <a:gd name="connsiteY947" fmla="*/ 5228106 h 6046090"/>
              <a:gd name="connsiteX948" fmla="*/ 3629710 w 5812971"/>
              <a:gd name="connsiteY948" fmla="*/ 5228106 h 6046090"/>
              <a:gd name="connsiteX949" fmla="*/ 3622194 w 5812971"/>
              <a:gd name="connsiteY949" fmla="*/ 5229959 h 6046090"/>
              <a:gd name="connsiteX950" fmla="*/ 3590256 w 5812971"/>
              <a:gd name="connsiteY950" fmla="*/ 5207725 h 6046090"/>
              <a:gd name="connsiteX951" fmla="*/ 3612800 w 5812971"/>
              <a:gd name="connsiteY951" fmla="*/ 5168816 h 6046090"/>
              <a:gd name="connsiteX952" fmla="*/ 3622194 w 5812971"/>
              <a:gd name="connsiteY952" fmla="*/ 5166963 h 6046090"/>
              <a:gd name="connsiteX953" fmla="*/ 4634245 w 5812971"/>
              <a:gd name="connsiteY953" fmla="*/ 5157591 h 6046090"/>
              <a:gd name="connsiteX954" fmla="*/ 4655196 w 5812971"/>
              <a:gd name="connsiteY954" fmla="*/ 5170105 h 6046090"/>
              <a:gd name="connsiteX955" fmla="*/ 4647830 w 5812971"/>
              <a:gd name="connsiteY955" fmla="*/ 5212745 h 6046090"/>
              <a:gd name="connsiteX956" fmla="*/ 4627567 w 5812971"/>
              <a:gd name="connsiteY956" fmla="*/ 5220160 h 6046090"/>
              <a:gd name="connsiteX957" fmla="*/ 4603622 w 5812971"/>
              <a:gd name="connsiteY957" fmla="*/ 5207183 h 6046090"/>
              <a:gd name="connsiteX958" fmla="*/ 4609148 w 5812971"/>
              <a:gd name="connsiteY958" fmla="*/ 5164543 h 6046090"/>
              <a:gd name="connsiteX959" fmla="*/ 4634245 w 5812971"/>
              <a:gd name="connsiteY959" fmla="*/ 5157591 h 6046090"/>
              <a:gd name="connsiteX960" fmla="*/ 2397557 w 5812971"/>
              <a:gd name="connsiteY960" fmla="*/ 5157165 h 6046090"/>
              <a:gd name="connsiteX961" fmla="*/ 2406767 w 5812971"/>
              <a:gd name="connsiteY961" fmla="*/ 5157165 h 6046090"/>
              <a:gd name="connsiteX962" fmla="*/ 2428869 w 5812971"/>
              <a:gd name="connsiteY962" fmla="*/ 5196362 h 6046090"/>
              <a:gd name="connsiteX963" fmla="*/ 2399398 w 5812971"/>
              <a:gd name="connsiteY963" fmla="*/ 5218759 h 6046090"/>
              <a:gd name="connsiteX964" fmla="*/ 2390189 w 5812971"/>
              <a:gd name="connsiteY964" fmla="*/ 5216893 h 6046090"/>
              <a:gd name="connsiteX965" fmla="*/ 2368084 w 5812971"/>
              <a:gd name="connsiteY965" fmla="*/ 5179563 h 6046090"/>
              <a:gd name="connsiteX966" fmla="*/ 2397557 w 5812971"/>
              <a:gd name="connsiteY966" fmla="*/ 5157165 h 6046090"/>
              <a:gd name="connsiteX967" fmla="*/ 1650754 w 5812971"/>
              <a:gd name="connsiteY967" fmla="*/ 5139667 h 6046090"/>
              <a:gd name="connsiteX968" fmla="*/ 1673464 w 5812971"/>
              <a:gd name="connsiteY968" fmla="*/ 5144099 h 6046090"/>
              <a:gd name="connsiteX969" fmla="*/ 1684588 w 5812971"/>
              <a:gd name="connsiteY969" fmla="*/ 5187029 h 6046090"/>
              <a:gd name="connsiteX970" fmla="*/ 1658634 w 5812971"/>
              <a:gd name="connsiteY970" fmla="*/ 5201961 h 6046090"/>
              <a:gd name="connsiteX971" fmla="*/ 1641948 w 5812971"/>
              <a:gd name="connsiteY971" fmla="*/ 5196362 h 6046090"/>
              <a:gd name="connsiteX972" fmla="*/ 1627118 w 5812971"/>
              <a:gd name="connsiteY972" fmla="*/ 5175831 h 6046090"/>
              <a:gd name="connsiteX973" fmla="*/ 1630824 w 5812971"/>
              <a:gd name="connsiteY973" fmla="*/ 5153432 h 6046090"/>
              <a:gd name="connsiteX974" fmla="*/ 1650754 w 5812971"/>
              <a:gd name="connsiteY974" fmla="*/ 5139667 h 6046090"/>
              <a:gd name="connsiteX975" fmla="*/ 5608405 w 5812971"/>
              <a:gd name="connsiteY975" fmla="*/ 5133388 h 6046090"/>
              <a:gd name="connsiteX976" fmla="*/ 5629587 w 5812971"/>
              <a:gd name="connsiteY976" fmla="*/ 5141848 h 6046090"/>
              <a:gd name="connsiteX977" fmla="*/ 5631430 w 5812971"/>
              <a:gd name="connsiteY977" fmla="*/ 5186964 h 6046090"/>
              <a:gd name="connsiteX978" fmla="*/ 5609325 w 5812971"/>
              <a:gd name="connsiteY978" fmla="*/ 5196363 h 6046090"/>
              <a:gd name="connsiteX979" fmla="*/ 5589065 w 5812971"/>
              <a:gd name="connsiteY979" fmla="*/ 5186964 h 6046090"/>
              <a:gd name="connsiteX980" fmla="*/ 5587224 w 5812971"/>
              <a:gd name="connsiteY980" fmla="*/ 5186964 h 6046090"/>
              <a:gd name="connsiteX981" fmla="*/ 5587224 w 5812971"/>
              <a:gd name="connsiteY981" fmla="*/ 5141848 h 6046090"/>
              <a:gd name="connsiteX982" fmla="*/ 5608405 w 5812971"/>
              <a:gd name="connsiteY982" fmla="*/ 5133388 h 6046090"/>
              <a:gd name="connsiteX983" fmla="*/ 4114253 w 5812971"/>
              <a:gd name="connsiteY983" fmla="*/ 5133366 h 6046090"/>
              <a:gd name="connsiteX984" fmla="*/ 4142249 w 5812971"/>
              <a:gd name="connsiteY984" fmla="*/ 5150042 h 6046090"/>
              <a:gd name="connsiteX985" fmla="*/ 4144116 w 5812971"/>
              <a:gd name="connsiteY985" fmla="*/ 5174128 h 6046090"/>
              <a:gd name="connsiteX986" fmla="*/ 4129184 w 5812971"/>
              <a:gd name="connsiteY986" fmla="*/ 5192656 h 6046090"/>
              <a:gd name="connsiteX987" fmla="*/ 4114253 w 5812971"/>
              <a:gd name="connsiteY987" fmla="*/ 5196362 h 6046090"/>
              <a:gd name="connsiteX988" fmla="*/ 4086254 w 5812971"/>
              <a:gd name="connsiteY988" fmla="*/ 5179686 h 6046090"/>
              <a:gd name="connsiteX989" fmla="*/ 4084387 w 5812971"/>
              <a:gd name="connsiteY989" fmla="*/ 5155601 h 6046090"/>
              <a:gd name="connsiteX990" fmla="*/ 4099321 w 5812971"/>
              <a:gd name="connsiteY990" fmla="*/ 5137072 h 6046090"/>
              <a:gd name="connsiteX991" fmla="*/ 4114253 w 5812971"/>
              <a:gd name="connsiteY991" fmla="*/ 5133366 h 6046090"/>
              <a:gd name="connsiteX992" fmla="*/ 5110739 w 5812971"/>
              <a:gd name="connsiteY992" fmla="*/ 5133134 h 6046090"/>
              <a:gd name="connsiteX993" fmla="*/ 5132127 w 5812971"/>
              <a:gd name="connsiteY993" fmla="*/ 5142234 h 6046090"/>
              <a:gd name="connsiteX994" fmla="*/ 5132127 w 5812971"/>
              <a:gd name="connsiteY994" fmla="*/ 5187029 h 6046090"/>
              <a:gd name="connsiteX995" fmla="*/ 5108209 w 5812971"/>
              <a:gd name="connsiteY995" fmla="*/ 5196362 h 6046090"/>
              <a:gd name="connsiteX996" fmla="*/ 5086131 w 5812971"/>
              <a:gd name="connsiteY996" fmla="*/ 5187029 h 6046090"/>
              <a:gd name="connsiteX997" fmla="*/ 5078773 w 5812971"/>
              <a:gd name="connsiteY997" fmla="*/ 5164631 h 6046090"/>
              <a:gd name="connsiteX998" fmla="*/ 5087971 w 5812971"/>
              <a:gd name="connsiteY998" fmla="*/ 5142234 h 6046090"/>
              <a:gd name="connsiteX999" fmla="*/ 5110739 w 5812971"/>
              <a:gd name="connsiteY999" fmla="*/ 5133134 h 6046090"/>
              <a:gd name="connsiteX1000" fmla="*/ 3770816 w 5812971"/>
              <a:gd name="connsiteY1000" fmla="*/ 5119368 h 6046090"/>
              <a:gd name="connsiteX1001" fmla="*/ 3800679 w 5812971"/>
              <a:gd name="connsiteY1001" fmla="*/ 5141601 h 6046090"/>
              <a:gd name="connsiteX1002" fmla="*/ 3782015 w 5812971"/>
              <a:gd name="connsiteY1002" fmla="*/ 5180511 h 6046090"/>
              <a:gd name="connsiteX1003" fmla="*/ 3776414 w 5812971"/>
              <a:gd name="connsiteY1003" fmla="*/ 5173100 h 6046090"/>
              <a:gd name="connsiteX1004" fmla="*/ 3780148 w 5812971"/>
              <a:gd name="connsiteY1004" fmla="*/ 5180511 h 6046090"/>
              <a:gd name="connsiteX1005" fmla="*/ 3768949 w 5812971"/>
              <a:gd name="connsiteY1005" fmla="*/ 5182363 h 6046090"/>
              <a:gd name="connsiteX1006" fmla="*/ 3740951 w 5812971"/>
              <a:gd name="connsiteY1006" fmla="*/ 5161982 h 6046090"/>
              <a:gd name="connsiteX1007" fmla="*/ 3759617 w 5812971"/>
              <a:gd name="connsiteY1007" fmla="*/ 5123073 h 6046090"/>
              <a:gd name="connsiteX1008" fmla="*/ 3770816 w 5812971"/>
              <a:gd name="connsiteY1008" fmla="*/ 5119368 h 6046090"/>
              <a:gd name="connsiteX1009" fmla="*/ 4448644 w 5812971"/>
              <a:gd name="connsiteY1009" fmla="*/ 5111162 h 6046090"/>
              <a:gd name="connsiteX1010" fmla="*/ 4468383 w 5812971"/>
              <a:gd name="connsiteY1010" fmla="*/ 5123908 h 6046090"/>
              <a:gd name="connsiteX1011" fmla="*/ 4472142 w 5812971"/>
              <a:gd name="connsiteY1011" fmla="*/ 5148010 h 6046090"/>
              <a:gd name="connsiteX1012" fmla="*/ 4458983 w 5812971"/>
              <a:gd name="connsiteY1012" fmla="*/ 5166548 h 6046090"/>
              <a:gd name="connsiteX1013" fmla="*/ 4440186 w 5812971"/>
              <a:gd name="connsiteY1013" fmla="*/ 5173964 h 6046090"/>
              <a:gd name="connsiteX1014" fmla="*/ 4413867 w 5812971"/>
              <a:gd name="connsiteY1014" fmla="*/ 5159132 h 6046090"/>
              <a:gd name="connsiteX1015" fmla="*/ 4410108 w 5812971"/>
              <a:gd name="connsiteY1015" fmla="*/ 5136886 h 6046090"/>
              <a:gd name="connsiteX1016" fmla="*/ 4423267 w 5812971"/>
              <a:gd name="connsiteY1016" fmla="*/ 5116492 h 6046090"/>
              <a:gd name="connsiteX1017" fmla="*/ 4448644 w 5812971"/>
              <a:gd name="connsiteY1017" fmla="*/ 5111162 h 6046090"/>
              <a:gd name="connsiteX1018" fmla="*/ 2262361 w 5812971"/>
              <a:gd name="connsiteY1018" fmla="*/ 5108168 h 6046090"/>
              <a:gd name="connsiteX1019" fmla="*/ 2280901 w 5812971"/>
              <a:gd name="connsiteY1019" fmla="*/ 5124967 h 6046090"/>
              <a:gd name="connsiteX1020" fmla="*/ 2280901 w 5812971"/>
              <a:gd name="connsiteY1020" fmla="*/ 5149233 h 6046090"/>
              <a:gd name="connsiteX1021" fmla="*/ 2253093 w 5812971"/>
              <a:gd name="connsiteY1021" fmla="*/ 5169764 h 6046090"/>
              <a:gd name="connsiteX1022" fmla="*/ 2241969 w 5812971"/>
              <a:gd name="connsiteY1022" fmla="*/ 5167897 h 6046090"/>
              <a:gd name="connsiteX1023" fmla="*/ 2221575 w 5812971"/>
              <a:gd name="connsiteY1023" fmla="*/ 5126834 h 6046090"/>
              <a:gd name="connsiteX1024" fmla="*/ 2262361 w 5812971"/>
              <a:gd name="connsiteY1024" fmla="*/ 5108168 h 6046090"/>
              <a:gd name="connsiteX1025" fmla="*/ 908992 w 5812971"/>
              <a:gd name="connsiteY1025" fmla="*/ 5108130 h 6046090"/>
              <a:gd name="connsiteX1026" fmla="*/ 930544 w 5812971"/>
              <a:gd name="connsiteY1026" fmla="*/ 5116410 h 6046090"/>
              <a:gd name="connsiteX1027" fmla="*/ 932397 w 5812971"/>
              <a:gd name="connsiteY1027" fmla="*/ 5162404 h 6046090"/>
              <a:gd name="connsiteX1028" fmla="*/ 910150 w 5812971"/>
              <a:gd name="connsiteY1028" fmla="*/ 5169765 h 6046090"/>
              <a:gd name="connsiteX1029" fmla="*/ 887903 w 5812971"/>
              <a:gd name="connsiteY1029" fmla="*/ 5162404 h 6046090"/>
              <a:gd name="connsiteX1030" fmla="*/ 886049 w 5812971"/>
              <a:gd name="connsiteY1030" fmla="*/ 5116410 h 6046090"/>
              <a:gd name="connsiteX1031" fmla="*/ 908992 w 5812971"/>
              <a:gd name="connsiteY1031" fmla="*/ 5108130 h 6046090"/>
              <a:gd name="connsiteX1032" fmla="*/ 1870999 w 5812971"/>
              <a:gd name="connsiteY1032" fmla="*/ 5100937 h 6046090"/>
              <a:gd name="connsiteX1033" fmla="*/ 1895099 w 5812971"/>
              <a:gd name="connsiteY1033" fmla="*/ 5103037 h 6046090"/>
              <a:gd name="connsiteX1034" fmla="*/ 1911787 w 5812971"/>
              <a:gd name="connsiteY1034" fmla="*/ 5121701 h 6046090"/>
              <a:gd name="connsiteX1035" fmla="*/ 1908077 w 5812971"/>
              <a:gd name="connsiteY1035" fmla="*/ 5145966 h 6046090"/>
              <a:gd name="connsiteX1036" fmla="*/ 1880270 w 5812971"/>
              <a:gd name="connsiteY1036" fmla="*/ 5162764 h 6046090"/>
              <a:gd name="connsiteX1037" fmla="*/ 1867291 w 5812971"/>
              <a:gd name="connsiteY1037" fmla="*/ 5159032 h 6046090"/>
              <a:gd name="connsiteX1038" fmla="*/ 1865437 w 5812971"/>
              <a:gd name="connsiteY1038" fmla="*/ 5157165 h 6046090"/>
              <a:gd name="connsiteX1039" fmla="*/ 1852460 w 5812971"/>
              <a:gd name="connsiteY1039" fmla="*/ 5114235 h 6046090"/>
              <a:gd name="connsiteX1040" fmla="*/ 1870999 w 5812971"/>
              <a:gd name="connsiteY1040" fmla="*/ 5100937 h 6046090"/>
              <a:gd name="connsiteX1041" fmla="*/ 5785010 w 5812971"/>
              <a:gd name="connsiteY1041" fmla="*/ 5098603 h 6046090"/>
              <a:gd name="connsiteX1042" fmla="*/ 5808109 w 5812971"/>
              <a:gd name="connsiteY1042" fmla="*/ 5106769 h 6046090"/>
              <a:gd name="connsiteX1043" fmla="*/ 5812971 w 5812971"/>
              <a:gd name="connsiteY1043" fmla="*/ 5116494 h 6046090"/>
              <a:gd name="connsiteX1044" fmla="*/ 5812971 w 5812971"/>
              <a:gd name="connsiteY1044" fmla="*/ 5148180 h 6046090"/>
              <a:gd name="connsiteX1045" fmla="*/ 5811843 w 5812971"/>
              <a:gd name="connsiteY1045" fmla="*/ 5151565 h 6046090"/>
              <a:gd name="connsiteX1046" fmla="*/ 5787578 w 5812971"/>
              <a:gd name="connsiteY1046" fmla="*/ 5162764 h 6046090"/>
              <a:gd name="connsiteX1047" fmla="*/ 5767046 w 5812971"/>
              <a:gd name="connsiteY1047" fmla="*/ 5153432 h 6046090"/>
              <a:gd name="connsiteX1048" fmla="*/ 5765181 w 5812971"/>
              <a:gd name="connsiteY1048" fmla="*/ 5151565 h 6046090"/>
              <a:gd name="connsiteX1049" fmla="*/ 5763313 w 5812971"/>
              <a:gd name="connsiteY1049" fmla="*/ 5108636 h 6046090"/>
              <a:gd name="connsiteX1050" fmla="*/ 5785010 w 5812971"/>
              <a:gd name="connsiteY1050" fmla="*/ 5098603 h 6046090"/>
              <a:gd name="connsiteX1051" fmla="*/ 4934341 w 5812971"/>
              <a:gd name="connsiteY1051" fmla="*/ 5098343 h 6046090"/>
              <a:gd name="connsiteX1052" fmla="*/ 4955816 w 5812971"/>
              <a:gd name="connsiteY1052" fmla="*/ 5109002 h 6046090"/>
              <a:gd name="connsiteX1053" fmla="*/ 4952161 w 5812971"/>
              <a:gd name="connsiteY1053" fmla="*/ 5151642 h 6046090"/>
              <a:gd name="connsiteX1054" fmla="*/ 4952161 w 5812971"/>
              <a:gd name="connsiteY1054" fmla="*/ 5153496 h 6046090"/>
              <a:gd name="connsiteX1055" fmla="*/ 4930229 w 5812971"/>
              <a:gd name="connsiteY1055" fmla="*/ 5162766 h 6046090"/>
              <a:gd name="connsiteX1056" fmla="*/ 4908297 w 5812971"/>
              <a:gd name="connsiteY1056" fmla="*/ 5151642 h 6046090"/>
              <a:gd name="connsiteX1057" fmla="*/ 4900985 w 5812971"/>
              <a:gd name="connsiteY1057" fmla="*/ 5129395 h 6046090"/>
              <a:gd name="connsiteX1058" fmla="*/ 4910125 w 5812971"/>
              <a:gd name="connsiteY1058" fmla="*/ 5107149 h 6046090"/>
              <a:gd name="connsiteX1059" fmla="*/ 4934341 w 5812971"/>
              <a:gd name="connsiteY1059" fmla="*/ 5098343 h 6046090"/>
              <a:gd name="connsiteX1060" fmla="*/ 3102617 w 5812971"/>
              <a:gd name="connsiteY1060" fmla="*/ 5096970 h 6046090"/>
              <a:gd name="connsiteX1061" fmla="*/ 3104457 w 5812971"/>
              <a:gd name="connsiteY1061" fmla="*/ 5096970 h 6046090"/>
              <a:gd name="connsiteX1062" fmla="*/ 3135735 w 5812971"/>
              <a:gd name="connsiteY1062" fmla="*/ 5127273 h 6046090"/>
              <a:gd name="connsiteX1063" fmla="*/ 3106297 w 5812971"/>
              <a:gd name="connsiteY1063" fmla="*/ 5161364 h 6046090"/>
              <a:gd name="connsiteX1064" fmla="*/ 3102617 w 5812971"/>
              <a:gd name="connsiteY1064" fmla="*/ 5161364 h 6046090"/>
              <a:gd name="connsiteX1065" fmla="*/ 3071341 w 5812971"/>
              <a:gd name="connsiteY1065" fmla="*/ 5129167 h 6046090"/>
              <a:gd name="connsiteX1066" fmla="*/ 3102617 w 5812971"/>
              <a:gd name="connsiteY1066" fmla="*/ 5096970 h 6046090"/>
              <a:gd name="connsiteX1067" fmla="*/ 2948851 w 5812971"/>
              <a:gd name="connsiteY1067" fmla="*/ 5096970 h 6046090"/>
              <a:gd name="connsiteX1068" fmla="*/ 2950705 w 5812971"/>
              <a:gd name="connsiteY1068" fmla="*/ 5104436 h 6046090"/>
              <a:gd name="connsiteX1069" fmla="*/ 2950705 w 5812971"/>
              <a:gd name="connsiteY1069" fmla="*/ 5096970 h 6046090"/>
              <a:gd name="connsiteX1070" fmla="*/ 2972938 w 5812971"/>
              <a:gd name="connsiteY1070" fmla="*/ 5106301 h 6046090"/>
              <a:gd name="connsiteX1071" fmla="*/ 2980349 w 5812971"/>
              <a:gd name="connsiteY1071" fmla="*/ 5128700 h 6046090"/>
              <a:gd name="connsiteX1072" fmla="*/ 2950705 w 5812971"/>
              <a:gd name="connsiteY1072" fmla="*/ 5158564 h 6046090"/>
              <a:gd name="connsiteX1073" fmla="*/ 2946999 w 5812971"/>
              <a:gd name="connsiteY1073" fmla="*/ 5158564 h 6046090"/>
              <a:gd name="connsiteX1074" fmla="*/ 2924765 w 5812971"/>
              <a:gd name="connsiteY1074" fmla="*/ 5149233 h 6046090"/>
              <a:gd name="connsiteX1075" fmla="*/ 2917354 w 5812971"/>
              <a:gd name="connsiteY1075" fmla="*/ 5126834 h 6046090"/>
              <a:gd name="connsiteX1076" fmla="*/ 2948851 w 5812971"/>
              <a:gd name="connsiteY1076" fmla="*/ 5096970 h 6046090"/>
              <a:gd name="connsiteX1077" fmla="*/ 1110585 w 5812971"/>
              <a:gd name="connsiteY1077" fmla="*/ 5092304 h 6046090"/>
              <a:gd name="connsiteX1078" fmla="*/ 1131767 w 5812971"/>
              <a:gd name="connsiteY1078" fmla="*/ 5099770 h 6046090"/>
              <a:gd name="connsiteX1079" fmla="*/ 1135452 w 5812971"/>
              <a:gd name="connsiteY1079" fmla="*/ 5144567 h 6046090"/>
              <a:gd name="connsiteX1080" fmla="*/ 1113348 w 5812971"/>
              <a:gd name="connsiteY1080" fmla="*/ 5155765 h 6046090"/>
              <a:gd name="connsiteX1081" fmla="*/ 1091245 w 5812971"/>
              <a:gd name="connsiteY1081" fmla="*/ 5146434 h 6046090"/>
              <a:gd name="connsiteX1082" fmla="*/ 1089404 w 5812971"/>
              <a:gd name="connsiteY1082" fmla="*/ 5101637 h 6046090"/>
              <a:gd name="connsiteX1083" fmla="*/ 1110585 w 5812971"/>
              <a:gd name="connsiteY1083" fmla="*/ 5092304 h 6046090"/>
              <a:gd name="connsiteX1084" fmla="*/ 3254765 w 5812971"/>
              <a:gd name="connsiteY1084" fmla="*/ 5087171 h 6046090"/>
              <a:gd name="connsiteX1085" fmla="*/ 3258447 w 5812971"/>
              <a:gd name="connsiteY1085" fmla="*/ 5087171 h 6046090"/>
              <a:gd name="connsiteX1086" fmla="*/ 3289722 w 5812971"/>
              <a:gd name="connsiteY1086" fmla="*/ 5114964 h 6046090"/>
              <a:gd name="connsiteX1087" fmla="*/ 3282362 w 5812971"/>
              <a:gd name="connsiteY1087" fmla="*/ 5137196 h 6046090"/>
              <a:gd name="connsiteX1088" fmla="*/ 3262125 w 5812971"/>
              <a:gd name="connsiteY1088" fmla="*/ 5148313 h 6046090"/>
              <a:gd name="connsiteX1089" fmla="*/ 3260285 w 5812971"/>
              <a:gd name="connsiteY1089" fmla="*/ 5150166 h 6046090"/>
              <a:gd name="connsiteX1090" fmla="*/ 3256605 w 5812971"/>
              <a:gd name="connsiteY1090" fmla="*/ 5150166 h 6046090"/>
              <a:gd name="connsiteX1091" fmla="*/ 3227169 w 5812971"/>
              <a:gd name="connsiteY1091" fmla="*/ 5122374 h 6046090"/>
              <a:gd name="connsiteX1092" fmla="*/ 3232687 w 5812971"/>
              <a:gd name="connsiteY1092" fmla="*/ 5098288 h 6046090"/>
              <a:gd name="connsiteX1093" fmla="*/ 3254765 w 5812971"/>
              <a:gd name="connsiteY1093" fmla="*/ 5087171 h 6046090"/>
              <a:gd name="connsiteX1094" fmla="*/ 2796285 w 5812971"/>
              <a:gd name="connsiteY1094" fmla="*/ 5086224 h 6046090"/>
              <a:gd name="connsiteX1095" fmla="*/ 2818843 w 5812971"/>
              <a:gd name="connsiteY1095" fmla="*/ 5097341 h 6046090"/>
              <a:gd name="connsiteX1096" fmla="*/ 2826362 w 5812971"/>
              <a:gd name="connsiteY1096" fmla="*/ 5119574 h 6046090"/>
              <a:gd name="connsiteX1097" fmla="*/ 2794407 w 5812971"/>
              <a:gd name="connsiteY1097" fmla="*/ 5147366 h 6046090"/>
              <a:gd name="connsiteX1098" fmla="*/ 2790645 w 5812971"/>
              <a:gd name="connsiteY1098" fmla="*/ 5147366 h 6046090"/>
              <a:gd name="connsiteX1099" fmla="*/ 2762448 w 5812971"/>
              <a:gd name="connsiteY1099" fmla="*/ 5114016 h 6046090"/>
              <a:gd name="connsiteX1100" fmla="*/ 2796285 w 5812971"/>
              <a:gd name="connsiteY1100" fmla="*/ 5086224 h 6046090"/>
              <a:gd name="connsiteX1101" fmla="*/ 1315459 w 5812971"/>
              <a:gd name="connsiteY1101" fmla="*/ 5075452 h 6046090"/>
              <a:gd name="connsiteX1102" fmla="*/ 1338401 w 5812971"/>
              <a:gd name="connsiteY1102" fmla="*/ 5080971 h 6046090"/>
              <a:gd name="connsiteX1103" fmla="*/ 1343963 w 5812971"/>
              <a:gd name="connsiteY1103" fmla="*/ 5125127 h 6046090"/>
              <a:gd name="connsiteX1104" fmla="*/ 1319862 w 5812971"/>
              <a:gd name="connsiteY1104" fmla="*/ 5136166 h 6046090"/>
              <a:gd name="connsiteX1105" fmla="*/ 1299468 w 5812971"/>
              <a:gd name="connsiteY1105" fmla="*/ 5130647 h 6046090"/>
              <a:gd name="connsiteX1106" fmla="*/ 1297615 w 5812971"/>
              <a:gd name="connsiteY1106" fmla="*/ 5128807 h 6046090"/>
              <a:gd name="connsiteX1107" fmla="*/ 1288345 w 5812971"/>
              <a:gd name="connsiteY1107" fmla="*/ 5108570 h 6046090"/>
              <a:gd name="connsiteX1108" fmla="*/ 1293908 w 5812971"/>
              <a:gd name="connsiteY1108" fmla="*/ 5086491 h 6046090"/>
              <a:gd name="connsiteX1109" fmla="*/ 1315459 w 5812971"/>
              <a:gd name="connsiteY1109" fmla="*/ 5075452 h 6046090"/>
              <a:gd name="connsiteX1110" fmla="*/ 3915003 w 5812971"/>
              <a:gd name="connsiteY1110" fmla="*/ 5064773 h 6046090"/>
              <a:gd name="connsiteX1111" fmla="*/ 3943001 w 5812971"/>
              <a:gd name="connsiteY1111" fmla="*/ 5083301 h 6046090"/>
              <a:gd name="connsiteX1112" fmla="*/ 3928069 w 5812971"/>
              <a:gd name="connsiteY1112" fmla="*/ 5124063 h 6046090"/>
              <a:gd name="connsiteX1113" fmla="*/ 3924335 w 5812971"/>
              <a:gd name="connsiteY1113" fmla="*/ 5125916 h 6046090"/>
              <a:gd name="connsiteX1114" fmla="*/ 3913135 w 5812971"/>
              <a:gd name="connsiteY1114" fmla="*/ 5127768 h 6046090"/>
              <a:gd name="connsiteX1115" fmla="*/ 3885139 w 5812971"/>
              <a:gd name="connsiteY1115" fmla="*/ 5109240 h 6046090"/>
              <a:gd name="connsiteX1116" fmla="*/ 3900071 w 5812971"/>
              <a:gd name="connsiteY1116" fmla="*/ 5068478 h 6046090"/>
              <a:gd name="connsiteX1117" fmla="*/ 3915003 w 5812971"/>
              <a:gd name="connsiteY1117" fmla="*/ 5064773 h 6046090"/>
              <a:gd name="connsiteX1118" fmla="*/ 3404891 w 5812971"/>
              <a:gd name="connsiteY1118" fmla="*/ 5064773 h 6046090"/>
              <a:gd name="connsiteX1119" fmla="*/ 3412459 w 5812971"/>
              <a:gd name="connsiteY1119" fmla="*/ 5064773 h 6046090"/>
              <a:gd name="connsiteX1120" fmla="*/ 3442726 w 5812971"/>
              <a:gd name="connsiteY1120" fmla="*/ 5090712 h 6046090"/>
              <a:gd name="connsiteX1121" fmla="*/ 3418133 w 5812971"/>
              <a:gd name="connsiteY1121" fmla="*/ 5125916 h 6046090"/>
              <a:gd name="connsiteX1122" fmla="*/ 3416241 w 5812971"/>
              <a:gd name="connsiteY1122" fmla="*/ 5125916 h 6046090"/>
              <a:gd name="connsiteX1123" fmla="*/ 3410566 w 5812971"/>
              <a:gd name="connsiteY1123" fmla="*/ 5127768 h 6046090"/>
              <a:gd name="connsiteX1124" fmla="*/ 3378407 w 5812971"/>
              <a:gd name="connsiteY1124" fmla="*/ 5101828 h 6046090"/>
              <a:gd name="connsiteX1125" fmla="*/ 3404891 w 5812971"/>
              <a:gd name="connsiteY1125" fmla="*/ 5064773 h 6046090"/>
              <a:gd name="connsiteX1126" fmla="*/ 2646177 w 5812971"/>
              <a:gd name="connsiteY1126" fmla="*/ 5064252 h 6046090"/>
              <a:gd name="connsiteX1127" fmla="*/ 2668256 w 5812971"/>
              <a:gd name="connsiteY1127" fmla="*/ 5077131 h 6046090"/>
              <a:gd name="connsiteX1128" fmla="*/ 2671935 w 5812971"/>
              <a:gd name="connsiteY1128" fmla="*/ 5099210 h 6046090"/>
              <a:gd name="connsiteX1129" fmla="*/ 2642497 w 5812971"/>
              <a:gd name="connsiteY1129" fmla="*/ 5124967 h 6046090"/>
              <a:gd name="connsiteX1130" fmla="*/ 2636978 w 5812971"/>
              <a:gd name="connsiteY1130" fmla="*/ 5124967 h 6046090"/>
              <a:gd name="connsiteX1131" fmla="*/ 2635138 w 5812971"/>
              <a:gd name="connsiteY1131" fmla="*/ 5123128 h 6046090"/>
              <a:gd name="connsiteX1132" fmla="*/ 2614901 w 5812971"/>
              <a:gd name="connsiteY1132" fmla="*/ 5110249 h 6046090"/>
              <a:gd name="connsiteX1133" fmla="*/ 2611221 w 5812971"/>
              <a:gd name="connsiteY1133" fmla="*/ 5088171 h 6046090"/>
              <a:gd name="connsiteX1134" fmla="*/ 2646177 w 5812971"/>
              <a:gd name="connsiteY1134" fmla="*/ 5064252 h 6046090"/>
              <a:gd name="connsiteX1135" fmla="*/ 4754634 w 5812971"/>
              <a:gd name="connsiteY1135" fmla="*/ 5061273 h 6046090"/>
              <a:gd name="connsiteX1136" fmla="*/ 4775587 w 5812971"/>
              <a:gd name="connsiteY1136" fmla="*/ 5071305 h 6046090"/>
              <a:gd name="connsiteX1137" fmla="*/ 4771902 w 5812971"/>
              <a:gd name="connsiteY1137" fmla="*/ 5116102 h 6046090"/>
              <a:gd name="connsiteX1138" fmla="*/ 4770061 w 5812971"/>
              <a:gd name="connsiteY1138" fmla="*/ 5116102 h 6046090"/>
              <a:gd name="connsiteX1139" fmla="*/ 4770061 w 5812971"/>
              <a:gd name="connsiteY1139" fmla="*/ 5117969 h 6046090"/>
              <a:gd name="connsiteX1140" fmla="*/ 4768219 w 5812971"/>
              <a:gd name="connsiteY1140" fmla="*/ 5117969 h 6046090"/>
              <a:gd name="connsiteX1141" fmla="*/ 4749799 w 5812971"/>
              <a:gd name="connsiteY1141" fmla="*/ 5123568 h 6046090"/>
              <a:gd name="connsiteX1142" fmla="*/ 4725855 w 5812971"/>
              <a:gd name="connsiteY1142" fmla="*/ 5112369 h 6046090"/>
              <a:gd name="connsiteX1143" fmla="*/ 4729537 w 5812971"/>
              <a:gd name="connsiteY1143" fmla="*/ 5069440 h 6046090"/>
              <a:gd name="connsiteX1144" fmla="*/ 4754634 w 5812971"/>
              <a:gd name="connsiteY1144" fmla="*/ 5061273 h 6046090"/>
              <a:gd name="connsiteX1145" fmla="*/ 4258207 w 5812971"/>
              <a:gd name="connsiteY1145" fmla="*/ 5059367 h 6046090"/>
              <a:gd name="connsiteX1146" fmla="*/ 4277107 w 5812971"/>
              <a:gd name="connsiteY1146" fmla="*/ 5073967 h 6046090"/>
              <a:gd name="connsiteX1147" fmla="*/ 4265905 w 5812971"/>
              <a:gd name="connsiteY1147" fmla="*/ 5116607 h 6046090"/>
              <a:gd name="connsiteX1148" fmla="*/ 4264041 w 5812971"/>
              <a:gd name="connsiteY1148" fmla="*/ 5116607 h 6046090"/>
              <a:gd name="connsiteX1149" fmla="*/ 4249107 w 5812971"/>
              <a:gd name="connsiteY1149" fmla="*/ 5122168 h 6046090"/>
              <a:gd name="connsiteX1150" fmla="*/ 4221111 w 5812971"/>
              <a:gd name="connsiteY1150" fmla="*/ 5105483 h 6046090"/>
              <a:gd name="connsiteX1151" fmla="*/ 4232309 w 5812971"/>
              <a:gd name="connsiteY1151" fmla="*/ 5062843 h 6046090"/>
              <a:gd name="connsiteX1152" fmla="*/ 4258207 w 5812971"/>
              <a:gd name="connsiteY1152" fmla="*/ 5059367 h 6046090"/>
              <a:gd name="connsiteX1153" fmla="*/ 1525220 w 5812971"/>
              <a:gd name="connsiteY1153" fmla="*/ 5051858 h 6046090"/>
              <a:gd name="connsiteX1154" fmla="*/ 1547931 w 5812971"/>
              <a:gd name="connsiteY1154" fmla="*/ 5057112 h 6046090"/>
              <a:gd name="connsiteX1155" fmla="*/ 1557198 w 5812971"/>
              <a:gd name="connsiteY1155" fmla="*/ 5100975 h 6046090"/>
              <a:gd name="connsiteX1156" fmla="*/ 1531244 w 5812971"/>
              <a:gd name="connsiteY1156" fmla="*/ 5113769 h 6046090"/>
              <a:gd name="connsiteX1157" fmla="*/ 1512706 w 5812971"/>
              <a:gd name="connsiteY1157" fmla="*/ 5106459 h 6046090"/>
              <a:gd name="connsiteX1158" fmla="*/ 1499729 w 5812971"/>
              <a:gd name="connsiteY1158" fmla="*/ 5086354 h 6046090"/>
              <a:gd name="connsiteX1159" fmla="*/ 1505290 w 5812971"/>
              <a:gd name="connsiteY1159" fmla="*/ 5064423 h 6046090"/>
              <a:gd name="connsiteX1160" fmla="*/ 1525220 w 5812971"/>
              <a:gd name="connsiteY1160" fmla="*/ 5051858 h 6046090"/>
              <a:gd name="connsiteX1161" fmla="*/ 2097559 w 5812971"/>
              <a:gd name="connsiteY1161" fmla="*/ 5050308 h 6046090"/>
              <a:gd name="connsiteX1162" fmla="*/ 2121427 w 5812971"/>
              <a:gd name="connsiteY1162" fmla="*/ 5051240 h 6046090"/>
              <a:gd name="connsiteX1163" fmla="*/ 2138113 w 5812971"/>
              <a:gd name="connsiteY1163" fmla="*/ 5069905 h 6046090"/>
              <a:gd name="connsiteX1164" fmla="*/ 2138113 w 5812971"/>
              <a:gd name="connsiteY1164" fmla="*/ 5092303 h 6046090"/>
              <a:gd name="connsiteX1165" fmla="*/ 2110303 w 5812971"/>
              <a:gd name="connsiteY1165" fmla="*/ 5110968 h 6046090"/>
              <a:gd name="connsiteX1166" fmla="*/ 2097328 w 5812971"/>
              <a:gd name="connsiteY1166" fmla="*/ 5109102 h 6046090"/>
              <a:gd name="connsiteX1167" fmla="*/ 2080642 w 5812971"/>
              <a:gd name="connsiteY1167" fmla="*/ 5066172 h 6046090"/>
              <a:gd name="connsiteX1168" fmla="*/ 2097559 w 5812971"/>
              <a:gd name="connsiteY1168" fmla="*/ 5050308 h 6046090"/>
              <a:gd name="connsiteX1169" fmla="*/ 3562475 w 5812971"/>
              <a:gd name="connsiteY1169" fmla="*/ 5031176 h 6046090"/>
              <a:gd name="connsiteX1170" fmla="*/ 3592136 w 5812971"/>
              <a:gd name="connsiteY1170" fmla="*/ 5053064 h 6046090"/>
              <a:gd name="connsiteX1171" fmla="*/ 3571742 w 5812971"/>
              <a:gd name="connsiteY1171" fmla="*/ 5091371 h 6046090"/>
              <a:gd name="connsiteX1172" fmla="*/ 3568034 w 5812971"/>
              <a:gd name="connsiteY1172" fmla="*/ 5091371 h 6046090"/>
              <a:gd name="connsiteX1173" fmla="*/ 3560618 w 5812971"/>
              <a:gd name="connsiteY1173" fmla="*/ 5091371 h 6046090"/>
              <a:gd name="connsiteX1174" fmla="*/ 3530957 w 5812971"/>
              <a:gd name="connsiteY1174" fmla="*/ 5069482 h 6046090"/>
              <a:gd name="connsiteX1175" fmla="*/ 3534663 w 5812971"/>
              <a:gd name="connsiteY1175" fmla="*/ 5045769 h 6046090"/>
              <a:gd name="connsiteX1176" fmla="*/ 3553205 w 5812971"/>
              <a:gd name="connsiteY1176" fmla="*/ 5033000 h 6046090"/>
              <a:gd name="connsiteX1177" fmla="*/ 3562475 w 5812971"/>
              <a:gd name="connsiteY1177" fmla="*/ 5031176 h 6046090"/>
              <a:gd name="connsiteX1178" fmla="*/ 2497759 w 5812971"/>
              <a:gd name="connsiteY1178" fmla="*/ 5029256 h 6046090"/>
              <a:gd name="connsiteX1179" fmla="*/ 2521704 w 5812971"/>
              <a:gd name="connsiteY1179" fmla="*/ 5067892 h 6046090"/>
              <a:gd name="connsiteX1180" fmla="*/ 2492233 w 5812971"/>
              <a:gd name="connsiteY1180" fmla="*/ 5089971 h 6046090"/>
              <a:gd name="connsiteX1181" fmla="*/ 2483022 w 5812971"/>
              <a:gd name="connsiteY1181" fmla="*/ 5089971 h 6046090"/>
              <a:gd name="connsiteX1182" fmla="*/ 2460919 w 5812971"/>
              <a:gd name="connsiteY1182" fmla="*/ 5051333 h 6046090"/>
              <a:gd name="connsiteX1183" fmla="*/ 2497759 w 5812971"/>
              <a:gd name="connsiteY1183" fmla="*/ 5029256 h 6046090"/>
              <a:gd name="connsiteX1184" fmla="*/ 5501536 w 5812971"/>
              <a:gd name="connsiteY1184" fmla="*/ 5022507 h 6046090"/>
              <a:gd name="connsiteX1185" fmla="*/ 5523933 w 5812971"/>
              <a:gd name="connsiteY1185" fmla="*/ 5031017 h 6046090"/>
              <a:gd name="connsiteX1186" fmla="*/ 5522067 w 5812971"/>
              <a:gd name="connsiteY1186" fmla="*/ 5077011 h 6046090"/>
              <a:gd name="connsiteX1187" fmla="*/ 5501536 w 5812971"/>
              <a:gd name="connsiteY1187" fmla="*/ 5084372 h 6046090"/>
              <a:gd name="connsiteX1188" fmla="*/ 5479137 w 5812971"/>
              <a:gd name="connsiteY1188" fmla="*/ 5075172 h 6046090"/>
              <a:gd name="connsiteX1189" fmla="*/ 5469805 w 5812971"/>
              <a:gd name="connsiteY1189" fmla="*/ 5051254 h 6046090"/>
              <a:gd name="connsiteX1190" fmla="*/ 5479137 w 5812971"/>
              <a:gd name="connsiteY1190" fmla="*/ 5029175 h 6046090"/>
              <a:gd name="connsiteX1191" fmla="*/ 5501536 w 5812971"/>
              <a:gd name="connsiteY1191" fmla="*/ 5022507 h 6046090"/>
              <a:gd name="connsiteX1192" fmla="*/ 5217827 w 5812971"/>
              <a:gd name="connsiteY1192" fmla="*/ 5021143 h 6046090"/>
              <a:gd name="connsiteX1193" fmla="*/ 5240227 w 5812971"/>
              <a:gd name="connsiteY1193" fmla="*/ 5028375 h 6046090"/>
              <a:gd name="connsiteX1194" fmla="*/ 5249559 w 5812971"/>
              <a:gd name="connsiteY1194" fmla="*/ 5050774 h 6046090"/>
              <a:gd name="connsiteX1195" fmla="*/ 5242092 w 5812971"/>
              <a:gd name="connsiteY1195" fmla="*/ 5073172 h 6046090"/>
              <a:gd name="connsiteX1196" fmla="*/ 5240227 w 5812971"/>
              <a:gd name="connsiteY1196" fmla="*/ 5075039 h 6046090"/>
              <a:gd name="connsiteX1197" fmla="*/ 5217827 w 5812971"/>
              <a:gd name="connsiteY1197" fmla="*/ 5084372 h 6046090"/>
              <a:gd name="connsiteX1198" fmla="*/ 5195429 w 5812971"/>
              <a:gd name="connsiteY1198" fmla="*/ 5076904 h 6046090"/>
              <a:gd name="connsiteX1199" fmla="*/ 5195429 w 5812971"/>
              <a:gd name="connsiteY1199" fmla="*/ 5032109 h 6046090"/>
              <a:gd name="connsiteX1200" fmla="*/ 5217827 w 5812971"/>
              <a:gd name="connsiteY1200" fmla="*/ 5021143 h 6046090"/>
              <a:gd name="connsiteX1201" fmla="*/ 1739463 w 5812971"/>
              <a:gd name="connsiteY1201" fmla="*/ 5020676 h 6046090"/>
              <a:gd name="connsiteX1202" fmla="*/ 1762691 w 5812971"/>
              <a:gd name="connsiteY1202" fmla="*/ 5025108 h 6046090"/>
              <a:gd name="connsiteX1203" fmla="*/ 1777410 w 5812971"/>
              <a:gd name="connsiteY1203" fmla="*/ 5045641 h 6046090"/>
              <a:gd name="connsiteX1204" fmla="*/ 1773731 w 5812971"/>
              <a:gd name="connsiteY1204" fmla="*/ 5068038 h 6046090"/>
              <a:gd name="connsiteX1205" fmla="*/ 1747972 w 5812971"/>
              <a:gd name="connsiteY1205" fmla="*/ 5082970 h 6046090"/>
              <a:gd name="connsiteX1206" fmla="*/ 1731415 w 5812971"/>
              <a:gd name="connsiteY1206" fmla="*/ 5077371 h 6046090"/>
              <a:gd name="connsiteX1207" fmla="*/ 1729574 w 5812971"/>
              <a:gd name="connsiteY1207" fmla="*/ 5077371 h 6046090"/>
              <a:gd name="connsiteX1208" fmla="*/ 1716694 w 5812971"/>
              <a:gd name="connsiteY1208" fmla="*/ 5056840 h 6046090"/>
              <a:gd name="connsiteX1209" fmla="*/ 1720374 w 5812971"/>
              <a:gd name="connsiteY1209" fmla="*/ 5034442 h 6046090"/>
              <a:gd name="connsiteX1210" fmla="*/ 1739463 w 5812971"/>
              <a:gd name="connsiteY1210" fmla="*/ 5020676 h 6046090"/>
              <a:gd name="connsiteX1211" fmla="*/ 4573621 w 5812971"/>
              <a:gd name="connsiteY1211" fmla="*/ 5020403 h 6046090"/>
              <a:gd name="connsiteX1212" fmla="*/ 4593088 w 5812971"/>
              <a:gd name="connsiteY1212" fmla="*/ 5032917 h 6046090"/>
              <a:gd name="connsiteX1213" fmla="*/ 4587527 w 5812971"/>
              <a:gd name="connsiteY1213" fmla="*/ 5075557 h 6046090"/>
              <a:gd name="connsiteX1214" fmla="*/ 4567135 w 5812971"/>
              <a:gd name="connsiteY1214" fmla="*/ 5082972 h 6046090"/>
              <a:gd name="connsiteX1215" fmla="*/ 4543033 w 5812971"/>
              <a:gd name="connsiteY1215" fmla="*/ 5071849 h 6046090"/>
              <a:gd name="connsiteX1216" fmla="*/ 4537473 w 5812971"/>
              <a:gd name="connsiteY1216" fmla="*/ 5047747 h 6046090"/>
              <a:gd name="connsiteX1217" fmla="*/ 4548595 w 5812971"/>
              <a:gd name="connsiteY1217" fmla="*/ 5027355 h 6046090"/>
              <a:gd name="connsiteX1218" fmla="*/ 4573621 w 5812971"/>
              <a:gd name="connsiteY1218" fmla="*/ 5020403 h 6046090"/>
              <a:gd name="connsiteX1219" fmla="*/ 4054058 w 5812971"/>
              <a:gd name="connsiteY1219" fmla="*/ 4997578 h 6046090"/>
              <a:gd name="connsiteX1220" fmla="*/ 4081687 w 5812971"/>
              <a:gd name="connsiteY1220" fmla="*/ 5016107 h 6046090"/>
              <a:gd name="connsiteX1221" fmla="*/ 4068794 w 5812971"/>
              <a:gd name="connsiteY1221" fmla="*/ 5056868 h 6046090"/>
              <a:gd name="connsiteX1222" fmla="*/ 4066953 w 5812971"/>
              <a:gd name="connsiteY1222" fmla="*/ 5056868 h 6046090"/>
              <a:gd name="connsiteX1223" fmla="*/ 4054058 w 5812971"/>
              <a:gd name="connsiteY1223" fmla="*/ 5060574 h 6046090"/>
              <a:gd name="connsiteX1224" fmla="*/ 4026429 w 5812971"/>
              <a:gd name="connsiteY1224" fmla="*/ 5043898 h 6046090"/>
              <a:gd name="connsiteX1225" fmla="*/ 4039323 w 5812971"/>
              <a:gd name="connsiteY1225" fmla="*/ 5003136 h 6046090"/>
              <a:gd name="connsiteX1226" fmla="*/ 4054058 w 5812971"/>
              <a:gd name="connsiteY1226" fmla="*/ 4997578 h 6046090"/>
              <a:gd name="connsiteX1227" fmla="*/ 802546 w 5812971"/>
              <a:gd name="connsiteY1227" fmla="*/ 4995712 h 6046090"/>
              <a:gd name="connsiteX1228" fmla="*/ 823792 w 5812971"/>
              <a:gd name="connsiteY1228" fmla="*/ 5005044 h 6046090"/>
              <a:gd name="connsiteX1229" fmla="*/ 832930 w 5812971"/>
              <a:gd name="connsiteY1229" fmla="*/ 5029309 h 6046090"/>
              <a:gd name="connsiteX1230" fmla="*/ 821964 w 5812971"/>
              <a:gd name="connsiteY1230" fmla="*/ 5049841 h 6046090"/>
              <a:gd name="connsiteX1231" fmla="*/ 801861 w 5812971"/>
              <a:gd name="connsiteY1231" fmla="*/ 5059174 h 6046090"/>
              <a:gd name="connsiteX1232" fmla="*/ 779929 w 5812971"/>
              <a:gd name="connsiteY1232" fmla="*/ 5047974 h 6046090"/>
              <a:gd name="connsiteX1233" fmla="*/ 779929 w 5812971"/>
              <a:gd name="connsiteY1233" fmla="*/ 5003177 h 6046090"/>
              <a:gd name="connsiteX1234" fmla="*/ 802546 w 5812971"/>
              <a:gd name="connsiteY1234" fmla="*/ 4995712 h 6046090"/>
              <a:gd name="connsiteX1235" fmla="*/ 5674679 w 5812971"/>
              <a:gd name="connsiteY1235" fmla="*/ 4990814 h 6046090"/>
              <a:gd name="connsiteX1236" fmla="*/ 5695924 w 5812971"/>
              <a:gd name="connsiteY1236" fmla="*/ 5000845 h 6046090"/>
              <a:gd name="connsiteX1237" fmla="*/ 5697753 w 5812971"/>
              <a:gd name="connsiteY1237" fmla="*/ 5045642 h 6046090"/>
              <a:gd name="connsiteX1238" fmla="*/ 5675820 w 5812971"/>
              <a:gd name="connsiteY1238" fmla="*/ 5054975 h 6046090"/>
              <a:gd name="connsiteX1239" fmla="*/ 5653888 w 5812971"/>
              <a:gd name="connsiteY1239" fmla="*/ 5045642 h 6046090"/>
              <a:gd name="connsiteX1240" fmla="*/ 5644750 w 5812971"/>
              <a:gd name="connsiteY1240" fmla="*/ 5021377 h 6046090"/>
              <a:gd name="connsiteX1241" fmla="*/ 5652062 w 5812971"/>
              <a:gd name="connsiteY1241" fmla="*/ 4998978 h 6046090"/>
              <a:gd name="connsiteX1242" fmla="*/ 5674679 w 5812971"/>
              <a:gd name="connsiteY1242" fmla="*/ 4990814 h 6046090"/>
              <a:gd name="connsiteX1243" fmla="*/ 5044937 w 5812971"/>
              <a:gd name="connsiteY1243" fmla="*/ 4990814 h 6046090"/>
              <a:gd name="connsiteX1244" fmla="*/ 5065795 w 5812971"/>
              <a:gd name="connsiteY1244" fmla="*/ 4998978 h 6046090"/>
              <a:gd name="connsiteX1245" fmla="*/ 5065795 w 5812971"/>
              <a:gd name="connsiteY1245" fmla="*/ 5043775 h 6046090"/>
              <a:gd name="connsiteX1246" fmla="*/ 5063941 w 5812971"/>
              <a:gd name="connsiteY1246" fmla="*/ 5045642 h 6046090"/>
              <a:gd name="connsiteX1247" fmla="*/ 5043547 w 5812971"/>
              <a:gd name="connsiteY1247" fmla="*/ 5054975 h 6046090"/>
              <a:gd name="connsiteX1248" fmla="*/ 5021301 w 5812971"/>
              <a:gd name="connsiteY1248" fmla="*/ 5045642 h 6046090"/>
              <a:gd name="connsiteX1249" fmla="*/ 5021301 w 5812971"/>
              <a:gd name="connsiteY1249" fmla="*/ 5000845 h 6046090"/>
              <a:gd name="connsiteX1250" fmla="*/ 5044937 w 5812971"/>
              <a:gd name="connsiteY1250" fmla="*/ 4990814 h 6046090"/>
              <a:gd name="connsiteX1251" fmla="*/ 3711767 w 5812971"/>
              <a:gd name="connsiteY1251" fmla="*/ 4986379 h 6046090"/>
              <a:gd name="connsiteX1252" fmla="*/ 3741431 w 5812971"/>
              <a:gd name="connsiteY1252" fmla="*/ 5006911 h 6046090"/>
              <a:gd name="connsiteX1253" fmla="*/ 3739577 w 5812971"/>
              <a:gd name="connsiteY1253" fmla="*/ 5031176 h 6046090"/>
              <a:gd name="connsiteX1254" fmla="*/ 3721039 w 5812971"/>
              <a:gd name="connsiteY1254" fmla="*/ 5046107 h 6046090"/>
              <a:gd name="connsiteX1255" fmla="*/ 3719183 w 5812971"/>
              <a:gd name="connsiteY1255" fmla="*/ 5047974 h 6046090"/>
              <a:gd name="connsiteX1256" fmla="*/ 3709915 w 5812971"/>
              <a:gd name="connsiteY1256" fmla="*/ 5047974 h 6046090"/>
              <a:gd name="connsiteX1257" fmla="*/ 3680252 w 5812971"/>
              <a:gd name="connsiteY1257" fmla="*/ 5027443 h 6046090"/>
              <a:gd name="connsiteX1258" fmla="*/ 3700646 w 5812971"/>
              <a:gd name="connsiteY1258" fmla="*/ 4988246 h 6046090"/>
              <a:gd name="connsiteX1259" fmla="*/ 3711767 w 5812971"/>
              <a:gd name="connsiteY1259" fmla="*/ 4986379 h 6046090"/>
              <a:gd name="connsiteX1260" fmla="*/ 2353041 w 5812971"/>
              <a:gd name="connsiteY1260" fmla="*/ 4984863 h 6046090"/>
              <a:gd name="connsiteX1261" fmla="*/ 2371841 w 5812971"/>
              <a:gd name="connsiteY1261" fmla="*/ 5001311 h 6046090"/>
              <a:gd name="connsiteX1262" fmla="*/ 2373721 w 5812971"/>
              <a:gd name="connsiteY1262" fmla="*/ 5025071 h 6046090"/>
              <a:gd name="connsiteX1263" fmla="*/ 2343643 w 5812971"/>
              <a:gd name="connsiteY1263" fmla="*/ 5045174 h 6046090"/>
              <a:gd name="connsiteX1264" fmla="*/ 2334243 w 5812971"/>
              <a:gd name="connsiteY1264" fmla="*/ 5043347 h 6046090"/>
              <a:gd name="connsiteX1265" fmla="*/ 2332364 w 5812971"/>
              <a:gd name="connsiteY1265" fmla="*/ 5043347 h 6046090"/>
              <a:gd name="connsiteX1266" fmla="*/ 2313565 w 5812971"/>
              <a:gd name="connsiteY1266" fmla="*/ 5026898 h 6046090"/>
              <a:gd name="connsiteX1267" fmla="*/ 2311685 w 5812971"/>
              <a:gd name="connsiteY1267" fmla="*/ 5003139 h 6046090"/>
              <a:gd name="connsiteX1268" fmla="*/ 2353041 w 5812971"/>
              <a:gd name="connsiteY1268" fmla="*/ 4984863 h 6046090"/>
              <a:gd name="connsiteX1269" fmla="*/ 999750 w 5812971"/>
              <a:gd name="connsiteY1269" fmla="*/ 4983813 h 6046090"/>
              <a:gd name="connsiteX1270" fmla="*/ 1022848 w 5812971"/>
              <a:gd name="connsiteY1270" fmla="*/ 4993846 h 6046090"/>
              <a:gd name="connsiteX1271" fmla="*/ 1022848 w 5812971"/>
              <a:gd name="connsiteY1271" fmla="*/ 5038642 h 6046090"/>
              <a:gd name="connsiteX1272" fmla="*/ 1000448 w 5812971"/>
              <a:gd name="connsiteY1272" fmla="*/ 5047974 h 6046090"/>
              <a:gd name="connsiteX1273" fmla="*/ 978051 w 5812971"/>
              <a:gd name="connsiteY1273" fmla="*/ 5038642 h 6046090"/>
              <a:gd name="connsiteX1274" fmla="*/ 968719 w 5812971"/>
              <a:gd name="connsiteY1274" fmla="*/ 5014377 h 6046090"/>
              <a:gd name="connsiteX1275" fmla="*/ 978051 w 5812971"/>
              <a:gd name="connsiteY1275" fmla="*/ 4991979 h 6046090"/>
              <a:gd name="connsiteX1276" fmla="*/ 999750 w 5812971"/>
              <a:gd name="connsiteY1276" fmla="*/ 4983813 h 6046090"/>
              <a:gd name="connsiteX1277" fmla="*/ 1960068 w 5812971"/>
              <a:gd name="connsiteY1277" fmla="*/ 4980780 h 6046090"/>
              <a:gd name="connsiteX1278" fmla="*/ 1983634 w 5812971"/>
              <a:gd name="connsiteY1278" fmla="*/ 4982646 h 6046090"/>
              <a:gd name="connsiteX1279" fmla="*/ 1998567 w 5812971"/>
              <a:gd name="connsiteY1279" fmla="*/ 5025576 h 6046090"/>
              <a:gd name="connsiteX1280" fmla="*/ 1970569 w 5812971"/>
              <a:gd name="connsiteY1280" fmla="*/ 5042375 h 6046090"/>
              <a:gd name="connsiteX1281" fmla="*/ 1955636 w 5812971"/>
              <a:gd name="connsiteY1281" fmla="*/ 5038642 h 6046090"/>
              <a:gd name="connsiteX1282" fmla="*/ 1940703 w 5812971"/>
              <a:gd name="connsiteY1282" fmla="*/ 4995712 h 6046090"/>
              <a:gd name="connsiteX1283" fmla="*/ 1960068 w 5812971"/>
              <a:gd name="connsiteY1283" fmla="*/ 4980780 h 6046090"/>
              <a:gd name="connsiteX1284" fmla="*/ 4387590 w 5812971"/>
              <a:gd name="connsiteY1284" fmla="*/ 4975414 h 6046090"/>
              <a:gd name="connsiteX1285" fmla="*/ 4406907 w 5812971"/>
              <a:gd name="connsiteY1285" fmla="*/ 4988246 h 6046090"/>
              <a:gd name="connsiteX1286" fmla="*/ 4410587 w 5812971"/>
              <a:gd name="connsiteY1286" fmla="*/ 5010645 h 6046090"/>
              <a:gd name="connsiteX1287" fmla="*/ 4397709 w 5812971"/>
              <a:gd name="connsiteY1287" fmla="*/ 5031176 h 6046090"/>
              <a:gd name="connsiteX1288" fmla="*/ 4379311 w 5812971"/>
              <a:gd name="connsiteY1288" fmla="*/ 5036775 h 6046090"/>
              <a:gd name="connsiteX1289" fmla="*/ 4353553 w 5812971"/>
              <a:gd name="connsiteY1289" fmla="*/ 5023710 h 6046090"/>
              <a:gd name="connsiteX1290" fmla="*/ 4349873 w 5812971"/>
              <a:gd name="connsiteY1290" fmla="*/ 5001311 h 6046090"/>
              <a:gd name="connsiteX1291" fmla="*/ 4362751 w 5812971"/>
              <a:gd name="connsiteY1291" fmla="*/ 4980780 h 6046090"/>
              <a:gd name="connsiteX1292" fmla="*/ 4387590 w 5812971"/>
              <a:gd name="connsiteY1292" fmla="*/ 4975414 h 6046090"/>
              <a:gd name="connsiteX1293" fmla="*/ 1200178 w 5812971"/>
              <a:gd name="connsiteY1293" fmla="*/ 4972614 h 6046090"/>
              <a:gd name="connsiteX1294" fmla="*/ 1223119 w 5812971"/>
              <a:gd name="connsiteY1294" fmla="*/ 4980780 h 6046090"/>
              <a:gd name="connsiteX1295" fmla="*/ 1224973 w 5812971"/>
              <a:gd name="connsiteY1295" fmla="*/ 5025576 h 6046090"/>
              <a:gd name="connsiteX1296" fmla="*/ 1202726 w 5812971"/>
              <a:gd name="connsiteY1296" fmla="*/ 5036775 h 6046090"/>
              <a:gd name="connsiteX1297" fmla="*/ 1182333 w 5812971"/>
              <a:gd name="connsiteY1297" fmla="*/ 5027443 h 6046090"/>
              <a:gd name="connsiteX1298" fmla="*/ 1178625 w 5812971"/>
              <a:gd name="connsiteY1298" fmla="*/ 4982646 h 6046090"/>
              <a:gd name="connsiteX1299" fmla="*/ 1200178 w 5812971"/>
              <a:gd name="connsiteY1299" fmla="*/ 4972614 h 6046090"/>
              <a:gd name="connsiteX1300" fmla="*/ 4868771 w 5812971"/>
              <a:gd name="connsiteY1300" fmla="*/ 4958149 h 6046090"/>
              <a:gd name="connsiteX1301" fmla="*/ 4889493 w 5812971"/>
              <a:gd name="connsiteY1301" fmla="*/ 4967248 h 6046090"/>
              <a:gd name="connsiteX1302" fmla="*/ 4889493 w 5812971"/>
              <a:gd name="connsiteY1302" fmla="*/ 5012043 h 6046090"/>
              <a:gd name="connsiteX1303" fmla="*/ 4867391 w 5812971"/>
              <a:gd name="connsiteY1303" fmla="*/ 5021376 h 6046090"/>
              <a:gd name="connsiteX1304" fmla="*/ 4843445 w 5812971"/>
              <a:gd name="connsiteY1304" fmla="*/ 5012043 h 6046090"/>
              <a:gd name="connsiteX1305" fmla="*/ 4845287 w 5812971"/>
              <a:gd name="connsiteY1305" fmla="*/ 4967248 h 6046090"/>
              <a:gd name="connsiteX1306" fmla="*/ 4868771 w 5812971"/>
              <a:gd name="connsiteY1306" fmla="*/ 4958149 h 6046090"/>
              <a:gd name="connsiteX1307" fmla="*/ 1404293 w 5812971"/>
              <a:gd name="connsiteY1307" fmla="*/ 4956232 h 6046090"/>
              <a:gd name="connsiteX1308" fmla="*/ 1427320 w 5812971"/>
              <a:gd name="connsiteY1308" fmla="*/ 4961981 h 6046090"/>
              <a:gd name="connsiteX1309" fmla="*/ 1440480 w 5812971"/>
              <a:gd name="connsiteY1309" fmla="*/ 4984059 h 6046090"/>
              <a:gd name="connsiteX1310" fmla="*/ 1432960 w 5812971"/>
              <a:gd name="connsiteY1310" fmla="*/ 5006138 h 6046090"/>
              <a:gd name="connsiteX1311" fmla="*/ 1408521 w 5812971"/>
              <a:gd name="connsiteY1311" fmla="*/ 5017177 h 6046090"/>
              <a:gd name="connsiteX1312" fmla="*/ 1387844 w 5812971"/>
              <a:gd name="connsiteY1312" fmla="*/ 5011658 h 6046090"/>
              <a:gd name="connsiteX1313" fmla="*/ 1376565 w 5812971"/>
              <a:gd name="connsiteY1313" fmla="*/ 4989579 h 6046090"/>
              <a:gd name="connsiteX1314" fmla="*/ 1384084 w 5812971"/>
              <a:gd name="connsiteY1314" fmla="*/ 4965661 h 6046090"/>
              <a:gd name="connsiteX1315" fmla="*/ 1404293 w 5812971"/>
              <a:gd name="connsiteY1315" fmla="*/ 4956232 h 6046090"/>
              <a:gd name="connsiteX1316" fmla="*/ 3041244 w 5812971"/>
              <a:gd name="connsiteY1316" fmla="*/ 4951383 h 6046090"/>
              <a:gd name="connsiteX1317" fmla="*/ 3072742 w 5812971"/>
              <a:gd name="connsiteY1317" fmla="*/ 4982880 h 6046090"/>
              <a:gd name="connsiteX1318" fmla="*/ 3043097 w 5812971"/>
              <a:gd name="connsiteY1318" fmla="*/ 5014378 h 6046090"/>
              <a:gd name="connsiteX1319" fmla="*/ 3041244 w 5812971"/>
              <a:gd name="connsiteY1319" fmla="*/ 5014378 h 6046090"/>
              <a:gd name="connsiteX1320" fmla="*/ 3009745 w 5812971"/>
              <a:gd name="connsiteY1320" fmla="*/ 4982880 h 6046090"/>
              <a:gd name="connsiteX1321" fmla="*/ 3041244 w 5812971"/>
              <a:gd name="connsiteY1321" fmla="*/ 4951383 h 6046090"/>
              <a:gd name="connsiteX1322" fmla="*/ 2885429 w 5812971"/>
              <a:gd name="connsiteY1322" fmla="*/ 4947182 h 6046090"/>
              <a:gd name="connsiteX1323" fmla="*/ 2889084 w 5812971"/>
              <a:gd name="connsiteY1323" fmla="*/ 4947182 h 6046090"/>
              <a:gd name="connsiteX1324" fmla="*/ 2918326 w 5812971"/>
              <a:gd name="connsiteY1324" fmla="*/ 4980780 h 6046090"/>
              <a:gd name="connsiteX1325" fmla="*/ 2887257 w 5812971"/>
              <a:gd name="connsiteY1325" fmla="*/ 5008778 h 6046090"/>
              <a:gd name="connsiteX1326" fmla="*/ 2883602 w 5812971"/>
              <a:gd name="connsiteY1326" fmla="*/ 5008778 h 6046090"/>
              <a:gd name="connsiteX1327" fmla="*/ 2856186 w 5812971"/>
              <a:gd name="connsiteY1327" fmla="*/ 4975181 h 6046090"/>
              <a:gd name="connsiteX1328" fmla="*/ 2885429 w 5812971"/>
              <a:gd name="connsiteY1328" fmla="*/ 4947182 h 6046090"/>
              <a:gd name="connsiteX1329" fmla="*/ 3193171 w 5812971"/>
              <a:gd name="connsiteY1329" fmla="*/ 4945784 h 6046090"/>
              <a:gd name="connsiteX1330" fmla="*/ 3196851 w 5812971"/>
              <a:gd name="connsiteY1330" fmla="*/ 4945784 h 6046090"/>
              <a:gd name="connsiteX1331" fmla="*/ 3228128 w 5812971"/>
              <a:gd name="connsiteY1331" fmla="*/ 4973145 h 6046090"/>
              <a:gd name="connsiteX1332" fmla="*/ 3198690 w 5812971"/>
              <a:gd name="connsiteY1332" fmla="*/ 5005979 h 6046090"/>
              <a:gd name="connsiteX1333" fmla="*/ 3195010 w 5812971"/>
              <a:gd name="connsiteY1333" fmla="*/ 5005979 h 6046090"/>
              <a:gd name="connsiteX1334" fmla="*/ 3163733 w 5812971"/>
              <a:gd name="connsiteY1334" fmla="*/ 4978617 h 6046090"/>
              <a:gd name="connsiteX1335" fmla="*/ 3193171 w 5812971"/>
              <a:gd name="connsiteY1335" fmla="*/ 4945784 h 6046090"/>
              <a:gd name="connsiteX1336" fmla="*/ 1614087 w 5812971"/>
              <a:gd name="connsiteY1336" fmla="*/ 4933651 h 6046090"/>
              <a:gd name="connsiteX1337" fmla="*/ 1637030 w 5812971"/>
              <a:gd name="connsiteY1337" fmla="*/ 4938316 h 6046090"/>
              <a:gd name="connsiteX1338" fmla="*/ 1650008 w 5812971"/>
              <a:gd name="connsiteY1338" fmla="*/ 4960714 h 6046090"/>
              <a:gd name="connsiteX1339" fmla="*/ 1644444 w 5812971"/>
              <a:gd name="connsiteY1339" fmla="*/ 4983112 h 6046090"/>
              <a:gd name="connsiteX1340" fmla="*/ 1620345 w 5812971"/>
              <a:gd name="connsiteY1340" fmla="*/ 4996178 h 6046090"/>
              <a:gd name="connsiteX1341" fmla="*/ 1601805 w 5812971"/>
              <a:gd name="connsiteY1341" fmla="*/ 4990579 h 6046090"/>
              <a:gd name="connsiteX1342" fmla="*/ 1592536 w 5812971"/>
              <a:gd name="connsiteY1342" fmla="*/ 4945782 h 6046090"/>
              <a:gd name="connsiteX1343" fmla="*/ 1614087 w 5812971"/>
              <a:gd name="connsiteY1343" fmla="*/ 4933651 h 6046090"/>
              <a:gd name="connsiteX1344" fmla="*/ 3856448 w 5812971"/>
              <a:gd name="connsiteY1344" fmla="*/ 4930384 h 6046090"/>
              <a:gd name="connsiteX1345" fmla="*/ 3884257 w 5812971"/>
              <a:gd name="connsiteY1345" fmla="*/ 4949049 h 6046090"/>
              <a:gd name="connsiteX1346" fmla="*/ 3867571 w 5812971"/>
              <a:gd name="connsiteY1346" fmla="*/ 4990112 h 6046090"/>
              <a:gd name="connsiteX1347" fmla="*/ 3865718 w 5812971"/>
              <a:gd name="connsiteY1347" fmla="*/ 4990112 h 6046090"/>
              <a:gd name="connsiteX1348" fmla="*/ 3854595 w 5812971"/>
              <a:gd name="connsiteY1348" fmla="*/ 4991979 h 6046090"/>
              <a:gd name="connsiteX1349" fmla="*/ 3826787 w 5812971"/>
              <a:gd name="connsiteY1349" fmla="*/ 4973314 h 6046090"/>
              <a:gd name="connsiteX1350" fmla="*/ 3824932 w 5812971"/>
              <a:gd name="connsiteY1350" fmla="*/ 4950916 h 6046090"/>
              <a:gd name="connsiteX1351" fmla="*/ 3841617 w 5812971"/>
              <a:gd name="connsiteY1351" fmla="*/ 4932251 h 6046090"/>
              <a:gd name="connsiteX1352" fmla="*/ 3856448 w 5812971"/>
              <a:gd name="connsiteY1352" fmla="*/ 4930384 h 6046090"/>
              <a:gd name="connsiteX1353" fmla="*/ 2210111 w 5812971"/>
              <a:gd name="connsiteY1353" fmla="*/ 4928984 h 6046090"/>
              <a:gd name="connsiteX1354" fmla="*/ 2228651 w 5812971"/>
              <a:gd name="connsiteY1354" fmla="*/ 4970047 h 6046090"/>
              <a:gd name="connsiteX1355" fmla="*/ 2198989 w 5812971"/>
              <a:gd name="connsiteY1355" fmla="*/ 4990579 h 6046090"/>
              <a:gd name="connsiteX1356" fmla="*/ 2187866 w 5812971"/>
              <a:gd name="connsiteY1356" fmla="*/ 4986846 h 6046090"/>
              <a:gd name="connsiteX1357" fmla="*/ 2169327 w 5812971"/>
              <a:gd name="connsiteY1357" fmla="*/ 4970047 h 6046090"/>
              <a:gd name="connsiteX1358" fmla="*/ 2169327 w 5812971"/>
              <a:gd name="connsiteY1358" fmla="*/ 4945782 h 6046090"/>
              <a:gd name="connsiteX1359" fmla="*/ 2210111 w 5812971"/>
              <a:gd name="connsiteY1359" fmla="*/ 4928984 h 6046090"/>
              <a:gd name="connsiteX1360" fmla="*/ 2736729 w 5812971"/>
              <a:gd name="connsiteY1360" fmla="*/ 4928064 h 6046090"/>
              <a:gd name="connsiteX1361" fmla="*/ 2758808 w 5812971"/>
              <a:gd name="connsiteY1361" fmla="*/ 4941224 h 6046090"/>
              <a:gd name="connsiteX1362" fmla="*/ 2764327 w 5812971"/>
              <a:gd name="connsiteY1362" fmla="*/ 4965662 h 6046090"/>
              <a:gd name="connsiteX1363" fmla="*/ 2734890 w 5812971"/>
              <a:gd name="connsiteY1363" fmla="*/ 4991979 h 6046090"/>
              <a:gd name="connsiteX1364" fmla="*/ 2729370 w 5812971"/>
              <a:gd name="connsiteY1364" fmla="*/ 4991979 h 6046090"/>
              <a:gd name="connsiteX1365" fmla="*/ 2727531 w 5812971"/>
              <a:gd name="connsiteY1365" fmla="*/ 4990100 h 6046090"/>
              <a:gd name="connsiteX1366" fmla="*/ 2707292 w 5812971"/>
              <a:gd name="connsiteY1366" fmla="*/ 4978822 h 6046090"/>
              <a:gd name="connsiteX1367" fmla="*/ 2701772 w 5812971"/>
              <a:gd name="connsiteY1367" fmla="*/ 4954383 h 6046090"/>
              <a:gd name="connsiteX1368" fmla="*/ 2736729 w 5812971"/>
              <a:gd name="connsiteY1368" fmla="*/ 4928064 h 6046090"/>
              <a:gd name="connsiteX1369" fmla="*/ 3351317 w 5812971"/>
              <a:gd name="connsiteY1369" fmla="*/ 4924785 h 6046090"/>
              <a:gd name="connsiteX1370" fmla="*/ 3381181 w 5812971"/>
              <a:gd name="connsiteY1370" fmla="*/ 4950724 h 6046090"/>
              <a:gd name="connsiteX1371" fmla="*/ 3356917 w 5812971"/>
              <a:gd name="connsiteY1371" fmla="*/ 4985927 h 6046090"/>
              <a:gd name="connsiteX1372" fmla="*/ 3353184 w 5812971"/>
              <a:gd name="connsiteY1372" fmla="*/ 4987780 h 6046090"/>
              <a:gd name="connsiteX1373" fmla="*/ 3349452 w 5812971"/>
              <a:gd name="connsiteY1373" fmla="*/ 4987780 h 6046090"/>
              <a:gd name="connsiteX1374" fmla="*/ 3317720 w 5812971"/>
              <a:gd name="connsiteY1374" fmla="*/ 4961840 h 6046090"/>
              <a:gd name="connsiteX1375" fmla="*/ 3323319 w 5812971"/>
              <a:gd name="connsiteY1375" fmla="*/ 4937755 h 6046090"/>
              <a:gd name="connsiteX1376" fmla="*/ 3343851 w 5812971"/>
              <a:gd name="connsiteY1376" fmla="*/ 4926637 h 6046090"/>
              <a:gd name="connsiteX1377" fmla="*/ 3351317 w 5812971"/>
              <a:gd name="connsiteY1377" fmla="*/ 4924785 h 6046090"/>
              <a:gd name="connsiteX1378" fmla="*/ 4198427 w 5812971"/>
              <a:gd name="connsiteY1378" fmla="*/ 4923810 h 6046090"/>
              <a:gd name="connsiteX1379" fmla="*/ 4215575 w 5812971"/>
              <a:gd name="connsiteY1379" fmla="*/ 4938178 h 6046090"/>
              <a:gd name="connsiteX1380" fmla="*/ 4206305 w 5812971"/>
              <a:gd name="connsiteY1380" fmla="*/ 4980818 h 6046090"/>
              <a:gd name="connsiteX1381" fmla="*/ 4204451 w 5812971"/>
              <a:gd name="connsiteY1381" fmla="*/ 4980818 h 6046090"/>
              <a:gd name="connsiteX1382" fmla="*/ 4187767 w 5812971"/>
              <a:gd name="connsiteY1382" fmla="*/ 4986379 h 6046090"/>
              <a:gd name="connsiteX1383" fmla="*/ 4161811 w 5812971"/>
              <a:gd name="connsiteY1383" fmla="*/ 4969694 h 6046090"/>
              <a:gd name="connsiteX1384" fmla="*/ 4158103 w 5812971"/>
              <a:gd name="connsiteY1384" fmla="*/ 4947448 h 6046090"/>
              <a:gd name="connsiteX1385" fmla="*/ 4172935 w 5812971"/>
              <a:gd name="connsiteY1385" fmla="*/ 4928908 h 6046090"/>
              <a:gd name="connsiteX1386" fmla="*/ 4198427 w 5812971"/>
              <a:gd name="connsiteY1386" fmla="*/ 4923810 h 6046090"/>
              <a:gd name="connsiteX1387" fmla="*/ 4690718 w 5812971"/>
              <a:gd name="connsiteY1387" fmla="*/ 4921984 h 6046090"/>
              <a:gd name="connsiteX1388" fmla="*/ 4710750 w 5812971"/>
              <a:gd name="connsiteY1388" fmla="*/ 4932716 h 6046090"/>
              <a:gd name="connsiteX1389" fmla="*/ 4708907 w 5812971"/>
              <a:gd name="connsiteY1389" fmla="*/ 4977513 h 6046090"/>
              <a:gd name="connsiteX1390" fmla="*/ 4707065 w 5812971"/>
              <a:gd name="connsiteY1390" fmla="*/ 4977513 h 6046090"/>
              <a:gd name="connsiteX1391" fmla="*/ 4686805 w 5812971"/>
              <a:gd name="connsiteY1391" fmla="*/ 4984979 h 6046090"/>
              <a:gd name="connsiteX1392" fmla="*/ 4662859 w 5812971"/>
              <a:gd name="connsiteY1392" fmla="*/ 4975647 h 6046090"/>
              <a:gd name="connsiteX1393" fmla="*/ 4666542 w 5812971"/>
              <a:gd name="connsiteY1393" fmla="*/ 4930850 h 6046090"/>
              <a:gd name="connsiteX1394" fmla="*/ 4690718 w 5812971"/>
              <a:gd name="connsiteY1394" fmla="*/ 4921984 h 6046090"/>
              <a:gd name="connsiteX1395" fmla="*/ 5364113 w 5812971"/>
              <a:gd name="connsiteY1395" fmla="*/ 4909298 h 6046090"/>
              <a:gd name="connsiteX1396" fmla="*/ 5386745 w 5812971"/>
              <a:gd name="connsiteY1396" fmla="*/ 4917979 h 6046090"/>
              <a:gd name="connsiteX1397" fmla="*/ 5386745 w 5812971"/>
              <a:gd name="connsiteY1397" fmla="*/ 4960015 h 6046090"/>
              <a:gd name="connsiteX1398" fmla="*/ 5362480 w 5812971"/>
              <a:gd name="connsiteY1398" fmla="*/ 4970982 h 6046090"/>
              <a:gd name="connsiteX1399" fmla="*/ 5340083 w 5812971"/>
              <a:gd name="connsiteY1399" fmla="*/ 4961842 h 6046090"/>
              <a:gd name="connsiteX1400" fmla="*/ 5330751 w 5812971"/>
              <a:gd name="connsiteY1400" fmla="*/ 4939911 h 6046090"/>
              <a:gd name="connsiteX1401" fmla="*/ 5340083 w 5812971"/>
              <a:gd name="connsiteY1401" fmla="*/ 4919807 h 6046090"/>
              <a:gd name="connsiteX1402" fmla="*/ 5364113 w 5812971"/>
              <a:gd name="connsiteY1402" fmla="*/ 4909298 h 6046090"/>
              <a:gd name="connsiteX1403" fmla="*/ 1829245 w 5812971"/>
              <a:gd name="connsiteY1403" fmla="*/ 4901687 h 6046090"/>
              <a:gd name="connsiteX1404" fmla="*/ 1852650 w 5812971"/>
              <a:gd name="connsiteY1404" fmla="*/ 4906119 h 6046090"/>
              <a:gd name="connsiteX1405" fmla="*/ 1863774 w 5812971"/>
              <a:gd name="connsiteY1405" fmla="*/ 4949049 h 6046090"/>
              <a:gd name="connsiteX1406" fmla="*/ 1837820 w 5812971"/>
              <a:gd name="connsiteY1406" fmla="*/ 4963981 h 6046090"/>
              <a:gd name="connsiteX1407" fmla="*/ 1821134 w 5812971"/>
              <a:gd name="connsiteY1407" fmla="*/ 4958382 h 6046090"/>
              <a:gd name="connsiteX1408" fmla="*/ 1819281 w 5812971"/>
              <a:gd name="connsiteY1408" fmla="*/ 4958382 h 6046090"/>
              <a:gd name="connsiteX1409" fmla="*/ 1806303 w 5812971"/>
              <a:gd name="connsiteY1409" fmla="*/ 4939717 h 6046090"/>
              <a:gd name="connsiteX1410" fmla="*/ 1810010 w 5812971"/>
              <a:gd name="connsiteY1410" fmla="*/ 4915452 h 6046090"/>
              <a:gd name="connsiteX1411" fmla="*/ 1829245 w 5812971"/>
              <a:gd name="connsiteY1411" fmla="*/ 4901687 h 6046090"/>
              <a:gd name="connsiteX1412" fmla="*/ 2588573 w 5812971"/>
              <a:gd name="connsiteY1412" fmla="*/ 4900987 h 6046090"/>
              <a:gd name="connsiteX1413" fmla="*/ 2612673 w 5812971"/>
              <a:gd name="connsiteY1413" fmla="*/ 4938316 h 6046090"/>
              <a:gd name="connsiteX1414" fmla="*/ 2583010 w 5812971"/>
              <a:gd name="connsiteY1414" fmla="*/ 4962582 h 6046090"/>
              <a:gd name="connsiteX1415" fmla="*/ 2575594 w 5812971"/>
              <a:gd name="connsiteY1415" fmla="*/ 4960715 h 6046090"/>
              <a:gd name="connsiteX1416" fmla="*/ 2573740 w 5812971"/>
              <a:gd name="connsiteY1416" fmla="*/ 4960715 h 6046090"/>
              <a:gd name="connsiteX1417" fmla="*/ 2551493 w 5812971"/>
              <a:gd name="connsiteY1417" fmla="*/ 4923385 h 6046090"/>
              <a:gd name="connsiteX1418" fmla="*/ 2588573 w 5812971"/>
              <a:gd name="connsiteY1418" fmla="*/ 4900987 h 6046090"/>
              <a:gd name="connsiteX1419" fmla="*/ 3500878 w 5812971"/>
              <a:gd name="connsiteY1419" fmla="*/ 4893988 h 6046090"/>
              <a:gd name="connsiteX1420" fmla="*/ 3530540 w 5812971"/>
              <a:gd name="connsiteY1420" fmla="*/ 4918074 h 6046090"/>
              <a:gd name="connsiteX1421" fmla="*/ 3508294 w 5812971"/>
              <a:gd name="connsiteY1421" fmla="*/ 4955129 h 6046090"/>
              <a:gd name="connsiteX1422" fmla="*/ 3504586 w 5812971"/>
              <a:gd name="connsiteY1422" fmla="*/ 4947718 h 6046090"/>
              <a:gd name="connsiteX1423" fmla="*/ 3506439 w 5812971"/>
              <a:gd name="connsiteY1423" fmla="*/ 4956982 h 6046090"/>
              <a:gd name="connsiteX1424" fmla="*/ 3499024 w 5812971"/>
              <a:gd name="connsiteY1424" fmla="*/ 4956982 h 6046090"/>
              <a:gd name="connsiteX1425" fmla="*/ 3469361 w 5812971"/>
              <a:gd name="connsiteY1425" fmla="*/ 4932897 h 6046090"/>
              <a:gd name="connsiteX1426" fmla="*/ 3473069 w 5812971"/>
              <a:gd name="connsiteY1426" fmla="*/ 4910662 h 6046090"/>
              <a:gd name="connsiteX1427" fmla="*/ 3491608 w 5812971"/>
              <a:gd name="connsiteY1427" fmla="*/ 4895840 h 6046090"/>
              <a:gd name="connsiteX1428" fmla="*/ 3500878 w 5812971"/>
              <a:gd name="connsiteY1428" fmla="*/ 4893988 h 6046090"/>
              <a:gd name="connsiteX1429" fmla="*/ 4509229 w 5812971"/>
              <a:gd name="connsiteY1429" fmla="*/ 4882287 h 6046090"/>
              <a:gd name="connsiteX1430" fmla="*/ 4528693 w 5812971"/>
              <a:gd name="connsiteY1430" fmla="*/ 4893875 h 6046090"/>
              <a:gd name="connsiteX1431" fmla="*/ 4524985 w 5812971"/>
              <a:gd name="connsiteY1431" fmla="*/ 4938368 h 6046090"/>
              <a:gd name="connsiteX1432" fmla="*/ 4523131 w 5812971"/>
              <a:gd name="connsiteY1432" fmla="*/ 4940222 h 6046090"/>
              <a:gd name="connsiteX1433" fmla="*/ 4502739 w 5812971"/>
              <a:gd name="connsiteY1433" fmla="*/ 4945784 h 6046090"/>
              <a:gd name="connsiteX1434" fmla="*/ 4478640 w 5812971"/>
              <a:gd name="connsiteY1434" fmla="*/ 4934660 h 6046090"/>
              <a:gd name="connsiteX1435" fmla="*/ 4473077 w 5812971"/>
              <a:gd name="connsiteY1435" fmla="*/ 4910559 h 6046090"/>
              <a:gd name="connsiteX1436" fmla="*/ 4484201 w 5812971"/>
              <a:gd name="connsiteY1436" fmla="*/ 4890167 h 6046090"/>
              <a:gd name="connsiteX1437" fmla="*/ 4509229 w 5812971"/>
              <a:gd name="connsiteY1437" fmla="*/ 4882287 h 6046090"/>
              <a:gd name="connsiteX1438" fmla="*/ 5567102 w 5812971"/>
              <a:gd name="connsiteY1438" fmla="*/ 4877209 h 6046090"/>
              <a:gd name="connsiteX1439" fmla="*/ 5588410 w 5812971"/>
              <a:gd name="connsiteY1439" fmla="*/ 4885668 h 6046090"/>
              <a:gd name="connsiteX1440" fmla="*/ 5599527 w 5812971"/>
              <a:gd name="connsiteY1440" fmla="*/ 4910105 h 6046090"/>
              <a:gd name="connsiteX1441" fmla="*/ 5590263 w 5812971"/>
              <a:gd name="connsiteY1441" fmla="*/ 4930785 h 6046090"/>
              <a:gd name="connsiteX1442" fmla="*/ 5568031 w 5812971"/>
              <a:gd name="connsiteY1442" fmla="*/ 4940183 h 6046090"/>
              <a:gd name="connsiteX1443" fmla="*/ 5545795 w 5812971"/>
              <a:gd name="connsiteY1443" fmla="*/ 4930785 h 6046090"/>
              <a:gd name="connsiteX1444" fmla="*/ 5536532 w 5812971"/>
              <a:gd name="connsiteY1444" fmla="*/ 4908227 h 6046090"/>
              <a:gd name="connsiteX1445" fmla="*/ 5545795 w 5812971"/>
              <a:gd name="connsiteY1445" fmla="*/ 4885668 h 6046090"/>
              <a:gd name="connsiteX1446" fmla="*/ 5567102 w 5812971"/>
              <a:gd name="connsiteY1446" fmla="*/ 4877209 h 6046090"/>
              <a:gd name="connsiteX1447" fmla="*/ 5152257 w 5812971"/>
              <a:gd name="connsiteY1447" fmla="*/ 4877189 h 6046090"/>
              <a:gd name="connsiteX1448" fmla="*/ 5173101 w 5812971"/>
              <a:gd name="connsiteY1448" fmla="*/ 4886055 h 6046090"/>
              <a:gd name="connsiteX1449" fmla="*/ 5182365 w 5812971"/>
              <a:gd name="connsiteY1449" fmla="*/ 4908454 h 6046090"/>
              <a:gd name="connsiteX1450" fmla="*/ 5173101 w 5812971"/>
              <a:gd name="connsiteY1450" fmla="*/ 4930852 h 6046090"/>
              <a:gd name="connsiteX1451" fmla="*/ 5150867 w 5812971"/>
              <a:gd name="connsiteY1451" fmla="*/ 4940183 h 6046090"/>
              <a:gd name="connsiteX1452" fmla="*/ 5128631 w 5812971"/>
              <a:gd name="connsiteY1452" fmla="*/ 4930852 h 6046090"/>
              <a:gd name="connsiteX1453" fmla="*/ 5119367 w 5812971"/>
              <a:gd name="connsiteY1453" fmla="*/ 4910320 h 6046090"/>
              <a:gd name="connsiteX1454" fmla="*/ 5128631 w 5812971"/>
              <a:gd name="connsiteY1454" fmla="*/ 4887922 h 6046090"/>
              <a:gd name="connsiteX1455" fmla="*/ 5152257 w 5812971"/>
              <a:gd name="connsiteY1455" fmla="*/ 4877189 h 6046090"/>
              <a:gd name="connsiteX1456" fmla="*/ 703394 w 5812971"/>
              <a:gd name="connsiteY1456" fmla="*/ 4876956 h 6046090"/>
              <a:gd name="connsiteX1457" fmla="*/ 723886 w 5812971"/>
              <a:gd name="connsiteY1457" fmla="*/ 4887922 h 6046090"/>
              <a:gd name="connsiteX1458" fmla="*/ 720202 w 5812971"/>
              <a:gd name="connsiteY1458" fmla="*/ 4932717 h 6046090"/>
              <a:gd name="connsiteX1459" fmla="*/ 701782 w 5812971"/>
              <a:gd name="connsiteY1459" fmla="*/ 4940183 h 6046090"/>
              <a:gd name="connsiteX1460" fmla="*/ 677838 w 5812971"/>
              <a:gd name="connsiteY1460" fmla="*/ 4928985 h 6046090"/>
              <a:gd name="connsiteX1461" fmla="*/ 675996 w 5812971"/>
              <a:gd name="connsiteY1461" fmla="*/ 4927118 h 6046090"/>
              <a:gd name="connsiteX1462" fmla="*/ 681521 w 5812971"/>
              <a:gd name="connsiteY1462" fmla="*/ 4884188 h 6046090"/>
              <a:gd name="connsiteX1463" fmla="*/ 703394 w 5812971"/>
              <a:gd name="connsiteY1463" fmla="*/ 4876956 h 6046090"/>
              <a:gd name="connsiteX1464" fmla="*/ 895710 w 5812971"/>
              <a:gd name="connsiteY1464" fmla="*/ 4871123 h 6046090"/>
              <a:gd name="connsiteX1465" fmla="*/ 916728 w 5812971"/>
              <a:gd name="connsiteY1465" fmla="*/ 4880456 h 6046090"/>
              <a:gd name="connsiteX1466" fmla="*/ 914900 w 5812971"/>
              <a:gd name="connsiteY1466" fmla="*/ 4925251 h 6046090"/>
              <a:gd name="connsiteX1467" fmla="*/ 894797 w 5812971"/>
              <a:gd name="connsiteY1467" fmla="*/ 4934584 h 6046090"/>
              <a:gd name="connsiteX1468" fmla="*/ 872865 w 5812971"/>
              <a:gd name="connsiteY1468" fmla="*/ 4923385 h 6046090"/>
              <a:gd name="connsiteX1469" fmla="*/ 871038 w 5812971"/>
              <a:gd name="connsiteY1469" fmla="*/ 4921518 h 6046090"/>
              <a:gd name="connsiteX1470" fmla="*/ 863727 w 5812971"/>
              <a:gd name="connsiteY1470" fmla="*/ 4899120 h 6046090"/>
              <a:gd name="connsiteX1471" fmla="*/ 874693 w 5812971"/>
              <a:gd name="connsiteY1471" fmla="*/ 4878589 h 6046090"/>
              <a:gd name="connsiteX1472" fmla="*/ 895710 w 5812971"/>
              <a:gd name="connsiteY1472" fmla="*/ 4871123 h 6046090"/>
              <a:gd name="connsiteX1473" fmla="*/ 1090282 w 5812971"/>
              <a:gd name="connsiteY1473" fmla="*/ 4864550 h 6046090"/>
              <a:gd name="connsiteX1474" fmla="*/ 1111588 w 5812971"/>
              <a:gd name="connsiteY1474" fmla="*/ 4872828 h 6046090"/>
              <a:gd name="connsiteX1475" fmla="*/ 1122706 w 5812971"/>
              <a:gd name="connsiteY1475" fmla="*/ 4896747 h 6046090"/>
              <a:gd name="connsiteX1476" fmla="*/ 1113441 w 5812971"/>
              <a:gd name="connsiteY1476" fmla="*/ 4916985 h 6046090"/>
              <a:gd name="connsiteX1477" fmla="*/ 1091207 w 5812971"/>
              <a:gd name="connsiteY1477" fmla="*/ 4926183 h 6046090"/>
              <a:gd name="connsiteX1478" fmla="*/ 1068975 w 5812971"/>
              <a:gd name="connsiteY1478" fmla="*/ 4916985 h 6046090"/>
              <a:gd name="connsiteX1479" fmla="*/ 1059710 w 5812971"/>
              <a:gd name="connsiteY1479" fmla="*/ 4893067 h 6046090"/>
              <a:gd name="connsiteX1480" fmla="*/ 1068975 w 5812971"/>
              <a:gd name="connsiteY1480" fmla="*/ 4872828 h 6046090"/>
              <a:gd name="connsiteX1481" fmla="*/ 1090282 w 5812971"/>
              <a:gd name="connsiteY1481" fmla="*/ 4864550 h 6046090"/>
              <a:gd name="connsiteX1482" fmla="*/ 3994798 w 5812971"/>
              <a:gd name="connsiteY1482" fmla="*/ 4863189 h 6046090"/>
              <a:gd name="connsiteX1483" fmla="*/ 4022795 w 5812971"/>
              <a:gd name="connsiteY1483" fmla="*/ 4879865 h 6046090"/>
              <a:gd name="connsiteX1484" fmla="*/ 4009728 w 5812971"/>
              <a:gd name="connsiteY1484" fmla="*/ 4920627 h 6046090"/>
              <a:gd name="connsiteX1485" fmla="*/ 4007863 w 5812971"/>
              <a:gd name="connsiteY1485" fmla="*/ 4922479 h 6046090"/>
              <a:gd name="connsiteX1486" fmla="*/ 3992929 w 5812971"/>
              <a:gd name="connsiteY1486" fmla="*/ 4926185 h 6046090"/>
              <a:gd name="connsiteX1487" fmla="*/ 3964933 w 5812971"/>
              <a:gd name="connsiteY1487" fmla="*/ 4909509 h 6046090"/>
              <a:gd name="connsiteX1488" fmla="*/ 3979865 w 5812971"/>
              <a:gd name="connsiteY1488" fmla="*/ 4866895 h 6046090"/>
              <a:gd name="connsiteX1489" fmla="*/ 3994798 w 5812971"/>
              <a:gd name="connsiteY1489" fmla="*/ 4863189 h 6046090"/>
              <a:gd name="connsiteX1490" fmla="*/ 2049479 w 5812971"/>
              <a:gd name="connsiteY1490" fmla="*/ 4861416 h 6046090"/>
              <a:gd name="connsiteX1491" fmla="*/ 2072886 w 5812971"/>
              <a:gd name="connsiteY1491" fmla="*/ 4863929 h 6046090"/>
              <a:gd name="connsiteX1492" fmla="*/ 2089571 w 5812971"/>
              <a:gd name="connsiteY1492" fmla="*/ 4882205 h 6046090"/>
              <a:gd name="connsiteX1493" fmla="*/ 2087717 w 5812971"/>
              <a:gd name="connsiteY1493" fmla="*/ 4905964 h 6046090"/>
              <a:gd name="connsiteX1494" fmla="*/ 2059907 w 5812971"/>
              <a:gd name="connsiteY1494" fmla="*/ 4920586 h 6046090"/>
              <a:gd name="connsiteX1495" fmla="*/ 2045077 w 5812971"/>
              <a:gd name="connsiteY1495" fmla="*/ 4918759 h 6046090"/>
              <a:gd name="connsiteX1496" fmla="*/ 2046932 w 5812971"/>
              <a:gd name="connsiteY1496" fmla="*/ 4909619 h 6046090"/>
              <a:gd name="connsiteX1497" fmla="*/ 2043223 w 5812971"/>
              <a:gd name="connsiteY1497" fmla="*/ 4916930 h 6046090"/>
              <a:gd name="connsiteX1498" fmla="*/ 2030246 w 5812971"/>
              <a:gd name="connsiteY1498" fmla="*/ 4876722 h 6046090"/>
              <a:gd name="connsiteX1499" fmla="*/ 2049479 w 5812971"/>
              <a:gd name="connsiteY1499" fmla="*/ 4861416 h 6046090"/>
              <a:gd name="connsiteX1500" fmla="*/ 2442328 w 5812971"/>
              <a:gd name="connsiteY1500" fmla="*/ 4860310 h 6046090"/>
              <a:gd name="connsiteX1501" fmla="*/ 2460992 w 5812971"/>
              <a:gd name="connsiteY1501" fmla="*/ 4875029 h 6046090"/>
              <a:gd name="connsiteX1502" fmla="*/ 2462859 w 5812971"/>
              <a:gd name="connsiteY1502" fmla="*/ 4898947 h 6046090"/>
              <a:gd name="connsiteX1503" fmla="*/ 2434862 w 5812971"/>
              <a:gd name="connsiteY1503" fmla="*/ 4919186 h 6046090"/>
              <a:gd name="connsiteX1504" fmla="*/ 2425529 w 5812971"/>
              <a:gd name="connsiteY1504" fmla="*/ 4919186 h 6046090"/>
              <a:gd name="connsiteX1505" fmla="*/ 2421796 w 5812971"/>
              <a:gd name="connsiteY1505" fmla="*/ 4917346 h 6046090"/>
              <a:gd name="connsiteX1506" fmla="*/ 2404997 w 5812971"/>
              <a:gd name="connsiteY1506" fmla="*/ 4902627 h 6046090"/>
              <a:gd name="connsiteX1507" fmla="*/ 2403132 w 5812971"/>
              <a:gd name="connsiteY1507" fmla="*/ 4878708 h 6046090"/>
              <a:gd name="connsiteX1508" fmla="*/ 2442328 w 5812971"/>
              <a:gd name="connsiteY1508" fmla="*/ 4860310 h 6046090"/>
              <a:gd name="connsiteX1509" fmla="*/ 1290250 w 5812971"/>
              <a:gd name="connsiteY1509" fmla="*/ 4853410 h 6046090"/>
              <a:gd name="connsiteX1510" fmla="*/ 1312353 w 5812971"/>
              <a:gd name="connsiteY1510" fmla="*/ 4861870 h 6046090"/>
              <a:gd name="connsiteX1511" fmla="*/ 1316036 w 5812971"/>
              <a:gd name="connsiteY1511" fmla="*/ 4906986 h 6046090"/>
              <a:gd name="connsiteX1512" fmla="*/ 1292092 w 5812971"/>
              <a:gd name="connsiteY1512" fmla="*/ 4916385 h 6046090"/>
              <a:gd name="connsiteX1513" fmla="*/ 1271831 w 5812971"/>
              <a:gd name="connsiteY1513" fmla="*/ 4908866 h 6046090"/>
              <a:gd name="connsiteX1514" fmla="*/ 1268146 w 5812971"/>
              <a:gd name="connsiteY1514" fmla="*/ 4861870 h 6046090"/>
              <a:gd name="connsiteX1515" fmla="*/ 1290250 w 5812971"/>
              <a:gd name="connsiteY1515" fmla="*/ 4853410 h 6046090"/>
              <a:gd name="connsiteX1516" fmla="*/ 3649960 w 5812971"/>
              <a:gd name="connsiteY1516" fmla="*/ 4850591 h 6046090"/>
              <a:gd name="connsiteX1517" fmla="*/ 3679824 w 5812971"/>
              <a:gd name="connsiteY1517" fmla="*/ 4870972 h 6046090"/>
              <a:gd name="connsiteX1518" fmla="*/ 3677957 w 5812971"/>
              <a:gd name="connsiteY1518" fmla="*/ 4895058 h 6046090"/>
              <a:gd name="connsiteX1519" fmla="*/ 3661159 w 5812971"/>
              <a:gd name="connsiteY1519" fmla="*/ 4911734 h 6046090"/>
              <a:gd name="connsiteX1520" fmla="*/ 3659292 w 5812971"/>
              <a:gd name="connsiteY1520" fmla="*/ 4911734 h 6046090"/>
              <a:gd name="connsiteX1521" fmla="*/ 3648092 w 5812971"/>
              <a:gd name="connsiteY1521" fmla="*/ 4913586 h 6046090"/>
              <a:gd name="connsiteX1522" fmla="*/ 3620095 w 5812971"/>
              <a:gd name="connsiteY1522" fmla="*/ 4891353 h 6046090"/>
              <a:gd name="connsiteX1523" fmla="*/ 3638759 w 5812971"/>
              <a:gd name="connsiteY1523" fmla="*/ 4852444 h 6046090"/>
              <a:gd name="connsiteX1524" fmla="*/ 3649960 w 5812971"/>
              <a:gd name="connsiteY1524" fmla="*/ 4850591 h 6046090"/>
              <a:gd name="connsiteX1525" fmla="*/ 5741615 w 5812971"/>
              <a:gd name="connsiteY1525" fmla="*/ 4848957 h 6046090"/>
              <a:gd name="connsiteX1526" fmla="*/ 5762934 w 5812971"/>
              <a:gd name="connsiteY1526" fmla="*/ 4858057 h 6046090"/>
              <a:gd name="connsiteX1527" fmla="*/ 5762934 w 5812971"/>
              <a:gd name="connsiteY1527" fmla="*/ 4902854 h 6046090"/>
              <a:gd name="connsiteX1528" fmla="*/ 5742541 w 5812971"/>
              <a:gd name="connsiteY1528" fmla="*/ 4912185 h 6046090"/>
              <a:gd name="connsiteX1529" fmla="*/ 5720295 w 5812971"/>
              <a:gd name="connsiteY1529" fmla="*/ 4902854 h 6046090"/>
              <a:gd name="connsiteX1530" fmla="*/ 5718441 w 5812971"/>
              <a:gd name="connsiteY1530" fmla="*/ 4900987 h 6046090"/>
              <a:gd name="connsiteX1531" fmla="*/ 5720295 w 5812971"/>
              <a:gd name="connsiteY1531" fmla="*/ 4858057 h 6046090"/>
              <a:gd name="connsiteX1532" fmla="*/ 5741615 w 5812971"/>
              <a:gd name="connsiteY1532" fmla="*/ 4848957 h 6046090"/>
              <a:gd name="connsiteX1533" fmla="*/ 4977047 w 5812971"/>
              <a:gd name="connsiteY1533" fmla="*/ 4848491 h 6046090"/>
              <a:gd name="connsiteX1534" fmla="*/ 4998599 w 5812971"/>
              <a:gd name="connsiteY1534" fmla="*/ 4858057 h 6046090"/>
              <a:gd name="connsiteX1535" fmla="*/ 5000453 w 5812971"/>
              <a:gd name="connsiteY1535" fmla="*/ 4900987 h 6046090"/>
              <a:gd name="connsiteX1536" fmla="*/ 4998599 w 5812971"/>
              <a:gd name="connsiteY1536" fmla="*/ 4902854 h 6046090"/>
              <a:gd name="connsiteX1537" fmla="*/ 4976353 w 5812971"/>
              <a:gd name="connsiteY1537" fmla="*/ 4912185 h 6046090"/>
              <a:gd name="connsiteX1538" fmla="*/ 4954106 w 5812971"/>
              <a:gd name="connsiteY1538" fmla="*/ 4902854 h 6046090"/>
              <a:gd name="connsiteX1539" fmla="*/ 4954106 w 5812971"/>
              <a:gd name="connsiteY1539" fmla="*/ 4859922 h 6046090"/>
              <a:gd name="connsiteX1540" fmla="*/ 4977047 w 5812971"/>
              <a:gd name="connsiteY1540" fmla="*/ 4848491 h 6046090"/>
              <a:gd name="connsiteX1541" fmla="*/ 4326103 w 5812971"/>
              <a:gd name="connsiteY1541" fmla="*/ 4838418 h 6046090"/>
              <a:gd name="connsiteX1542" fmla="*/ 4345701 w 5812971"/>
              <a:gd name="connsiteY1542" fmla="*/ 4850932 h 6046090"/>
              <a:gd name="connsiteX1543" fmla="*/ 4338235 w 5812971"/>
              <a:gd name="connsiteY1543" fmla="*/ 4893572 h 6046090"/>
              <a:gd name="connsiteX1544" fmla="*/ 4336367 w 5812971"/>
              <a:gd name="connsiteY1544" fmla="*/ 4895425 h 6046090"/>
              <a:gd name="connsiteX1545" fmla="*/ 4317703 w 5812971"/>
              <a:gd name="connsiteY1545" fmla="*/ 4900987 h 6046090"/>
              <a:gd name="connsiteX1546" fmla="*/ 4293438 w 5812971"/>
              <a:gd name="connsiteY1546" fmla="*/ 4888009 h 6046090"/>
              <a:gd name="connsiteX1547" fmla="*/ 4300904 w 5812971"/>
              <a:gd name="connsiteY1547" fmla="*/ 4845370 h 6046090"/>
              <a:gd name="connsiteX1548" fmla="*/ 4326103 w 5812971"/>
              <a:gd name="connsiteY1548" fmla="*/ 4838418 h 6046090"/>
              <a:gd name="connsiteX1549" fmla="*/ 1492975 w 5812971"/>
              <a:gd name="connsiteY1549" fmla="*/ 4837525 h 6046090"/>
              <a:gd name="connsiteX1550" fmla="*/ 1516072 w 5812971"/>
              <a:gd name="connsiteY1550" fmla="*/ 4843124 h 6046090"/>
              <a:gd name="connsiteX1551" fmla="*/ 1521672 w 5812971"/>
              <a:gd name="connsiteY1551" fmla="*/ 4889787 h 6046090"/>
              <a:gd name="connsiteX1552" fmla="*/ 1497407 w 5812971"/>
              <a:gd name="connsiteY1552" fmla="*/ 4900987 h 6046090"/>
              <a:gd name="connsiteX1553" fmla="*/ 1476875 w 5812971"/>
              <a:gd name="connsiteY1553" fmla="*/ 4893520 h 6046090"/>
              <a:gd name="connsiteX1554" fmla="*/ 1475009 w 5812971"/>
              <a:gd name="connsiteY1554" fmla="*/ 4891654 h 6046090"/>
              <a:gd name="connsiteX1555" fmla="*/ 1471276 w 5812971"/>
              <a:gd name="connsiteY1555" fmla="*/ 4848724 h 6046090"/>
              <a:gd name="connsiteX1556" fmla="*/ 1492975 w 5812971"/>
              <a:gd name="connsiteY1556" fmla="*/ 4837525 h 6046090"/>
              <a:gd name="connsiteX1557" fmla="*/ 4803462 w 5812971"/>
              <a:gd name="connsiteY1557" fmla="*/ 4818077 h 6046090"/>
              <a:gd name="connsiteX1558" fmla="*/ 4824459 w 5812971"/>
              <a:gd name="connsiteY1558" fmla="*/ 4826987 h 6046090"/>
              <a:gd name="connsiteX1559" fmla="*/ 4833791 w 5812971"/>
              <a:gd name="connsiteY1559" fmla="*/ 4848919 h 6046090"/>
              <a:gd name="connsiteX1560" fmla="*/ 4824459 w 5812971"/>
              <a:gd name="connsiteY1560" fmla="*/ 4869023 h 6046090"/>
              <a:gd name="connsiteX1561" fmla="*/ 4802061 w 5812971"/>
              <a:gd name="connsiteY1561" fmla="*/ 4879988 h 6046090"/>
              <a:gd name="connsiteX1562" fmla="*/ 4779663 w 5812971"/>
              <a:gd name="connsiteY1562" fmla="*/ 4870850 h 6046090"/>
              <a:gd name="connsiteX1563" fmla="*/ 4779663 w 5812971"/>
              <a:gd name="connsiteY1563" fmla="*/ 4826987 h 6046090"/>
              <a:gd name="connsiteX1564" fmla="*/ 4803462 w 5812971"/>
              <a:gd name="connsiteY1564" fmla="*/ 4818077 h 6046090"/>
              <a:gd name="connsiteX1565" fmla="*/ 1702723 w 5812971"/>
              <a:gd name="connsiteY1565" fmla="*/ 4814661 h 6046090"/>
              <a:gd name="connsiteX1566" fmla="*/ 1725587 w 5812971"/>
              <a:gd name="connsiteY1566" fmla="*/ 4819327 h 6046090"/>
              <a:gd name="connsiteX1567" fmla="*/ 1733055 w 5812971"/>
              <a:gd name="connsiteY1567" fmla="*/ 4864123 h 6046090"/>
              <a:gd name="connsiteX1568" fmla="*/ 1708789 w 5812971"/>
              <a:gd name="connsiteY1568" fmla="*/ 4877189 h 6046090"/>
              <a:gd name="connsiteX1569" fmla="*/ 1690125 w 5812971"/>
              <a:gd name="connsiteY1569" fmla="*/ 4871589 h 6046090"/>
              <a:gd name="connsiteX1570" fmla="*/ 1688258 w 5812971"/>
              <a:gd name="connsiteY1570" fmla="*/ 4869722 h 6046090"/>
              <a:gd name="connsiteX1571" fmla="*/ 1682659 w 5812971"/>
              <a:gd name="connsiteY1571" fmla="*/ 4826793 h 6046090"/>
              <a:gd name="connsiteX1572" fmla="*/ 1702723 w 5812971"/>
              <a:gd name="connsiteY1572" fmla="*/ 4814661 h 6046090"/>
              <a:gd name="connsiteX1573" fmla="*/ 2299379 w 5812971"/>
              <a:gd name="connsiteY1573" fmla="*/ 4805795 h 6046090"/>
              <a:gd name="connsiteX1574" fmla="*/ 2318168 w 5812971"/>
              <a:gd name="connsiteY1574" fmla="*/ 4846859 h 6046090"/>
              <a:gd name="connsiteX1575" fmla="*/ 2288107 w 5812971"/>
              <a:gd name="connsiteY1575" fmla="*/ 4867390 h 6046090"/>
              <a:gd name="connsiteX1576" fmla="*/ 2276835 w 5812971"/>
              <a:gd name="connsiteY1576" fmla="*/ 4863657 h 6046090"/>
              <a:gd name="connsiteX1577" fmla="*/ 2274956 w 5812971"/>
              <a:gd name="connsiteY1577" fmla="*/ 4863657 h 6046090"/>
              <a:gd name="connsiteX1578" fmla="*/ 2258046 w 5812971"/>
              <a:gd name="connsiteY1578" fmla="*/ 4822594 h 6046090"/>
              <a:gd name="connsiteX1579" fmla="*/ 2299379 w 5812971"/>
              <a:gd name="connsiteY1579" fmla="*/ 4805795 h 6046090"/>
              <a:gd name="connsiteX1580" fmla="*/ 2980110 w 5812971"/>
              <a:gd name="connsiteY1580" fmla="*/ 4804395 h 6046090"/>
              <a:gd name="connsiteX1581" fmla="*/ 2981989 w 5812971"/>
              <a:gd name="connsiteY1581" fmla="*/ 4804395 h 6046090"/>
              <a:gd name="connsiteX1582" fmla="*/ 3004546 w 5812971"/>
              <a:gd name="connsiteY1582" fmla="*/ 4813727 h 6046090"/>
              <a:gd name="connsiteX1583" fmla="*/ 3013946 w 5812971"/>
              <a:gd name="connsiteY1583" fmla="*/ 4836126 h 6046090"/>
              <a:gd name="connsiteX1584" fmla="*/ 2981989 w 5812971"/>
              <a:gd name="connsiteY1584" fmla="*/ 4865989 h 6046090"/>
              <a:gd name="connsiteX1585" fmla="*/ 2978230 w 5812971"/>
              <a:gd name="connsiteY1585" fmla="*/ 4865989 h 6046090"/>
              <a:gd name="connsiteX1586" fmla="*/ 2948151 w 5812971"/>
              <a:gd name="connsiteY1586" fmla="*/ 4834259 h 6046090"/>
              <a:gd name="connsiteX1587" fmla="*/ 2980110 w 5812971"/>
              <a:gd name="connsiteY1587" fmla="*/ 4804395 h 6046090"/>
              <a:gd name="connsiteX1588" fmla="*/ 3135976 w 5812971"/>
              <a:gd name="connsiteY1588" fmla="*/ 4800195 h 6046090"/>
              <a:gd name="connsiteX1589" fmla="*/ 3167933 w 5812971"/>
              <a:gd name="connsiteY1589" fmla="*/ 4829841 h 6046090"/>
              <a:gd name="connsiteX1590" fmla="*/ 3137855 w 5812971"/>
              <a:gd name="connsiteY1590" fmla="*/ 4863191 h 6046090"/>
              <a:gd name="connsiteX1591" fmla="*/ 3134095 w 5812971"/>
              <a:gd name="connsiteY1591" fmla="*/ 4863191 h 6046090"/>
              <a:gd name="connsiteX1592" fmla="*/ 3104019 w 5812971"/>
              <a:gd name="connsiteY1592" fmla="*/ 4833546 h 6046090"/>
              <a:gd name="connsiteX1593" fmla="*/ 3111537 w 5812971"/>
              <a:gd name="connsiteY1593" fmla="*/ 4811312 h 6046090"/>
              <a:gd name="connsiteX1594" fmla="*/ 3132217 w 5812971"/>
              <a:gd name="connsiteY1594" fmla="*/ 4802048 h 6046090"/>
              <a:gd name="connsiteX1595" fmla="*/ 3135976 w 5812971"/>
              <a:gd name="connsiteY1595" fmla="*/ 4800195 h 6046090"/>
              <a:gd name="connsiteX1596" fmla="*/ 3794361 w 5812971"/>
              <a:gd name="connsiteY1596" fmla="*/ 4794596 h 6046090"/>
              <a:gd name="connsiteX1597" fmla="*/ 3822170 w 5812971"/>
              <a:gd name="connsiteY1597" fmla="*/ 4814977 h 6046090"/>
              <a:gd name="connsiteX1598" fmla="*/ 3824023 w 5812971"/>
              <a:gd name="connsiteY1598" fmla="*/ 4837210 h 6046090"/>
              <a:gd name="connsiteX1599" fmla="*/ 3807338 w 5812971"/>
              <a:gd name="connsiteY1599" fmla="*/ 4853886 h 6046090"/>
              <a:gd name="connsiteX1600" fmla="*/ 3805484 w 5812971"/>
              <a:gd name="connsiteY1600" fmla="*/ 4855739 h 6046090"/>
              <a:gd name="connsiteX1601" fmla="*/ 3792506 w 5812971"/>
              <a:gd name="connsiteY1601" fmla="*/ 4857591 h 6046090"/>
              <a:gd name="connsiteX1602" fmla="*/ 3764699 w 5812971"/>
              <a:gd name="connsiteY1602" fmla="*/ 4839063 h 6046090"/>
              <a:gd name="connsiteX1603" fmla="*/ 3781384 w 5812971"/>
              <a:gd name="connsiteY1603" fmla="*/ 4798301 h 6046090"/>
              <a:gd name="connsiteX1604" fmla="*/ 3794361 w 5812971"/>
              <a:gd name="connsiteY1604" fmla="*/ 4794596 h 6046090"/>
              <a:gd name="connsiteX1605" fmla="*/ 2829843 w 5812971"/>
              <a:gd name="connsiteY1605" fmla="*/ 4793648 h 6046090"/>
              <a:gd name="connsiteX1606" fmla="*/ 2859504 w 5812971"/>
              <a:gd name="connsiteY1606" fmla="*/ 4828852 h 6046090"/>
              <a:gd name="connsiteX1607" fmla="*/ 2827987 w 5812971"/>
              <a:gd name="connsiteY1607" fmla="*/ 4854791 h 6046090"/>
              <a:gd name="connsiteX1608" fmla="*/ 2824279 w 5812971"/>
              <a:gd name="connsiteY1608" fmla="*/ 4854791 h 6046090"/>
              <a:gd name="connsiteX1609" fmla="*/ 2822427 w 5812971"/>
              <a:gd name="connsiteY1609" fmla="*/ 4854791 h 6046090"/>
              <a:gd name="connsiteX1610" fmla="*/ 2794617 w 5812971"/>
              <a:gd name="connsiteY1610" fmla="*/ 4821441 h 6046090"/>
              <a:gd name="connsiteX1611" fmla="*/ 2829843 w 5812971"/>
              <a:gd name="connsiteY1611" fmla="*/ 4793648 h 6046090"/>
              <a:gd name="connsiteX1612" fmla="*/ 4137818 w 5812971"/>
              <a:gd name="connsiteY1612" fmla="*/ 4788022 h 6046090"/>
              <a:gd name="connsiteX1613" fmla="*/ 4156716 w 5812971"/>
              <a:gd name="connsiteY1613" fmla="*/ 4802390 h 6046090"/>
              <a:gd name="connsiteX1614" fmla="*/ 4145516 w 5812971"/>
              <a:gd name="connsiteY1614" fmla="*/ 4845030 h 6046090"/>
              <a:gd name="connsiteX1615" fmla="*/ 4143649 w 5812971"/>
              <a:gd name="connsiteY1615" fmla="*/ 4845030 h 6046090"/>
              <a:gd name="connsiteX1616" fmla="*/ 4128719 w 5812971"/>
              <a:gd name="connsiteY1616" fmla="*/ 4850591 h 6046090"/>
              <a:gd name="connsiteX1617" fmla="*/ 4102587 w 5812971"/>
              <a:gd name="connsiteY1617" fmla="*/ 4835760 h 6046090"/>
              <a:gd name="connsiteX1618" fmla="*/ 4111921 w 5812971"/>
              <a:gd name="connsiteY1618" fmla="*/ 4793120 h 6046090"/>
              <a:gd name="connsiteX1619" fmla="*/ 4137818 w 5812971"/>
              <a:gd name="connsiteY1619" fmla="*/ 4788022 h 6046090"/>
              <a:gd name="connsiteX1620" fmla="*/ 3284387 w 5812971"/>
              <a:gd name="connsiteY1620" fmla="*/ 4786197 h 6046090"/>
              <a:gd name="connsiteX1621" fmla="*/ 3289950 w 5812971"/>
              <a:gd name="connsiteY1621" fmla="*/ 4786197 h 6046090"/>
              <a:gd name="connsiteX1622" fmla="*/ 3321468 w 5812971"/>
              <a:gd name="connsiteY1622" fmla="*/ 4812137 h 6046090"/>
              <a:gd name="connsiteX1623" fmla="*/ 3293657 w 5812971"/>
              <a:gd name="connsiteY1623" fmla="*/ 4847339 h 6046090"/>
              <a:gd name="connsiteX1624" fmla="*/ 3291804 w 5812971"/>
              <a:gd name="connsiteY1624" fmla="*/ 4847339 h 6046090"/>
              <a:gd name="connsiteX1625" fmla="*/ 3288096 w 5812971"/>
              <a:gd name="connsiteY1625" fmla="*/ 4849192 h 6046090"/>
              <a:gd name="connsiteX1626" fmla="*/ 3258432 w 5812971"/>
              <a:gd name="connsiteY1626" fmla="*/ 4821399 h 6046090"/>
              <a:gd name="connsiteX1627" fmla="*/ 3284387 w 5812971"/>
              <a:gd name="connsiteY1627" fmla="*/ 4786197 h 6046090"/>
              <a:gd name="connsiteX1628" fmla="*/ 1917987 w 5812971"/>
              <a:gd name="connsiteY1628" fmla="*/ 4782696 h 6046090"/>
              <a:gd name="connsiteX1629" fmla="*/ 1941099 w 5812971"/>
              <a:gd name="connsiteY1629" fmla="*/ 4787129 h 6046090"/>
              <a:gd name="connsiteX1630" fmla="*/ 1952082 w 5812971"/>
              <a:gd name="connsiteY1630" fmla="*/ 4830059 h 6046090"/>
              <a:gd name="connsiteX1631" fmla="*/ 1926454 w 5812971"/>
              <a:gd name="connsiteY1631" fmla="*/ 4844991 h 6046090"/>
              <a:gd name="connsiteX1632" fmla="*/ 1909977 w 5812971"/>
              <a:gd name="connsiteY1632" fmla="*/ 4839391 h 6046090"/>
              <a:gd name="connsiteX1633" fmla="*/ 1908148 w 5812971"/>
              <a:gd name="connsiteY1633" fmla="*/ 4839391 h 6046090"/>
              <a:gd name="connsiteX1634" fmla="*/ 1898995 w 5812971"/>
              <a:gd name="connsiteY1634" fmla="*/ 4796461 h 6046090"/>
              <a:gd name="connsiteX1635" fmla="*/ 1917987 w 5812971"/>
              <a:gd name="connsiteY1635" fmla="*/ 4782696 h 6046090"/>
              <a:gd name="connsiteX1636" fmla="*/ 4626827 w 5812971"/>
              <a:gd name="connsiteY1636" fmla="*/ 4781996 h 6046090"/>
              <a:gd name="connsiteX1637" fmla="*/ 4648597 w 5812971"/>
              <a:gd name="connsiteY1637" fmla="*/ 4792728 h 6046090"/>
              <a:gd name="connsiteX1638" fmla="*/ 4656007 w 5812971"/>
              <a:gd name="connsiteY1638" fmla="*/ 4815127 h 6046090"/>
              <a:gd name="connsiteX1639" fmla="*/ 4644891 w 5812971"/>
              <a:gd name="connsiteY1639" fmla="*/ 4837525 h 6046090"/>
              <a:gd name="connsiteX1640" fmla="*/ 4643039 w 5812971"/>
              <a:gd name="connsiteY1640" fmla="*/ 4837525 h 6046090"/>
              <a:gd name="connsiteX1641" fmla="*/ 4622658 w 5812971"/>
              <a:gd name="connsiteY1641" fmla="*/ 4844991 h 6046090"/>
              <a:gd name="connsiteX1642" fmla="*/ 4600423 w 5812971"/>
              <a:gd name="connsiteY1642" fmla="*/ 4835659 h 6046090"/>
              <a:gd name="connsiteX1643" fmla="*/ 4593013 w 5812971"/>
              <a:gd name="connsiteY1643" fmla="*/ 4813260 h 6046090"/>
              <a:gd name="connsiteX1644" fmla="*/ 4602278 w 5812971"/>
              <a:gd name="connsiteY1644" fmla="*/ 4790862 h 6046090"/>
              <a:gd name="connsiteX1645" fmla="*/ 4626827 w 5812971"/>
              <a:gd name="connsiteY1645" fmla="*/ 4781996 h 6046090"/>
              <a:gd name="connsiteX1646" fmla="*/ 2679375 w 5812971"/>
              <a:gd name="connsiteY1646" fmla="*/ 4768958 h 6046090"/>
              <a:gd name="connsiteX1647" fmla="*/ 2701772 w 5812971"/>
              <a:gd name="connsiteY1647" fmla="*/ 4782117 h 6046090"/>
              <a:gd name="connsiteX1648" fmla="*/ 2705507 w 5812971"/>
              <a:gd name="connsiteY1648" fmla="*/ 4806556 h 6046090"/>
              <a:gd name="connsiteX1649" fmla="*/ 2675641 w 5812971"/>
              <a:gd name="connsiteY1649" fmla="*/ 4830993 h 6046090"/>
              <a:gd name="connsiteX1650" fmla="*/ 2668175 w 5812971"/>
              <a:gd name="connsiteY1650" fmla="*/ 4830993 h 6046090"/>
              <a:gd name="connsiteX1651" fmla="*/ 2642043 w 5812971"/>
              <a:gd name="connsiteY1651" fmla="*/ 4793396 h 6046090"/>
              <a:gd name="connsiteX1652" fmla="*/ 2679375 w 5812971"/>
              <a:gd name="connsiteY1652" fmla="*/ 4768958 h 6046090"/>
              <a:gd name="connsiteX1653" fmla="*/ 5456512 w 5812971"/>
              <a:gd name="connsiteY1653" fmla="*/ 4766599 h 6046090"/>
              <a:gd name="connsiteX1654" fmla="*/ 5477820 w 5812971"/>
              <a:gd name="connsiteY1654" fmla="*/ 4774998 h 6046090"/>
              <a:gd name="connsiteX1655" fmla="*/ 5488937 w 5812971"/>
              <a:gd name="connsiteY1655" fmla="*/ 4799263 h 6046090"/>
              <a:gd name="connsiteX1656" fmla="*/ 5479673 w 5812971"/>
              <a:gd name="connsiteY1656" fmla="*/ 4821661 h 6046090"/>
              <a:gd name="connsiteX1657" fmla="*/ 5457439 w 5812971"/>
              <a:gd name="connsiteY1657" fmla="*/ 4830993 h 6046090"/>
              <a:gd name="connsiteX1658" fmla="*/ 5437059 w 5812971"/>
              <a:gd name="connsiteY1658" fmla="*/ 4821661 h 6046090"/>
              <a:gd name="connsiteX1659" fmla="*/ 5425942 w 5812971"/>
              <a:gd name="connsiteY1659" fmla="*/ 4797396 h 6046090"/>
              <a:gd name="connsiteX1660" fmla="*/ 5435205 w 5812971"/>
              <a:gd name="connsiteY1660" fmla="*/ 4774998 h 6046090"/>
              <a:gd name="connsiteX1661" fmla="*/ 5456512 w 5812971"/>
              <a:gd name="connsiteY1661" fmla="*/ 4766599 h 6046090"/>
              <a:gd name="connsiteX1662" fmla="*/ 5263553 w 5812971"/>
              <a:gd name="connsiteY1662" fmla="*/ 4765255 h 6046090"/>
              <a:gd name="connsiteX1663" fmla="*/ 5285089 w 5812971"/>
              <a:gd name="connsiteY1663" fmla="*/ 4774241 h 6046090"/>
              <a:gd name="connsiteX1664" fmla="*/ 5294355 w 5812971"/>
              <a:gd name="connsiteY1664" fmla="*/ 4796942 h 6046090"/>
              <a:gd name="connsiteX1665" fmla="*/ 5285089 w 5812971"/>
              <a:gd name="connsiteY1665" fmla="*/ 4819643 h 6046090"/>
              <a:gd name="connsiteX1666" fmla="*/ 5261006 w 5812971"/>
              <a:gd name="connsiteY1666" fmla="*/ 4830993 h 6046090"/>
              <a:gd name="connsiteX1667" fmla="*/ 5240623 w 5812971"/>
              <a:gd name="connsiteY1667" fmla="*/ 4821535 h 6046090"/>
              <a:gd name="connsiteX1668" fmla="*/ 5231360 w 5812971"/>
              <a:gd name="connsiteY1668" fmla="*/ 4798833 h 6046090"/>
              <a:gd name="connsiteX1669" fmla="*/ 5240623 w 5812971"/>
              <a:gd name="connsiteY1669" fmla="*/ 4776133 h 6046090"/>
              <a:gd name="connsiteX1670" fmla="*/ 5263553 w 5812971"/>
              <a:gd name="connsiteY1670" fmla="*/ 4765255 h 6046090"/>
              <a:gd name="connsiteX1671" fmla="*/ 3433268 w 5812971"/>
              <a:gd name="connsiteY1671" fmla="*/ 4758200 h 6046090"/>
              <a:gd name="connsiteX1672" fmla="*/ 3442537 w 5812971"/>
              <a:gd name="connsiteY1672" fmla="*/ 4758200 h 6046090"/>
              <a:gd name="connsiteX1673" fmla="*/ 3472200 w 5812971"/>
              <a:gd name="connsiteY1673" fmla="*/ 4782464 h 6046090"/>
              <a:gd name="connsiteX1674" fmla="*/ 3449951 w 5812971"/>
              <a:gd name="connsiteY1674" fmla="*/ 4819794 h 6046090"/>
              <a:gd name="connsiteX1675" fmla="*/ 3440683 w 5812971"/>
              <a:gd name="connsiteY1675" fmla="*/ 4819794 h 6046090"/>
              <a:gd name="connsiteX1676" fmla="*/ 3411020 w 5812971"/>
              <a:gd name="connsiteY1676" fmla="*/ 4795529 h 6046090"/>
              <a:gd name="connsiteX1677" fmla="*/ 3433268 w 5812971"/>
              <a:gd name="connsiteY1677" fmla="*/ 4758200 h 6046090"/>
              <a:gd name="connsiteX1678" fmla="*/ 610074 w 5812971"/>
              <a:gd name="connsiteY1678" fmla="*/ 4755767 h 6046090"/>
              <a:gd name="connsiteX1679" fmla="*/ 630931 w 5812971"/>
              <a:gd name="connsiteY1679" fmla="*/ 4767648 h 6046090"/>
              <a:gd name="connsiteX1680" fmla="*/ 636493 w 5812971"/>
              <a:gd name="connsiteY1680" fmla="*/ 4791407 h 6046090"/>
              <a:gd name="connsiteX1681" fmla="*/ 623515 w 5812971"/>
              <a:gd name="connsiteY1681" fmla="*/ 4811511 h 6046090"/>
              <a:gd name="connsiteX1682" fmla="*/ 606831 w 5812971"/>
              <a:gd name="connsiteY1682" fmla="*/ 4816994 h 6046090"/>
              <a:gd name="connsiteX1683" fmla="*/ 580875 w 5812971"/>
              <a:gd name="connsiteY1683" fmla="*/ 4804200 h 6046090"/>
              <a:gd name="connsiteX1684" fmla="*/ 586437 w 5812971"/>
              <a:gd name="connsiteY1684" fmla="*/ 4760337 h 6046090"/>
              <a:gd name="connsiteX1685" fmla="*/ 610074 w 5812971"/>
              <a:gd name="connsiteY1685" fmla="*/ 4755767 h 6046090"/>
              <a:gd name="connsiteX1686" fmla="*/ 798661 w 5812971"/>
              <a:gd name="connsiteY1686" fmla="*/ 4751899 h 6046090"/>
              <a:gd name="connsiteX1687" fmla="*/ 818857 w 5812971"/>
              <a:gd name="connsiteY1687" fmla="*/ 4763799 h 6046090"/>
              <a:gd name="connsiteX1688" fmla="*/ 815101 w 5812971"/>
              <a:gd name="connsiteY1688" fmla="*/ 4808594 h 6046090"/>
              <a:gd name="connsiteX1689" fmla="*/ 796312 w 5812971"/>
              <a:gd name="connsiteY1689" fmla="*/ 4814195 h 6046090"/>
              <a:gd name="connsiteX1690" fmla="*/ 770009 w 5812971"/>
              <a:gd name="connsiteY1690" fmla="*/ 4802995 h 6046090"/>
              <a:gd name="connsiteX1691" fmla="*/ 775645 w 5812971"/>
              <a:gd name="connsiteY1691" fmla="*/ 4758200 h 6046090"/>
              <a:gd name="connsiteX1692" fmla="*/ 798661 w 5812971"/>
              <a:gd name="connsiteY1692" fmla="*/ 4751899 h 6046090"/>
              <a:gd name="connsiteX1693" fmla="*/ 988294 w 5812971"/>
              <a:gd name="connsiteY1693" fmla="*/ 4749759 h 6046090"/>
              <a:gd name="connsiteX1694" fmla="*/ 1009845 w 5812971"/>
              <a:gd name="connsiteY1694" fmla="*/ 4759878 h 6046090"/>
              <a:gd name="connsiteX1695" fmla="*/ 1017261 w 5812971"/>
              <a:gd name="connsiteY1695" fmla="*/ 4783796 h 6046090"/>
              <a:gd name="connsiteX1696" fmla="*/ 1006137 w 5812971"/>
              <a:gd name="connsiteY1696" fmla="*/ 4804034 h 6046090"/>
              <a:gd name="connsiteX1697" fmla="*/ 987599 w 5812971"/>
              <a:gd name="connsiteY1697" fmla="*/ 4811393 h 6046090"/>
              <a:gd name="connsiteX1698" fmla="*/ 963497 w 5812971"/>
              <a:gd name="connsiteY1698" fmla="*/ 4802195 h 6046090"/>
              <a:gd name="connsiteX1699" fmla="*/ 961643 w 5812971"/>
              <a:gd name="connsiteY1699" fmla="*/ 4800354 h 6046090"/>
              <a:gd name="connsiteX1700" fmla="*/ 965351 w 5812971"/>
              <a:gd name="connsiteY1700" fmla="*/ 4756198 h 6046090"/>
              <a:gd name="connsiteX1701" fmla="*/ 988294 w 5812971"/>
              <a:gd name="connsiteY1701" fmla="*/ 4749759 h 6046090"/>
              <a:gd name="connsiteX1702" fmla="*/ 4446661 w 5812971"/>
              <a:gd name="connsiteY1702" fmla="*/ 4745099 h 6046090"/>
              <a:gd name="connsiteX1703" fmla="*/ 4467613 w 5812971"/>
              <a:gd name="connsiteY1703" fmla="*/ 4756686 h 6046090"/>
              <a:gd name="connsiteX1704" fmla="*/ 4462086 w 5812971"/>
              <a:gd name="connsiteY1704" fmla="*/ 4799326 h 6046090"/>
              <a:gd name="connsiteX1705" fmla="*/ 4460247 w 5812971"/>
              <a:gd name="connsiteY1705" fmla="*/ 4801180 h 6046090"/>
              <a:gd name="connsiteX1706" fmla="*/ 4441825 w 5812971"/>
              <a:gd name="connsiteY1706" fmla="*/ 4808594 h 6046090"/>
              <a:gd name="connsiteX1707" fmla="*/ 4417881 w 5812971"/>
              <a:gd name="connsiteY1707" fmla="*/ 4795618 h 6046090"/>
              <a:gd name="connsiteX1708" fmla="*/ 4421563 w 5812971"/>
              <a:gd name="connsiteY1708" fmla="*/ 4752978 h 6046090"/>
              <a:gd name="connsiteX1709" fmla="*/ 4446661 w 5812971"/>
              <a:gd name="connsiteY1709" fmla="*/ 4745099 h 6046090"/>
              <a:gd name="connsiteX1710" fmla="*/ 1181060 w 5812971"/>
              <a:gd name="connsiteY1710" fmla="*/ 4744160 h 6046090"/>
              <a:gd name="connsiteX1711" fmla="*/ 1202219 w 5812971"/>
              <a:gd name="connsiteY1711" fmla="*/ 4752439 h 6046090"/>
              <a:gd name="connsiteX1712" fmla="*/ 1202219 w 5812971"/>
              <a:gd name="connsiteY1712" fmla="*/ 4798435 h 6046090"/>
              <a:gd name="connsiteX1713" fmla="*/ 1181981 w 5812971"/>
              <a:gd name="connsiteY1713" fmla="*/ 4805794 h 6046090"/>
              <a:gd name="connsiteX1714" fmla="*/ 1159902 w 5812971"/>
              <a:gd name="connsiteY1714" fmla="*/ 4796595 h 6046090"/>
              <a:gd name="connsiteX1715" fmla="*/ 1150703 w 5812971"/>
              <a:gd name="connsiteY1715" fmla="*/ 4774518 h 6046090"/>
              <a:gd name="connsiteX1716" fmla="*/ 1159902 w 5812971"/>
              <a:gd name="connsiteY1716" fmla="*/ 4752439 h 6046090"/>
              <a:gd name="connsiteX1717" fmla="*/ 1181060 w 5812971"/>
              <a:gd name="connsiteY1717" fmla="*/ 4744160 h 6046090"/>
              <a:gd name="connsiteX1718" fmla="*/ 2137365 w 5812971"/>
              <a:gd name="connsiteY1718" fmla="*/ 4741401 h 6046090"/>
              <a:gd name="connsiteX1719" fmla="*/ 2161849 w 5812971"/>
              <a:gd name="connsiteY1719" fmla="*/ 4743268 h 6046090"/>
              <a:gd name="connsiteX1720" fmla="*/ 2176494 w 5812971"/>
              <a:gd name="connsiteY1720" fmla="*/ 4786197 h 6046090"/>
              <a:gd name="connsiteX1721" fmla="*/ 2149034 w 5812971"/>
              <a:gd name="connsiteY1721" fmla="*/ 4802995 h 6046090"/>
              <a:gd name="connsiteX1722" fmla="*/ 2134389 w 5812971"/>
              <a:gd name="connsiteY1722" fmla="*/ 4799263 h 6046090"/>
              <a:gd name="connsiteX1723" fmla="*/ 2132559 w 5812971"/>
              <a:gd name="connsiteY1723" fmla="*/ 4797396 h 6046090"/>
              <a:gd name="connsiteX1724" fmla="*/ 2119743 w 5812971"/>
              <a:gd name="connsiteY1724" fmla="*/ 4756333 h 6046090"/>
              <a:gd name="connsiteX1725" fmla="*/ 2137365 w 5812971"/>
              <a:gd name="connsiteY1725" fmla="*/ 4741401 h 6046090"/>
              <a:gd name="connsiteX1726" fmla="*/ 5632657 w 5812971"/>
              <a:gd name="connsiteY1726" fmla="*/ 4734867 h 6046090"/>
              <a:gd name="connsiteX1727" fmla="*/ 5654123 w 5812971"/>
              <a:gd name="connsiteY1727" fmla="*/ 4744667 h 6046090"/>
              <a:gd name="connsiteX1728" fmla="*/ 5665322 w 5812971"/>
              <a:gd name="connsiteY1728" fmla="*/ 4767064 h 6046090"/>
              <a:gd name="connsiteX1729" fmla="*/ 5655989 w 5812971"/>
              <a:gd name="connsiteY1729" fmla="*/ 4789463 h 6046090"/>
              <a:gd name="connsiteX1730" fmla="*/ 5633591 w 5812971"/>
              <a:gd name="connsiteY1730" fmla="*/ 4798795 h 6046090"/>
              <a:gd name="connsiteX1731" fmla="*/ 5613059 w 5812971"/>
              <a:gd name="connsiteY1731" fmla="*/ 4789463 h 6046090"/>
              <a:gd name="connsiteX1732" fmla="*/ 5611193 w 5812971"/>
              <a:gd name="connsiteY1732" fmla="*/ 4744667 h 6046090"/>
              <a:gd name="connsiteX1733" fmla="*/ 5632657 w 5812971"/>
              <a:gd name="connsiteY1733" fmla="*/ 4734867 h 6046090"/>
              <a:gd name="connsiteX1734" fmla="*/ 5086939 w 5812971"/>
              <a:gd name="connsiteY1734" fmla="*/ 4734867 h 6046090"/>
              <a:gd name="connsiteX1735" fmla="*/ 5108329 w 5812971"/>
              <a:gd name="connsiteY1735" fmla="*/ 4744667 h 6046090"/>
              <a:gd name="connsiteX1736" fmla="*/ 5108329 w 5812971"/>
              <a:gd name="connsiteY1736" fmla="*/ 4787597 h 6046090"/>
              <a:gd name="connsiteX1737" fmla="*/ 5084411 w 5812971"/>
              <a:gd name="connsiteY1737" fmla="*/ 4798795 h 6046090"/>
              <a:gd name="connsiteX1738" fmla="*/ 5064171 w 5812971"/>
              <a:gd name="connsiteY1738" fmla="*/ 4789463 h 6046090"/>
              <a:gd name="connsiteX1739" fmla="*/ 5054973 w 5812971"/>
              <a:gd name="connsiteY1739" fmla="*/ 4767064 h 6046090"/>
              <a:gd name="connsiteX1740" fmla="*/ 5064171 w 5812971"/>
              <a:gd name="connsiteY1740" fmla="*/ 4744667 h 6046090"/>
              <a:gd name="connsiteX1741" fmla="*/ 5086939 w 5812971"/>
              <a:gd name="connsiteY1741" fmla="*/ 4734867 h 6046090"/>
              <a:gd name="connsiteX1742" fmla="*/ 1379818 w 5812971"/>
              <a:gd name="connsiteY1742" fmla="*/ 4734167 h 6046090"/>
              <a:gd name="connsiteX1743" fmla="*/ 1401282 w 5812971"/>
              <a:gd name="connsiteY1743" fmla="*/ 4743267 h 6046090"/>
              <a:gd name="connsiteX1744" fmla="*/ 1412480 w 5812971"/>
              <a:gd name="connsiteY1744" fmla="*/ 4765664 h 6046090"/>
              <a:gd name="connsiteX1745" fmla="*/ 1403149 w 5812971"/>
              <a:gd name="connsiteY1745" fmla="*/ 4788062 h 6046090"/>
              <a:gd name="connsiteX1746" fmla="*/ 1380750 w 5812971"/>
              <a:gd name="connsiteY1746" fmla="*/ 4797395 h 6046090"/>
              <a:gd name="connsiteX1747" fmla="*/ 1360218 w 5812971"/>
              <a:gd name="connsiteY1747" fmla="*/ 4788062 h 6046090"/>
              <a:gd name="connsiteX1748" fmla="*/ 1358352 w 5812971"/>
              <a:gd name="connsiteY1748" fmla="*/ 4786195 h 6046090"/>
              <a:gd name="connsiteX1749" fmla="*/ 1358352 w 5812971"/>
              <a:gd name="connsiteY1749" fmla="*/ 4743267 h 6046090"/>
              <a:gd name="connsiteX1750" fmla="*/ 1379818 w 5812971"/>
              <a:gd name="connsiteY1750" fmla="*/ 4734167 h 6046090"/>
              <a:gd name="connsiteX1751" fmla="*/ 2533483 w 5812971"/>
              <a:gd name="connsiteY1751" fmla="*/ 4732481 h 6046090"/>
              <a:gd name="connsiteX1752" fmla="*/ 2553877 w 5812971"/>
              <a:gd name="connsiteY1752" fmla="*/ 4749040 h 6046090"/>
              <a:gd name="connsiteX1753" fmla="*/ 2555730 w 5812971"/>
              <a:gd name="connsiteY1753" fmla="*/ 4771117 h 6046090"/>
              <a:gd name="connsiteX1754" fmla="*/ 2526069 w 5812971"/>
              <a:gd name="connsiteY1754" fmla="*/ 4793196 h 6046090"/>
              <a:gd name="connsiteX1755" fmla="*/ 2516799 w 5812971"/>
              <a:gd name="connsiteY1755" fmla="*/ 4793196 h 6046090"/>
              <a:gd name="connsiteX1756" fmla="*/ 2494552 w 5812971"/>
              <a:gd name="connsiteY1756" fmla="*/ 4754558 h 6046090"/>
              <a:gd name="connsiteX1757" fmla="*/ 2533483 w 5812971"/>
              <a:gd name="connsiteY1757" fmla="*/ 4732481 h 6046090"/>
              <a:gd name="connsiteX1758" fmla="*/ 3933895 w 5812971"/>
              <a:gd name="connsiteY1758" fmla="*/ 4730202 h 6046090"/>
              <a:gd name="connsiteX1759" fmla="*/ 3961704 w 5812971"/>
              <a:gd name="connsiteY1759" fmla="*/ 4747000 h 6046090"/>
              <a:gd name="connsiteX1760" fmla="*/ 3963557 w 5812971"/>
              <a:gd name="connsiteY1760" fmla="*/ 4769398 h 6046090"/>
              <a:gd name="connsiteX1761" fmla="*/ 3950579 w 5812971"/>
              <a:gd name="connsiteY1761" fmla="*/ 4788063 h 6046090"/>
              <a:gd name="connsiteX1762" fmla="*/ 3948725 w 5812971"/>
              <a:gd name="connsiteY1762" fmla="*/ 4788063 h 6046090"/>
              <a:gd name="connsiteX1763" fmla="*/ 3933895 w 5812971"/>
              <a:gd name="connsiteY1763" fmla="*/ 4791796 h 6046090"/>
              <a:gd name="connsiteX1764" fmla="*/ 3906086 w 5812971"/>
              <a:gd name="connsiteY1764" fmla="*/ 4776865 h 6046090"/>
              <a:gd name="connsiteX1765" fmla="*/ 3919064 w 5812971"/>
              <a:gd name="connsiteY1765" fmla="*/ 4733934 h 6046090"/>
              <a:gd name="connsiteX1766" fmla="*/ 3933895 w 5812971"/>
              <a:gd name="connsiteY1766" fmla="*/ 4730202 h 6046090"/>
              <a:gd name="connsiteX1767" fmla="*/ 1582335 w 5812971"/>
              <a:gd name="connsiteY1767" fmla="*/ 4718769 h 6046090"/>
              <a:gd name="connsiteX1768" fmla="*/ 1605198 w 5812971"/>
              <a:gd name="connsiteY1768" fmla="*/ 4726001 h 6046090"/>
              <a:gd name="connsiteX1769" fmla="*/ 1618264 w 5812971"/>
              <a:gd name="connsiteY1769" fmla="*/ 4746532 h 6046090"/>
              <a:gd name="connsiteX1770" fmla="*/ 1610797 w 5812971"/>
              <a:gd name="connsiteY1770" fmla="*/ 4770798 h 6046090"/>
              <a:gd name="connsiteX1771" fmla="*/ 1586534 w 5812971"/>
              <a:gd name="connsiteY1771" fmla="*/ 4781996 h 6046090"/>
              <a:gd name="connsiteX1772" fmla="*/ 1566002 w 5812971"/>
              <a:gd name="connsiteY1772" fmla="*/ 4774530 h 6046090"/>
              <a:gd name="connsiteX1773" fmla="*/ 1562269 w 5812971"/>
              <a:gd name="connsiteY1773" fmla="*/ 4729734 h 6046090"/>
              <a:gd name="connsiteX1774" fmla="*/ 1582335 w 5812971"/>
              <a:gd name="connsiteY1774" fmla="*/ 4718769 h 6046090"/>
              <a:gd name="connsiteX1775" fmla="*/ 3590471 w 5812971"/>
              <a:gd name="connsiteY1775" fmla="*/ 4714802 h 6046090"/>
              <a:gd name="connsiteX1776" fmla="*/ 3620133 w 5812971"/>
              <a:gd name="connsiteY1776" fmla="*/ 4737035 h 6046090"/>
              <a:gd name="connsiteX1777" fmla="*/ 3599739 w 5812971"/>
              <a:gd name="connsiteY1777" fmla="*/ 4775945 h 6046090"/>
              <a:gd name="connsiteX1778" fmla="*/ 3597886 w 5812971"/>
              <a:gd name="connsiteY1778" fmla="*/ 4775945 h 6046090"/>
              <a:gd name="connsiteX1779" fmla="*/ 3588616 w 5812971"/>
              <a:gd name="connsiteY1779" fmla="*/ 4777797 h 6046090"/>
              <a:gd name="connsiteX1780" fmla="*/ 3558954 w 5812971"/>
              <a:gd name="connsiteY1780" fmla="*/ 4755565 h 6046090"/>
              <a:gd name="connsiteX1781" fmla="*/ 3560808 w 5812971"/>
              <a:gd name="connsiteY1781" fmla="*/ 4733330 h 6046090"/>
              <a:gd name="connsiteX1782" fmla="*/ 3579346 w 5812971"/>
              <a:gd name="connsiteY1782" fmla="*/ 4716654 h 6046090"/>
              <a:gd name="connsiteX1783" fmla="*/ 3590471 w 5812971"/>
              <a:gd name="connsiteY1783" fmla="*/ 4714802 h 6046090"/>
              <a:gd name="connsiteX1784" fmla="*/ 5810200 w 5812971"/>
              <a:gd name="connsiteY1784" fmla="*/ 4705936 h 6046090"/>
              <a:gd name="connsiteX1785" fmla="*/ 5812971 w 5812971"/>
              <a:gd name="connsiteY1785" fmla="*/ 4707144 h 6046090"/>
              <a:gd name="connsiteX1786" fmla="*/ 5812971 w 5812971"/>
              <a:gd name="connsiteY1786" fmla="*/ 4767803 h 6046090"/>
              <a:gd name="connsiteX1787" fmla="*/ 5809509 w 5812971"/>
              <a:gd name="connsiteY1787" fmla="*/ 4769398 h 6046090"/>
              <a:gd name="connsiteX1788" fmla="*/ 5787405 w 5812971"/>
              <a:gd name="connsiteY1788" fmla="*/ 4758198 h 6046090"/>
              <a:gd name="connsiteX1789" fmla="*/ 5787405 w 5812971"/>
              <a:gd name="connsiteY1789" fmla="*/ 4713402 h 6046090"/>
              <a:gd name="connsiteX1790" fmla="*/ 5810200 w 5812971"/>
              <a:gd name="connsiteY1790" fmla="*/ 4705936 h 6046090"/>
              <a:gd name="connsiteX1791" fmla="*/ 4908514 w 5812971"/>
              <a:gd name="connsiteY1791" fmla="*/ 4705469 h 6046090"/>
              <a:gd name="connsiteX1792" fmla="*/ 4929762 w 5812971"/>
              <a:gd name="connsiteY1792" fmla="*/ 4713402 h 6046090"/>
              <a:gd name="connsiteX1793" fmla="*/ 4933417 w 5812971"/>
              <a:gd name="connsiteY1793" fmla="*/ 4758198 h 6046090"/>
              <a:gd name="connsiteX1794" fmla="*/ 4909658 w 5812971"/>
              <a:gd name="connsiteY1794" fmla="*/ 4769398 h 6046090"/>
              <a:gd name="connsiteX1795" fmla="*/ 4887727 w 5812971"/>
              <a:gd name="connsiteY1795" fmla="*/ 4760065 h 6046090"/>
              <a:gd name="connsiteX1796" fmla="*/ 4878589 w 5812971"/>
              <a:gd name="connsiteY1796" fmla="*/ 4739533 h 6046090"/>
              <a:gd name="connsiteX1797" fmla="*/ 4885899 w 5812971"/>
              <a:gd name="connsiteY1797" fmla="*/ 4717135 h 6046090"/>
              <a:gd name="connsiteX1798" fmla="*/ 4908514 w 5812971"/>
              <a:gd name="connsiteY1798" fmla="*/ 4705469 h 6046090"/>
              <a:gd name="connsiteX1799" fmla="*/ 4263233 w 5812971"/>
              <a:gd name="connsiteY1799" fmla="*/ 4701503 h 6046090"/>
              <a:gd name="connsiteX1800" fmla="*/ 4282455 w 5812971"/>
              <a:gd name="connsiteY1800" fmla="*/ 4713402 h 6046090"/>
              <a:gd name="connsiteX1801" fmla="*/ 4276963 w 5812971"/>
              <a:gd name="connsiteY1801" fmla="*/ 4756332 h 6046090"/>
              <a:gd name="connsiteX1802" fmla="*/ 4256825 w 5812971"/>
              <a:gd name="connsiteY1802" fmla="*/ 4763798 h 6046090"/>
              <a:gd name="connsiteX1803" fmla="*/ 4233027 w 5812971"/>
              <a:gd name="connsiteY1803" fmla="*/ 4750733 h 6046090"/>
              <a:gd name="connsiteX1804" fmla="*/ 4238520 w 5812971"/>
              <a:gd name="connsiteY1804" fmla="*/ 4707803 h 6046090"/>
              <a:gd name="connsiteX1805" fmla="*/ 4263233 w 5812971"/>
              <a:gd name="connsiteY1805" fmla="*/ 4701503 h 6046090"/>
              <a:gd name="connsiteX1806" fmla="*/ 1792366 w 5812971"/>
              <a:gd name="connsiteY1806" fmla="*/ 4695903 h 6046090"/>
              <a:gd name="connsiteX1807" fmla="*/ 1815308 w 5812971"/>
              <a:gd name="connsiteY1807" fmla="*/ 4702203 h 6046090"/>
              <a:gd name="connsiteX1808" fmla="*/ 1822724 w 5812971"/>
              <a:gd name="connsiteY1808" fmla="*/ 4745132 h 6046090"/>
              <a:gd name="connsiteX1809" fmla="*/ 1798623 w 5812971"/>
              <a:gd name="connsiteY1809" fmla="*/ 4758198 h 6046090"/>
              <a:gd name="connsiteX1810" fmla="*/ 1780084 w 5812971"/>
              <a:gd name="connsiteY1810" fmla="*/ 4752599 h 6046090"/>
              <a:gd name="connsiteX1811" fmla="*/ 1778230 w 5812971"/>
              <a:gd name="connsiteY1811" fmla="*/ 4750733 h 6046090"/>
              <a:gd name="connsiteX1812" fmla="*/ 1765253 w 5812971"/>
              <a:gd name="connsiteY1812" fmla="*/ 4732067 h 6046090"/>
              <a:gd name="connsiteX1813" fmla="*/ 1770814 w 5812971"/>
              <a:gd name="connsiteY1813" fmla="*/ 4707803 h 6046090"/>
              <a:gd name="connsiteX1814" fmla="*/ 1792366 w 5812971"/>
              <a:gd name="connsiteY1814" fmla="*/ 4695903 h 6046090"/>
              <a:gd name="connsiteX1815" fmla="*/ 2388843 w 5812971"/>
              <a:gd name="connsiteY1815" fmla="*/ 4683925 h 6046090"/>
              <a:gd name="connsiteX1816" fmla="*/ 2409235 w 5812971"/>
              <a:gd name="connsiteY1816" fmla="*/ 4724402 h 6046090"/>
              <a:gd name="connsiteX1817" fmla="*/ 2379573 w 5812971"/>
              <a:gd name="connsiteY1817" fmla="*/ 4742800 h 6046090"/>
              <a:gd name="connsiteX1818" fmla="*/ 2368449 w 5812971"/>
              <a:gd name="connsiteY1818" fmla="*/ 4740960 h 6046090"/>
              <a:gd name="connsiteX1819" fmla="*/ 2349910 w 5812971"/>
              <a:gd name="connsiteY1819" fmla="*/ 4724402 h 6046090"/>
              <a:gd name="connsiteX1820" fmla="*/ 2349910 w 5812971"/>
              <a:gd name="connsiteY1820" fmla="*/ 4700484 h 6046090"/>
              <a:gd name="connsiteX1821" fmla="*/ 2388843 w 5812971"/>
              <a:gd name="connsiteY1821" fmla="*/ 4683925 h 6046090"/>
              <a:gd name="connsiteX1822" fmla="*/ 4736270 w 5812971"/>
              <a:gd name="connsiteY1822" fmla="*/ 4675839 h 6046090"/>
              <a:gd name="connsiteX1823" fmla="*/ 4757821 w 5812971"/>
              <a:gd name="connsiteY1823" fmla="*/ 4684005 h 6046090"/>
              <a:gd name="connsiteX1824" fmla="*/ 4757821 w 5812971"/>
              <a:gd name="connsiteY1824" fmla="*/ 4728801 h 6046090"/>
              <a:gd name="connsiteX1825" fmla="*/ 4735573 w 5812971"/>
              <a:gd name="connsiteY1825" fmla="*/ 4740000 h 6046090"/>
              <a:gd name="connsiteX1826" fmla="*/ 4713327 w 5812971"/>
              <a:gd name="connsiteY1826" fmla="*/ 4730668 h 6046090"/>
              <a:gd name="connsiteX1827" fmla="*/ 4713327 w 5812971"/>
              <a:gd name="connsiteY1827" fmla="*/ 4685871 h 6046090"/>
              <a:gd name="connsiteX1828" fmla="*/ 4736270 w 5812971"/>
              <a:gd name="connsiteY1828" fmla="*/ 4675839 h 6046090"/>
              <a:gd name="connsiteX1829" fmla="*/ 2005137 w 5812971"/>
              <a:gd name="connsiteY1829" fmla="*/ 4664776 h 6046090"/>
              <a:gd name="connsiteX1830" fmla="*/ 2028543 w 5812971"/>
              <a:gd name="connsiteY1830" fmla="*/ 4667518 h 6046090"/>
              <a:gd name="connsiteX1831" fmla="*/ 2043374 w 5812971"/>
              <a:gd name="connsiteY1831" fmla="*/ 4687622 h 6046090"/>
              <a:gd name="connsiteX1832" fmla="*/ 2039666 w 5812971"/>
              <a:gd name="connsiteY1832" fmla="*/ 4711381 h 6046090"/>
              <a:gd name="connsiteX1833" fmla="*/ 2013711 w 5812971"/>
              <a:gd name="connsiteY1833" fmla="*/ 4726003 h 6046090"/>
              <a:gd name="connsiteX1834" fmla="*/ 1997027 w 5812971"/>
              <a:gd name="connsiteY1834" fmla="*/ 4720519 h 6046090"/>
              <a:gd name="connsiteX1835" fmla="*/ 1995173 w 5812971"/>
              <a:gd name="connsiteY1835" fmla="*/ 4720519 h 6046090"/>
              <a:gd name="connsiteX1836" fmla="*/ 1985903 w 5812971"/>
              <a:gd name="connsiteY1836" fmla="*/ 4678484 h 6046090"/>
              <a:gd name="connsiteX1837" fmla="*/ 2005137 w 5812971"/>
              <a:gd name="connsiteY1837" fmla="*/ 4664776 h 6046090"/>
              <a:gd name="connsiteX1838" fmla="*/ 3735100 w 5812971"/>
              <a:gd name="connsiteY1838" fmla="*/ 4661607 h 6046090"/>
              <a:gd name="connsiteX1839" fmla="*/ 3762559 w 5812971"/>
              <a:gd name="connsiteY1839" fmla="*/ 4680135 h 6046090"/>
              <a:gd name="connsiteX1840" fmla="*/ 3747916 w 5812971"/>
              <a:gd name="connsiteY1840" fmla="*/ 4720897 h 6046090"/>
              <a:gd name="connsiteX1841" fmla="*/ 3746084 w 5812971"/>
              <a:gd name="connsiteY1841" fmla="*/ 4720897 h 6046090"/>
              <a:gd name="connsiteX1842" fmla="*/ 3733270 w 5812971"/>
              <a:gd name="connsiteY1842" fmla="*/ 4724602 h 6046090"/>
              <a:gd name="connsiteX1843" fmla="*/ 3705811 w 5812971"/>
              <a:gd name="connsiteY1843" fmla="*/ 4706074 h 6046090"/>
              <a:gd name="connsiteX1844" fmla="*/ 3722286 w 5812971"/>
              <a:gd name="connsiteY1844" fmla="*/ 4665312 h 6046090"/>
              <a:gd name="connsiteX1845" fmla="*/ 3735100 w 5812971"/>
              <a:gd name="connsiteY1845" fmla="*/ 4661607 h 6046090"/>
              <a:gd name="connsiteX1846" fmla="*/ 5362933 w 5812971"/>
              <a:gd name="connsiteY1846" fmla="*/ 4655074 h 6046090"/>
              <a:gd name="connsiteX1847" fmla="*/ 5384179 w 5812971"/>
              <a:gd name="connsiteY1847" fmla="*/ 4664874 h 6046090"/>
              <a:gd name="connsiteX1848" fmla="*/ 5395143 w 5812971"/>
              <a:gd name="connsiteY1848" fmla="*/ 4687272 h 6046090"/>
              <a:gd name="connsiteX1849" fmla="*/ 5386007 w 5812971"/>
              <a:gd name="connsiteY1849" fmla="*/ 4709671 h 6046090"/>
              <a:gd name="connsiteX1850" fmla="*/ 5364075 w 5812971"/>
              <a:gd name="connsiteY1850" fmla="*/ 4719002 h 6046090"/>
              <a:gd name="connsiteX1851" fmla="*/ 5342143 w 5812971"/>
              <a:gd name="connsiteY1851" fmla="*/ 4709671 h 6046090"/>
              <a:gd name="connsiteX1852" fmla="*/ 5340315 w 5812971"/>
              <a:gd name="connsiteY1852" fmla="*/ 4664874 h 6046090"/>
              <a:gd name="connsiteX1853" fmla="*/ 5362933 w 5812971"/>
              <a:gd name="connsiteY1853" fmla="*/ 4655074 h 6046090"/>
              <a:gd name="connsiteX1854" fmla="*/ 4076221 w 5812971"/>
              <a:gd name="connsiteY1854" fmla="*/ 4652234 h 6046090"/>
              <a:gd name="connsiteX1855" fmla="*/ 4095120 w 5812971"/>
              <a:gd name="connsiteY1855" fmla="*/ 4666601 h 6046090"/>
              <a:gd name="connsiteX1856" fmla="*/ 4085789 w 5812971"/>
              <a:gd name="connsiteY1856" fmla="*/ 4709241 h 6046090"/>
              <a:gd name="connsiteX1857" fmla="*/ 4067123 w 5812971"/>
              <a:gd name="connsiteY1857" fmla="*/ 4714803 h 6046090"/>
              <a:gd name="connsiteX1858" fmla="*/ 4040993 w 5812971"/>
              <a:gd name="connsiteY1858" fmla="*/ 4699972 h 6046090"/>
              <a:gd name="connsiteX1859" fmla="*/ 4050325 w 5812971"/>
              <a:gd name="connsiteY1859" fmla="*/ 4657332 h 6046090"/>
              <a:gd name="connsiteX1860" fmla="*/ 4076221 w 5812971"/>
              <a:gd name="connsiteY1860" fmla="*/ 4652234 h 6046090"/>
              <a:gd name="connsiteX1861" fmla="*/ 4561281 w 5812971"/>
              <a:gd name="connsiteY1861" fmla="*/ 4643175 h 6046090"/>
              <a:gd name="connsiteX1862" fmla="*/ 4583214 w 5812971"/>
              <a:gd name="connsiteY1862" fmla="*/ 4652274 h 6046090"/>
              <a:gd name="connsiteX1863" fmla="*/ 4581346 w 5812971"/>
              <a:gd name="connsiteY1863" fmla="*/ 4697071 h 6046090"/>
              <a:gd name="connsiteX1864" fmla="*/ 4579481 w 5812971"/>
              <a:gd name="connsiteY1864" fmla="*/ 4697071 h 6046090"/>
              <a:gd name="connsiteX1865" fmla="*/ 4558948 w 5812971"/>
              <a:gd name="connsiteY1865" fmla="*/ 4706402 h 6046090"/>
              <a:gd name="connsiteX1866" fmla="*/ 4536551 w 5812971"/>
              <a:gd name="connsiteY1866" fmla="*/ 4695204 h 6046090"/>
              <a:gd name="connsiteX1867" fmla="*/ 4527219 w 5812971"/>
              <a:gd name="connsiteY1867" fmla="*/ 4674673 h 6046090"/>
              <a:gd name="connsiteX1868" fmla="*/ 4536551 w 5812971"/>
              <a:gd name="connsiteY1868" fmla="*/ 4652274 h 6046090"/>
              <a:gd name="connsiteX1869" fmla="*/ 4561281 w 5812971"/>
              <a:gd name="connsiteY1869" fmla="*/ 4643175 h 6046090"/>
              <a:gd name="connsiteX1870" fmla="*/ 891429 w 5812971"/>
              <a:gd name="connsiteY1870" fmla="*/ 4628676 h 6046090"/>
              <a:gd name="connsiteX1871" fmla="*/ 911108 w 5812971"/>
              <a:gd name="connsiteY1871" fmla="*/ 4640494 h 6046090"/>
              <a:gd name="connsiteX1872" fmla="*/ 907447 w 5812971"/>
              <a:gd name="connsiteY1872" fmla="*/ 4684989 h 6046090"/>
              <a:gd name="connsiteX1873" fmla="*/ 889141 w 5812971"/>
              <a:gd name="connsiteY1873" fmla="*/ 4692404 h 6046090"/>
              <a:gd name="connsiteX1874" fmla="*/ 863512 w 5812971"/>
              <a:gd name="connsiteY1874" fmla="*/ 4679426 h 6046090"/>
              <a:gd name="connsiteX1875" fmla="*/ 863512 w 5812971"/>
              <a:gd name="connsiteY1875" fmla="*/ 4677573 h 6046090"/>
              <a:gd name="connsiteX1876" fmla="*/ 869004 w 5812971"/>
              <a:gd name="connsiteY1876" fmla="*/ 4634933 h 6046090"/>
              <a:gd name="connsiteX1877" fmla="*/ 891429 w 5812971"/>
              <a:gd name="connsiteY1877" fmla="*/ 4628676 h 6046090"/>
              <a:gd name="connsiteX1878" fmla="*/ 1080708 w 5812971"/>
              <a:gd name="connsiteY1878" fmla="*/ 4627776 h 6046090"/>
              <a:gd name="connsiteX1879" fmla="*/ 1100774 w 5812971"/>
              <a:gd name="connsiteY1879" fmla="*/ 4638741 h 6046090"/>
              <a:gd name="connsiteX1880" fmla="*/ 1110106 w 5812971"/>
              <a:gd name="connsiteY1880" fmla="*/ 4663006 h 6046090"/>
              <a:gd name="connsiteX1881" fmla="*/ 1098907 w 5812971"/>
              <a:gd name="connsiteY1881" fmla="*/ 4683538 h 6046090"/>
              <a:gd name="connsiteX1882" fmla="*/ 1078376 w 5812971"/>
              <a:gd name="connsiteY1882" fmla="*/ 4691004 h 6046090"/>
              <a:gd name="connsiteX1883" fmla="*/ 1054111 w 5812971"/>
              <a:gd name="connsiteY1883" fmla="*/ 4679804 h 6046090"/>
              <a:gd name="connsiteX1884" fmla="*/ 1057844 w 5812971"/>
              <a:gd name="connsiteY1884" fmla="*/ 4635009 h 6046090"/>
              <a:gd name="connsiteX1885" fmla="*/ 1080708 w 5812971"/>
              <a:gd name="connsiteY1885" fmla="*/ 4627776 h 6046090"/>
              <a:gd name="connsiteX1886" fmla="*/ 523836 w 5812971"/>
              <a:gd name="connsiteY1886" fmla="*/ 4627310 h 6046090"/>
              <a:gd name="connsiteX1887" fmla="*/ 542635 w 5812971"/>
              <a:gd name="connsiteY1887" fmla="*/ 4641076 h 6046090"/>
              <a:gd name="connsiteX1888" fmla="*/ 548274 w 5812971"/>
              <a:gd name="connsiteY1888" fmla="*/ 4665339 h 6046090"/>
              <a:gd name="connsiteX1889" fmla="*/ 535117 w 5812971"/>
              <a:gd name="connsiteY1889" fmla="*/ 4684005 h 6046090"/>
              <a:gd name="connsiteX1890" fmla="*/ 518196 w 5812971"/>
              <a:gd name="connsiteY1890" fmla="*/ 4689605 h 6046090"/>
              <a:gd name="connsiteX1891" fmla="*/ 491879 w 5812971"/>
              <a:gd name="connsiteY1891" fmla="*/ 4676539 h 6046090"/>
              <a:gd name="connsiteX1892" fmla="*/ 489999 w 5812971"/>
              <a:gd name="connsiteY1892" fmla="*/ 4674673 h 6046090"/>
              <a:gd name="connsiteX1893" fmla="*/ 486240 w 5812971"/>
              <a:gd name="connsiteY1893" fmla="*/ 4650407 h 6046090"/>
              <a:gd name="connsiteX1894" fmla="*/ 499399 w 5812971"/>
              <a:gd name="connsiteY1894" fmla="*/ 4631742 h 6046090"/>
              <a:gd name="connsiteX1895" fmla="*/ 523836 w 5812971"/>
              <a:gd name="connsiteY1895" fmla="*/ 4627310 h 6046090"/>
              <a:gd name="connsiteX1896" fmla="*/ 706972 w 5812971"/>
              <a:gd name="connsiteY1896" fmla="*/ 4627076 h 6046090"/>
              <a:gd name="connsiteX1897" fmla="*/ 726466 w 5812971"/>
              <a:gd name="connsiteY1897" fmla="*/ 4639209 h 6046090"/>
              <a:gd name="connsiteX1898" fmla="*/ 720830 w 5812971"/>
              <a:gd name="connsiteY1898" fmla="*/ 4684005 h 6046090"/>
              <a:gd name="connsiteX1899" fmla="*/ 702041 w 5812971"/>
              <a:gd name="connsiteY1899" fmla="*/ 4689605 h 6046090"/>
              <a:gd name="connsiteX1900" fmla="*/ 677618 w 5812971"/>
              <a:gd name="connsiteY1900" fmla="*/ 4676539 h 6046090"/>
              <a:gd name="connsiteX1901" fmla="*/ 675738 w 5812971"/>
              <a:gd name="connsiteY1901" fmla="*/ 4676539 h 6046090"/>
              <a:gd name="connsiteX1902" fmla="*/ 683253 w 5812971"/>
              <a:gd name="connsiteY1902" fmla="*/ 4631742 h 6046090"/>
              <a:gd name="connsiteX1903" fmla="*/ 706972 w 5812971"/>
              <a:gd name="connsiteY1903" fmla="*/ 4627076 h 6046090"/>
              <a:gd name="connsiteX1904" fmla="*/ 5522743 w 5812971"/>
              <a:gd name="connsiteY1904" fmla="*/ 4625170 h 6046090"/>
              <a:gd name="connsiteX1905" fmla="*/ 5544131 w 5812971"/>
              <a:gd name="connsiteY1905" fmla="*/ 4633450 h 6046090"/>
              <a:gd name="connsiteX1906" fmla="*/ 5553331 w 5812971"/>
              <a:gd name="connsiteY1906" fmla="*/ 4655527 h 6046090"/>
              <a:gd name="connsiteX1907" fmla="*/ 5544131 w 5812971"/>
              <a:gd name="connsiteY1907" fmla="*/ 4677606 h 6046090"/>
              <a:gd name="connsiteX1908" fmla="*/ 5523894 w 5812971"/>
              <a:gd name="connsiteY1908" fmla="*/ 4686805 h 6046090"/>
              <a:gd name="connsiteX1909" fmla="*/ 5501815 w 5812971"/>
              <a:gd name="connsiteY1909" fmla="*/ 4677606 h 6046090"/>
              <a:gd name="connsiteX1910" fmla="*/ 5499975 w 5812971"/>
              <a:gd name="connsiteY1910" fmla="*/ 4633450 h 6046090"/>
              <a:gd name="connsiteX1911" fmla="*/ 5522743 w 5812971"/>
              <a:gd name="connsiteY1911" fmla="*/ 4625170 h 6046090"/>
              <a:gd name="connsiteX1912" fmla="*/ 5197297 w 5812971"/>
              <a:gd name="connsiteY1912" fmla="*/ 4625122 h 6046090"/>
              <a:gd name="connsiteX1913" fmla="*/ 5218294 w 5812971"/>
              <a:gd name="connsiteY1913" fmla="*/ 4633804 h 6046090"/>
              <a:gd name="connsiteX1914" fmla="*/ 5220159 w 5812971"/>
              <a:gd name="connsiteY1914" fmla="*/ 4677667 h 6046090"/>
              <a:gd name="connsiteX1915" fmla="*/ 5195896 w 5812971"/>
              <a:gd name="connsiteY1915" fmla="*/ 4686805 h 6046090"/>
              <a:gd name="connsiteX1916" fmla="*/ 5173499 w 5812971"/>
              <a:gd name="connsiteY1916" fmla="*/ 4677667 h 6046090"/>
              <a:gd name="connsiteX1917" fmla="*/ 5164165 w 5812971"/>
              <a:gd name="connsiteY1917" fmla="*/ 4655735 h 6046090"/>
              <a:gd name="connsiteX1918" fmla="*/ 5173499 w 5812971"/>
              <a:gd name="connsiteY1918" fmla="*/ 4635631 h 6046090"/>
              <a:gd name="connsiteX1919" fmla="*/ 5197297 w 5812971"/>
              <a:gd name="connsiteY1919" fmla="*/ 4625122 h 6046090"/>
              <a:gd name="connsiteX1920" fmla="*/ 1272014 w 5812971"/>
              <a:gd name="connsiteY1920" fmla="*/ 4624665 h 6046090"/>
              <a:gd name="connsiteX1921" fmla="*/ 1293196 w 5812971"/>
              <a:gd name="connsiteY1921" fmla="*/ 4633804 h 6046090"/>
              <a:gd name="connsiteX1922" fmla="*/ 1293196 w 5812971"/>
              <a:gd name="connsiteY1922" fmla="*/ 4677667 h 6046090"/>
              <a:gd name="connsiteX1923" fmla="*/ 1272935 w 5812971"/>
              <a:gd name="connsiteY1923" fmla="*/ 4686805 h 6046090"/>
              <a:gd name="connsiteX1924" fmla="*/ 1248989 w 5812971"/>
              <a:gd name="connsiteY1924" fmla="*/ 4675839 h 6046090"/>
              <a:gd name="connsiteX1925" fmla="*/ 1250832 w 5812971"/>
              <a:gd name="connsiteY1925" fmla="*/ 4631977 h 6046090"/>
              <a:gd name="connsiteX1926" fmla="*/ 1272014 w 5812971"/>
              <a:gd name="connsiteY1926" fmla="*/ 4624665 h 6046090"/>
              <a:gd name="connsiteX1927" fmla="*/ 2225875 w 5812971"/>
              <a:gd name="connsiteY1927" fmla="*/ 4620894 h 6046090"/>
              <a:gd name="connsiteX1928" fmla="*/ 2250671 w 5812971"/>
              <a:gd name="connsiteY1928" fmla="*/ 4622721 h 6046090"/>
              <a:gd name="connsiteX1929" fmla="*/ 2267355 w 5812971"/>
              <a:gd name="connsiteY1929" fmla="*/ 4640998 h 6046090"/>
              <a:gd name="connsiteX1930" fmla="*/ 2265501 w 5812971"/>
              <a:gd name="connsiteY1930" fmla="*/ 4662930 h 6046090"/>
              <a:gd name="connsiteX1931" fmla="*/ 2237693 w 5812971"/>
              <a:gd name="connsiteY1931" fmla="*/ 4681206 h 6046090"/>
              <a:gd name="connsiteX1932" fmla="*/ 2224716 w 5812971"/>
              <a:gd name="connsiteY1932" fmla="*/ 4677550 h 6046090"/>
              <a:gd name="connsiteX1933" fmla="*/ 2222862 w 5812971"/>
              <a:gd name="connsiteY1933" fmla="*/ 4677550 h 6046090"/>
              <a:gd name="connsiteX1934" fmla="*/ 2208032 w 5812971"/>
              <a:gd name="connsiteY1934" fmla="*/ 4635515 h 6046090"/>
              <a:gd name="connsiteX1935" fmla="*/ 2225875 w 5812971"/>
              <a:gd name="connsiteY1935" fmla="*/ 4620894 h 6046090"/>
              <a:gd name="connsiteX1936" fmla="*/ 1470124 w 5812971"/>
              <a:gd name="connsiteY1936" fmla="*/ 4614245 h 6046090"/>
              <a:gd name="connsiteX1937" fmla="*/ 1492358 w 5812971"/>
              <a:gd name="connsiteY1937" fmla="*/ 4622411 h 6046090"/>
              <a:gd name="connsiteX1938" fmla="*/ 1503475 w 5812971"/>
              <a:gd name="connsiteY1938" fmla="*/ 4646675 h 6046090"/>
              <a:gd name="connsiteX1939" fmla="*/ 1494211 w 5812971"/>
              <a:gd name="connsiteY1939" fmla="*/ 4669073 h 6046090"/>
              <a:gd name="connsiteX1940" fmla="*/ 1471977 w 5812971"/>
              <a:gd name="connsiteY1940" fmla="*/ 4678406 h 6046090"/>
              <a:gd name="connsiteX1941" fmla="*/ 1451596 w 5812971"/>
              <a:gd name="connsiteY1941" fmla="*/ 4669073 h 6046090"/>
              <a:gd name="connsiteX1942" fmla="*/ 1449743 w 5812971"/>
              <a:gd name="connsiteY1942" fmla="*/ 4667206 h 6046090"/>
              <a:gd name="connsiteX1943" fmla="*/ 1440480 w 5812971"/>
              <a:gd name="connsiteY1943" fmla="*/ 4646675 h 6046090"/>
              <a:gd name="connsiteX1944" fmla="*/ 1447891 w 5812971"/>
              <a:gd name="connsiteY1944" fmla="*/ 4624277 h 6046090"/>
              <a:gd name="connsiteX1945" fmla="*/ 1470124 w 5812971"/>
              <a:gd name="connsiteY1945" fmla="*/ 4614245 h 6046090"/>
              <a:gd name="connsiteX1946" fmla="*/ 4383435 w 5812971"/>
              <a:gd name="connsiteY1946" fmla="*/ 4605111 h 6046090"/>
              <a:gd name="connsiteX1947" fmla="*/ 4402777 w 5812971"/>
              <a:gd name="connsiteY1947" fmla="*/ 4616697 h 6046090"/>
              <a:gd name="connsiteX1948" fmla="*/ 4399092 w 5812971"/>
              <a:gd name="connsiteY1948" fmla="*/ 4659338 h 6046090"/>
              <a:gd name="connsiteX1949" fmla="*/ 4399092 w 5812971"/>
              <a:gd name="connsiteY1949" fmla="*/ 4661192 h 6046090"/>
              <a:gd name="connsiteX1950" fmla="*/ 4378831 w 5812971"/>
              <a:gd name="connsiteY1950" fmla="*/ 4668606 h 6046090"/>
              <a:gd name="connsiteX1951" fmla="*/ 4354886 w 5812971"/>
              <a:gd name="connsiteY1951" fmla="*/ 4657484 h 6046090"/>
              <a:gd name="connsiteX1952" fmla="*/ 4358570 w 5812971"/>
              <a:gd name="connsiteY1952" fmla="*/ 4612989 h 6046090"/>
              <a:gd name="connsiteX1953" fmla="*/ 4383435 w 5812971"/>
              <a:gd name="connsiteY1953" fmla="*/ 4605111 h 6046090"/>
              <a:gd name="connsiteX1954" fmla="*/ 1671514 w 5812971"/>
              <a:gd name="connsiteY1954" fmla="*/ 4599778 h 6046090"/>
              <a:gd name="connsiteX1955" fmla="*/ 1694080 w 5812971"/>
              <a:gd name="connsiteY1955" fmla="*/ 4607011 h 6046090"/>
              <a:gd name="connsiteX1956" fmla="*/ 1699605 w 5812971"/>
              <a:gd name="connsiteY1956" fmla="*/ 4651808 h 6046090"/>
              <a:gd name="connsiteX1957" fmla="*/ 1675659 w 5812971"/>
              <a:gd name="connsiteY1957" fmla="*/ 4663006 h 6046090"/>
              <a:gd name="connsiteX1958" fmla="*/ 1655398 w 5812971"/>
              <a:gd name="connsiteY1958" fmla="*/ 4655540 h 6046090"/>
              <a:gd name="connsiteX1959" fmla="*/ 1653555 w 5812971"/>
              <a:gd name="connsiteY1959" fmla="*/ 4653674 h 6046090"/>
              <a:gd name="connsiteX1960" fmla="*/ 1651714 w 5812971"/>
              <a:gd name="connsiteY1960" fmla="*/ 4610744 h 6046090"/>
              <a:gd name="connsiteX1961" fmla="*/ 1671514 w 5812971"/>
              <a:gd name="connsiteY1961" fmla="*/ 4599778 h 6046090"/>
              <a:gd name="connsiteX1962" fmla="*/ 3874153 w 5812971"/>
              <a:gd name="connsiteY1962" fmla="*/ 4594412 h 6046090"/>
              <a:gd name="connsiteX1963" fmla="*/ 3901963 w 5812971"/>
              <a:gd name="connsiteY1963" fmla="*/ 4611088 h 6046090"/>
              <a:gd name="connsiteX1964" fmla="*/ 3903817 w 5812971"/>
              <a:gd name="connsiteY1964" fmla="*/ 4635174 h 6046090"/>
              <a:gd name="connsiteX1965" fmla="*/ 3888985 w 5812971"/>
              <a:gd name="connsiteY1965" fmla="*/ 4653703 h 6046090"/>
              <a:gd name="connsiteX1966" fmla="*/ 3872299 w 5812971"/>
              <a:gd name="connsiteY1966" fmla="*/ 4657408 h 6046090"/>
              <a:gd name="connsiteX1967" fmla="*/ 3846346 w 5812971"/>
              <a:gd name="connsiteY1967" fmla="*/ 4640732 h 6046090"/>
              <a:gd name="connsiteX1968" fmla="*/ 3857469 w 5812971"/>
              <a:gd name="connsiteY1968" fmla="*/ 4599970 h 6046090"/>
              <a:gd name="connsiteX1969" fmla="*/ 3874153 w 5812971"/>
              <a:gd name="connsiteY1969" fmla="*/ 4594412 h 6046090"/>
              <a:gd name="connsiteX1970" fmla="*/ 5697747 w 5812971"/>
              <a:gd name="connsiteY1970" fmla="*/ 4593033 h 6046090"/>
              <a:gd name="connsiteX1971" fmla="*/ 5720517 w 5812971"/>
              <a:gd name="connsiteY1971" fmla="*/ 4601491 h 6046090"/>
              <a:gd name="connsiteX1972" fmla="*/ 5729717 w 5812971"/>
              <a:gd name="connsiteY1972" fmla="*/ 4624049 h 6046090"/>
              <a:gd name="connsiteX1973" fmla="*/ 5720517 w 5812971"/>
              <a:gd name="connsiteY1973" fmla="*/ 4646608 h 6046090"/>
              <a:gd name="connsiteX1974" fmla="*/ 5700279 w 5812971"/>
              <a:gd name="connsiteY1974" fmla="*/ 4656008 h 6046090"/>
              <a:gd name="connsiteX1975" fmla="*/ 5678200 w 5812971"/>
              <a:gd name="connsiteY1975" fmla="*/ 4646608 h 6046090"/>
              <a:gd name="connsiteX1976" fmla="*/ 5676360 w 5812971"/>
              <a:gd name="connsiteY1976" fmla="*/ 4646608 h 6046090"/>
              <a:gd name="connsiteX1977" fmla="*/ 5676360 w 5812971"/>
              <a:gd name="connsiteY1977" fmla="*/ 4601491 h 6046090"/>
              <a:gd name="connsiteX1978" fmla="*/ 5697747 w 5812971"/>
              <a:gd name="connsiteY1978" fmla="*/ 4593033 h 6046090"/>
              <a:gd name="connsiteX1979" fmla="*/ 5020901 w 5812971"/>
              <a:gd name="connsiteY1979" fmla="*/ 4593014 h 6046090"/>
              <a:gd name="connsiteX1980" fmla="*/ 5043695 w 5812971"/>
              <a:gd name="connsiteY1980" fmla="*/ 4601878 h 6046090"/>
              <a:gd name="connsiteX1981" fmla="*/ 5043695 w 5812971"/>
              <a:gd name="connsiteY1981" fmla="*/ 4646675 h 6046090"/>
              <a:gd name="connsiteX1982" fmla="*/ 5041816 w 5812971"/>
              <a:gd name="connsiteY1982" fmla="*/ 4646675 h 6046090"/>
              <a:gd name="connsiteX1983" fmla="*/ 5019257 w 5812971"/>
              <a:gd name="connsiteY1983" fmla="*/ 4656008 h 6046090"/>
              <a:gd name="connsiteX1984" fmla="*/ 4996697 w 5812971"/>
              <a:gd name="connsiteY1984" fmla="*/ 4646675 h 6046090"/>
              <a:gd name="connsiteX1985" fmla="*/ 4989179 w 5812971"/>
              <a:gd name="connsiteY1985" fmla="*/ 4624277 h 6046090"/>
              <a:gd name="connsiteX1986" fmla="*/ 4996697 w 5812971"/>
              <a:gd name="connsiteY1986" fmla="*/ 4603745 h 6046090"/>
              <a:gd name="connsiteX1987" fmla="*/ 5020901 w 5812971"/>
              <a:gd name="connsiteY1987" fmla="*/ 4593014 h 6046090"/>
              <a:gd name="connsiteX1988" fmla="*/ 1879183 w 5812971"/>
              <a:gd name="connsiteY1988" fmla="*/ 4576914 h 6046090"/>
              <a:gd name="connsiteX1989" fmla="*/ 1901719 w 5812971"/>
              <a:gd name="connsiteY1989" fmla="*/ 4583213 h 6046090"/>
              <a:gd name="connsiteX1990" fmla="*/ 1914600 w 5812971"/>
              <a:gd name="connsiteY1990" fmla="*/ 4603745 h 6046090"/>
              <a:gd name="connsiteX1991" fmla="*/ 1909080 w 5812971"/>
              <a:gd name="connsiteY1991" fmla="*/ 4628010 h 6046090"/>
              <a:gd name="connsiteX1992" fmla="*/ 1885160 w 5812971"/>
              <a:gd name="connsiteY1992" fmla="*/ 4639209 h 6046090"/>
              <a:gd name="connsiteX1993" fmla="*/ 1866763 w 5812971"/>
              <a:gd name="connsiteY1993" fmla="*/ 4633609 h 6046090"/>
              <a:gd name="connsiteX1994" fmla="*/ 1864923 w 5812971"/>
              <a:gd name="connsiteY1994" fmla="*/ 4633609 h 6046090"/>
              <a:gd name="connsiteX1995" fmla="*/ 1853884 w 5812971"/>
              <a:gd name="connsiteY1995" fmla="*/ 4613078 h 6046090"/>
              <a:gd name="connsiteX1996" fmla="*/ 1859405 w 5812971"/>
              <a:gd name="connsiteY1996" fmla="*/ 4588813 h 6046090"/>
              <a:gd name="connsiteX1997" fmla="*/ 1879183 w 5812971"/>
              <a:gd name="connsiteY1997" fmla="*/ 4576914 h 6046090"/>
              <a:gd name="connsiteX1998" fmla="*/ 4201047 w 5812971"/>
              <a:gd name="connsiteY1998" fmla="*/ 4564514 h 6046090"/>
              <a:gd name="connsiteX1999" fmla="*/ 4222043 w 5812971"/>
              <a:gd name="connsiteY1999" fmla="*/ 4576101 h 6046090"/>
              <a:gd name="connsiteX2000" fmla="*/ 4227643 w 5812971"/>
              <a:gd name="connsiteY2000" fmla="*/ 4600201 h 6046090"/>
              <a:gd name="connsiteX2001" fmla="*/ 4214579 w 5812971"/>
              <a:gd name="connsiteY2001" fmla="*/ 4620595 h 6046090"/>
              <a:gd name="connsiteX2002" fmla="*/ 4194045 w 5812971"/>
              <a:gd name="connsiteY2002" fmla="*/ 4628011 h 6046090"/>
              <a:gd name="connsiteX2003" fmla="*/ 4169782 w 5812971"/>
              <a:gd name="connsiteY2003" fmla="*/ 4615033 h 6046090"/>
              <a:gd name="connsiteX2004" fmla="*/ 4177247 w 5812971"/>
              <a:gd name="connsiteY2004" fmla="*/ 4572394 h 6046090"/>
              <a:gd name="connsiteX2005" fmla="*/ 4201047 w 5812971"/>
              <a:gd name="connsiteY2005" fmla="*/ 4564514 h 6046090"/>
              <a:gd name="connsiteX2006" fmla="*/ 4844756 w 5812971"/>
              <a:gd name="connsiteY2006" fmla="*/ 4562187 h 6046090"/>
              <a:gd name="connsiteX2007" fmla="*/ 4865611 w 5812971"/>
              <a:gd name="connsiteY2007" fmla="*/ 4570993 h 6046090"/>
              <a:gd name="connsiteX2008" fmla="*/ 4865611 w 5812971"/>
              <a:gd name="connsiteY2008" fmla="*/ 4615487 h 6046090"/>
              <a:gd name="connsiteX2009" fmla="*/ 4843366 w 5812971"/>
              <a:gd name="connsiteY2009" fmla="*/ 4626611 h 6046090"/>
              <a:gd name="connsiteX2010" fmla="*/ 4821118 w 5812971"/>
              <a:gd name="connsiteY2010" fmla="*/ 4617341 h 6046090"/>
              <a:gd name="connsiteX2011" fmla="*/ 4821118 w 5812971"/>
              <a:gd name="connsiteY2011" fmla="*/ 4572847 h 6046090"/>
              <a:gd name="connsiteX2012" fmla="*/ 4844756 w 5812971"/>
              <a:gd name="connsiteY2012" fmla="*/ 4562187 h 6046090"/>
              <a:gd name="connsiteX2013" fmla="*/ 2093330 w 5812971"/>
              <a:gd name="connsiteY2013" fmla="*/ 4545787 h 6046090"/>
              <a:gd name="connsiteX2014" fmla="*/ 2116734 w 5812971"/>
              <a:gd name="connsiteY2014" fmla="*/ 4548527 h 6046090"/>
              <a:gd name="connsiteX2015" fmla="*/ 2131566 w 5812971"/>
              <a:gd name="connsiteY2015" fmla="*/ 4568632 h 6046090"/>
              <a:gd name="connsiteX2016" fmla="*/ 2127858 w 5812971"/>
              <a:gd name="connsiteY2016" fmla="*/ 4592390 h 6046090"/>
              <a:gd name="connsiteX2017" fmla="*/ 2101904 w 5812971"/>
              <a:gd name="connsiteY2017" fmla="*/ 4607012 h 6046090"/>
              <a:gd name="connsiteX2018" fmla="*/ 2087073 w 5812971"/>
              <a:gd name="connsiteY2018" fmla="*/ 4601528 h 6046090"/>
              <a:gd name="connsiteX2019" fmla="*/ 2085221 w 5812971"/>
              <a:gd name="connsiteY2019" fmla="*/ 4601528 h 6046090"/>
              <a:gd name="connsiteX2020" fmla="*/ 2074095 w 5812971"/>
              <a:gd name="connsiteY2020" fmla="*/ 4559493 h 6046090"/>
              <a:gd name="connsiteX2021" fmla="*/ 2093330 w 5812971"/>
              <a:gd name="connsiteY2021" fmla="*/ 4545787 h 6046090"/>
              <a:gd name="connsiteX2022" fmla="*/ 4668139 w 5812971"/>
              <a:gd name="connsiteY2022" fmla="*/ 4533216 h 6046090"/>
              <a:gd name="connsiteX2023" fmla="*/ 4690539 w 5812971"/>
              <a:gd name="connsiteY2023" fmla="*/ 4540984 h 6046090"/>
              <a:gd name="connsiteX2024" fmla="*/ 4692405 w 5812971"/>
              <a:gd name="connsiteY2024" fmla="*/ 4584848 h 6046090"/>
              <a:gd name="connsiteX2025" fmla="*/ 4690539 w 5812971"/>
              <a:gd name="connsiteY2025" fmla="*/ 4586675 h 6046090"/>
              <a:gd name="connsiteX2026" fmla="*/ 4668139 w 5812971"/>
              <a:gd name="connsiteY2026" fmla="*/ 4595813 h 6046090"/>
              <a:gd name="connsiteX2027" fmla="*/ 4647609 w 5812971"/>
              <a:gd name="connsiteY2027" fmla="*/ 4586675 h 6046090"/>
              <a:gd name="connsiteX2028" fmla="*/ 4636409 w 5812971"/>
              <a:gd name="connsiteY2028" fmla="*/ 4566571 h 6046090"/>
              <a:gd name="connsiteX2029" fmla="*/ 4645741 w 5812971"/>
              <a:gd name="connsiteY2029" fmla="*/ 4544640 h 6046090"/>
              <a:gd name="connsiteX2030" fmla="*/ 4668139 w 5812971"/>
              <a:gd name="connsiteY2030" fmla="*/ 4533216 h 6046090"/>
              <a:gd name="connsiteX2031" fmla="*/ 4015386 w 5812971"/>
              <a:gd name="connsiteY2031" fmla="*/ 4516567 h 6046090"/>
              <a:gd name="connsiteX2032" fmla="*/ 4034420 w 5812971"/>
              <a:gd name="connsiteY2032" fmla="*/ 4531228 h 6046090"/>
              <a:gd name="connsiteX2033" fmla="*/ 4038180 w 5812971"/>
              <a:gd name="connsiteY2033" fmla="*/ 4553929 h 6046090"/>
              <a:gd name="connsiteX2034" fmla="*/ 4025022 w 5812971"/>
              <a:gd name="connsiteY2034" fmla="*/ 4574738 h 6046090"/>
              <a:gd name="connsiteX2035" fmla="*/ 4006221 w 5812971"/>
              <a:gd name="connsiteY2035" fmla="*/ 4580414 h 6046090"/>
              <a:gd name="connsiteX2036" fmla="*/ 3979903 w 5812971"/>
              <a:gd name="connsiteY2036" fmla="*/ 4565280 h 6046090"/>
              <a:gd name="connsiteX2037" fmla="*/ 3976145 w 5812971"/>
              <a:gd name="connsiteY2037" fmla="*/ 4542579 h 6046090"/>
              <a:gd name="connsiteX2038" fmla="*/ 3989304 w 5812971"/>
              <a:gd name="connsiteY2038" fmla="*/ 4521770 h 6046090"/>
              <a:gd name="connsiteX2039" fmla="*/ 4015386 w 5812971"/>
              <a:gd name="connsiteY2039" fmla="*/ 4516567 h 6046090"/>
              <a:gd name="connsiteX2040" fmla="*/ 1171911 w 5812971"/>
              <a:gd name="connsiteY2040" fmla="*/ 4507152 h 6046090"/>
              <a:gd name="connsiteX2041" fmla="*/ 1193230 w 5812971"/>
              <a:gd name="connsiteY2041" fmla="*/ 4518352 h 6046090"/>
              <a:gd name="connsiteX2042" fmla="*/ 1200646 w 5812971"/>
              <a:gd name="connsiteY2042" fmla="*/ 4542616 h 6046090"/>
              <a:gd name="connsiteX2043" fmla="*/ 1189522 w 5812971"/>
              <a:gd name="connsiteY2043" fmla="*/ 4563147 h 6046090"/>
              <a:gd name="connsiteX2044" fmla="*/ 1170984 w 5812971"/>
              <a:gd name="connsiteY2044" fmla="*/ 4570615 h 6046090"/>
              <a:gd name="connsiteX2045" fmla="*/ 1146882 w 5812971"/>
              <a:gd name="connsiteY2045" fmla="*/ 4559415 h 6046090"/>
              <a:gd name="connsiteX2046" fmla="*/ 1145028 w 5812971"/>
              <a:gd name="connsiteY2046" fmla="*/ 4557548 h 6046090"/>
              <a:gd name="connsiteX2047" fmla="*/ 1150590 w 5812971"/>
              <a:gd name="connsiteY2047" fmla="*/ 4512751 h 6046090"/>
              <a:gd name="connsiteX2048" fmla="*/ 1171911 w 5812971"/>
              <a:gd name="connsiteY2048" fmla="*/ 4507152 h 6046090"/>
              <a:gd name="connsiteX2049" fmla="*/ 986450 w 5812971"/>
              <a:gd name="connsiteY2049" fmla="*/ 4506920 h 6046090"/>
              <a:gd name="connsiteX2050" fmla="*/ 1006516 w 5812971"/>
              <a:gd name="connsiteY2050" fmla="*/ 4518819 h 6046090"/>
              <a:gd name="connsiteX2051" fmla="*/ 1000915 w 5812971"/>
              <a:gd name="connsiteY2051" fmla="*/ 4563615 h 6046090"/>
              <a:gd name="connsiteX2052" fmla="*/ 982250 w 5812971"/>
              <a:gd name="connsiteY2052" fmla="*/ 4569214 h 6046090"/>
              <a:gd name="connsiteX2053" fmla="*/ 957986 w 5812971"/>
              <a:gd name="connsiteY2053" fmla="*/ 4558016 h 6046090"/>
              <a:gd name="connsiteX2054" fmla="*/ 956120 w 5812971"/>
              <a:gd name="connsiteY2054" fmla="*/ 4556149 h 6046090"/>
              <a:gd name="connsiteX2055" fmla="*/ 950519 w 5812971"/>
              <a:gd name="connsiteY2055" fmla="*/ 4533750 h 6046090"/>
              <a:gd name="connsiteX2056" fmla="*/ 963586 w 5812971"/>
              <a:gd name="connsiteY2056" fmla="*/ 4513219 h 6046090"/>
              <a:gd name="connsiteX2057" fmla="*/ 986450 w 5812971"/>
              <a:gd name="connsiteY2057" fmla="*/ 4506920 h 6046090"/>
              <a:gd name="connsiteX2058" fmla="*/ 802268 w 5812971"/>
              <a:gd name="connsiteY2058" fmla="*/ 4503887 h 6046090"/>
              <a:gd name="connsiteX2059" fmla="*/ 821947 w 5812971"/>
              <a:gd name="connsiteY2059" fmla="*/ 4516020 h 6046090"/>
              <a:gd name="connsiteX2060" fmla="*/ 814624 w 5812971"/>
              <a:gd name="connsiteY2060" fmla="*/ 4560815 h 6046090"/>
              <a:gd name="connsiteX2061" fmla="*/ 798148 w 5812971"/>
              <a:gd name="connsiteY2061" fmla="*/ 4566414 h 6046090"/>
              <a:gd name="connsiteX2062" fmla="*/ 772521 w 5812971"/>
              <a:gd name="connsiteY2062" fmla="*/ 4553349 h 6046090"/>
              <a:gd name="connsiteX2063" fmla="*/ 779843 w 5812971"/>
              <a:gd name="connsiteY2063" fmla="*/ 4508552 h 6046090"/>
              <a:gd name="connsiteX2064" fmla="*/ 802268 w 5812971"/>
              <a:gd name="connsiteY2064" fmla="*/ 4503887 h 6046090"/>
              <a:gd name="connsiteX2065" fmla="*/ 1364409 w 5812971"/>
              <a:gd name="connsiteY2065" fmla="*/ 4502953 h 6046090"/>
              <a:gd name="connsiteX2066" fmla="*/ 1385961 w 5812971"/>
              <a:gd name="connsiteY2066" fmla="*/ 4512286 h 6046090"/>
              <a:gd name="connsiteX2067" fmla="*/ 1384105 w 5812971"/>
              <a:gd name="connsiteY2067" fmla="*/ 4557083 h 6046090"/>
              <a:gd name="connsiteX2068" fmla="*/ 1363713 w 5812971"/>
              <a:gd name="connsiteY2068" fmla="*/ 4566414 h 6046090"/>
              <a:gd name="connsiteX2069" fmla="*/ 1341466 w 5812971"/>
              <a:gd name="connsiteY2069" fmla="*/ 4555216 h 6046090"/>
              <a:gd name="connsiteX2070" fmla="*/ 1339612 w 5812971"/>
              <a:gd name="connsiteY2070" fmla="*/ 4553349 h 6046090"/>
              <a:gd name="connsiteX2071" fmla="*/ 1341466 w 5812971"/>
              <a:gd name="connsiteY2071" fmla="*/ 4510419 h 6046090"/>
              <a:gd name="connsiteX2072" fmla="*/ 1364409 w 5812971"/>
              <a:gd name="connsiteY2072" fmla="*/ 4502953 h 6046090"/>
              <a:gd name="connsiteX2073" fmla="*/ 4495954 w 5812971"/>
              <a:gd name="connsiteY2073" fmla="*/ 4501787 h 6046090"/>
              <a:gd name="connsiteX2074" fmla="*/ 4516953 w 5812971"/>
              <a:gd name="connsiteY2074" fmla="*/ 4510886 h 6046090"/>
              <a:gd name="connsiteX2075" fmla="*/ 4516953 w 5812971"/>
              <a:gd name="connsiteY2075" fmla="*/ 4553816 h 6046090"/>
              <a:gd name="connsiteX2076" fmla="*/ 4515085 w 5812971"/>
              <a:gd name="connsiteY2076" fmla="*/ 4555683 h 6046090"/>
              <a:gd name="connsiteX2077" fmla="*/ 4494554 w 5812971"/>
              <a:gd name="connsiteY2077" fmla="*/ 4565014 h 6046090"/>
              <a:gd name="connsiteX2078" fmla="*/ 4472156 w 5812971"/>
              <a:gd name="connsiteY2078" fmla="*/ 4555683 h 6046090"/>
              <a:gd name="connsiteX2079" fmla="*/ 4462823 w 5812971"/>
              <a:gd name="connsiteY2079" fmla="*/ 4533284 h 6046090"/>
              <a:gd name="connsiteX2080" fmla="*/ 4472156 w 5812971"/>
              <a:gd name="connsiteY2080" fmla="*/ 4510886 h 6046090"/>
              <a:gd name="connsiteX2081" fmla="*/ 4495954 w 5812971"/>
              <a:gd name="connsiteY2081" fmla="*/ 4501787 h 6046090"/>
              <a:gd name="connsiteX2082" fmla="*/ 622551 w 5812971"/>
              <a:gd name="connsiteY2082" fmla="*/ 4499592 h 6046090"/>
              <a:gd name="connsiteX2083" fmla="*/ 642887 w 5812971"/>
              <a:gd name="connsiteY2083" fmla="*/ 4513298 h 6046090"/>
              <a:gd name="connsiteX2084" fmla="*/ 633427 w 5812971"/>
              <a:gd name="connsiteY2084" fmla="*/ 4555333 h 6046090"/>
              <a:gd name="connsiteX2085" fmla="*/ 616403 w 5812971"/>
              <a:gd name="connsiteY2085" fmla="*/ 4560816 h 6046090"/>
              <a:gd name="connsiteX2086" fmla="*/ 589918 w 5812971"/>
              <a:gd name="connsiteY2086" fmla="*/ 4546195 h 6046090"/>
              <a:gd name="connsiteX2087" fmla="*/ 584243 w 5812971"/>
              <a:gd name="connsiteY2087" fmla="*/ 4522435 h 6046090"/>
              <a:gd name="connsiteX2088" fmla="*/ 599376 w 5812971"/>
              <a:gd name="connsiteY2088" fmla="*/ 4502331 h 6046090"/>
              <a:gd name="connsiteX2089" fmla="*/ 622551 w 5812971"/>
              <a:gd name="connsiteY2089" fmla="*/ 4499592 h 6046090"/>
              <a:gd name="connsiteX2090" fmla="*/ 443116 w 5812971"/>
              <a:gd name="connsiteY2090" fmla="*/ 4495216 h 6046090"/>
              <a:gd name="connsiteX2091" fmla="*/ 462078 w 5812971"/>
              <a:gd name="connsiteY2091" fmla="*/ 4509814 h 6046090"/>
              <a:gd name="connsiteX2092" fmla="*/ 465733 w 5812971"/>
              <a:gd name="connsiteY2092" fmla="*/ 4533916 h 6046090"/>
              <a:gd name="connsiteX2093" fmla="*/ 451113 w 5812971"/>
              <a:gd name="connsiteY2093" fmla="*/ 4554308 h 6046090"/>
              <a:gd name="connsiteX2094" fmla="*/ 436492 w 5812971"/>
              <a:gd name="connsiteY2094" fmla="*/ 4558016 h 6046090"/>
              <a:gd name="connsiteX2095" fmla="*/ 410904 w 5812971"/>
              <a:gd name="connsiteY2095" fmla="*/ 4543186 h 6046090"/>
              <a:gd name="connsiteX2096" fmla="*/ 409077 w 5812971"/>
              <a:gd name="connsiteY2096" fmla="*/ 4541332 h 6046090"/>
              <a:gd name="connsiteX2097" fmla="*/ 420043 w 5812971"/>
              <a:gd name="connsiteY2097" fmla="*/ 4498691 h 6046090"/>
              <a:gd name="connsiteX2098" fmla="*/ 443116 w 5812971"/>
              <a:gd name="connsiteY2098" fmla="*/ 4495216 h 6046090"/>
              <a:gd name="connsiteX2099" fmla="*/ 1559474 w 5812971"/>
              <a:gd name="connsiteY2099" fmla="*/ 4495041 h 6046090"/>
              <a:gd name="connsiteX2100" fmla="*/ 1582403 w 5812971"/>
              <a:gd name="connsiteY2100" fmla="*/ 4503500 h 6046090"/>
              <a:gd name="connsiteX2101" fmla="*/ 1591666 w 5812971"/>
              <a:gd name="connsiteY2101" fmla="*/ 4526058 h 6046090"/>
              <a:gd name="connsiteX2102" fmla="*/ 1582403 w 5812971"/>
              <a:gd name="connsiteY2102" fmla="*/ 4548617 h 6046090"/>
              <a:gd name="connsiteX2103" fmla="*/ 1562022 w 5812971"/>
              <a:gd name="connsiteY2103" fmla="*/ 4558016 h 6046090"/>
              <a:gd name="connsiteX2104" fmla="*/ 1539788 w 5812971"/>
              <a:gd name="connsiteY2104" fmla="*/ 4550496 h 6046090"/>
              <a:gd name="connsiteX2105" fmla="*/ 1528672 w 5812971"/>
              <a:gd name="connsiteY2105" fmla="*/ 4526058 h 6046090"/>
              <a:gd name="connsiteX2106" fmla="*/ 1537936 w 5812971"/>
              <a:gd name="connsiteY2106" fmla="*/ 4503500 h 6046090"/>
              <a:gd name="connsiteX2107" fmla="*/ 1559474 w 5812971"/>
              <a:gd name="connsiteY2107" fmla="*/ 4495041 h 6046090"/>
              <a:gd name="connsiteX2108" fmla="*/ 5362933 w 5812971"/>
              <a:gd name="connsiteY2108" fmla="*/ 4494087 h 6046090"/>
              <a:gd name="connsiteX2109" fmla="*/ 5384179 w 5812971"/>
              <a:gd name="connsiteY2109" fmla="*/ 4503887 h 6046090"/>
              <a:gd name="connsiteX2110" fmla="*/ 5395143 w 5812971"/>
              <a:gd name="connsiteY2110" fmla="*/ 4526286 h 6046090"/>
              <a:gd name="connsiteX2111" fmla="*/ 5386007 w 5812971"/>
              <a:gd name="connsiteY2111" fmla="*/ 4548683 h 6046090"/>
              <a:gd name="connsiteX2112" fmla="*/ 5364075 w 5812971"/>
              <a:gd name="connsiteY2112" fmla="*/ 4558016 h 6046090"/>
              <a:gd name="connsiteX2113" fmla="*/ 5342143 w 5812971"/>
              <a:gd name="connsiteY2113" fmla="*/ 4548683 h 6046090"/>
              <a:gd name="connsiteX2114" fmla="*/ 5340315 w 5812971"/>
              <a:gd name="connsiteY2114" fmla="*/ 4546817 h 6046090"/>
              <a:gd name="connsiteX2115" fmla="*/ 5340315 w 5812971"/>
              <a:gd name="connsiteY2115" fmla="*/ 4503887 h 6046090"/>
              <a:gd name="connsiteX2116" fmla="*/ 5362933 w 5812971"/>
              <a:gd name="connsiteY2116" fmla="*/ 4494087 h 6046090"/>
              <a:gd name="connsiteX2117" fmla="*/ 5587871 w 5812971"/>
              <a:gd name="connsiteY2117" fmla="*/ 4482422 h 6046090"/>
              <a:gd name="connsiteX2118" fmla="*/ 5609407 w 5812971"/>
              <a:gd name="connsiteY2118" fmla="*/ 4490822 h 6046090"/>
              <a:gd name="connsiteX2119" fmla="*/ 5620525 w 5812971"/>
              <a:gd name="connsiteY2119" fmla="*/ 4515086 h 6046090"/>
              <a:gd name="connsiteX2120" fmla="*/ 5611261 w 5812971"/>
              <a:gd name="connsiteY2120" fmla="*/ 4537484 h 6046090"/>
              <a:gd name="connsiteX2121" fmla="*/ 5589027 w 5812971"/>
              <a:gd name="connsiteY2121" fmla="*/ 4546817 h 6046090"/>
              <a:gd name="connsiteX2122" fmla="*/ 5566793 w 5812971"/>
              <a:gd name="connsiteY2122" fmla="*/ 4537484 h 6046090"/>
              <a:gd name="connsiteX2123" fmla="*/ 5557529 w 5812971"/>
              <a:gd name="connsiteY2123" fmla="*/ 4513219 h 6046090"/>
              <a:gd name="connsiteX2124" fmla="*/ 5564941 w 5812971"/>
              <a:gd name="connsiteY2124" fmla="*/ 4490822 h 6046090"/>
              <a:gd name="connsiteX2125" fmla="*/ 5587871 w 5812971"/>
              <a:gd name="connsiteY2125" fmla="*/ 4482422 h 6046090"/>
              <a:gd name="connsiteX2126" fmla="*/ 5131257 w 5812971"/>
              <a:gd name="connsiteY2126" fmla="*/ 4482393 h 6046090"/>
              <a:gd name="connsiteX2127" fmla="*/ 5152103 w 5812971"/>
              <a:gd name="connsiteY2127" fmla="*/ 4491200 h 6046090"/>
              <a:gd name="connsiteX2128" fmla="*/ 5161367 w 5812971"/>
              <a:gd name="connsiteY2128" fmla="*/ 4513446 h 6046090"/>
              <a:gd name="connsiteX2129" fmla="*/ 5152103 w 5812971"/>
              <a:gd name="connsiteY2129" fmla="*/ 4535693 h 6046090"/>
              <a:gd name="connsiteX2130" fmla="*/ 5129867 w 5812971"/>
              <a:gd name="connsiteY2130" fmla="*/ 4546817 h 6046090"/>
              <a:gd name="connsiteX2131" fmla="*/ 5107633 w 5812971"/>
              <a:gd name="connsiteY2131" fmla="*/ 4537547 h 6046090"/>
              <a:gd name="connsiteX2132" fmla="*/ 5098370 w 5812971"/>
              <a:gd name="connsiteY2132" fmla="*/ 4515300 h 6046090"/>
              <a:gd name="connsiteX2133" fmla="*/ 5107633 w 5812971"/>
              <a:gd name="connsiteY2133" fmla="*/ 4493053 h 6046090"/>
              <a:gd name="connsiteX2134" fmla="*/ 5131257 w 5812971"/>
              <a:gd name="connsiteY2134" fmla="*/ 4482393 h 6046090"/>
              <a:gd name="connsiteX2135" fmla="*/ 1760571 w 5812971"/>
              <a:gd name="connsiteY2135" fmla="*/ 4482106 h 6046090"/>
              <a:gd name="connsiteX2136" fmla="*/ 1783818 w 5812971"/>
              <a:gd name="connsiteY2136" fmla="*/ 4489190 h 6046090"/>
              <a:gd name="connsiteX2137" fmla="*/ 1787576 w 5812971"/>
              <a:gd name="connsiteY2137" fmla="*/ 4533053 h 6046090"/>
              <a:gd name="connsiteX2138" fmla="*/ 1765031 w 5812971"/>
              <a:gd name="connsiteY2138" fmla="*/ 4544018 h 6046090"/>
              <a:gd name="connsiteX2139" fmla="*/ 1744364 w 5812971"/>
              <a:gd name="connsiteY2139" fmla="*/ 4536707 h 6046090"/>
              <a:gd name="connsiteX2140" fmla="*/ 1738728 w 5812971"/>
              <a:gd name="connsiteY2140" fmla="*/ 4492844 h 6046090"/>
              <a:gd name="connsiteX2141" fmla="*/ 1760571 w 5812971"/>
              <a:gd name="connsiteY2141" fmla="*/ 4482106 h 6046090"/>
              <a:gd name="connsiteX2142" fmla="*/ 4318403 w 5812971"/>
              <a:gd name="connsiteY2142" fmla="*/ 4467024 h 6046090"/>
              <a:gd name="connsiteX2143" fmla="*/ 4338701 w 5812971"/>
              <a:gd name="connsiteY2143" fmla="*/ 4477755 h 6046090"/>
              <a:gd name="connsiteX2144" fmla="*/ 4348033 w 5812971"/>
              <a:gd name="connsiteY2144" fmla="*/ 4500153 h 6046090"/>
              <a:gd name="connsiteX2145" fmla="*/ 4336835 w 5812971"/>
              <a:gd name="connsiteY2145" fmla="*/ 4522552 h 6046090"/>
              <a:gd name="connsiteX2146" fmla="*/ 4314436 w 5812971"/>
              <a:gd name="connsiteY2146" fmla="*/ 4530018 h 6046090"/>
              <a:gd name="connsiteX2147" fmla="*/ 4292037 w 5812971"/>
              <a:gd name="connsiteY2147" fmla="*/ 4520685 h 6046090"/>
              <a:gd name="connsiteX2148" fmla="*/ 4293903 w 5812971"/>
              <a:gd name="connsiteY2148" fmla="*/ 4475890 h 6046090"/>
              <a:gd name="connsiteX2149" fmla="*/ 4318403 w 5812971"/>
              <a:gd name="connsiteY2149" fmla="*/ 4467024 h 6046090"/>
              <a:gd name="connsiteX2150" fmla="*/ 1968702 w 5812971"/>
              <a:gd name="connsiteY2150" fmla="*/ 4459480 h 6046090"/>
              <a:gd name="connsiteX2151" fmla="*/ 1991567 w 5812971"/>
              <a:gd name="connsiteY2151" fmla="*/ 4464963 h 6046090"/>
              <a:gd name="connsiteX2152" fmla="*/ 1999032 w 5812971"/>
              <a:gd name="connsiteY2152" fmla="*/ 4508827 h 6046090"/>
              <a:gd name="connsiteX2153" fmla="*/ 1974768 w 5812971"/>
              <a:gd name="connsiteY2153" fmla="*/ 4521620 h 6046090"/>
              <a:gd name="connsiteX2154" fmla="*/ 1957969 w 5812971"/>
              <a:gd name="connsiteY2154" fmla="*/ 4516136 h 6046090"/>
              <a:gd name="connsiteX2155" fmla="*/ 1956101 w 5812971"/>
              <a:gd name="connsiteY2155" fmla="*/ 4514309 h 6046090"/>
              <a:gd name="connsiteX2156" fmla="*/ 1948635 w 5812971"/>
              <a:gd name="connsiteY2156" fmla="*/ 4470446 h 6046090"/>
              <a:gd name="connsiteX2157" fmla="*/ 1968702 w 5812971"/>
              <a:gd name="connsiteY2157" fmla="*/ 4459480 h 6046090"/>
              <a:gd name="connsiteX2158" fmla="*/ 5764485 w 5812971"/>
              <a:gd name="connsiteY2158" fmla="*/ 4450691 h 6046090"/>
              <a:gd name="connsiteX2159" fmla="*/ 5785792 w 5812971"/>
              <a:gd name="connsiteY2159" fmla="*/ 4460490 h 6046090"/>
              <a:gd name="connsiteX2160" fmla="*/ 5796911 w 5812971"/>
              <a:gd name="connsiteY2160" fmla="*/ 4482889 h 6046090"/>
              <a:gd name="connsiteX2161" fmla="*/ 5787646 w 5812971"/>
              <a:gd name="connsiteY2161" fmla="*/ 4505287 h 6046090"/>
              <a:gd name="connsiteX2162" fmla="*/ 5765413 w 5812971"/>
              <a:gd name="connsiteY2162" fmla="*/ 4514618 h 6046090"/>
              <a:gd name="connsiteX2163" fmla="*/ 5743179 w 5812971"/>
              <a:gd name="connsiteY2163" fmla="*/ 4505287 h 6046090"/>
              <a:gd name="connsiteX2164" fmla="*/ 5733914 w 5812971"/>
              <a:gd name="connsiteY2164" fmla="*/ 4482889 h 6046090"/>
              <a:gd name="connsiteX2165" fmla="*/ 5743179 w 5812971"/>
              <a:gd name="connsiteY2165" fmla="*/ 4460490 h 6046090"/>
              <a:gd name="connsiteX2166" fmla="*/ 5764485 w 5812971"/>
              <a:gd name="connsiteY2166" fmla="*/ 4450691 h 6046090"/>
              <a:gd name="connsiteX2167" fmla="*/ 4955578 w 5812971"/>
              <a:gd name="connsiteY2167" fmla="*/ 4450691 h 6046090"/>
              <a:gd name="connsiteX2168" fmla="*/ 4977117 w 5812971"/>
              <a:gd name="connsiteY2168" fmla="*/ 4460490 h 6046090"/>
              <a:gd name="connsiteX2169" fmla="*/ 4986380 w 5812971"/>
              <a:gd name="connsiteY2169" fmla="*/ 4482889 h 6046090"/>
              <a:gd name="connsiteX2170" fmla="*/ 4977117 w 5812971"/>
              <a:gd name="connsiteY2170" fmla="*/ 4503420 h 6046090"/>
              <a:gd name="connsiteX2171" fmla="*/ 4954883 w 5812971"/>
              <a:gd name="connsiteY2171" fmla="*/ 4514618 h 6046090"/>
              <a:gd name="connsiteX2172" fmla="*/ 4932649 w 5812971"/>
              <a:gd name="connsiteY2172" fmla="*/ 4505287 h 6046090"/>
              <a:gd name="connsiteX2173" fmla="*/ 4923385 w 5812971"/>
              <a:gd name="connsiteY2173" fmla="*/ 4482889 h 6046090"/>
              <a:gd name="connsiteX2174" fmla="*/ 4932649 w 5812971"/>
              <a:gd name="connsiteY2174" fmla="*/ 4460490 h 6046090"/>
              <a:gd name="connsiteX2175" fmla="*/ 4955578 w 5812971"/>
              <a:gd name="connsiteY2175" fmla="*/ 4450691 h 6046090"/>
              <a:gd name="connsiteX2176" fmla="*/ 4138471 w 5812971"/>
              <a:gd name="connsiteY2176" fmla="*/ 4427326 h 6046090"/>
              <a:gd name="connsiteX2177" fmla="*/ 4158633 w 5812971"/>
              <a:gd name="connsiteY2177" fmla="*/ 4438913 h 6046090"/>
              <a:gd name="connsiteX2178" fmla="*/ 4164195 w 5812971"/>
              <a:gd name="connsiteY2178" fmla="*/ 4463013 h 6046090"/>
              <a:gd name="connsiteX2179" fmla="*/ 4153071 w 5812971"/>
              <a:gd name="connsiteY2179" fmla="*/ 4483407 h 6046090"/>
              <a:gd name="connsiteX2180" fmla="*/ 4151217 w 5812971"/>
              <a:gd name="connsiteY2180" fmla="*/ 4483407 h 6046090"/>
              <a:gd name="connsiteX2181" fmla="*/ 4132678 w 5812971"/>
              <a:gd name="connsiteY2181" fmla="*/ 4490822 h 6046090"/>
              <a:gd name="connsiteX2182" fmla="*/ 4108577 w 5812971"/>
              <a:gd name="connsiteY2182" fmla="*/ 4477845 h 6046090"/>
              <a:gd name="connsiteX2183" fmla="*/ 4114139 w 5812971"/>
              <a:gd name="connsiteY2183" fmla="*/ 4435205 h 6046090"/>
              <a:gd name="connsiteX2184" fmla="*/ 4138471 w 5812971"/>
              <a:gd name="connsiteY2184" fmla="*/ 4427326 h 6046090"/>
              <a:gd name="connsiteX2185" fmla="*/ 4778961 w 5812971"/>
              <a:gd name="connsiteY2185" fmla="*/ 4419894 h 6046090"/>
              <a:gd name="connsiteX2186" fmla="*/ 4799817 w 5812971"/>
              <a:gd name="connsiteY2186" fmla="*/ 4429693 h 6046090"/>
              <a:gd name="connsiteX2187" fmla="*/ 4799817 w 5812971"/>
              <a:gd name="connsiteY2187" fmla="*/ 4472623 h 6046090"/>
              <a:gd name="connsiteX2188" fmla="*/ 4777571 w 5812971"/>
              <a:gd name="connsiteY2188" fmla="*/ 4483821 h 6046090"/>
              <a:gd name="connsiteX2189" fmla="*/ 4755323 w 5812971"/>
              <a:gd name="connsiteY2189" fmla="*/ 4474490 h 6046090"/>
              <a:gd name="connsiteX2190" fmla="*/ 4755323 w 5812971"/>
              <a:gd name="connsiteY2190" fmla="*/ 4429693 h 6046090"/>
              <a:gd name="connsiteX2191" fmla="*/ 4778961 w 5812971"/>
              <a:gd name="connsiteY2191" fmla="*/ 4419894 h 6046090"/>
              <a:gd name="connsiteX2192" fmla="*/ 4603055 w 5812971"/>
              <a:gd name="connsiteY2192" fmla="*/ 4388630 h 6046090"/>
              <a:gd name="connsiteX2193" fmla="*/ 4623615 w 5812971"/>
              <a:gd name="connsiteY2193" fmla="*/ 4397496 h 6046090"/>
              <a:gd name="connsiteX2194" fmla="*/ 4623615 w 5812971"/>
              <a:gd name="connsiteY2194" fmla="*/ 4440426 h 6046090"/>
              <a:gd name="connsiteX2195" fmla="*/ 4601683 w 5812971"/>
              <a:gd name="connsiteY2195" fmla="*/ 4451624 h 6046090"/>
              <a:gd name="connsiteX2196" fmla="*/ 4579752 w 5812971"/>
              <a:gd name="connsiteY2196" fmla="*/ 4442293 h 6046090"/>
              <a:gd name="connsiteX2197" fmla="*/ 4570613 w 5812971"/>
              <a:gd name="connsiteY2197" fmla="*/ 4419895 h 6046090"/>
              <a:gd name="connsiteX2198" fmla="*/ 4579752 w 5812971"/>
              <a:gd name="connsiteY2198" fmla="*/ 4399363 h 6046090"/>
              <a:gd name="connsiteX2199" fmla="*/ 4603055 w 5812971"/>
              <a:gd name="connsiteY2199" fmla="*/ 4388630 h 6046090"/>
              <a:gd name="connsiteX2200" fmla="*/ 1266335 w 5812971"/>
              <a:gd name="connsiteY2200" fmla="*/ 4385514 h 6046090"/>
              <a:gd name="connsiteX2201" fmla="*/ 1287582 w 5812971"/>
              <a:gd name="connsiteY2201" fmla="*/ 4396252 h 6046090"/>
              <a:gd name="connsiteX2202" fmla="*/ 1294891 w 5812971"/>
              <a:gd name="connsiteY2202" fmla="*/ 4420010 h 6046090"/>
              <a:gd name="connsiteX2203" fmla="*/ 1282098 w 5812971"/>
              <a:gd name="connsiteY2203" fmla="*/ 4440116 h 6046090"/>
              <a:gd name="connsiteX2204" fmla="*/ 1263821 w 5812971"/>
              <a:gd name="connsiteY2204" fmla="*/ 4447425 h 6046090"/>
              <a:gd name="connsiteX2205" fmla="*/ 1240063 w 5812971"/>
              <a:gd name="connsiteY2205" fmla="*/ 4436460 h 6046090"/>
              <a:gd name="connsiteX2206" fmla="*/ 1243718 w 5812971"/>
              <a:gd name="connsiteY2206" fmla="*/ 4392597 h 6046090"/>
              <a:gd name="connsiteX2207" fmla="*/ 1266335 w 5812971"/>
              <a:gd name="connsiteY2207" fmla="*/ 4385514 h 6046090"/>
              <a:gd name="connsiteX2208" fmla="*/ 1080654 w 5812971"/>
              <a:gd name="connsiteY2208" fmla="*/ 4383497 h 6046090"/>
              <a:gd name="connsiteX2209" fmla="*/ 1100454 w 5812971"/>
              <a:gd name="connsiteY2209" fmla="*/ 4395629 h 6046090"/>
              <a:gd name="connsiteX2210" fmla="*/ 1094930 w 5812971"/>
              <a:gd name="connsiteY2210" fmla="*/ 4440426 h 6046090"/>
              <a:gd name="connsiteX2211" fmla="*/ 1076509 w 5812971"/>
              <a:gd name="connsiteY2211" fmla="*/ 4446025 h 6046090"/>
              <a:gd name="connsiteX2212" fmla="*/ 1050723 w 5812971"/>
              <a:gd name="connsiteY2212" fmla="*/ 4432959 h 6046090"/>
              <a:gd name="connsiteX2213" fmla="*/ 1058090 w 5812971"/>
              <a:gd name="connsiteY2213" fmla="*/ 4388163 h 6046090"/>
              <a:gd name="connsiteX2214" fmla="*/ 1080654 w 5812971"/>
              <a:gd name="connsiteY2214" fmla="*/ 4383497 h 6046090"/>
              <a:gd name="connsiteX2215" fmla="*/ 1455877 w 5812971"/>
              <a:gd name="connsiteY2215" fmla="*/ 4382564 h 6046090"/>
              <a:gd name="connsiteX2216" fmla="*/ 1477341 w 5812971"/>
              <a:gd name="connsiteY2216" fmla="*/ 4391897 h 6046090"/>
              <a:gd name="connsiteX2217" fmla="*/ 1486677 w 5812971"/>
              <a:gd name="connsiteY2217" fmla="*/ 4416161 h 6046090"/>
              <a:gd name="connsiteX2218" fmla="*/ 1475476 w 5812971"/>
              <a:gd name="connsiteY2218" fmla="*/ 4438559 h 6046090"/>
              <a:gd name="connsiteX2219" fmla="*/ 1454944 w 5812971"/>
              <a:gd name="connsiteY2219" fmla="*/ 4446025 h 6046090"/>
              <a:gd name="connsiteX2220" fmla="*/ 1432546 w 5812971"/>
              <a:gd name="connsiteY2220" fmla="*/ 4434825 h 6046090"/>
              <a:gd name="connsiteX2221" fmla="*/ 1430679 w 5812971"/>
              <a:gd name="connsiteY2221" fmla="*/ 4432959 h 6046090"/>
              <a:gd name="connsiteX2222" fmla="*/ 1434413 w 5812971"/>
              <a:gd name="connsiteY2222" fmla="*/ 4390030 h 6046090"/>
              <a:gd name="connsiteX2223" fmla="*/ 1455877 w 5812971"/>
              <a:gd name="connsiteY2223" fmla="*/ 4382564 h 6046090"/>
              <a:gd name="connsiteX2224" fmla="*/ 898994 w 5812971"/>
              <a:gd name="connsiteY2224" fmla="*/ 4380600 h 6046090"/>
              <a:gd name="connsiteX2225" fmla="*/ 919203 w 5812971"/>
              <a:gd name="connsiteY2225" fmla="*/ 4392480 h 6046090"/>
              <a:gd name="connsiteX2226" fmla="*/ 924842 w 5812971"/>
              <a:gd name="connsiteY2226" fmla="*/ 4418066 h 6046090"/>
              <a:gd name="connsiteX2227" fmla="*/ 911683 w 5812971"/>
              <a:gd name="connsiteY2227" fmla="*/ 4436342 h 6046090"/>
              <a:gd name="connsiteX2228" fmla="*/ 894764 w 5812971"/>
              <a:gd name="connsiteY2228" fmla="*/ 4441826 h 6046090"/>
              <a:gd name="connsiteX2229" fmla="*/ 868447 w 5812971"/>
              <a:gd name="connsiteY2229" fmla="*/ 4427204 h 6046090"/>
              <a:gd name="connsiteX2230" fmla="*/ 862808 w 5812971"/>
              <a:gd name="connsiteY2230" fmla="*/ 4403446 h 6046090"/>
              <a:gd name="connsiteX2231" fmla="*/ 875965 w 5812971"/>
              <a:gd name="connsiteY2231" fmla="*/ 4385169 h 6046090"/>
              <a:gd name="connsiteX2232" fmla="*/ 898994 w 5812971"/>
              <a:gd name="connsiteY2232" fmla="*/ 4380600 h 6046090"/>
              <a:gd name="connsiteX2233" fmla="*/ 1649056 w 5812971"/>
              <a:gd name="connsiteY2233" fmla="*/ 4376051 h 6046090"/>
              <a:gd name="connsiteX2234" fmla="*/ 1672308 w 5812971"/>
              <a:gd name="connsiteY2234" fmla="*/ 4384510 h 6046090"/>
              <a:gd name="connsiteX2235" fmla="*/ 1672308 w 5812971"/>
              <a:gd name="connsiteY2235" fmla="*/ 4429626 h 6046090"/>
              <a:gd name="connsiteX2236" fmla="*/ 1649763 w 5812971"/>
              <a:gd name="connsiteY2236" fmla="*/ 4439026 h 6046090"/>
              <a:gd name="connsiteX2237" fmla="*/ 1629095 w 5812971"/>
              <a:gd name="connsiteY2237" fmla="*/ 4429626 h 6046090"/>
              <a:gd name="connsiteX2238" fmla="*/ 1627215 w 5812971"/>
              <a:gd name="connsiteY2238" fmla="*/ 4427747 h 6046090"/>
              <a:gd name="connsiteX2239" fmla="*/ 1627215 w 5812971"/>
              <a:gd name="connsiteY2239" fmla="*/ 4384510 h 6046090"/>
              <a:gd name="connsiteX2240" fmla="*/ 1649056 w 5812971"/>
              <a:gd name="connsiteY2240" fmla="*/ 4376051 h 6046090"/>
              <a:gd name="connsiteX2241" fmla="*/ 720675 w 5812971"/>
              <a:gd name="connsiteY2241" fmla="*/ 4373231 h 6046090"/>
              <a:gd name="connsiteX2242" fmla="*/ 739214 w 5812971"/>
              <a:gd name="connsiteY2242" fmla="*/ 4386298 h 6046090"/>
              <a:gd name="connsiteX2243" fmla="*/ 729945 w 5812971"/>
              <a:gd name="connsiteY2243" fmla="*/ 4431093 h 6046090"/>
              <a:gd name="connsiteX2244" fmla="*/ 715113 w 5812971"/>
              <a:gd name="connsiteY2244" fmla="*/ 4434825 h 6046090"/>
              <a:gd name="connsiteX2245" fmla="*/ 687304 w 5812971"/>
              <a:gd name="connsiteY2245" fmla="*/ 4419895 h 6046090"/>
              <a:gd name="connsiteX2246" fmla="*/ 683596 w 5812971"/>
              <a:gd name="connsiteY2246" fmla="*/ 4395629 h 6046090"/>
              <a:gd name="connsiteX2247" fmla="*/ 696574 w 5812971"/>
              <a:gd name="connsiteY2247" fmla="*/ 4376964 h 6046090"/>
              <a:gd name="connsiteX2248" fmla="*/ 720675 w 5812971"/>
              <a:gd name="connsiteY2248" fmla="*/ 4373231 h 6046090"/>
              <a:gd name="connsiteX2249" fmla="*/ 5476551 w 5812971"/>
              <a:gd name="connsiteY2249" fmla="*/ 4370898 h 6046090"/>
              <a:gd name="connsiteX2250" fmla="*/ 5497569 w 5812971"/>
              <a:gd name="connsiteY2250" fmla="*/ 4380697 h 6046090"/>
              <a:gd name="connsiteX2251" fmla="*/ 5508534 w 5812971"/>
              <a:gd name="connsiteY2251" fmla="*/ 4403096 h 6046090"/>
              <a:gd name="connsiteX2252" fmla="*/ 5499396 w 5812971"/>
              <a:gd name="connsiteY2252" fmla="*/ 4425494 h 6046090"/>
              <a:gd name="connsiteX2253" fmla="*/ 5477465 w 5812971"/>
              <a:gd name="connsiteY2253" fmla="*/ 4434825 h 6046090"/>
              <a:gd name="connsiteX2254" fmla="*/ 5455533 w 5812971"/>
              <a:gd name="connsiteY2254" fmla="*/ 4425494 h 6046090"/>
              <a:gd name="connsiteX2255" fmla="*/ 5455533 w 5812971"/>
              <a:gd name="connsiteY2255" fmla="*/ 4423627 h 6046090"/>
              <a:gd name="connsiteX2256" fmla="*/ 5455533 w 5812971"/>
              <a:gd name="connsiteY2256" fmla="*/ 4380697 h 6046090"/>
              <a:gd name="connsiteX2257" fmla="*/ 5476551 w 5812971"/>
              <a:gd name="connsiteY2257" fmla="*/ 4370898 h 6046090"/>
              <a:gd name="connsiteX2258" fmla="*/ 5242329 w 5812971"/>
              <a:gd name="connsiteY2258" fmla="*/ 4370898 h 6046090"/>
              <a:gd name="connsiteX2259" fmla="*/ 5263717 w 5812971"/>
              <a:gd name="connsiteY2259" fmla="*/ 4380697 h 6046090"/>
              <a:gd name="connsiteX2260" fmla="*/ 5263717 w 5812971"/>
              <a:gd name="connsiteY2260" fmla="*/ 4423627 h 6046090"/>
              <a:gd name="connsiteX2261" fmla="*/ 5261878 w 5812971"/>
              <a:gd name="connsiteY2261" fmla="*/ 4425494 h 6046090"/>
              <a:gd name="connsiteX2262" fmla="*/ 5239799 w 5812971"/>
              <a:gd name="connsiteY2262" fmla="*/ 4434825 h 6046090"/>
              <a:gd name="connsiteX2263" fmla="*/ 5219561 w 5812971"/>
              <a:gd name="connsiteY2263" fmla="*/ 4425494 h 6046090"/>
              <a:gd name="connsiteX2264" fmla="*/ 5210363 w 5812971"/>
              <a:gd name="connsiteY2264" fmla="*/ 4403096 h 6046090"/>
              <a:gd name="connsiteX2265" fmla="*/ 5219561 w 5812971"/>
              <a:gd name="connsiteY2265" fmla="*/ 4380697 h 6046090"/>
              <a:gd name="connsiteX2266" fmla="*/ 5242329 w 5812971"/>
              <a:gd name="connsiteY2266" fmla="*/ 4370898 h 6046090"/>
              <a:gd name="connsiteX2267" fmla="*/ 544030 w 5812971"/>
              <a:gd name="connsiteY2267" fmla="*/ 4365999 h 6046090"/>
              <a:gd name="connsiteX2268" fmla="*/ 562336 w 5812971"/>
              <a:gd name="connsiteY2268" fmla="*/ 4379298 h 6046090"/>
              <a:gd name="connsiteX2269" fmla="*/ 566044 w 5812971"/>
              <a:gd name="connsiteY2269" fmla="*/ 4405428 h 6046090"/>
              <a:gd name="connsiteX2270" fmla="*/ 551214 w 5812971"/>
              <a:gd name="connsiteY2270" fmla="*/ 4424094 h 6046090"/>
              <a:gd name="connsiteX2271" fmla="*/ 536382 w 5812971"/>
              <a:gd name="connsiteY2271" fmla="*/ 4427827 h 6046090"/>
              <a:gd name="connsiteX2272" fmla="*/ 510428 w 5812971"/>
              <a:gd name="connsiteY2272" fmla="*/ 4411029 h 6046090"/>
              <a:gd name="connsiteX2273" fmla="*/ 521552 w 5812971"/>
              <a:gd name="connsiteY2273" fmla="*/ 4368099 h 6046090"/>
              <a:gd name="connsiteX2274" fmla="*/ 544030 w 5812971"/>
              <a:gd name="connsiteY2274" fmla="*/ 4365999 h 6046090"/>
              <a:gd name="connsiteX2275" fmla="*/ 1849512 w 5812971"/>
              <a:gd name="connsiteY2275" fmla="*/ 4362887 h 6046090"/>
              <a:gd name="connsiteX2276" fmla="*/ 1872306 w 5812971"/>
              <a:gd name="connsiteY2276" fmla="*/ 4370199 h 6046090"/>
              <a:gd name="connsiteX2277" fmla="*/ 1875989 w 5812971"/>
              <a:gd name="connsiteY2277" fmla="*/ 4414062 h 6046090"/>
              <a:gd name="connsiteX2278" fmla="*/ 1853886 w 5812971"/>
              <a:gd name="connsiteY2278" fmla="*/ 4425027 h 6046090"/>
              <a:gd name="connsiteX2279" fmla="*/ 1833625 w 5812971"/>
              <a:gd name="connsiteY2279" fmla="*/ 4417716 h 6046090"/>
              <a:gd name="connsiteX2280" fmla="*/ 1831783 w 5812971"/>
              <a:gd name="connsiteY2280" fmla="*/ 4415889 h 6046090"/>
              <a:gd name="connsiteX2281" fmla="*/ 1828099 w 5812971"/>
              <a:gd name="connsiteY2281" fmla="*/ 4372026 h 6046090"/>
              <a:gd name="connsiteX2282" fmla="*/ 1849512 w 5812971"/>
              <a:gd name="connsiteY2282" fmla="*/ 4362887 h 6046090"/>
              <a:gd name="connsiteX2283" fmla="*/ 4428059 w 5812971"/>
              <a:gd name="connsiteY2283" fmla="*/ 4359933 h 6046090"/>
              <a:gd name="connsiteX2284" fmla="*/ 4449757 w 5812971"/>
              <a:gd name="connsiteY2284" fmla="*/ 4369499 h 6046090"/>
              <a:gd name="connsiteX2285" fmla="*/ 4449757 w 5812971"/>
              <a:gd name="connsiteY2285" fmla="*/ 4412428 h 6046090"/>
              <a:gd name="connsiteX2286" fmla="*/ 4427359 w 5812971"/>
              <a:gd name="connsiteY2286" fmla="*/ 4423627 h 6046090"/>
              <a:gd name="connsiteX2287" fmla="*/ 4404963 w 5812971"/>
              <a:gd name="connsiteY2287" fmla="*/ 4414294 h 6046090"/>
              <a:gd name="connsiteX2288" fmla="*/ 4395629 w 5812971"/>
              <a:gd name="connsiteY2288" fmla="*/ 4391897 h 6046090"/>
              <a:gd name="connsiteX2289" fmla="*/ 4404963 w 5812971"/>
              <a:gd name="connsiteY2289" fmla="*/ 4371364 h 6046090"/>
              <a:gd name="connsiteX2290" fmla="*/ 4428059 w 5812971"/>
              <a:gd name="connsiteY2290" fmla="*/ 4359933 h 6046090"/>
              <a:gd name="connsiteX2291" fmla="*/ 370502 w 5812971"/>
              <a:gd name="connsiteY2291" fmla="*/ 4359194 h 6046090"/>
              <a:gd name="connsiteX2292" fmla="*/ 388234 w 5812971"/>
              <a:gd name="connsiteY2292" fmla="*/ 4374026 h 6046090"/>
              <a:gd name="connsiteX2293" fmla="*/ 375169 w 5812971"/>
              <a:gd name="connsiteY2293" fmla="*/ 4418519 h 6046090"/>
              <a:gd name="connsiteX2294" fmla="*/ 362103 w 5812971"/>
              <a:gd name="connsiteY2294" fmla="*/ 4422227 h 6046090"/>
              <a:gd name="connsiteX2295" fmla="*/ 334105 w 5812971"/>
              <a:gd name="connsiteY2295" fmla="*/ 4403689 h 6046090"/>
              <a:gd name="connsiteX2296" fmla="*/ 347171 w 5812971"/>
              <a:gd name="connsiteY2296" fmla="*/ 4361048 h 6046090"/>
              <a:gd name="connsiteX2297" fmla="*/ 370502 w 5812971"/>
              <a:gd name="connsiteY2297" fmla="*/ 4359194 h 6046090"/>
              <a:gd name="connsiteX2298" fmla="*/ 5652955 w 5812971"/>
              <a:gd name="connsiteY2298" fmla="*/ 4341053 h 6046090"/>
              <a:gd name="connsiteX2299" fmla="*/ 5676053 w 5812971"/>
              <a:gd name="connsiteY2299" fmla="*/ 4349513 h 6046090"/>
              <a:gd name="connsiteX2300" fmla="*/ 5676053 w 5812971"/>
              <a:gd name="connsiteY2300" fmla="*/ 4394629 h 6046090"/>
              <a:gd name="connsiteX2301" fmla="*/ 5653655 w 5812971"/>
              <a:gd name="connsiteY2301" fmla="*/ 4404028 h 6046090"/>
              <a:gd name="connsiteX2302" fmla="*/ 5633123 w 5812971"/>
              <a:gd name="connsiteY2302" fmla="*/ 4394629 h 6046090"/>
              <a:gd name="connsiteX2303" fmla="*/ 5621924 w 5812971"/>
              <a:gd name="connsiteY2303" fmla="*/ 4372071 h 6046090"/>
              <a:gd name="connsiteX2304" fmla="*/ 5631257 w 5812971"/>
              <a:gd name="connsiteY2304" fmla="*/ 4349513 h 6046090"/>
              <a:gd name="connsiteX2305" fmla="*/ 5652955 w 5812971"/>
              <a:gd name="connsiteY2305" fmla="*/ 4341053 h 6046090"/>
              <a:gd name="connsiteX2306" fmla="*/ 5065239 w 5812971"/>
              <a:gd name="connsiteY2306" fmla="*/ 4341034 h 6046090"/>
              <a:gd name="connsiteX2307" fmla="*/ 5087637 w 5812971"/>
              <a:gd name="connsiteY2307" fmla="*/ 4349900 h 6046090"/>
              <a:gd name="connsiteX2308" fmla="*/ 5096970 w 5812971"/>
              <a:gd name="connsiteY2308" fmla="*/ 4372298 h 6046090"/>
              <a:gd name="connsiteX2309" fmla="*/ 5087637 w 5812971"/>
              <a:gd name="connsiteY2309" fmla="*/ 4394697 h 6046090"/>
              <a:gd name="connsiteX2310" fmla="*/ 5063374 w 5812971"/>
              <a:gd name="connsiteY2310" fmla="*/ 4404028 h 6046090"/>
              <a:gd name="connsiteX2311" fmla="*/ 5042841 w 5812971"/>
              <a:gd name="connsiteY2311" fmla="*/ 4394697 h 6046090"/>
              <a:gd name="connsiteX2312" fmla="*/ 5042841 w 5812971"/>
              <a:gd name="connsiteY2312" fmla="*/ 4351766 h 6046090"/>
              <a:gd name="connsiteX2313" fmla="*/ 5065239 w 5812971"/>
              <a:gd name="connsiteY2313" fmla="*/ 4341034 h 6046090"/>
              <a:gd name="connsiteX2314" fmla="*/ 4253743 w 5812971"/>
              <a:gd name="connsiteY2314" fmla="*/ 4328119 h 6046090"/>
              <a:gd name="connsiteX2315" fmla="*/ 4275387 w 5812971"/>
              <a:gd name="connsiteY2315" fmla="*/ 4337029 h 6046090"/>
              <a:gd name="connsiteX2316" fmla="*/ 4273545 w 5812971"/>
              <a:gd name="connsiteY2316" fmla="*/ 4380892 h 6046090"/>
              <a:gd name="connsiteX2317" fmla="*/ 4271703 w 5812971"/>
              <a:gd name="connsiteY2317" fmla="*/ 4382720 h 6046090"/>
              <a:gd name="connsiteX2318" fmla="*/ 4251441 w 5812971"/>
              <a:gd name="connsiteY2318" fmla="*/ 4390031 h 6046090"/>
              <a:gd name="connsiteX2319" fmla="*/ 4227497 w 5812971"/>
              <a:gd name="connsiteY2319" fmla="*/ 4380892 h 6046090"/>
              <a:gd name="connsiteX2320" fmla="*/ 4229337 w 5812971"/>
              <a:gd name="connsiteY2320" fmla="*/ 4337029 h 6046090"/>
              <a:gd name="connsiteX2321" fmla="*/ 4253743 w 5812971"/>
              <a:gd name="connsiteY2321" fmla="*/ 4328119 h 6046090"/>
              <a:gd name="connsiteX2322" fmla="*/ 5812971 w 5812971"/>
              <a:gd name="connsiteY2322" fmla="*/ 4316241 h 6046090"/>
              <a:gd name="connsiteX2323" fmla="*/ 5812971 w 5812971"/>
              <a:gd name="connsiteY2323" fmla="*/ 4365654 h 6046090"/>
              <a:gd name="connsiteX2324" fmla="*/ 5809043 w 5812971"/>
              <a:gd name="connsiteY2324" fmla="*/ 4362632 h 6046090"/>
              <a:gd name="connsiteX2325" fmla="*/ 5807177 w 5812971"/>
              <a:gd name="connsiteY2325" fmla="*/ 4362632 h 6046090"/>
              <a:gd name="connsiteX2326" fmla="*/ 5807177 w 5812971"/>
              <a:gd name="connsiteY2326" fmla="*/ 4318476 h 6046090"/>
              <a:gd name="connsiteX2327" fmla="*/ 4890253 w 5812971"/>
              <a:gd name="connsiteY2327" fmla="*/ 4308837 h 6046090"/>
              <a:gd name="connsiteX2328" fmla="*/ 4912105 w 5812971"/>
              <a:gd name="connsiteY2328" fmla="*/ 4317703 h 6046090"/>
              <a:gd name="connsiteX2329" fmla="*/ 4912105 w 5812971"/>
              <a:gd name="connsiteY2329" fmla="*/ 4362498 h 6046090"/>
              <a:gd name="connsiteX2330" fmla="*/ 4910226 w 5812971"/>
              <a:gd name="connsiteY2330" fmla="*/ 4362498 h 6046090"/>
              <a:gd name="connsiteX2331" fmla="*/ 4887669 w 5812971"/>
              <a:gd name="connsiteY2331" fmla="*/ 4371831 h 6046090"/>
              <a:gd name="connsiteX2332" fmla="*/ 4866991 w 5812971"/>
              <a:gd name="connsiteY2332" fmla="*/ 4362498 h 6046090"/>
              <a:gd name="connsiteX2333" fmla="*/ 4857590 w 5812971"/>
              <a:gd name="connsiteY2333" fmla="*/ 4341966 h 6046090"/>
              <a:gd name="connsiteX2334" fmla="*/ 4866991 w 5812971"/>
              <a:gd name="connsiteY2334" fmla="*/ 4319568 h 6046090"/>
              <a:gd name="connsiteX2335" fmla="*/ 4890253 w 5812971"/>
              <a:gd name="connsiteY2335" fmla="*/ 4308837 h 6046090"/>
              <a:gd name="connsiteX2336" fmla="*/ 4713635 w 5812971"/>
              <a:gd name="connsiteY2336" fmla="*/ 4277951 h 6046090"/>
              <a:gd name="connsiteX2337" fmla="*/ 4735334 w 5812971"/>
              <a:gd name="connsiteY2337" fmla="*/ 4286634 h 6046090"/>
              <a:gd name="connsiteX2338" fmla="*/ 4735334 w 5812971"/>
              <a:gd name="connsiteY2338" fmla="*/ 4330496 h 6046090"/>
              <a:gd name="connsiteX2339" fmla="*/ 4733466 w 5812971"/>
              <a:gd name="connsiteY2339" fmla="*/ 4332324 h 6046090"/>
              <a:gd name="connsiteX2340" fmla="*/ 4712936 w 5812971"/>
              <a:gd name="connsiteY2340" fmla="*/ 4339635 h 6046090"/>
              <a:gd name="connsiteX2341" fmla="*/ 4690539 w 5812971"/>
              <a:gd name="connsiteY2341" fmla="*/ 4332324 h 6046090"/>
              <a:gd name="connsiteX2342" fmla="*/ 4681205 w 5812971"/>
              <a:gd name="connsiteY2342" fmla="*/ 4310393 h 6046090"/>
              <a:gd name="connsiteX2343" fmla="*/ 4690539 w 5812971"/>
              <a:gd name="connsiteY2343" fmla="*/ 4288461 h 6046090"/>
              <a:gd name="connsiteX2344" fmla="*/ 4713635 w 5812971"/>
              <a:gd name="connsiteY2344" fmla="*/ 4277951 h 6046090"/>
              <a:gd name="connsiteX2345" fmla="*/ 1360631 w 5812971"/>
              <a:gd name="connsiteY2345" fmla="*/ 4263108 h 6046090"/>
              <a:gd name="connsiteX2346" fmla="*/ 1380431 w 5812971"/>
              <a:gd name="connsiteY2346" fmla="*/ 4275240 h 6046090"/>
              <a:gd name="connsiteX2347" fmla="*/ 1374906 w 5812971"/>
              <a:gd name="connsiteY2347" fmla="*/ 4320035 h 6046090"/>
              <a:gd name="connsiteX2348" fmla="*/ 1356485 w 5812971"/>
              <a:gd name="connsiteY2348" fmla="*/ 4325636 h 6046090"/>
              <a:gd name="connsiteX2349" fmla="*/ 1332540 w 5812971"/>
              <a:gd name="connsiteY2349" fmla="*/ 4314436 h 6046090"/>
              <a:gd name="connsiteX2350" fmla="*/ 1330699 w 5812971"/>
              <a:gd name="connsiteY2350" fmla="*/ 4312569 h 6046090"/>
              <a:gd name="connsiteX2351" fmla="*/ 1338066 w 5812971"/>
              <a:gd name="connsiteY2351" fmla="*/ 4267774 h 6046090"/>
              <a:gd name="connsiteX2352" fmla="*/ 1360631 w 5812971"/>
              <a:gd name="connsiteY2352" fmla="*/ 4263108 h 6046090"/>
              <a:gd name="connsiteX2353" fmla="*/ 1546871 w 5812971"/>
              <a:gd name="connsiteY2353" fmla="*/ 4262407 h 6046090"/>
              <a:gd name="connsiteX2354" fmla="*/ 1568335 w 5812971"/>
              <a:gd name="connsiteY2354" fmla="*/ 4273373 h 6046090"/>
              <a:gd name="connsiteX2355" fmla="*/ 1577667 w 5812971"/>
              <a:gd name="connsiteY2355" fmla="*/ 4295771 h 6046090"/>
              <a:gd name="connsiteX2356" fmla="*/ 1566468 w 5812971"/>
              <a:gd name="connsiteY2356" fmla="*/ 4318168 h 6046090"/>
              <a:gd name="connsiteX2357" fmla="*/ 1545936 w 5812971"/>
              <a:gd name="connsiteY2357" fmla="*/ 4325636 h 6046090"/>
              <a:gd name="connsiteX2358" fmla="*/ 1521672 w 5812971"/>
              <a:gd name="connsiteY2358" fmla="*/ 4314436 h 6046090"/>
              <a:gd name="connsiteX2359" fmla="*/ 1525405 w 5812971"/>
              <a:gd name="connsiteY2359" fmla="*/ 4269641 h 6046090"/>
              <a:gd name="connsiteX2360" fmla="*/ 1546871 w 5812971"/>
              <a:gd name="connsiteY2360" fmla="*/ 4262407 h 6046090"/>
              <a:gd name="connsiteX2361" fmla="*/ 1176835 w 5812971"/>
              <a:gd name="connsiteY2361" fmla="*/ 4261707 h 6046090"/>
              <a:gd name="connsiteX2362" fmla="*/ 1196900 w 5812971"/>
              <a:gd name="connsiteY2362" fmla="*/ 4273840 h 6046090"/>
              <a:gd name="connsiteX2363" fmla="*/ 1189434 w 5812971"/>
              <a:gd name="connsiteY2363" fmla="*/ 4318635 h 6046090"/>
              <a:gd name="connsiteX2364" fmla="*/ 1172635 w 5812971"/>
              <a:gd name="connsiteY2364" fmla="*/ 4324235 h 6046090"/>
              <a:gd name="connsiteX2365" fmla="*/ 1146504 w 5812971"/>
              <a:gd name="connsiteY2365" fmla="*/ 4309304 h 6046090"/>
              <a:gd name="connsiteX2366" fmla="*/ 1144637 w 5812971"/>
              <a:gd name="connsiteY2366" fmla="*/ 4307437 h 6046090"/>
              <a:gd name="connsiteX2367" fmla="*/ 1153971 w 5812971"/>
              <a:gd name="connsiteY2367" fmla="*/ 4266372 h 6046090"/>
              <a:gd name="connsiteX2368" fmla="*/ 1176835 w 5812971"/>
              <a:gd name="connsiteY2368" fmla="*/ 4261707 h 6046090"/>
              <a:gd name="connsiteX2369" fmla="*/ 5363637 w 5812971"/>
              <a:gd name="connsiteY2369" fmla="*/ 4261241 h 6046090"/>
              <a:gd name="connsiteX2370" fmla="*/ 5385945 w 5812971"/>
              <a:gd name="connsiteY2370" fmla="*/ 4270106 h 6046090"/>
              <a:gd name="connsiteX2371" fmla="*/ 5395143 w 5812971"/>
              <a:gd name="connsiteY2371" fmla="*/ 4292505 h 6046090"/>
              <a:gd name="connsiteX2372" fmla="*/ 5385945 w 5812971"/>
              <a:gd name="connsiteY2372" fmla="*/ 4314903 h 6046090"/>
              <a:gd name="connsiteX2373" fmla="*/ 5362027 w 5812971"/>
              <a:gd name="connsiteY2373" fmla="*/ 4324235 h 6046090"/>
              <a:gd name="connsiteX2374" fmla="*/ 5339950 w 5812971"/>
              <a:gd name="connsiteY2374" fmla="*/ 4314903 h 6046090"/>
              <a:gd name="connsiteX2375" fmla="*/ 5330751 w 5812971"/>
              <a:gd name="connsiteY2375" fmla="*/ 4294370 h 6046090"/>
              <a:gd name="connsiteX2376" fmla="*/ 5339950 w 5812971"/>
              <a:gd name="connsiteY2376" fmla="*/ 4271973 h 6046090"/>
              <a:gd name="connsiteX2377" fmla="*/ 5363637 w 5812971"/>
              <a:gd name="connsiteY2377" fmla="*/ 4261241 h 6046090"/>
              <a:gd name="connsiteX2378" fmla="*/ 996825 w 5812971"/>
              <a:gd name="connsiteY2378" fmla="*/ 4256108 h 6046090"/>
              <a:gd name="connsiteX2379" fmla="*/ 1015130 w 5812971"/>
              <a:gd name="connsiteY2379" fmla="*/ 4270106 h 6046090"/>
              <a:gd name="connsiteX2380" fmla="*/ 1005977 w 5812971"/>
              <a:gd name="connsiteY2380" fmla="*/ 4313036 h 6046090"/>
              <a:gd name="connsiteX2381" fmla="*/ 991332 w 5812971"/>
              <a:gd name="connsiteY2381" fmla="*/ 4318635 h 6046090"/>
              <a:gd name="connsiteX2382" fmla="*/ 965704 w 5812971"/>
              <a:gd name="connsiteY2382" fmla="*/ 4303703 h 6046090"/>
              <a:gd name="connsiteX2383" fmla="*/ 963873 w 5812971"/>
              <a:gd name="connsiteY2383" fmla="*/ 4301836 h 6046090"/>
              <a:gd name="connsiteX2384" fmla="*/ 973026 w 5812971"/>
              <a:gd name="connsiteY2384" fmla="*/ 4258908 h 6046090"/>
              <a:gd name="connsiteX2385" fmla="*/ 996825 w 5812971"/>
              <a:gd name="connsiteY2385" fmla="*/ 4256108 h 6046090"/>
              <a:gd name="connsiteX2386" fmla="*/ 1739587 w 5812971"/>
              <a:gd name="connsiteY2386" fmla="*/ 4255661 h 6046090"/>
              <a:gd name="connsiteX2387" fmla="*/ 1761051 w 5812971"/>
              <a:gd name="connsiteY2387" fmla="*/ 4264121 h 6046090"/>
              <a:gd name="connsiteX2388" fmla="*/ 1772251 w 5812971"/>
              <a:gd name="connsiteY2388" fmla="*/ 4288559 h 6046090"/>
              <a:gd name="connsiteX2389" fmla="*/ 1762918 w 5812971"/>
              <a:gd name="connsiteY2389" fmla="*/ 4311117 h 6046090"/>
              <a:gd name="connsiteX2390" fmla="*/ 1740520 w 5812971"/>
              <a:gd name="connsiteY2390" fmla="*/ 4318636 h 6046090"/>
              <a:gd name="connsiteX2391" fmla="*/ 1718123 w 5812971"/>
              <a:gd name="connsiteY2391" fmla="*/ 4311117 h 6046090"/>
              <a:gd name="connsiteX2392" fmla="*/ 1716256 w 5812971"/>
              <a:gd name="connsiteY2392" fmla="*/ 4309237 h 6046090"/>
              <a:gd name="connsiteX2393" fmla="*/ 1718123 w 5812971"/>
              <a:gd name="connsiteY2393" fmla="*/ 4264121 h 6046090"/>
              <a:gd name="connsiteX2394" fmla="*/ 1739587 w 5812971"/>
              <a:gd name="connsiteY2394" fmla="*/ 4255661 h 6046090"/>
              <a:gd name="connsiteX2395" fmla="*/ 4536541 w 5812971"/>
              <a:gd name="connsiteY2395" fmla="*/ 4247640 h 6046090"/>
              <a:gd name="connsiteX2396" fmla="*/ 4559335 w 5812971"/>
              <a:gd name="connsiteY2396" fmla="*/ 4257236 h 6046090"/>
              <a:gd name="connsiteX2397" fmla="*/ 4559335 w 5812971"/>
              <a:gd name="connsiteY2397" fmla="*/ 4299272 h 6046090"/>
              <a:gd name="connsiteX2398" fmla="*/ 4534898 w 5812971"/>
              <a:gd name="connsiteY2398" fmla="*/ 4310237 h 6046090"/>
              <a:gd name="connsiteX2399" fmla="*/ 4512339 w 5812971"/>
              <a:gd name="connsiteY2399" fmla="*/ 4301099 h 6046090"/>
              <a:gd name="connsiteX2400" fmla="*/ 4504820 w 5812971"/>
              <a:gd name="connsiteY2400" fmla="*/ 4279167 h 6046090"/>
              <a:gd name="connsiteX2401" fmla="*/ 4512339 w 5812971"/>
              <a:gd name="connsiteY2401" fmla="*/ 4257236 h 6046090"/>
              <a:gd name="connsiteX2402" fmla="*/ 4536541 w 5812971"/>
              <a:gd name="connsiteY2402" fmla="*/ 4247640 h 6046090"/>
              <a:gd name="connsiteX2403" fmla="*/ 820210 w 5812971"/>
              <a:gd name="connsiteY2403" fmla="*/ 4247436 h 6046090"/>
              <a:gd name="connsiteX2404" fmla="*/ 838610 w 5812971"/>
              <a:gd name="connsiteY2404" fmla="*/ 4262035 h 6046090"/>
              <a:gd name="connsiteX2405" fmla="*/ 842290 w 5812971"/>
              <a:gd name="connsiteY2405" fmla="*/ 4286137 h 6046090"/>
              <a:gd name="connsiteX2406" fmla="*/ 827569 w 5812971"/>
              <a:gd name="connsiteY2406" fmla="*/ 4304675 h 6046090"/>
              <a:gd name="connsiteX2407" fmla="*/ 812852 w 5812971"/>
              <a:gd name="connsiteY2407" fmla="*/ 4310237 h 6046090"/>
              <a:gd name="connsiteX2408" fmla="*/ 785254 w 5812971"/>
              <a:gd name="connsiteY2408" fmla="*/ 4293552 h 6046090"/>
              <a:gd name="connsiteX2409" fmla="*/ 785254 w 5812971"/>
              <a:gd name="connsiteY2409" fmla="*/ 4291697 h 6046090"/>
              <a:gd name="connsiteX2410" fmla="*/ 781574 w 5812971"/>
              <a:gd name="connsiteY2410" fmla="*/ 4269451 h 6046090"/>
              <a:gd name="connsiteX2411" fmla="*/ 796293 w 5812971"/>
              <a:gd name="connsiteY2411" fmla="*/ 4250912 h 6046090"/>
              <a:gd name="connsiteX2412" fmla="*/ 820210 w 5812971"/>
              <a:gd name="connsiteY2412" fmla="*/ 4247436 h 6046090"/>
              <a:gd name="connsiteX2413" fmla="*/ 645885 w 5812971"/>
              <a:gd name="connsiteY2413" fmla="*/ 4238805 h 6046090"/>
              <a:gd name="connsiteX2414" fmla="*/ 664191 w 5812971"/>
              <a:gd name="connsiteY2414" fmla="*/ 4253636 h 6046090"/>
              <a:gd name="connsiteX2415" fmla="*/ 651376 w 5812971"/>
              <a:gd name="connsiteY2415" fmla="*/ 4298130 h 6046090"/>
              <a:gd name="connsiteX2416" fmla="*/ 638562 w 5812971"/>
              <a:gd name="connsiteY2416" fmla="*/ 4301838 h 6046090"/>
              <a:gd name="connsiteX2417" fmla="*/ 611103 w 5812971"/>
              <a:gd name="connsiteY2417" fmla="*/ 4285153 h 6046090"/>
              <a:gd name="connsiteX2418" fmla="*/ 622087 w 5812971"/>
              <a:gd name="connsiteY2418" fmla="*/ 4240659 h 6046090"/>
              <a:gd name="connsiteX2419" fmla="*/ 645885 w 5812971"/>
              <a:gd name="connsiteY2419" fmla="*/ 4238805 h 6046090"/>
              <a:gd name="connsiteX2420" fmla="*/ 5542601 w 5812971"/>
              <a:gd name="connsiteY2420" fmla="*/ 4230385 h 6046090"/>
              <a:gd name="connsiteX2421" fmla="*/ 5564151 w 5812971"/>
              <a:gd name="connsiteY2421" fmla="*/ 4238610 h 6046090"/>
              <a:gd name="connsiteX2422" fmla="*/ 5566006 w 5812971"/>
              <a:gd name="connsiteY2422" fmla="*/ 4284301 h 6046090"/>
              <a:gd name="connsiteX2423" fmla="*/ 5543759 w 5812971"/>
              <a:gd name="connsiteY2423" fmla="*/ 4293438 h 6046090"/>
              <a:gd name="connsiteX2424" fmla="*/ 5521511 w 5812971"/>
              <a:gd name="connsiteY2424" fmla="*/ 4284301 h 6046090"/>
              <a:gd name="connsiteX2425" fmla="*/ 5519657 w 5812971"/>
              <a:gd name="connsiteY2425" fmla="*/ 4238610 h 6046090"/>
              <a:gd name="connsiteX2426" fmla="*/ 5542601 w 5812971"/>
              <a:gd name="connsiteY2426" fmla="*/ 4230385 h 6046090"/>
              <a:gd name="connsiteX2427" fmla="*/ 5176299 w 5812971"/>
              <a:gd name="connsiteY2427" fmla="*/ 4229015 h 6046090"/>
              <a:gd name="connsiteX2428" fmla="*/ 5197297 w 5812971"/>
              <a:gd name="connsiteY2428" fmla="*/ 4237822 h 6046090"/>
              <a:gd name="connsiteX2429" fmla="*/ 5197297 w 5812971"/>
              <a:gd name="connsiteY2429" fmla="*/ 4282316 h 6046090"/>
              <a:gd name="connsiteX2430" fmla="*/ 5174897 w 5812971"/>
              <a:gd name="connsiteY2430" fmla="*/ 4293438 h 6046090"/>
              <a:gd name="connsiteX2431" fmla="*/ 5152499 w 5812971"/>
              <a:gd name="connsiteY2431" fmla="*/ 4284168 h 6046090"/>
              <a:gd name="connsiteX2432" fmla="*/ 5143167 w 5812971"/>
              <a:gd name="connsiteY2432" fmla="*/ 4261922 h 6046090"/>
              <a:gd name="connsiteX2433" fmla="*/ 5152499 w 5812971"/>
              <a:gd name="connsiteY2433" fmla="*/ 4239676 h 6046090"/>
              <a:gd name="connsiteX2434" fmla="*/ 5176299 w 5812971"/>
              <a:gd name="connsiteY2434" fmla="*/ 4229015 h 6046090"/>
              <a:gd name="connsiteX2435" fmla="*/ 474093 w 5812971"/>
              <a:gd name="connsiteY2435" fmla="*/ 4228532 h 6046090"/>
              <a:gd name="connsiteX2436" fmla="*/ 491826 w 5812971"/>
              <a:gd name="connsiteY2436" fmla="*/ 4244291 h 6046090"/>
              <a:gd name="connsiteX2437" fmla="*/ 478760 w 5812971"/>
              <a:gd name="connsiteY2437" fmla="*/ 4286930 h 6046090"/>
              <a:gd name="connsiteX2438" fmla="*/ 465694 w 5812971"/>
              <a:gd name="connsiteY2438" fmla="*/ 4290638 h 6046090"/>
              <a:gd name="connsiteX2439" fmla="*/ 437697 w 5812971"/>
              <a:gd name="connsiteY2439" fmla="*/ 4272100 h 6046090"/>
              <a:gd name="connsiteX2440" fmla="*/ 435831 w 5812971"/>
              <a:gd name="connsiteY2440" fmla="*/ 4270246 h 6046090"/>
              <a:gd name="connsiteX2441" fmla="*/ 450762 w 5812971"/>
              <a:gd name="connsiteY2441" fmla="*/ 4229459 h 6046090"/>
              <a:gd name="connsiteX2442" fmla="*/ 474093 w 5812971"/>
              <a:gd name="connsiteY2442" fmla="*/ 4228532 h 6046090"/>
              <a:gd name="connsiteX2443" fmla="*/ 280443 w 5812971"/>
              <a:gd name="connsiteY2443" fmla="*/ 4219245 h 6046090"/>
              <a:gd name="connsiteX2444" fmla="*/ 321506 w 5812971"/>
              <a:gd name="connsiteY2444" fmla="*/ 4236043 h 6046090"/>
              <a:gd name="connsiteX2445" fmla="*/ 306575 w 5812971"/>
              <a:gd name="connsiteY2445" fmla="*/ 4278972 h 6046090"/>
              <a:gd name="connsiteX2446" fmla="*/ 293508 w 5812971"/>
              <a:gd name="connsiteY2446" fmla="*/ 4280839 h 6046090"/>
              <a:gd name="connsiteX2447" fmla="*/ 265510 w 5812971"/>
              <a:gd name="connsiteY2447" fmla="*/ 4262173 h 6046090"/>
              <a:gd name="connsiteX2448" fmla="*/ 265510 w 5812971"/>
              <a:gd name="connsiteY2448" fmla="*/ 4260308 h 6046090"/>
              <a:gd name="connsiteX2449" fmla="*/ 263645 w 5812971"/>
              <a:gd name="connsiteY2449" fmla="*/ 4237910 h 6046090"/>
              <a:gd name="connsiteX2450" fmla="*/ 280443 w 5812971"/>
              <a:gd name="connsiteY2450" fmla="*/ 4219245 h 6046090"/>
              <a:gd name="connsiteX2451" fmla="*/ 4359480 w 5812971"/>
              <a:gd name="connsiteY2451" fmla="*/ 4216911 h 6046090"/>
              <a:gd name="connsiteX2452" fmla="*/ 4380895 w 5812971"/>
              <a:gd name="connsiteY2452" fmla="*/ 4224844 h 6046090"/>
              <a:gd name="connsiteX2453" fmla="*/ 4382735 w 5812971"/>
              <a:gd name="connsiteY2453" fmla="*/ 4269641 h 6046090"/>
              <a:gd name="connsiteX2454" fmla="*/ 4382735 w 5812971"/>
              <a:gd name="connsiteY2454" fmla="*/ 4271507 h 6046090"/>
              <a:gd name="connsiteX2455" fmla="*/ 4358791 w 5812971"/>
              <a:gd name="connsiteY2455" fmla="*/ 4280839 h 6046090"/>
              <a:gd name="connsiteX2456" fmla="*/ 4338527 w 5812971"/>
              <a:gd name="connsiteY2456" fmla="*/ 4273373 h 6046090"/>
              <a:gd name="connsiteX2457" fmla="*/ 4336687 w 5812971"/>
              <a:gd name="connsiteY2457" fmla="*/ 4228576 h 6046090"/>
              <a:gd name="connsiteX2458" fmla="*/ 4359480 w 5812971"/>
              <a:gd name="connsiteY2458" fmla="*/ 4216911 h 6046090"/>
              <a:gd name="connsiteX2459" fmla="*/ 5718053 w 5812971"/>
              <a:gd name="connsiteY2459" fmla="*/ 4198712 h 6046090"/>
              <a:gd name="connsiteX2460" fmla="*/ 5741316 w 5812971"/>
              <a:gd name="connsiteY2460" fmla="*/ 4208512 h 6046090"/>
              <a:gd name="connsiteX2461" fmla="*/ 5750715 w 5812971"/>
              <a:gd name="connsiteY2461" fmla="*/ 4230910 h 6046090"/>
              <a:gd name="connsiteX2462" fmla="*/ 5741316 w 5812971"/>
              <a:gd name="connsiteY2462" fmla="*/ 4253307 h 6046090"/>
              <a:gd name="connsiteX2463" fmla="*/ 5720637 w 5812971"/>
              <a:gd name="connsiteY2463" fmla="*/ 4262640 h 6046090"/>
              <a:gd name="connsiteX2464" fmla="*/ 5698078 w 5812971"/>
              <a:gd name="connsiteY2464" fmla="*/ 4253307 h 6046090"/>
              <a:gd name="connsiteX2465" fmla="*/ 5696200 w 5812971"/>
              <a:gd name="connsiteY2465" fmla="*/ 4208512 h 6046090"/>
              <a:gd name="connsiteX2466" fmla="*/ 5718053 w 5812971"/>
              <a:gd name="connsiteY2466" fmla="*/ 4198712 h 6046090"/>
              <a:gd name="connsiteX2467" fmla="*/ 5000144 w 5812971"/>
              <a:gd name="connsiteY2467" fmla="*/ 4198479 h 6046090"/>
              <a:gd name="connsiteX2468" fmla="*/ 5022776 w 5812971"/>
              <a:gd name="connsiteY2468" fmla="*/ 4206645 h 6046090"/>
              <a:gd name="connsiteX2469" fmla="*/ 5022776 w 5812971"/>
              <a:gd name="connsiteY2469" fmla="*/ 4251441 h 6046090"/>
              <a:gd name="connsiteX2470" fmla="*/ 5020909 w 5812971"/>
              <a:gd name="connsiteY2470" fmla="*/ 4253307 h 6046090"/>
              <a:gd name="connsiteX2471" fmla="*/ 4998511 w 5812971"/>
              <a:gd name="connsiteY2471" fmla="*/ 4262640 h 6046090"/>
              <a:gd name="connsiteX2472" fmla="*/ 4976114 w 5812971"/>
              <a:gd name="connsiteY2472" fmla="*/ 4253307 h 6046090"/>
              <a:gd name="connsiteX2473" fmla="*/ 4966780 w 5812971"/>
              <a:gd name="connsiteY2473" fmla="*/ 4230910 h 6046090"/>
              <a:gd name="connsiteX2474" fmla="*/ 4976114 w 5812971"/>
              <a:gd name="connsiteY2474" fmla="*/ 4208512 h 6046090"/>
              <a:gd name="connsiteX2475" fmla="*/ 5000144 w 5812971"/>
              <a:gd name="connsiteY2475" fmla="*/ 4198479 h 6046090"/>
              <a:gd name="connsiteX2476" fmla="*/ 4824243 w 5812971"/>
              <a:gd name="connsiteY2476" fmla="*/ 4166515 h 6046090"/>
              <a:gd name="connsiteX2477" fmla="*/ 4846551 w 5812971"/>
              <a:gd name="connsiteY2477" fmla="*/ 4176315 h 6046090"/>
              <a:gd name="connsiteX2478" fmla="*/ 4846551 w 5812971"/>
              <a:gd name="connsiteY2478" fmla="*/ 4219245 h 6046090"/>
              <a:gd name="connsiteX2479" fmla="*/ 4822633 w 5812971"/>
              <a:gd name="connsiteY2479" fmla="*/ 4230443 h 6046090"/>
              <a:gd name="connsiteX2480" fmla="*/ 4800555 w 5812971"/>
              <a:gd name="connsiteY2480" fmla="*/ 4221111 h 6046090"/>
              <a:gd name="connsiteX2481" fmla="*/ 4793195 w 5812971"/>
              <a:gd name="connsiteY2481" fmla="*/ 4198712 h 6046090"/>
              <a:gd name="connsiteX2482" fmla="*/ 4800555 w 5812971"/>
              <a:gd name="connsiteY2482" fmla="*/ 4176315 h 6046090"/>
              <a:gd name="connsiteX2483" fmla="*/ 4824243 w 5812971"/>
              <a:gd name="connsiteY2483" fmla="*/ 4166515 h 6046090"/>
              <a:gd name="connsiteX2484" fmla="*/ 1638994 w 5812971"/>
              <a:gd name="connsiteY2484" fmla="*/ 4141501 h 6046090"/>
              <a:gd name="connsiteX2485" fmla="*/ 1660408 w 5812971"/>
              <a:gd name="connsiteY2485" fmla="*/ 4150929 h 6046090"/>
              <a:gd name="connsiteX2486" fmla="*/ 1656725 w 5812971"/>
              <a:gd name="connsiteY2486" fmla="*/ 4196926 h 6046090"/>
              <a:gd name="connsiteX2487" fmla="*/ 1638304 w 5812971"/>
              <a:gd name="connsiteY2487" fmla="*/ 4202446 h 6046090"/>
              <a:gd name="connsiteX2488" fmla="*/ 1614359 w 5812971"/>
              <a:gd name="connsiteY2488" fmla="*/ 4191407 h 6046090"/>
              <a:gd name="connsiteX2489" fmla="*/ 1612516 w 5812971"/>
              <a:gd name="connsiteY2489" fmla="*/ 4191407 h 6046090"/>
              <a:gd name="connsiteX2490" fmla="*/ 1612516 w 5812971"/>
              <a:gd name="connsiteY2490" fmla="*/ 4189567 h 6046090"/>
              <a:gd name="connsiteX2491" fmla="*/ 1616203 w 5812971"/>
              <a:gd name="connsiteY2491" fmla="*/ 4147250 h 6046090"/>
              <a:gd name="connsiteX2492" fmla="*/ 1638994 w 5812971"/>
              <a:gd name="connsiteY2492" fmla="*/ 4141501 h 6046090"/>
              <a:gd name="connsiteX2493" fmla="*/ 1454012 w 5812971"/>
              <a:gd name="connsiteY2493" fmla="*/ 4141220 h 6046090"/>
              <a:gd name="connsiteX2494" fmla="*/ 1474076 w 5812971"/>
              <a:gd name="connsiteY2494" fmla="*/ 4153100 h 6046090"/>
              <a:gd name="connsiteX2495" fmla="*/ 1468477 w 5812971"/>
              <a:gd name="connsiteY2495" fmla="*/ 4196964 h 6046090"/>
              <a:gd name="connsiteX2496" fmla="*/ 1449811 w 5812971"/>
              <a:gd name="connsiteY2496" fmla="*/ 4202446 h 6046090"/>
              <a:gd name="connsiteX2497" fmla="*/ 1425547 w 5812971"/>
              <a:gd name="connsiteY2497" fmla="*/ 4189653 h 6046090"/>
              <a:gd name="connsiteX2498" fmla="*/ 1423680 w 5812971"/>
              <a:gd name="connsiteY2498" fmla="*/ 4187826 h 6046090"/>
              <a:gd name="connsiteX2499" fmla="*/ 1418081 w 5812971"/>
              <a:gd name="connsiteY2499" fmla="*/ 4165893 h 6046090"/>
              <a:gd name="connsiteX2500" fmla="*/ 1431146 w 5812971"/>
              <a:gd name="connsiteY2500" fmla="*/ 4145789 h 6046090"/>
              <a:gd name="connsiteX2501" fmla="*/ 1454012 w 5812971"/>
              <a:gd name="connsiteY2501" fmla="*/ 4141220 h 6046090"/>
              <a:gd name="connsiteX2502" fmla="*/ 1273700 w 5812971"/>
              <a:gd name="connsiteY2502" fmla="*/ 4136885 h 6046090"/>
              <a:gd name="connsiteX2503" fmla="*/ 1293896 w 5812971"/>
              <a:gd name="connsiteY2503" fmla="*/ 4149250 h 6046090"/>
              <a:gd name="connsiteX2504" fmla="*/ 1286382 w 5812971"/>
              <a:gd name="connsiteY2504" fmla="*/ 4194047 h 6046090"/>
              <a:gd name="connsiteX2505" fmla="*/ 1267593 w 5812971"/>
              <a:gd name="connsiteY2505" fmla="*/ 4199646 h 6046090"/>
              <a:gd name="connsiteX2506" fmla="*/ 1241290 w 5812971"/>
              <a:gd name="connsiteY2506" fmla="*/ 4184714 h 6046090"/>
              <a:gd name="connsiteX2507" fmla="*/ 1241290 w 5812971"/>
              <a:gd name="connsiteY2507" fmla="*/ 4182847 h 6046090"/>
              <a:gd name="connsiteX2508" fmla="*/ 1250684 w 5812971"/>
              <a:gd name="connsiteY2508" fmla="*/ 4139918 h 6046090"/>
              <a:gd name="connsiteX2509" fmla="*/ 1273700 w 5812971"/>
              <a:gd name="connsiteY2509" fmla="*/ 4136885 h 6046090"/>
              <a:gd name="connsiteX2510" fmla="*/ 4647851 w 5812971"/>
              <a:gd name="connsiteY2510" fmla="*/ 4136650 h 6046090"/>
              <a:gd name="connsiteX2511" fmla="*/ 4668413 w 5812971"/>
              <a:gd name="connsiteY2511" fmla="*/ 4145517 h 6046090"/>
              <a:gd name="connsiteX2512" fmla="*/ 4668413 w 5812971"/>
              <a:gd name="connsiteY2512" fmla="*/ 4190313 h 6046090"/>
              <a:gd name="connsiteX2513" fmla="*/ 4646480 w 5812971"/>
              <a:gd name="connsiteY2513" fmla="*/ 4199646 h 6046090"/>
              <a:gd name="connsiteX2514" fmla="*/ 4624551 w 5812971"/>
              <a:gd name="connsiteY2514" fmla="*/ 4190313 h 6046090"/>
              <a:gd name="connsiteX2515" fmla="*/ 4615410 w 5812971"/>
              <a:gd name="connsiteY2515" fmla="*/ 4169781 h 6046090"/>
              <a:gd name="connsiteX2516" fmla="*/ 4624551 w 5812971"/>
              <a:gd name="connsiteY2516" fmla="*/ 4147383 h 6046090"/>
              <a:gd name="connsiteX2517" fmla="*/ 4647851 w 5812971"/>
              <a:gd name="connsiteY2517" fmla="*/ 4136650 h 6046090"/>
              <a:gd name="connsiteX2518" fmla="*/ 1096164 w 5812971"/>
              <a:gd name="connsiteY2518" fmla="*/ 4130706 h 6046090"/>
              <a:gd name="connsiteX2519" fmla="*/ 1115667 w 5812971"/>
              <a:gd name="connsiteY2519" fmla="*/ 4143728 h 6046090"/>
              <a:gd name="connsiteX2520" fmla="*/ 1119426 w 5812971"/>
              <a:gd name="connsiteY2520" fmla="*/ 4169315 h 6046090"/>
              <a:gd name="connsiteX2521" fmla="*/ 1104388 w 5812971"/>
              <a:gd name="connsiteY2521" fmla="*/ 4187591 h 6046090"/>
              <a:gd name="connsiteX2522" fmla="*/ 1089348 w 5812971"/>
              <a:gd name="connsiteY2522" fmla="*/ 4191246 h 6046090"/>
              <a:gd name="connsiteX2523" fmla="*/ 1061150 w 5812971"/>
              <a:gd name="connsiteY2523" fmla="*/ 4176625 h 6046090"/>
              <a:gd name="connsiteX2524" fmla="*/ 1057391 w 5812971"/>
              <a:gd name="connsiteY2524" fmla="*/ 4152867 h 6046090"/>
              <a:gd name="connsiteX2525" fmla="*/ 1072429 w 5812971"/>
              <a:gd name="connsiteY2525" fmla="*/ 4132761 h 6046090"/>
              <a:gd name="connsiteX2526" fmla="*/ 1096164 w 5812971"/>
              <a:gd name="connsiteY2526" fmla="*/ 4130706 h 6046090"/>
              <a:gd name="connsiteX2527" fmla="*/ 921357 w 5812971"/>
              <a:gd name="connsiteY2527" fmla="*/ 4121214 h 6046090"/>
              <a:gd name="connsiteX2528" fmla="*/ 939788 w 5812971"/>
              <a:gd name="connsiteY2528" fmla="*/ 4136046 h 6046090"/>
              <a:gd name="connsiteX2529" fmla="*/ 928590 w 5812971"/>
              <a:gd name="connsiteY2529" fmla="*/ 4180539 h 6046090"/>
              <a:gd name="connsiteX2530" fmla="*/ 913656 w 5812971"/>
              <a:gd name="connsiteY2530" fmla="*/ 4184247 h 6046090"/>
              <a:gd name="connsiteX2531" fmla="*/ 885658 w 5812971"/>
              <a:gd name="connsiteY2531" fmla="*/ 4167563 h 6046090"/>
              <a:gd name="connsiteX2532" fmla="*/ 885658 w 5812971"/>
              <a:gd name="connsiteY2532" fmla="*/ 4165709 h 6046090"/>
              <a:gd name="connsiteX2533" fmla="*/ 898725 w 5812971"/>
              <a:gd name="connsiteY2533" fmla="*/ 4123068 h 6046090"/>
              <a:gd name="connsiteX2534" fmla="*/ 921357 w 5812971"/>
              <a:gd name="connsiteY2534" fmla="*/ 4121214 h 6046090"/>
              <a:gd name="connsiteX2535" fmla="*/ 5432473 w 5812971"/>
              <a:gd name="connsiteY2535" fmla="*/ 4119619 h 6046090"/>
              <a:gd name="connsiteX2536" fmla="*/ 5453937 w 5812971"/>
              <a:gd name="connsiteY2536" fmla="*/ 4128719 h 6046090"/>
              <a:gd name="connsiteX2537" fmla="*/ 5465139 w 5812971"/>
              <a:gd name="connsiteY2537" fmla="*/ 4151117 h 6046090"/>
              <a:gd name="connsiteX2538" fmla="*/ 5455805 w 5812971"/>
              <a:gd name="connsiteY2538" fmla="*/ 4173514 h 6046090"/>
              <a:gd name="connsiteX2539" fmla="*/ 5433408 w 5812971"/>
              <a:gd name="connsiteY2539" fmla="*/ 4182847 h 6046090"/>
              <a:gd name="connsiteX2540" fmla="*/ 5411009 w 5812971"/>
              <a:gd name="connsiteY2540" fmla="*/ 4173514 h 6046090"/>
              <a:gd name="connsiteX2541" fmla="*/ 5411009 w 5812971"/>
              <a:gd name="connsiteY2541" fmla="*/ 4128719 h 6046090"/>
              <a:gd name="connsiteX2542" fmla="*/ 5432473 w 5812971"/>
              <a:gd name="connsiteY2542" fmla="*/ 4119619 h 6046090"/>
              <a:gd name="connsiteX2543" fmla="*/ 5286913 w 5812971"/>
              <a:gd name="connsiteY2543" fmla="*/ 4118919 h 6046090"/>
              <a:gd name="connsiteX2544" fmla="*/ 5308161 w 5812971"/>
              <a:gd name="connsiteY2544" fmla="*/ 4128719 h 6046090"/>
              <a:gd name="connsiteX2545" fmla="*/ 5308161 w 5812971"/>
              <a:gd name="connsiteY2545" fmla="*/ 4171648 h 6046090"/>
              <a:gd name="connsiteX2546" fmla="*/ 5286229 w 5812971"/>
              <a:gd name="connsiteY2546" fmla="*/ 4182847 h 6046090"/>
              <a:gd name="connsiteX2547" fmla="*/ 5264296 w 5812971"/>
              <a:gd name="connsiteY2547" fmla="*/ 4173514 h 6046090"/>
              <a:gd name="connsiteX2548" fmla="*/ 5255157 w 5812971"/>
              <a:gd name="connsiteY2548" fmla="*/ 4151117 h 6046090"/>
              <a:gd name="connsiteX2549" fmla="*/ 5264296 w 5812971"/>
              <a:gd name="connsiteY2549" fmla="*/ 4128719 h 6046090"/>
              <a:gd name="connsiteX2550" fmla="*/ 5286913 w 5812971"/>
              <a:gd name="connsiteY2550" fmla="*/ 4118919 h 6046090"/>
              <a:gd name="connsiteX2551" fmla="*/ 748991 w 5812971"/>
              <a:gd name="connsiteY2551" fmla="*/ 4110942 h 6046090"/>
              <a:gd name="connsiteX2552" fmla="*/ 766382 w 5812971"/>
              <a:gd name="connsiteY2552" fmla="*/ 4126701 h 6046090"/>
              <a:gd name="connsiteX2553" fmla="*/ 753567 w 5812971"/>
              <a:gd name="connsiteY2553" fmla="*/ 4169341 h 6046090"/>
              <a:gd name="connsiteX2554" fmla="*/ 740753 w 5812971"/>
              <a:gd name="connsiteY2554" fmla="*/ 4173049 h 6046090"/>
              <a:gd name="connsiteX2555" fmla="*/ 713293 w 5812971"/>
              <a:gd name="connsiteY2555" fmla="*/ 4156363 h 6046090"/>
              <a:gd name="connsiteX2556" fmla="*/ 711464 w 5812971"/>
              <a:gd name="connsiteY2556" fmla="*/ 4152655 h 6046090"/>
              <a:gd name="connsiteX2557" fmla="*/ 726108 w 5812971"/>
              <a:gd name="connsiteY2557" fmla="*/ 4111869 h 6046090"/>
              <a:gd name="connsiteX2558" fmla="*/ 748991 w 5812971"/>
              <a:gd name="connsiteY2558" fmla="*/ 4110942 h 6046090"/>
              <a:gd name="connsiteX2559" fmla="*/ 4470985 w 5812971"/>
              <a:gd name="connsiteY2559" fmla="*/ 4104454 h 6046090"/>
              <a:gd name="connsiteX2560" fmla="*/ 4491843 w 5812971"/>
              <a:gd name="connsiteY2560" fmla="*/ 4113320 h 6046090"/>
              <a:gd name="connsiteX2561" fmla="*/ 4491843 w 5812971"/>
              <a:gd name="connsiteY2561" fmla="*/ 4158117 h 6046090"/>
              <a:gd name="connsiteX2562" fmla="*/ 4491843 w 5812971"/>
              <a:gd name="connsiteY2562" fmla="*/ 4159983 h 6046090"/>
              <a:gd name="connsiteX2563" fmla="*/ 4469595 w 5812971"/>
              <a:gd name="connsiteY2563" fmla="*/ 4167449 h 6046090"/>
              <a:gd name="connsiteX2564" fmla="*/ 4447349 w 5812971"/>
              <a:gd name="connsiteY2564" fmla="*/ 4159983 h 6046090"/>
              <a:gd name="connsiteX2565" fmla="*/ 4447349 w 5812971"/>
              <a:gd name="connsiteY2565" fmla="*/ 4115186 h 6046090"/>
              <a:gd name="connsiteX2566" fmla="*/ 4470985 w 5812971"/>
              <a:gd name="connsiteY2566" fmla="*/ 4104454 h 6046090"/>
              <a:gd name="connsiteX2567" fmla="*/ 579722 w 5812971"/>
              <a:gd name="connsiteY2567" fmla="*/ 4099787 h 6046090"/>
              <a:gd name="connsiteX2568" fmla="*/ 597334 w 5812971"/>
              <a:gd name="connsiteY2568" fmla="*/ 4115653 h 6046090"/>
              <a:gd name="connsiteX2569" fmla="*/ 582502 w 5812971"/>
              <a:gd name="connsiteY2569" fmla="*/ 4158582 h 6046090"/>
              <a:gd name="connsiteX2570" fmla="*/ 569525 w 5812971"/>
              <a:gd name="connsiteY2570" fmla="*/ 4160449 h 6046090"/>
              <a:gd name="connsiteX2571" fmla="*/ 541717 w 5812971"/>
              <a:gd name="connsiteY2571" fmla="*/ 4143651 h 6046090"/>
              <a:gd name="connsiteX2572" fmla="*/ 539863 w 5812971"/>
              <a:gd name="connsiteY2572" fmla="*/ 4141784 h 6046090"/>
              <a:gd name="connsiteX2573" fmla="*/ 539863 w 5812971"/>
              <a:gd name="connsiteY2573" fmla="*/ 4117519 h 6046090"/>
              <a:gd name="connsiteX2574" fmla="*/ 556548 w 5812971"/>
              <a:gd name="connsiteY2574" fmla="*/ 4100721 h 6046090"/>
              <a:gd name="connsiteX2575" fmla="*/ 579722 w 5812971"/>
              <a:gd name="connsiteY2575" fmla="*/ 4099787 h 6046090"/>
              <a:gd name="connsiteX2576" fmla="*/ 5607913 w 5812971"/>
              <a:gd name="connsiteY2576" fmla="*/ 4089015 h 6046090"/>
              <a:gd name="connsiteX2577" fmla="*/ 5629158 w 5812971"/>
              <a:gd name="connsiteY2577" fmla="*/ 4097295 h 6046090"/>
              <a:gd name="connsiteX2578" fmla="*/ 5640124 w 5812971"/>
              <a:gd name="connsiteY2578" fmla="*/ 4119372 h 6046090"/>
              <a:gd name="connsiteX2579" fmla="*/ 5630986 w 5812971"/>
              <a:gd name="connsiteY2579" fmla="*/ 4141450 h 6046090"/>
              <a:gd name="connsiteX2580" fmla="*/ 5609054 w 5812971"/>
              <a:gd name="connsiteY2580" fmla="*/ 4150650 h 6046090"/>
              <a:gd name="connsiteX2581" fmla="*/ 5587123 w 5812971"/>
              <a:gd name="connsiteY2581" fmla="*/ 4141450 h 6046090"/>
              <a:gd name="connsiteX2582" fmla="*/ 5585295 w 5812971"/>
              <a:gd name="connsiteY2582" fmla="*/ 4139609 h 6046090"/>
              <a:gd name="connsiteX2583" fmla="*/ 5585295 w 5812971"/>
              <a:gd name="connsiteY2583" fmla="*/ 4097295 h 6046090"/>
              <a:gd name="connsiteX2584" fmla="*/ 5607913 w 5812971"/>
              <a:gd name="connsiteY2584" fmla="*/ 4089015 h 6046090"/>
              <a:gd name="connsiteX2585" fmla="*/ 5111677 w 5812971"/>
              <a:gd name="connsiteY2585" fmla="*/ 4087421 h 6046090"/>
              <a:gd name="connsiteX2586" fmla="*/ 5132816 w 5812971"/>
              <a:gd name="connsiteY2586" fmla="*/ 4096520 h 6046090"/>
              <a:gd name="connsiteX2587" fmla="*/ 5132816 w 5812971"/>
              <a:gd name="connsiteY2587" fmla="*/ 4139450 h 6046090"/>
              <a:gd name="connsiteX2588" fmla="*/ 5110271 w 5812971"/>
              <a:gd name="connsiteY2588" fmla="*/ 4150650 h 6046090"/>
              <a:gd name="connsiteX2589" fmla="*/ 5087723 w 5812971"/>
              <a:gd name="connsiteY2589" fmla="*/ 4141317 h 6046090"/>
              <a:gd name="connsiteX2590" fmla="*/ 5087723 w 5812971"/>
              <a:gd name="connsiteY2590" fmla="*/ 4096520 h 6046090"/>
              <a:gd name="connsiteX2591" fmla="*/ 5111677 w 5812971"/>
              <a:gd name="connsiteY2591" fmla="*/ 4087421 h 6046090"/>
              <a:gd name="connsiteX2592" fmla="*/ 412966 w 5812971"/>
              <a:gd name="connsiteY2592" fmla="*/ 4087376 h 6046090"/>
              <a:gd name="connsiteX2593" fmla="*/ 429298 w 5812971"/>
              <a:gd name="connsiteY2593" fmla="*/ 4104757 h 6046090"/>
              <a:gd name="connsiteX2594" fmla="*/ 414366 w 5812971"/>
              <a:gd name="connsiteY2594" fmla="*/ 4145543 h 6046090"/>
              <a:gd name="connsiteX2595" fmla="*/ 401299 w 5812971"/>
              <a:gd name="connsiteY2595" fmla="*/ 4149251 h 6046090"/>
              <a:gd name="connsiteX2596" fmla="*/ 373302 w 5812971"/>
              <a:gd name="connsiteY2596" fmla="*/ 4128859 h 6046090"/>
              <a:gd name="connsiteX2597" fmla="*/ 371436 w 5812971"/>
              <a:gd name="connsiteY2597" fmla="*/ 4127003 h 6046090"/>
              <a:gd name="connsiteX2598" fmla="*/ 371436 w 5812971"/>
              <a:gd name="connsiteY2598" fmla="*/ 4104757 h 6046090"/>
              <a:gd name="connsiteX2599" fmla="*/ 388234 w 5812971"/>
              <a:gd name="connsiteY2599" fmla="*/ 4088071 h 6046090"/>
              <a:gd name="connsiteX2600" fmla="*/ 412966 w 5812971"/>
              <a:gd name="connsiteY2600" fmla="*/ 4087376 h 6046090"/>
              <a:gd name="connsiteX2601" fmla="*/ 223208 w 5812971"/>
              <a:gd name="connsiteY2601" fmla="*/ 4076456 h 6046090"/>
              <a:gd name="connsiteX2602" fmla="*/ 262664 w 5812971"/>
              <a:gd name="connsiteY2602" fmla="*/ 4093255 h 6046090"/>
              <a:gd name="connsiteX2603" fmla="*/ 245754 w 5812971"/>
              <a:gd name="connsiteY2603" fmla="*/ 4136185 h 6046090"/>
              <a:gd name="connsiteX2604" fmla="*/ 234481 w 5812971"/>
              <a:gd name="connsiteY2604" fmla="*/ 4138052 h 6046090"/>
              <a:gd name="connsiteX2605" fmla="*/ 206298 w 5812971"/>
              <a:gd name="connsiteY2605" fmla="*/ 4117519 h 6046090"/>
              <a:gd name="connsiteX2606" fmla="*/ 204420 w 5812971"/>
              <a:gd name="connsiteY2606" fmla="*/ 4115653 h 6046090"/>
              <a:gd name="connsiteX2607" fmla="*/ 223208 w 5812971"/>
              <a:gd name="connsiteY2607" fmla="*/ 4076456 h 6046090"/>
              <a:gd name="connsiteX2608" fmla="*/ 5784297 w 5812971"/>
              <a:gd name="connsiteY2608" fmla="*/ 4056878 h 6046090"/>
              <a:gd name="connsiteX2609" fmla="*/ 5805542 w 5812971"/>
              <a:gd name="connsiteY2609" fmla="*/ 4065337 h 6046090"/>
              <a:gd name="connsiteX2610" fmla="*/ 5812971 w 5812971"/>
              <a:gd name="connsiteY2610" fmla="*/ 4080618 h 6046090"/>
              <a:gd name="connsiteX2611" fmla="*/ 5812971 w 5812971"/>
              <a:gd name="connsiteY2611" fmla="*/ 4096629 h 6046090"/>
              <a:gd name="connsiteX2612" fmla="*/ 5807371 w 5812971"/>
              <a:gd name="connsiteY2612" fmla="*/ 4110453 h 6046090"/>
              <a:gd name="connsiteX2613" fmla="*/ 5785439 w 5812971"/>
              <a:gd name="connsiteY2613" fmla="*/ 4119853 h 6046090"/>
              <a:gd name="connsiteX2614" fmla="*/ 5763509 w 5812971"/>
              <a:gd name="connsiteY2614" fmla="*/ 4110453 h 6046090"/>
              <a:gd name="connsiteX2615" fmla="*/ 5761680 w 5812971"/>
              <a:gd name="connsiteY2615" fmla="*/ 4065337 h 6046090"/>
              <a:gd name="connsiteX2616" fmla="*/ 5784297 w 5812971"/>
              <a:gd name="connsiteY2616" fmla="*/ 4056878 h 6046090"/>
              <a:gd name="connsiteX2617" fmla="*/ 4935516 w 5812971"/>
              <a:gd name="connsiteY2617" fmla="*/ 4056857 h 6046090"/>
              <a:gd name="connsiteX2618" fmla="*/ 4956515 w 5812971"/>
              <a:gd name="connsiteY2618" fmla="*/ 4065725 h 6046090"/>
              <a:gd name="connsiteX2619" fmla="*/ 4956515 w 5812971"/>
              <a:gd name="connsiteY2619" fmla="*/ 4110520 h 6046090"/>
              <a:gd name="connsiteX2620" fmla="*/ 4934117 w 5812971"/>
              <a:gd name="connsiteY2620" fmla="*/ 4119853 h 6046090"/>
              <a:gd name="connsiteX2621" fmla="*/ 4911719 w 5812971"/>
              <a:gd name="connsiteY2621" fmla="*/ 4110520 h 6046090"/>
              <a:gd name="connsiteX2622" fmla="*/ 4902385 w 5812971"/>
              <a:gd name="connsiteY2622" fmla="*/ 4088122 h 6046090"/>
              <a:gd name="connsiteX2623" fmla="*/ 4911719 w 5812971"/>
              <a:gd name="connsiteY2623" fmla="*/ 4067590 h 6046090"/>
              <a:gd name="connsiteX2624" fmla="*/ 4935516 w 5812971"/>
              <a:gd name="connsiteY2624" fmla="*/ 4056857 h 6046090"/>
              <a:gd name="connsiteX2625" fmla="*/ 5362717 w 5812971"/>
              <a:gd name="connsiteY2625" fmla="*/ 4026459 h 6046090"/>
              <a:gd name="connsiteX2626" fmla="*/ 5384105 w 5812971"/>
              <a:gd name="connsiteY2626" fmla="*/ 4036055 h 6046090"/>
              <a:gd name="connsiteX2627" fmla="*/ 5395143 w 5812971"/>
              <a:gd name="connsiteY2627" fmla="*/ 4057986 h 6046090"/>
              <a:gd name="connsiteX2628" fmla="*/ 5385945 w 5812971"/>
              <a:gd name="connsiteY2628" fmla="*/ 4079917 h 6046090"/>
              <a:gd name="connsiteX2629" fmla="*/ 5363867 w 5812971"/>
              <a:gd name="connsiteY2629" fmla="*/ 4089056 h 6046090"/>
              <a:gd name="connsiteX2630" fmla="*/ 5341789 w 5812971"/>
              <a:gd name="connsiteY2630" fmla="*/ 4079917 h 6046090"/>
              <a:gd name="connsiteX2631" fmla="*/ 5330749 w 5812971"/>
              <a:gd name="connsiteY2631" fmla="*/ 4056157 h 6046090"/>
              <a:gd name="connsiteX2632" fmla="*/ 5339949 w 5812971"/>
              <a:gd name="connsiteY2632" fmla="*/ 4036055 h 6046090"/>
              <a:gd name="connsiteX2633" fmla="*/ 5362717 w 5812971"/>
              <a:gd name="connsiteY2633" fmla="*/ 4026459 h 6046090"/>
              <a:gd name="connsiteX2634" fmla="*/ 4758195 w 5812971"/>
              <a:gd name="connsiteY2634" fmla="*/ 4026459 h 6046090"/>
              <a:gd name="connsiteX2635" fmla="*/ 4779733 w 5812971"/>
              <a:gd name="connsiteY2635" fmla="*/ 4036055 h 6046090"/>
              <a:gd name="connsiteX2636" fmla="*/ 4788997 w 5812971"/>
              <a:gd name="connsiteY2636" fmla="*/ 4056157 h 6046090"/>
              <a:gd name="connsiteX2637" fmla="*/ 4779733 w 5812971"/>
              <a:gd name="connsiteY2637" fmla="*/ 4078090 h 6046090"/>
              <a:gd name="connsiteX2638" fmla="*/ 4757498 w 5812971"/>
              <a:gd name="connsiteY2638" fmla="*/ 4089056 h 6046090"/>
              <a:gd name="connsiteX2639" fmla="*/ 4735265 w 5812971"/>
              <a:gd name="connsiteY2639" fmla="*/ 4079917 h 6046090"/>
              <a:gd name="connsiteX2640" fmla="*/ 4726001 w 5812971"/>
              <a:gd name="connsiteY2640" fmla="*/ 4057986 h 6046090"/>
              <a:gd name="connsiteX2641" fmla="*/ 4735265 w 5812971"/>
              <a:gd name="connsiteY2641" fmla="*/ 4036055 h 6046090"/>
              <a:gd name="connsiteX2642" fmla="*/ 4758195 w 5812971"/>
              <a:gd name="connsiteY2642" fmla="*/ 4026459 h 6046090"/>
              <a:gd name="connsiteX2643" fmla="*/ 1550604 w 5812971"/>
              <a:gd name="connsiteY2643" fmla="*/ 4018129 h 6046090"/>
              <a:gd name="connsiteX2644" fmla="*/ 1570669 w 5812971"/>
              <a:gd name="connsiteY2644" fmla="*/ 4030261 h 6046090"/>
              <a:gd name="connsiteX2645" fmla="*/ 1563203 w 5812971"/>
              <a:gd name="connsiteY2645" fmla="*/ 4075057 h 6046090"/>
              <a:gd name="connsiteX2646" fmla="*/ 1546404 w 5812971"/>
              <a:gd name="connsiteY2646" fmla="*/ 4080656 h 6046090"/>
              <a:gd name="connsiteX2647" fmla="*/ 1520273 w 5812971"/>
              <a:gd name="connsiteY2647" fmla="*/ 4067590 h 6046090"/>
              <a:gd name="connsiteX2648" fmla="*/ 1527737 w 5812971"/>
              <a:gd name="connsiteY2648" fmla="*/ 4022795 h 6046090"/>
              <a:gd name="connsiteX2649" fmla="*/ 1550604 w 5812971"/>
              <a:gd name="connsiteY2649" fmla="*/ 4018129 h 6046090"/>
              <a:gd name="connsiteX2650" fmla="*/ 1371379 w 5812971"/>
              <a:gd name="connsiteY2650" fmla="*/ 4012528 h 6046090"/>
              <a:gd name="connsiteX2651" fmla="*/ 1390612 w 5812971"/>
              <a:gd name="connsiteY2651" fmla="*/ 4026528 h 6046090"/>
              <a:gd name="connsiteX2652" fmla="*/ 1381344 w 5812971"/>
              <a:gd name="connsiteY2652" fmla="*/ 4069457 h 6046090"/>
              <a:gd name="connsiteX2653" fmla="*/ 1364658 w 5812971"/>
              <a:gd name="connsiteY2653" fmla="*/ 4075057 h 6046090"/>
              <a:gd name="connsiteX2654" fmla="*/ 1338703 w 5812971"/>
              <a:gd name="connsiteY2654" fmla="*/ 4060125 h 6046090"/>
              <a:gd name="connsiteX2655" fmla="*/ 1336849 w 5812971"/>
              <a:gd name="connsiteY2655" fmla="*/ 4058259 h 6046090"/>
              <a:gd name="connsiteX2656" fmla="*/ 1333141 w 5812971"/>
              <a:gd name="connsiteY2656" fmla="*/ 4033993 h 6046090"/>
              <a:gd name="connsiteX2657" fmla="*/ 1347972 w 5812971"/>
              <a:gd name="connsiteY2657" fmla="*/ 4015329 h 6046090"/>
              <a:gd name="connsiteX2658" fmla="*/ 1371379 w 5812971"/>
              <a:gd name="connsiteY2658" fmla="*/ 4012528 h 6046090"/>
              <a:gd name="connsiteX2659" fmla="*/ 1196089 w 5812971"/>
              <a:gd name="connsiteY2659" fmla="*/ 4003662 h 6046090"/>
              <a:gd name="connsiteX2660" fmla="*/ 1215178 w 5812971"/>
              <a:gd name="connsiteY2660" fmla="*/ 4018594 h 6046090"/>
              <a:gd name="connsiteX2661" fmla="*/ 1218858 w 5812971"/>
              <a:gd name="connsiteY2661" fmla="*/ 4042859 h 6046090"/>
              <a:gd name="connsiteX2662" fmla="*/ 1204139 w 5812971"/>
              <a:gd name="connsiteY2662" fmla="*/ 4061524 h 6046090"/>
              <a:gd name="connsiteX2663" fmla="*/ 1189421 w 5812971"/>
              <a:gd name="connsiteY2663" fmla="*/ 4065257 h 6046090"/>
              <a:gd name="connsiteX2664" fmla="*/ 1161822 w 5812971"/>
              <a:gd name="connsiteY2664" fmla="*/ 4050325 h 6046090"/>
              <a:gd name="connsiteX2665" fmla="*/ 1159983 w 5812971"/>
              <a:gd name="connsiteY2665" fmla="*/ 4048458 h 6046090"/>
              <a:gd name="connsiteX2666" fmla="*/ 1158142 w 5812971"/>
              <a:gd name="connsiteY2666" fmla="*/ 4024193 h 6046090"/>
              <a:gd name="connsiteX2667" fmla="*/ 1172862 w 5812971"/>
              <a:gd name="connsiteY2667" fmla="*/ 4005529 h 6046090"/>
              <a:gd name="connsiteX2668" fmla="*/ 1196089 w 5812971"/>
              <a:gd name="connsiteY2668" fmla="*/ 4003662 h 6046090"/>
              <a:gd name="connsiteX2669" fmla="*/ 1024125 w 5812971"/>
              <a:gd name="connsiteY2669" fmla="*/ 3994752 h 6046090"/>
              <a:gd name="connsiteX2670" fmla="*/ 1042544 w 5812971"/>
              <a:gd name="connsiteY2670" fmla="*/ 4010509 h 6046090"/>
              <a:gd name="connsiteX2671" fmla="*/ 1027808 w 5812971"/>
              <a:gd name="connsiteY2671" fmla="*/ 4053149 h 6046090"/>
              <a:gd name="connsiteX2672" fmla="*/ 1014915 w 5812971"/>
              <a:gd name="connsiteY2672" fmla="*/ 4056857 h 6046090"/>
              <a:gd name="connsiteX2673" fmla="*/ 987285 w 5812971"/>
              <a:gd name="connsiteY2673" fmla="*/ 4040173 h 6046090"/>
              <a:gd name="connsiteX2674" fmla="*/ 987285 w 5812971"/>
              <a:gd name="connsiteY2674" fmla="*/ 4038319 h 6046090"/>
              <a:gd name="connsiteX2675" fmla="*/ 1000179 w 5812971"/>
              <a:gd name="connsiteY2675" fmla="*/ 3995679 h 6046090"/>
              <a:gd name="connsiteX2676" fmla="*/ 1024125 w 5812971"/>
              <a:gd name="connsiteY2676" fmla="*/ 3994752 h 6046090"/>
              <a:gd name="connsiteX2677" fmla="*/ 4581581 w 5812971"/>
              <a:gd name="connsiteY2677" fmla="*/ 3994330 h 6046090"/>
              <a:gd name="connsiteX2678" fmla="*/ 4603277 w 5812971"/>
              <a:gd name="connsiteY2678" fmla="*/ 4004129 h 6046090"/>
              <a:gd name="connsiteX2679" fmla="*/ 4612611 w 5812971"/>
              <a:gd name="connsiteY2679" fmla="*/ 4024661 h 6046090"/>
              <a:gd name="connsiteX2680" fmla="*/ 4603277 w 5812971"/>
              <a:gd name="connsiteY2680" fmla="*/ 4047059 h 6046090"/>
              <a:gd name="connsiteX2681" fmla="*/ 4580881 w 5812971"/>
              <a:gd name="connsiteY2681" fmla="*/ 4058259 h 6046090"/>
              <a:gd name="connsiteX2682" fmla="*/ 4558481 w 5812971"/>
              <a:gd name="connsiteY2682" fmla="*/ 4048926 h 6046090"/>
              <a:gd name="connsiteX2683" fmla="*/ 4558481 w 5812971"/>
              <a:gd name="connsiteY2683" fmla="*/ 4004129 h 6046090"/>
              <a:gd name="connsiteX2684" fmla="*/ 4581581 w 5812971"/>
              <a:gd name="connsiteY2684" fmla="*/ 3994330 h 6046090"/>
              <a:gd name="connsiteX2685" fmla="*/ 854775 w 5812971"/>
              <a:gd name="connsiteY2685" fmla="*/ 3983552 h 6046090"/>
              <a:gd name="connsiteX2686" fmla="*/ 872619 w 5812971"/>
              <a:gd name="connsiteY2686" fmla="*/ 3999311 h 6046090"/>
              <a:gd name="connsiteX2687" fmla="*/ 872619 w 5812971"/>
              <a:gd name="connsiteY2687" fmla="*/ 4025265 h 6046090"/>
              <a:gd name="connsiteX2688" fmla="*/ 857788 w 5812971"/>
              <a:gd name="connsiteY2688" fmla="*/ 4041951 h 6046090"/>
              <a:gd name="connsiteX2689" fmla="*/ 844812 w 5812971"/>
              <a:gd name="connsiteY2689" fmla="*/ 4045659 h 6046090"/>
              <a:gd name="connsiteX2690" fmla="*/ 817002 w 5812971"/>
              <a:gd name="connsiteY2690" fmla="*/ 4027119 h 6046090"/>
              <a:gd name="connsiteX2691" fmla="*/ 815149 w 5812971"/>
              <a:gd name="connsiteY2691" fmla="*/ 4025265 h 6046090"/>
              <a:gd name="connsiteX2692" fmla="*/ 829980 w 5812971"/>
              <a:gd name="connsiteY2692" fmla="*/ 3984479 h 6046090"/>
              <a:gd name="connsiteX2693" fmla="*/ 854775 w 5812971"/>
              <a:gd name="connsiteY2693" fmla="*/ 3983552 h 6046090"/>
              <a:gd name="connsiteX2694" fmla="*/ 5496869 w 5812971"/>
              <a:gd name="connsiteY2694" fmla="*/ 3977085 h 6046090"/>
              <a:gd name="connsiteX2695" fmla="*/ 5518335 w 5812971"/>
              <a:gd name="connsiteY2695" fmla="*/ 3985543 h 6046090"/>
              <a:gd name="connsiteX2696" fmla="*/ 5529533 w 5812971"/>
              <a:gd name="connsiteY2696" fmla="*/ 4009981 h 6046090"/>
              <a:gd name="connsiteX2697" fmla="*/ 5520201 w 5812971"/>
              <a:gd name="connsiteY2697" fmla="*/ 4030661 h 6046090"/>
              <a:gd name="connsiteX2698" fmla="*/ 5497803 w 5812971"/>
              <a:gd name="connsiteY2698" fmla="*/ 4040059 h 6046090"/>
              <a:gd name="connsiteX2699" fmla="*/ 5477270 w 5812971"/>
              <a:gd name="connsiteY2699" fmla="*/ 4032540 h 6046090"/>
              <a:gd name="connsiteX2700" fmla="*/ 5475405 w 5812971"/>
              <a:gd name="connsiteY2700" fmla="*/ 3985543 h 6046090"/>
              <a:gd name="connsiteX2701" fmla="*/ 5496869 w 5812971"/>
              <a:gd name="connsiteY2701" fmla="*/ 3977085 h 6046090"/>
              <a:gd name="connsiteX2702" fmla="*/ 5222026 w 5812971"/>
              <a:gd name="connsiteY2702" fmla="*/ 3977064 h 6046090"/>
              <a:gd name="connsiteX2703" fmla="*/ 5243879 w 5812971"/>
              <a:gd name="connsiteY2703" fmla="*/ 3985930 h 6046090"/>
              <a:gd name="connsiteX2704" fmla="*/ 5243879 w 5812971"/>
              <a:gd name="connsiteY2704" fmla="*/ 4030727 h 6046090"/>
              <a:gd name="connsiteX2705" fmla="*/ 5219441 w 5812971"/>
              <a:gd name="connsiteY2705" fmla="*/ 4040059 h 6046090"/>
              <a:gd name="connsiteX2706" fmla="*/ 5198763 w 5812971"/>
              <a:gd name="connsiteY2706" fmla="*/ 4030727 h 6046090"/>
              <a:gd name="connsiteX2707" fmla="*/ 5189365 w 5812971"/>
              <a:gd name="connsiteY2707" fmla="*/ 4010195 h 6046090"/>
              <a:gd name="connsiteX2708" fmla="*/ 5198763 w 5812971"/>
              <a:gd name="connsiteY2708" fmla="*/ 3987797 h 6046090"/>
              <a:gd name="connsiteX2709" fmla="*/ 5222026 w 5812971"/>
              <a:gd name="connsiteY2709" fmla="*/ 3977064 h 6046090"/>
              <a:gd name="connsiteX2710" fmla="*/ 663078 w 5812971"/>
              <a:gd name="connsiteY2710" fmla="*/ 3970481 h 6046090"/>
              <a:gd name="connsiteX2711" fmla="*/ 687294 w 5812971"/>
              <a:gd name="connsiteY2711" fmla="*/ 3970481 h 6046090"/>
              <a:gd name="connsiteX2712" fmla="*/ 703286 w 5812971"/>
              <a:gd name="connsiteY2712" fmla="*/ 3987166 h 6046090"/>
              <a:gd name="connsiteX2713" fmla="*/ 705113 w 5812971"/>
              <a:gd name="connsiteY2713" fmla="*/ 4011267 h 6046090"/>
              <a:gd name="connsiteX2714" fmla="*/ 688665 w 5812971"/>
              <a:gd name="connsiteY2714" fmla="*/ 4027951 h 6046090"/>
              <a:gd name="connsiteX2715" fmla="*/ 675871 w 5812971"/>
              <a:gd name="connsiteY2715" fmla="*/ 4031659 h 6046090"/>
              <a:gd name="connsiteX2716" fmla="*/ 648457 w 5812971"/>
              <a:gd name="connsiteY2716" fmla="*/ 4013121 h 6046090"/>
              <a:gd name="connsiteX2717" fmla="*/ 646630 w 5812971"/>
              <a:gd name="connsiteY2717" fmla="*/ 4009413 h 6046090"/>
              <a:gd name="connsiteX2718" fmla="*/ 663078 w 5812971"/>
              <a:gd name="connsiteY2718" fmla="*/ 3970481 h 6046090"/>
              <a:gd name="connsiteX2719" fmla="*/ 497891 w 5812971"/>
              <a:gd name="connsiteY2719" fmla="*/ 3956067 h 6046090"/>
              <a:gd name="connsiteX2720" fmla="*/ 538954 w 5812971"/>
              <a:gd name="connsiteY2720" fmla="*/ 3974732 h 6046090"/>
              <a:gd name="connsiteX2721" fmla="*/ 520289 w 5812971"/>
              <a:gd name="connsiteY2721" fmla="*/ 4015794 h 6046090"/>
              <a:gd name="connsiteX2722" fmla="*/ 509090 w 5812971"/>
              <a:gd name="connsiteY2722" fmla="*/ 4017661 h 6046090"/>
              <a:gd name="connsiteX2723" fmla="*/ 481092 w 5812971"/>
              <a:gd name="connsiteY2723" fmla="*/ 3998995 h 6046090"/>
              <a:gd name="connsiteX2724" fmla="*/ 481092 w 5812971"/>
              <a:gd name="connsiteY2724" fmla="*/ 3997130 h 6046090"/>
              <a:gd name="connsiteX2725" fmla="*/ 481092 w 5812971"/>
              <a:gd name="connsiteY2725" fmla="*/ 3972865 h 6046090"/>
              <a:gd name="connsiteX2726" fmla="*/ 497891 w 5812971"/>
              <a:gd name="connsiteY2726" fmla="*/ 3956067 h 6046090"/>
              <a:gd name="connsiteX2727" fmla="*/ 5673253 w 5812971"/>
              <a:gd name="connsiteY2727" fmla="*/ 3946228 h 6046090"/>
              <a:gd name="connsiteX2728" fmla="*/ 5694719 w 5812971"/>
              <a:gd name="connsiteY2728" fmla="*/ 3954506 h 6046090"/>
              <a:gd name="connsiteX2729" fmla="*/ 5705919 w 5812971"/>
              <a:gd name="connsiteY2729" fmla="*/ 3978423 h 6046090"/>
              <a:gd name="connsiteX2730" fmla="*/ 5696585 w 5812971"/>
              <a:gd name="connsiteY2730" fmla="*/ 4000502 h 6046090"/>
              <a:gd name="connsiteX2731" fmla="*/ 5674188 w 5812971"/>
              <a:gd name="connsiteY2731" fmla="*/ 4007861 h 6046090"/>
              <a:gd name="connsiteX2732" fmla="*/ 5651790 w 5812971"/>
              <a:gd name="connsiteY2732" fmla="*/ 4000502 h 6046090"/>
              <a:gd name="connsiteX2733" fmla="*/ 5651790 w 5812971"/>
              <a:gd name="connsiteY2733" fmla="*/ 3954506 h 6046090"/>
              <a:gd name="connsiteX2734" fmla="*/ 5673253 w 5812971"/>
              <a:gd name="connsiteY2734" fmla="*/ 3946228 h 6046090"/>
              <a:gd name="connsiteX2735" fmla="*/ 5045639 w 5812971"/>
              <a:gd name="connsiteY2735" fmla="*/ 3944869 h 6046090"/>
              <a:gd name="connsiteX2736" fmla="*/ 5067492 w 5812971"/>
              <a:gd name="connsiteY2736" fmla="*/ 3953733 h 6046090"/>
              <a:gd name="connsiteX2737" fmla="*/ 5067492 w 5812971"/>
              <a:gd name="connsiteY2737" fmla="*/ 3998530 h 6046090"/>
              <a:gd name="connsiteX2738" fmla="*/ 5043055 w 5812971"/>
              <a:gd name="connsiteY2738" fmla="*/ 4007863 h 6046090"/>
              <a:gd name="connsiteX2739" fmla="*/ 5022376 w 5812971"/>
              <a:gd name="connsiteY2739" fmla="*/ 4000396 h 6046090"/>
              <a:gd name="connsiteX2740" fmla="*/ 5012977 w 5812971"/>
              <a:gd name="connsiteY2740" fmla="*/ 3977998 h 6046090"/>
              <a:gd name="connsiteX2741" fmla="*/ 5022376 w 5812971"/>
              <a:gd name="connsiteY2741" fmla="*/ 3955600 h 6046090"/>
              <a:gd name="connsiteX2742" fmla="*/ 5045639 w 5812971"/>
              <a:gd name="connsiteY2742" fmla="*/ 3944869 h 6046090"/>
              <a:gd name="connsiteX2743" fmla="*/ 334422 w 5812971"/>
              <a:gd name="connsiteY2743" fmla="*/ 3940630 h 6046090"/>
              <a:gd name="connsiteX2744" fmla="*/ 373353 w 5812971"/>
              <a:gd name="connsiteY2744" fmla="*/ 3959170 h 6046090"/>
              <a:gd name="connsiteX2745" fmla="*/ 354814 w 5812971"/>
              <a:gd name="connsiteY2745" fmla="*/ 4001810 h 6046090"/>
              <a:gd name="connsiteX2746" fmla="*/ 345544 w 5812971"/>
              <a:gd name="connsiteY2746" fmla="*/ 4003664 h 6046090"/>
              <a:gd name="connsiteX2747" fmla="*/ 315882 w 5812971"/>
              <a:gd name="connsiteY2747" fmla="*/ 3983270 h 6046090"/>
              <a:gd name="connsiteX2748" fmla="*/ 315882 w 5812971"/>
              <a:gd name="connsiteY2748" fmla="*/ 3957316 h 6046090"/>
              <a:gd name="connsiteX2749" fmla="*/ 334422 w 5812971"/>
              <a:gd name="connsiteY2749" fmla="*/ 3940630 h 6046090"/>
              <a:gd name="connsiteX2750" fmla="*/ 171252 w 5812971"/>
              <a:gd name="connsiteY2750" fmla="*/ 3929469 h 6046090"/>
              <a:gd name="connsiteX2751" fmla="*/ 210450 w 5812971"/>
              <a:gd name="connsiteY2751" fmla="*/ 3948134 h 6046090"/>
              <a:gd name="connsiteX2752" fmla="*/ 210450 w 5812971"/>
              <a:gd name="connsiteY2752" fmla="*/ 3974266 h 6046090"/>
              <a:gd name="connsiteX2753" fmla="*/ 191784 w 5812971"/>
              <a:gd name="connsiteY2753" fmla="*/ 3989197 h 6046090"/>
              <a:gd name="connsiteX2754" fmla="*/ 182452 w 5812971"/>
              <a:gd name="connsiteY2754" fmla="*/ 3991064 h 6046090"/>
              <a:gd name="connsiteX2755" fmla="*/ 152587 w 5812971"/>
              <a:gd name="connsiteY2755" fmla="*/ 3970532 h 6046090"/>
              <a:gd name="connsiteX2756" fmla="*/ 171252 w 5812971"/>
              <a:gd name="connsiteY2756" fmla="*/ 3929469 h 6046090"/>
              <a:gd name="connsiteX2757" fmla="*/ 4868556 w 5812971"/>
              <a:gd name="connsiteY2757" fmla="*/ 3915469 h 6046090"/>
              <a:gd name="connsiteX2758" fmla="*/ 4891187 w 5812971"/>
              <a:gd name="connsiteY2758" fmla="*/ 3924336 h 6046090"/>
              <a:gd name="connsiteX2759" fmla="*/ 4891187 w 5812971"/>
              <a:gd name="connsiteY2759" fmla="*/ 3967265 h 6046090"/>
              <a:gd name="connsiteX2760" fmla="*/ 4866923 w 5812971"/>
              <a:gd name="connsiteY2760" fmla="*/ 3978465 h 6046090"/>
              <a:gd name="connsiteX2761" fmla="*/ 4844525 w 5812971"/>
              <a:gd name="connsiteY2761" fmla="*/ 3969132 h 6046090"/>
              <a:gd name="connsiteX2762" fmla="*/ 4835191 w 5812971"/>
              <a:gd name="connsiteY2762" fmla="*/ 3946734 h 6046090"/>
              <a:gd name="connsiteX2763" fmla="*/ 4844525 w 5812971"/>
              <a:gd name="connsiteY2763" fmla="*/ 3926202 h 6046090"/>
              <a:gd name="connsiteX2764" fmla="*/ 4868556 w 5812971"/>
              <a:gd name="connsiteY2764" fmla="*/ 3915469 h 6046090"/>
              <a:gd name="connsiteX2765" fmla="*/ 1470476 w 5812971"/>
              <a:gd name="connsiteY2765" fmla="*/ 3887472 h 6046090"/>
              <a:gd name="connsiteX2766" fmla="*/ 1488665 w 5812971"/>
              <a:gd name="connsiteY2766" fmla="*/ 3902404 h 6046090"/>
              <a:gd name="connsiteX2767" fmla="*/ 1479454 w 5812971"/>
              <a:gd name="connsiteY2767" fmla="*/ 3945335 h 6046090"/>
              <a:gd name="connsiteX2768" fmla="*/ 1462878 w 5812971"/>
              <a:gd name="connsiteY2768" fmla="*/ 3949068 h 6046090"/>
              <a:gd name="connsiteX2769" fmla="*/ 1437090 w 5812971"/>
              <a:gd name="connsiteY2769" fmla="*/ 3934136 h 6046090"/>
              <a:gd name="connsiteX2770" fmla="*/ 1435247 w 5812971"/>
              <a:gd name="connsiteY2770" fmla="*/ 3932269 h 6046090"/>
              <a:gd name="connsiteX2771" fmla="*/ 1448142 w 5812971"/>
              <a:gd name="connsiteY2771" fmla="*/ 3889339 h 6046090"/>
              <a:gd name="connsiteX2772" fmla="*/ 1470476 w 5812971"/>
              <a:gd name="connsiteY2772" fmla="*/ 3887472 h 6046090"/>
              <a:gd name="connsiteX2773" fmla="*/ 4692171 w 5812971"/>
              <a:gd name="connsiteY2773" fmla="*/ 3884585 h 6046090"/>
              <a:gd name="connsiteX2774" fmla="*/ 4714801 w 5812971"/>
              <a:gd name="connsiteY2774" fmla="*/ 3893266 h 6046090"/>
              <a:gd name="connsiteX2775" fmla="*/ 4714801 w 5812971"/>
              <a:gd name="connsiteY2775" fmla="*/ 3937130 h 6046090"/>
              <a:gd name="connsiteX2776" fmla="*/ 4712936 w 5812971"/>
              <a:gd name="connsiteY2776" fmla="*/ 3937130 h 6046090"/>
              <a:gd name="connsiteX2777" fmla="*/ 4690539 w 5812971"/>
              <a:gd name="connsiteY2777" fmla="*/ 3946267 h 6046090"/>
              <a:gd name="connsiteX2778" fmla="*/ 4668139 w 5812971"/>
              <a:gd name="connsiteY2778" fmla="*/ 3937130 h 6046090"/>
              <a:gd name="connsiteX2779" fmla="*/ 4658807 w 5812971"/>
              <a:gd name="connsiteY2779" fmla="*/ 3917026 h 6046090"/>
              <a:gd name="connsiteX2780" fmla="*/ 4668139 w 5812971"/>
              <a:gd name="connsiteY2780" fmla="*/ 3895094 h 6046090"/>
              <a:gd name="connsiteX2781" fmla="*/ 4692171 w 5812971"/>
              <a:gd name="connsiteY2781" fmla="*/ 3884585 h 6046090"/>
              <a:gd name="connsiteX2782" fmla="*/ 1298808 w 5812971"/>
              <a:gd name="connsiteY2782" fmla="*/ 3877673 h 6046090"/>
              <a:gd name="connsiteX2783" fmla="*/ 1316420 w 5812971"/>
              <a:gd name="connsiteY2783" fmla="*/ 3892605 h 6046090"/>
              <a:gd name="connsiteX2784" fmla="*/ 1303442 w 5812971"/>
              <a:gd name="connsiteY2784" fmla="*/ 3935535 h 6046090"/>
              <a:gd name="connsiteX2785" fmla="*/ 1290465 w 5812971"/>
              <a:gd name="connsiteY2785" fmla="*/ 3939268 h 6046090"/>
              <a:gd name="connsiteX2786" fmla="*/ 1262656 w 5812971"/>
              <a:gd name="connsiteY2786" fmla="*/ 3922470 h 6046090"/>
              <a:gd name="connsiteX2787" fmla="*/ 1260803 w 5812971"/>
              <a:gd name="connsiteY2787" fmla="*/ 3920603 h 6046090"/>
              <a:gd name="connsiteX2788" fmla="*/ 1258948 w 5812971"/>
              <a:gd name="connsiteY2788" fmla="*/ 3896338 h 6046090"/>
              <a:gd name="connsiteX2789" fmla="*/ 1275633 w 5812971"/>
              <a:gd name="connsiteY2789" fmla="*/ 3879540 h 6046090"/>
              <a:gd name="connsiteX2790" fmla="*/ 1298808 w 5812971"/>
              <a:gd name="connsiteY2790" fmla="*/ 3877673 h 6046090"/>
              <a:gd name="connsiteX2791" fmla="*/ 5362717 w 5812971"/>
              <a:gd name="connsiteY2791" fmla="*/ 3866872 h 6046090"/>
              <a:gd name="connsiteX2792" fmla="*/ 5384105 w 5812971"/>
              <a:gd name="connsiteY2792" fmla="*/ 3876468 h 6046090"/>
              <a:gd name="connsiteX2793" fmla="*/ 5395143 w 5812971"/>
              <a:gd name="connsiteY2793" fmla="*/ 3898399 h 6046090"/>
              <a:gd name="connsiteX2794" fmla="*/ 5385945 w 5812971"/>
              <a:gd name="connsiteY2794" fmla="*/ 3920331 h 6046090"/>
              <a:gd name="connsiteX2795" fmla="*/ 5363867 w 5812971"/>
              <a:gd name="connsiteY2795" fmla="*/ 3929469 h 6046090"/>
              <a:gd name="connsiteX2796" fmla="*/ 5341789 w 5812971"/>
              <a:gd name="connsiteY2796" fmla="*/ 3920331 h 6046090"/>
              <a:gd name="connsiteX2797" fmla="*/ 5330749 w 5812971"/>
              <a:gd name="connsiteY2797" fmla="*/ 3896572 h 6046090"/>
              <a:gd name="connsiteX2798" fmla="*/ 5339949 w 5812971"/>
              <a:gd name="connsiteY2798" fmla="*/ 3876468 h 6046090"/>
              <a:gd name="connsiteX2799" fmla="*/ 5362717 w 5812971"/>
              <a:gd name="connsiteY2799" fmla="*/ 3866872 h 6046090"/>
              <a:gd name="connsiteX2800" fmla="*/ 1129540 w 5812971"/>
              <a:gd name="connsiteY2800" fmla="*/ 3865963 h 6046090"/>
              <a:gd name="connsiteX2801" fmla="*/ 1147388 w 5812971"/>
              <a:gd name="connsiteY2801" fmla="*/ 3881722 h 6046090"/>
              <a:gd name="connsiteX2802" fmla="*/ 1132358 w 5812971"/>
              <a:gd name="connsiteY2802" fmla="*/ 3924361 h 6046090"/>
              <a:gd name="connsiteX2803" fmla="*/ 1119207 w 5812971"/>
              <a:gd name="connsiteY2803" fmla="*/ 3928069 h 6046090"/>
              <a:gd name="connsiteX2804" fmla="*/ 1091024 w 5812971"/>
              <a:gd name="connsiteY2804" fmla="*/ 3909529 h 6046090"/>
              <a:gd name="connsiteX2805" fmla="*/ 1091024 w 5812971"/>
              <a:gd name="connsiteY2805" fmla="*/ 3907676 h 6046090"/>
              <a:gd name="connsiteX2806" fmla="*/ 1106055 w 5812971"/>
              <a:gd name="connsiteY2806" fmla="*/ 3866889 h 6046090"/>
              <a:gd name="connsiteX2807" fmla="*/ 1129540 w 5812971"/>
              <a:gd name="connsiteY2807" fmla="*/ 3865963 h 6046090"/>
              <a:gd name="connsiteX2808" fmla="*/ 938854 w 5812971"/>
              <a:gd name="connsiteY2808" fmla="*/ 3853875 h 6046090"/>
              <a:gd name="connsiteX2809" fmla="*/ 978051 w 5812971"/>
              <a:gd name="connsiteY2809" fmla="*/ 3870674 h 6046090"/>
              <a:gd name="connsiteX2810" fmla="*/ 963119 w 5812971"/>
              <a:gd name="connsiteY2810" fmla="*/ 3913602 h 6046090"/>
              <a:gd name="connsiteX2811" fmla="*/ 950054 w 5812971"/>
              <a:gd name="connsiteY2811" fmla="*/ 3915469 h 6046090"/>
              <a:gd name="connsiteX2812" fmla="*/ 922056 w 5812971"/>
              <a:gd name="connsiteY2812" fmla="*/ 3896804 h 6046090"/>
              <a:gd name="connsiteX2813" fmla="*/ 922056 w 5812971"/>
              <a:gd name="connsiteY2813" fmla="*/ 3870674 h 6046090"/>
              <a:gd name="connsiteX2814" fmla="*/ 938854 w 5812971"/>
              <a:gd name="connsiteY2814" fmla="*/ 3853875 h 6046090"/>
              <a:gd name="connsiteX2815" fmla="*/ 771803 w 5812971"/>
              <a:gd name="connsiteY2815" fmla="*/ 3838552 h 6046090"/>
              <a:gd name="connsiteX2816" fmla="*/ 812865 w 5812971"/>
              <a:gd name="connsiteY2816" fmla="*/ 3857470 h 6046090"/>
              <a:gd name="connsiteX2817" fmla="*/ 796066 w 5812971"/>
              <a:gd name="connsiteY2817" fmla="*/ 3899088 h 6046090"/>
              <a:gd name="connsiteX2818" fmla="*/ 784868 w 5812971"/>
              <a:gd name="connsiteY2818" fmla="*/ 3902871 h 6046090"/>
              <a:gd name="connsiteX2819" fmla="*/ 755004 w 5812971"/>
              <a:gd name="connsiteY2819" fmla="*/ 3882061 h 6046090"/>
              <a:gd name="connsiteX2820" fmla="*/ 771803 w 5812971"/>
              <a:gd name="connsiteY2820" fmla="*/ 3838552 h 6046090"/>
              <a:gd name="connsiteX2821" fmla="*/ 5156238 w 5812971"/>
              <a:gd name="connsiteY2821" fmla="*/ 3834744 h 6046090"/>
              <a:gd name="connsiteX2822" fmla="*/ 5178397 w 5812971"/>
              <a:gd name="connsiteY2822" fmla="*/ 3844543 h 6046090"/>
              <a:gd name="connsiteX2823" fmla="*/ 5178397 w 5812971"/>
              <a:gd name="connsiteY2823" fmla="*/ 3887472 h 6046090"/>
              <a:gd name="connsiteX2824" fmla="*/ 5176571 w 5812971"/>
              <a:gd name="connsiteY2824" fmla="*/ 3889339 h 6046090"/>
              <a:gd name="connsiteX2825" fmla="*/ 5154639 w 5812971"/>
              <a:gd name="connsiteY2825" fmla="*/ 3898672 h 6046090"/>
              <a:gd name="connsiteX2826" fmla="*/ 5132706 w 5812971"/>
              <a:gd name="connsiteY2826" fmla="*/ 3889339 h 6046090"/>
              <a:gd name="connsiteX2827" fmla="*/ 5123568 w 5812971"/>
              <a:gd name="connsiteY2827" fmla="*/ 3866941 h 6046090"/>
              <a:gd name="connsiteX2828" fmla="*/ 5132706 w 5812971"/>
              <a:gd name="connsiteY2828" fmla="*/ 3844543 h 6046090"/>
              <a:gd name="connsiteX2829" fmla="*/ 5156238 w 5812971"/>
              <a:gd name="connsiteY2829" fmla="*/ 3834744 h 6046090"/>
              <a:gd name="connsiteX2830" fmla="*/ 5561961 w 5812971"/>
              <a:gd name="connsiteY2830" fmla="*/ 3834743 h 6046090"/>
              <a:gd name="connsiteX2831" fmla="*/ 5584729 w 5812971"/>
              <a:gd name="connsiteY2831" fmla="*/ 3844542 h 6046090"/>
              <a:gd name="connsiteX2832" fmla="*/ 5593927 w 5812971"/>
              <a:gd name="connsiteY2832" fmla="*/ 3866940 h 6046090"/>
              <a:gd name="connsiteX2833" fmla="*/ 5584729 w 5812971"/>
              <a:gd name="connsiteY2833" fmla="*/ 3889339 h 6046090"/>
              <a:gd name="connsiteX2834" fmla="*/ 5564489 w 5812971"/>
              <a:gd name="connsiteY2834" fmla="*/ 3898670 h 6046090"/>
              <a:gd name="connsiteX2835" fmla="*/ 5542412 w 5812971"/>
              <a:gd name="connsiteY2835" fmla="*/ 3889339 h 6046090"/>
              <a:gd name="connsiteX2836" fmla="*/ 5540572 w 5812971"/>
              <a:gd name="connsiteY2836" fmla="*/ 3844542 h 6046090"/>
              <a:gd name="connsiteX2837" fmla="*/ 5561961 w 5812971"/>
              <a:gd name="connsiteY2837" fmla="*/ 3834743 h 6046090"/>
              <a:gd name="connsiteX2838" fmla="*/ 619682 w 5812971"/>
              <a:gd name="connsiteY2838" fmla="*/ 3823077 h 6046090"/>
              <a:gd name="connsiteX2839" fmla="*/ 649545 w 5812971"/>
              <a:gd name="connsiteY2839" fmla="*/ 3845155 h 6046090"/>
              <a:gd name="connsiteX2840" fmla="*/ 630880 w 5812971"/>
              <a:gd name="connsiteY2840" fmla="*/ 3885632 h 6046090"/>
              <a:gd name="connsiteX2841" fmla="*/ 619682 w 5812971"/>
              <a:gd name="connsiteY2841" fmla="*/ 3887472 h 6046090"/>
              <a:gd name="connsiteX2842" fmla="*/ 591683 w 5812971"/>
              <a:gd name="connsiteY2842" fmla="*/ 3867234 h 6046090"/>
              <a:gd name="connsiteX2843" fmla="*/ 589818 w 5812971"/>
              <a:gd name="connsiteY2843" fmla="*/ 3863554 h 6046090"/>
              <a:gd name="connsiteX2844" fmla="*/ 591683 w 5812971"/>
              <a:gd name="connsiteY2844" fmla="*/ 3841475 h 6046090"/>
              <a:gd name="connsiteX2845" fmla="*/ 610349 w 5812971"/>
              <a:gd name="connsiteY2845" fmla="*/ 3824916 h 6046090"/>
              <a:gd name="connsiteX2846" fmla="*/ 619682 w 5812971"/>
              <a:gd name="connsiteY2846" fmla="*/ 3823077 h 6046090"/>
              <a:gd name="connsiteX2847" fmla="*/ 448266 w 5812971"/>
              <a:gd name="connsiteY2847" fmla="*/ 3809041 h 6046090"/>
              <a:gd name="connsiteX2848" fmla="*/ 487198 w 5812971"/>
              <a:gd name="connsiteY2848" fmla="*/ 3829433 h 6046090"/>
              <a:gd name="connsiteX2849" fmla="*/ 468658 w 5812971"/>
              <a:gd name="connsiteY2849" fmla="*/ 3870220 h 6046090"/>
              <a:gd name="connsiteX2850" fmla="*/ 459388 w 5812971"/>
              <a:gd name="connsiteY2850" fmla="*/ 3872074 h 6046090"/>
              <a:gd name="connsiteX2851" fmla="*/ 429726 w 5812971"/>
              <a:gd name="connsiteY2851" fmla="*/ 3849826 h 6046090"/>
              <a:gd name="connsiteX2852" fmla="*/ 427872 w 5812971"/>
              <a:gd name="connsiteY2852" fmla="*/ 3847972 h 6046090"/>
              <a:gd name="connsiteX2853" fmla="*/ 448266 w 5812971"/>
              <a:gd name="connsiteY2853" fmla="*/ 3809041 h 6046090"/>
              <a:gd name="connsiteX2854" fmla="*/ 5740216 w 5812971"/>
              <a:gd name="connsiteY2854" fmla="*/ 3804839 h 6046090"/>
              <a:gd name="connsiteX2855" fmla="*/ 5761913 w 5812971"/>
              <a:gd name="connsiteY2855" fmla="*/ 3813118 h 6046090"/>
              <a:gd name="connsiteX2856" fmla="*/ 5773111 w 5812971"/>
              <a:gd name="connsiteY2856" fmla="*/ 3837036 h 6046090"/>
              <a:gd name="connsiteX2857" fmla="*/ 5763781 w 5812971"/>
              <a:gd name="connsiteY2857" fmla="*/ 3857275 h 6046090"/>
              <a:gd name="connsiteX2858" fmla="*/ 5741381 w 5812971"/>
              <a:gd name="connsiteY2858" fmla="*/ 3866474 h 6046090"/>
              <a:gd name="connsiteX2859" fmla="*/ 5718985 w 5812971"/>
              <a:gd name="connsiteY2859" fmla="*/ 3859114 h 6046090"/>
              <a:gd name="connsiteX2860" fmla="*/ 5717118 w 5812971"/>
              <a:gd name="connsiteY2860" fmla="*/ 3813118 h 6046090"/>
              <a:gd name="connsiteX2861" fmla="*/ 5740216 w 5812971"/>
              <a:gd name="connsiteY2861" fmla="*/ 3804839 h 6046090"/>
              <a:gd name="connsiteX2862" fmla="*/ 4979625 w 5812971"/>
              <a:gd name="connsiteY2862" fmla="*/ 3804792 h 6046090"/>
              <a:gd name="connsiteX2863" fmla="*/ 5000183 w 5812971"/>
              <a:gd name="connsiteY2863" fmla="*/ 3813473 h 6046090"/>
              <a:gd name="connsiteX2864" fmla="*/ 5000183 w 5812971"/>
              <a:gd name="connsiteY2864" fmla="*/ 3857337 h 6046090"/>
              <a:gd name="connsiteX2865" fmla="*/ 4978253 w 5812971"/>
              <a:gd name="connsiteY2865" fmla="*/ 3866474 h 6046090"/>
              <a:gd name="connsiteX2866" fmla="*/ 4956323 w 5812971"/>
              <a:gd name="connsiteY2866" fmla="*/ 3857337 h 6046090"/>
              <a:gd name="connsiteX2867" fmla="*/ 4947183 w 5812971"/>
              <a:gd name="connsiteY2867" fmla="*/ 3837233 h 6046090"/>
              <a:gd name="connsiteX2868" fmla="*/ 4956323 w 5812971"/>
              <a:gd name="connsiteY2868" fmla="*/ 3815302 h 6046090"/>
              <a:gd name="connsiteX2869" fmla="*/ 4979625 w 5812971"/>
              <a:gd name="connsiteY2869" fmla="*/ 3804792 h 6046090"/>
              <a:gd name="connsiteX2870" fmla="*/ 288496 w 5812971"/>
              <a:gd name="connsiteY2870" fmla="*/ 3793136 h 6046090"/>
              <a:gd name="connsiteX2871" fmla="*/ 327133 w 5812971"/>
              <a:gd name="connsiteY2871" fmla="*/ 3815067 h 6046090"/>
              <a:gd name="connsiteX2872" fmla="*/ 325293 w 5812971"/>
              <a:gd name="connsiteY2872" fmla="*/ 3838828 h 6046090"/>
              <a:gd name="connsiteX2873" fmla="*/ 306894 w 5812971"/>
              <a:gd name="connsiteY2873" fmla="*/ 3853448 h 6046090"/>
              <a:gd name="connsiteX2874" fmla="*/ 297696 w 5812971"/>
              <a:gd name="connsiteY2874" fmla="*/ 3855276 h 6046090"/>
              <a:gd name="connsiteX2875" fmla="*/ 268258 w 5812971"/>
              <a:gd name="connsiteY2875" fmla="*/ 3833344 h 6046090"/>
              <a:gd name="connsiteX2876" fmla="*/ 268258 w 5812971"/>
              <a:gd name="connsiteY2876" fmla="*/ 3831517 h 6046090"/>
              <a:gd name="connsiteX2877" fmla="*/ 270096 w 5812971"/>
              <a:gd name="connsiteY2877" fmla="*/ 3807757 h 6046090"/>
              <a:gd name="connsiteX2878" fmla="*/ 288496 w 5812971"/>
              <a:gd name="connsiteY2878" fmla="*/ 3793136 h 6046090"/>
              <a:gd name="connsiteX2879" fmla="*/ 128147 w 5812971"/>
              <a:gd name="connsiteY2879" fmla="*/ 3779214 h 6046090"/>
              <a:gd name="connsiteX2880" fmla="*/ 167078 w 5812971"/>
              <a:gd name="connsiteY2880" fmla="*/ 3801613 h 6046090"/>
              <a:gd name="connsiteX2881" fmla="*/ 144831 w 5812971"/>
              <a:gd name="connsiteY2881" fmla="*/ 3842677 h 6046090"/>
              <a:gd name="connsiteX2882" fmla="*/ 137415 w 5812971"/>
              <a:gd name="connsiteY2882" fmla="*/ 3842677 h 6046090"/>
              <a:gd name="connsiteX2883" fmla="*/ 107753 w 5812971"/>
              <a:gd name="connsiteY2883" fmla="*/ 3820278 h 6046090"/>
              <a:gd name="connsiteX2884" fmla="*/ 105900 w 5812971"/>
              <a:gd name="connsiteY2884" fmla="*/ 3818411 h 6046090"/>
              <a:gd name="connsiteX2885" fmla="*/ 105900 w 5812971"/>
              <a:gd name="connsiteY2885" fmla="*/ 3816544 h 6046090"/>
              <a:gd name="connsiteX2886" fmla="*/ 128147 w 5812971"/>
              <a:gd name="connsiteY2886" fmla="*/ 3779214 h 6046090"/>
              <a:gd name="connsiteX2887" fmla="*/ 4803894 w 5812971"/>
              <a:gd name="connsiteY2887" fmla="*/ 3772654 h 6046090"/>
              <a:gd name="connsiteX2888" fmla="*/ 4824593 w 5812971"/>
              <a:gd name="connsiteY2888" fmla="*/ 3781459 h 6046090"/>
              <a:gd name="connsiteX2889" fmla="*/ 4833791 w 5812971"/>
              <a:gd name="connsiteY2889" fmla="*/ 3803706 h 6046090"/>
              <a:gd name="connsiteX2890" fmla="*/ 4824593 w 5812971"/>
              <a:gd name="connsiteY2890" fmla="*/ 3825954 h 6046090"/>
              <a:gd name="connsiteX2891" fmla="*/ 4824593 w 5812971"/>
              <a:gd name="connsiteY2891" fmla="*/ 3827808 h 6046090"/>
              <a:gd name="connsiteX2892" fmla="*/ 4802515 w 5812971"/>
              <a:gd name="connsiteY2892" fmla="*/ 3837076 h 6046090"/>
              <a:gd name="connsiteX2893" fmla="*/ 4780436 w 5812971"/>
              <a:gd name="connsiteY2893" fmla="*/ 3827808 h 6046090"/>
              <a:gd name="connsiteX2894" fmla="*/ 4780436 w 5812971"/>
              <a:gd name="connsiteY2894" fmla="*/ 3783313 h 6046090"/>
              <a:gd name="connsiteX2895" fmla="*/ 4803894 w 5812971"/>
              <a:gd name="connsiteY2895" fmla="*/ 3772654 h 6046090"/>
              <a:gd name="connsiteX2896" fmla="*/ 1378733 w 5812971"/>
              <a:gd name="connsiteY2896" fmla="*/ 3750284 h 6046090"/>
              <a:gd name="connsiteX2897" fmla="*/ 1419518 w 5812971"/>
              <a:gd name="connsiteY2897" fmla="*/ 3767083 h 6046090"/>
              <a:gd name="connsiteX2898" fmla="*/ 1421372 w 5812971"/>
              <a:gd name="connsiteY2898" fmla="*/ 3791347 h 6046090"/>
              <a:gd name="connsiteX2899" fmla="*/ 1404688 w 5812971"/>
              <a:gd name="connsiteY2899" fmla="*/ 3810011 h 6046090"/>
              <a:gd name="connsiteX2900" fmla="*/ 1391710 w 5812971"/>
              <a:gd name="connsiteY2900" fmla="*/ 3811878 h 6046090"/>
              <a:gd name="connsiteX2901" fmla="*/ 1363901 w 5812971"/>
              <a:gd name="connsiteY2901" fmla="*/ 3793214 h 6046090"/>
              <a:gd name="connsiteX2902" fmla="*/ 1363901 w 5812971"/>
              <a:gd name="connsiteY2902" fmla="*/ 3791347 h 6046090"/>
              <a:gd name="connsiteX2903" fmla="*/ 1378733 w 5812971"/>
              <a:gd name="connsiteY2903" fmla="*/ 3750284 h 6046090"/>
              <a:gd name="connsiteX2904" fmla="*/ 1211692 w 5812971"/>
              <a:gd name="connsiteY2904" fmla="*/ 3737568 h 6046090"/>
              <a:gd name="connsiteX2905" fmla="*/ 1252478 w 5812971"/>
              <a:gd name="connsiteY2905" fmla="*/ 3754016 h 6046090"/>
              <a:gd name="connsiteX2906" fmla="*/ 1235793 w 5812971"/>
              <a:gd name="connsiteY2906" fmla="*/ 3796053 h 6046090"/>
              <a:gd name="connsiteX2907" fmla="*/ 1224670 w 5812971"/>
              <a:gd name="connsiteY2907" fmla="*/ 3797880 h 6046090"/>
              <a:gd name="connsiteX2908" fmla="*/ 1196861 w 5812971"/>
              <a:gd name="connsiteY2908" fmla="*/ 3779604 h 6046090"/>
              <a:gd name="connsiteX2909" fmla="*/ 1195007 w 5812971"/>
              <a:gd name="connsiteY2909" fmla="*/ 3777776 h 6046090"/>
              <a:gd name="connsiteX2910" fmla="*/ 1195007 w 5812971"/>
              <a:gd name="connsiteY2910" fmla="*/ 3754016 h 6046090"/>
              <a:gd name="connsiteX2911" fmla="*/ 1211692 w 5812971"/>
              <a:gd name="connsiteY2911" fmla="*/ 3737568 h 6046090"/>
              <a:gd name="connsiteX2912" fmla="*/ 5452073 w 5812971"/>
              <a:gd name="connsiteY2912" fmla="*/ 3725045 h 6046090"/>
              <a:gd name="connsiteX2913" fmla="*/ 5473538 w 5812971"/>
              <a:gd name="connsiteY2913" fmla="*/ 3733325 h 6046090"/>
              <a:gd name="connsiteX2914" fmla="*/ 5484737 w 5812971"/>
              <a:gd name="connsiteY2914" fmla="*/ 3757242 h 6046090"/>
              <a:gd name="connsiteX2915" fmla="*/ 5475405 w 5812971"/>
              <a:gd name="connsiteY2915" fmla="*/ 3777481 h 6046090"/>
              <a:gd name="connsiteX2916" fmla="*/ 5453007 w 5812971"/>
              <a:gd name="connsiteY2916" fmla="*/ 3786680 h 6046090"/>
              <a:gd name="connsiteX2917" fmla="*/ 5430608 w 5812971"/>
              <a:gd name="connsiteY2917" fmla="*/ 3777481 h 6046090"/>
              <a:gd name="connsiteX2918" fmla="*/ 5430608 w 5812971"/>
              <a:gd name="connsiteY2918" fmla="*/ 3733325 h 6046090"/>
              <a:gd name="connsiteX2919" fmla="*/ 5452073 w 5812971"/>
              <a:gd name="connsiteY2919" fmla="*/ 3725045 h 6046090"/>
              <a:gd name="connsiteX2920" fmla="*/ 5267289 w 5812971"/>
              <a:gd name="connsiteY2920" fmla="*/ 3724998 h 6046090"/>
              <a:gd name="connsiteX2921" fmla="*/ 5288287 w 5812971"/>
              <a:gd name="connsiteY2921" fmla="*/ 3733679 h 6046090"/>
              <a:gd name="connsiteX2922" fmla="*/ 5288287 w 5812971"/>
              <a:gd name="connsiteY2922" fmla="*/ 3777543 h 6046090"/>
              <a:gd name="connsiteX2923" fmla="*/ 5265889 w 5812971"/>
              <a:gd name="connsiteY2923" fmla="*/ 3786682 h 6046090"/>
              <a:gd name="connsiteX2924" fmla="*/ 5243492 w 5812971"/>
              <a:gd name="connsiteY2924" fmla="*/ 3777543 h 6046090"/>
              <a:gd name="connsiteX2925" fmla="*/ 5234159 w 5812971"/>
              <a:gd name="connsiteY2925" fmla="*/ 3757440 h 6046090"/>
              <a:gd name="connsiteX2926" fmla="*/ 5243492 w 5812971"/>
              <a:gd name="connsiteY2926" fmla="*/ 3735507 h 6046090"/>
              <a:gd name="connsiteX2927" fmla="*/ 5267289 w 5812971"/>
              <a:gd name="connsiteY2927" fmla="*/ 3724998 h 6046090"/>
              <a:gd name="connsiteX2928" fmla="*/ 1049017 w 5812971"/>
              <a:gd name="connsiteY2928" fmla="*/ 3724102 h 6046090"/>
              <a:gd name="connsiteX2929" fmla="*/ 1072548 w 5812971"/>
              <a:gd name="connsiteY2929" fmla="*/ 3724102 h 6046090"/>
              <a:gd name="connsiteX2930" fmla="*/ 1089225 w 5812971"/>
              <a:gd name="connsiteY2930" fmla="*/ 3740787 h 6046090"/>
              <a:gd name="connsiteX2931" fmla="*/ 1070950 w 5812971"/>
              <a:gd name="connsiteY2931" fmla="*/ 3783428 h 6046090"/>
              <a:gd name="connsiteX2932" fmla="*/ 1059983 w 5812971"/>
              <a:gd name="connsiteY2932" fmla="*/ 3785280 h 6046090"/>
              <a:gd name="connsiteX2933" fmla="*/ 1032569 w 5812971"/>
              <a:gd name="connsiteY2933" fmla="*/ 3764888 h 6046090"/>
              <a:gd name="connsiteX2934" fmla="*/ 1030742 w 5812971"/>
              <a:gd name="connsiteY2934" fmla="*/ 3763034 h 6046090"/>
              <a:gd name="connsiteX2935" fmla="*/ 1032569 w 5812971"/>
              <a:gd name="connsiteY2935" fmla="*/ 3738933 h 6046090"/>
              <a:gd name="connsiteX2936" fmla="*/ 1049017 w 5812971"/>
              <a:gd name="connsiteY2936" fmla="*/ 3724102 h 6046090"/>
              <a:gd name="connsiteX2937" fmla="*/ 885193 w 5812971"/>
              <a:gd name="connsiteY2937" fmla="*/ 3707743 h 6046090"/>
              <a:gd name="connsiteX2938" fmla="*/ 926256 w 5812971"/>
              <a:gd name="connsiteY2938" fmla="*/ 3727847 h 6046090"/>
              <a:gd name="connsiteX2939" fmla="*/ 924389 w 5812971"/>
              <a:gd name="connsiteY2939" fmla="*/ 3753434 h 6046090"/>
              <a:gd name="connsiteX2940" fmla="*/ 905725 w 5812971"/>
              <a:gd name="connsiteY2940" fmla="*/ 3768056 h 6046090"/>
              <a:gd name="connsiteX2941" fmla="*/ 896392 w 5812971"/>
              <a:gd name="connsiteY2941" fmla="*/ 3769883 h 6046090"/>
              <a:gd name="connsiteX2942" fmla="*/ 866527 w 5812971"/>
              <a:gd name="connsiteY2942" fmla="*/ 3749779 h 6046090"/>
              <a:gd name="connsiteX2943" fmla="*/ 866527 w 5812971"/>
              <a:gd name="connsiteY2943" fmla="*/ 3747951 h 6046090"/>
              <a:gd name="connsiteX2944" fmla="*/ 885193 w 5812971"/>
              <a:gd name="connsiteY2944" fmla="*/ 3707743 h 6046090"/>
              <a:gd name="connsiteX2945" fmla="*/ 5628458 w 5812971"/>
              <a:gd name="connsiteY2945" fmla="*/ 3693354 h 6046090"/>
              <a:gd name="connsiteX2946" fmla="*/ 5649923 w 5812971"/>
              <a:gd name="connsiteY2946" fmla="*/ 3703155 h 6046090"/>
              <a:gd name="connsiteX2947" fmla="*/ 5661121 w 5812971"/>
              <a:gd name="connsiteY2947" fmla="*/ 3725553 h 6046090"/>
              <a:gd name="connsiteX2948" fmla="*/ 5651790 w 5812971"/>
              <a:gd name="connsiteY2948" fmla="*/ 3747951 h 6046090"/>
              <a:gd name="connsiteX2949" fmla="*/ 5629391 w 5812971"/>
              <a:gd name="connsiteY2949" fmla="*/ 3757283 h 6046090"/>
              <a:gd name="connsiteX2950" fmla="*/ 5608859 w 5812971"/>
              <a:gd name="connsiteY2950" fmla="*/ 3747951 h 6046090"/>
              <a:gd name="connsiteX2951" fmla="*/ 5606993 w 5812971"/>
              <a:gd name="connsiteY2951" fmla="*/ 3703155 h 6046090"/>
              <a:gd name="connsiteX2952" fmla="*/ 5628458 w 5812971"/>
              <a:gd name="connsiteY2952" fmla="*/ 3693354 h 6046090"/>
              <a:gd name="connsiteX2953" fmla="*/ 5090436 w 5812971"/>
              <a:gd name="connsiteY2953" fmla="*/ 3693354 h 6046090"/>
              <a:gd name="connsiteX2954" fmla="*/ 5112287 w 5812971"/>
              <a:gd name="connsiteY2954" fmla="*/ 3703155 h 6046090"/>
              <a:gd name="connsiteX2955" fmla="*/ 5112287 w 5812971"/>
              <a:gd name="connsiteY2955" fmla="*/ 3746084 h 6046090"/>
              <a:gd name="connsiteX2956" fmla="*/ 5087850 w 5812971"/>
              <a:gd name="connsiteY2956" fmla="*/ 3757283 h 6046090"/>
              <a:gd name="connsiteX2957" fmla="*/ 5067173 w 5812971"/>
              <a:gd name="connsiteY2957" fmla="*/ 3747951 h 6046090"/>
              <a:gd name="connsiteX2958" fmla="*/ 5057772 w 5812971"/>
              <a:gd name="connsiteY2958" fmla="*/ 3725553 h 6046090"/>
              <a:gd name="connsiteX2959" fmla="*/ 5067173 w 5812971"/>
              <a:gd name="connsiteY2959" fmla="*/ 3703155 h 6046090"/>
              <a:gd name="connsiteX2960" fmla="*/ 5090436 w 5812971"/>
              <a:gd name="connsiteY2960" fmla="*/ 3693354 h 6046090"/>
              <a:gd name="connsiteX2961" fmla="*/ 733072 w 5812971"/>
              <a:gd name="connsiteY2961" fmla="*/ 3690089 h 6046090"/>
              <a:gd name="connsiteX2962" fmla="*/ 762935 w 5812971"/>
              <a:gd name="connsiteY2962" fmla="*/ 3712647 h 6046090"/>
              <a:gd name="connsiteX2963" fmla="*/ 744270 w 5812971"/>
              <a:gd name="connsiteY2963" fmla="*/ 3754004 h 6046090"/>
              <a:gd name="connsiteX2964" fmla="*/ 734939 w 5812971"/>
              <a:gd name="connsiteY2964" fmla="*/ 3755883 h 6046090"/>
              <a:gd name="connsiteX2965" fmla="*/ 705074 w 5812971"/>
              <a:gd name="connsiteY2965" fmla="*/ 3733325 h 6046090"/>
              <a:gd name="connsiteX2966" fmla="*/ 703208 w 5812971"/>
              <a:gd name="connsiteY2966" fmla="*/ 3731446 h 6046090"/>
              <a:gd name="connsiteX2967" fmla="*/ 706940 w 5812971"/>
              <a:gd name="connsiteY2967" fmla="*/ 3707007 h 6046090"/>
              <a:gd name="connsiteX2968" fmla="*/ 725606 w 5812971"/>
              <a:gd name="connsiteY2968" fmla="*/ 3691968 h 6046090"/>
              <a:gd name="connsiteX2969" fmla="*/ 733072 w 5812971"/>
              <a:gd name="connsiteY2969" fmla="*/ 3690089 h 6046090"/>
              <a:gd name="connsiteX2970" fmla="*/ 566584 w 5812971"/>
              <a:gd name="connsiteY2970" fmla="*/ 3676090 h 6046090"/>
              <a:gd name="connsiteX2971" fmla="*/ 573953 w 5812971"/>
              <a:gd name="connsiteY2971" fmla="*/ 3676090 h 6046090"/>
              <a:gd name="connsiteX2972" fmla="*/ 603423 w 5812971"/>
              <a:gd name="connsiteY2972" fmla="*/ 3698323 h 6046090"/>
              <a:gd name="connsiteX2973" fmla="*/ 583162 w 5812971"/>
              <a:gd name="connsiteY2973" fmla="*/ 3737232 h 6046090"/>
              <a:gd name="connsiteX2974" fmla="*/ 573953 w 5812971"/>
              <a:gd name="connsiteY2974" fmla="*/ 3739085 h 6046090"/>
              <a:gd name="connsiteX2975" fmla="*/ 544480 w 5812971"/>
              <a:gd name="connsiteY2975" fmla="*/ 3716852 h 6046090"/>
              <a:gd name="connsiteX2976" fmla="*/ 566584 w 5812971"/>
              <a:gd name="connsiteY2976" fmla="*/ 3676090 h 6046090"/>
              <a:gd name="connsiteX2977" fmla="*/ 5805071 w 5812971"/>
              <a:gd name="connsiteY2977" fmla="*/ 3662557 h 6046090"/>
              <a:gd name="connsiteX2978" fmla="*/ 5812971 w 5812971"/>
              <a:gd name="connsiteY2978" fmla="*/ 3666141 h 6046090"/>
              <a:gd name="connsiteX2979" fmla="*/ 5812971 w 5812971"/>
              <a:gd name="connsiteY2979" fmla="*/ 3723605 h 6046090"/>
              <a:gd name="connsiteX2980" fmla="*/ 5806009 w 5812971"/>
              <a:gd name="connsiteY2980" fmla="*/ 3726486 h 6046090"/>
              <a:gd name="connsiteX2981" fmla="*/ 5783463 w 5812971"/>
              <a:gd name="connsiteY2981" fmla="*/ 3717154 h 6046090"/>
              <a:gd name="connsiteX2982" fmla="*/ 5783463 w 5812971"/>
              <a:gd name="connsiteY2982" fmla="*/ 3672357 h 6046090"/>
              <a:gd name="connsiteX2983" fmla="*/ 5805071 w 5812971"/>
              <a:gd name="connsiteY2983" fmla="*/ 3662557 h 6046090"/>
              <a:gd name="connsiteX2984" fmla="*/ 4914507 w 5812971"/>
              <a:gd name="connsiteY2984" fmla="*/ 3662557 h 6046090"/>
              <a:gd name="connsiteX2985" fmla="*/ 4936059 w 5812971"/>
              <a:gd name="connsiteY2985" fmla="*/ 3672357 h 6046090"/>
              <a:gd name="connsiteX2986" fmla="*/ 4936059 w 5812971"/>
              <a:gd name="connsiteY2986" fmla="*/ 3715287 h 6046090"/>
              <a:gd name="connsiteX2987" fmla="*/ 4934205 w 5812971"/>
              <a:gd name="connsiteY2987" fmla="*/ 3717154 h 6046090"/>
              <a:gd name="connsiteX2988" fmla="*/ 4911958 w 5812971"/>
              <a:gd name="connsiteY2988" fmla="*/ 3726486 h 6046090"/>
              <a:gd name="connsiteX2989" fmla="*/ 4891565 w 5812971"/>
              <a:gd name="connsiteY2989" fmla="*/ 3717154 h 6046090"/>
              <a:gd name="connsiteX2990" fmla="*/ 4891565 w 5812971"/>
              <a:gd name="connsiteY2990" fmla="*/ 3672357 h 6046090"/>
              <a:gd name="connsiteX2991" fmla="*/ 4914507 w 5812971"/>
              <a:gd name="connsiteY2991" fmla="*/ 3662557 h 6046090"/>
              <a:gd name="connsiteX2992" fmla="*/ 406900 w 5812971"/>
              <a:gd name="connsiteY2992" fmla="*/ 3658824 h 6046090"/>
              <a:gd name="connsiteX2993" fmla="*/ 444229 w 5812971"/>
              <a:gd name="connsiteY2993" fmla="*/ 3683088 h 6046090"/>
              <a:gd name="connsiteX2994" fmla="*/ 442363 w 5812971"/>
              <a:gd name="connsiteY2994" fmla="*/ 3707354 h 6046090"/>
              <a:gd name="connsiteX2995" fmla="*/ 423698 w 5812971"/>
              <a:gd name="connsiteY2995" fmla="*/ 3722286 h 6046090"/>
              <a:gd name="connsiteX2996" fmla="*/ 416232 w 5812971"/>
              <a:gd name="connsiteY2996" fmla="*/ 3722286 h 6046090"/>
              <a:gd name="connsiteX2997" fmla="*/ 384501 w 5812971"/>
              <a:gd name="connsiteY2997" fmla="*/ 3699887 h 6046090"/>
              <a:gd name="connsiteX2998" fmla="*/ 384501 w 5812971"/>
              <a:gd name="connsiteY2998" fmla="*/ 3696155 h 6046090"/>
              <a:gd name="connsiteX2999" fmla="*/ 406900 w 5812971"/>
              <a:gd name="connsiteY2999" fmla="*/ 3658824 h 6046090"/>
              <a:gd name="connsiteX3000" fmla="*/ 248712 w 5812971"/>
              <a:gd name="connsiteY3000" fmla="*/ 3642026 h 6046090"/>
              <a:gd name="connsiteX3001" fmla="*/ 286042 w 5812971"/>
              <a:gd name="connsiteY3001" fmla="*/ 3666291 h 6046090"/>
              <a:gd name="connsiteX3002" fmla="*/ 284176 w 5812971"/>
              <a:gd name="connsiteY3002" fmla="*/ 3690556 h 6046090"/>
              <a:gd name="connsiteX3003" fmla="*/ 263645 w 5812971"/>
              <a:gd name="connsiteY3003" fmla="*/ 3705487 h 6046090"/>
              <a:gd name="connsiteX3004" fmla="*/ 256179 w 5812971"/>
              <a:gd name="connsiteY3004" fmla="*/ 3705487 h 6046090"/>
              <a:gd name="connsiteX3005" fmla="*/ 226314 w 5812971"/>
              <a:gd name="connsiteY3005" fmla="*/ 3681223 h 6046090"/>
              <a:gd name="connsiteX3006" fmla="*/ 226314 w 5812971"/>
              <a:gd name="connsiteY3006" fmla="*/ 3679357 h 6046090"/>
              <a:gd name="connsiteX3007" fmla="*/ 248712 w 5812971"/>
              <a:gd name="connsiteY3007" fmla="*/ 3642026 h 6046090"/>
              <a:gd name="connsiteX3008" fmla="*/ 93209 w 5812971"/>
              <a:gd name="connsiteY3008" fmla="*/ 3629895 h 6046090"/>
              <a:gd name="connsiteX3009" fmla="*/ 100519 w 5812971"/>
              <a:gd name="connsiteY3009" fmla="*/ 3629895 h 6046090"/>
              <a:gd name="connsiteX3010" fmla="*/ 129762 w 5812971"/>
              <a:gd name="connsiteY3010" fmla="*/ 3653980 h 6046090"/>
              <a:gd name="connsiteX3011" fmla="*/ 126107 w 5812971"/>
              <a:gd name="connsiteY3011" fmla="*/ 3678067 h 6046090"/>
              <a:gd name="connsiteX3012" fmla="*/ 106003 w 5812971"/>
              <a:gd name="connsiteY3012" fmla="*/ 3691036 h 6046090"/>
              <a:gd name="connsiteX3013" fmla="*/ 100519 w 5812971"/>
              <a:gd name="connsiteY3013" fmla="*/ 3692889 h 6046090"/>
              <a:gd name="connsiteX3014" fmla="*/ 69450 w 5812971"/>
              <a:gd name="connsiteY3014" fmla="*/ 3668804 h 6046090"/>
              <a:gd name="connsiteX3015" fmla="*/ 93209 w 5812971"/>
              <a:gd name="connsiteY3015" fmla="*/ 3629895 h 6046090"/>
              <a:gd name="connsiteX3016" fmla="*/ 1322738 w 5812971"/>
              <a:gd name="connsiteY3016" fmla="*/ 3607380 h 6046090"/>
              <a:gd name="connsiteX3017" fmla="*/ 1361669 w 5812971"/>
              <a:gd name="connsiteY3017" fmla="*/ 3625656 h 6046090"/>
              <a:gd name="connsiteX3018" fmla="*/ 1344985 w 5812971"/>
              <a:gd name="connsiteY3018" fmla="*/ 3665864 h 6046090"/>
              <a:gd name="connsiteX3019" fmla="*/ 1333861 w 5812971"/>
              <a:gd name="connsiteY3019" fmla="*/ 3667691 h 6046090"/>
              <a:gd name="connsiteX3020" fmla="*/ 1304198 w 5812971"/>
              <a:gd name="connsiteY3020" fmla="*/ 3647588 h 6046090"/>
              <a:gd name="connsiteX3021" fmla="*/ 1306052 w 5812971"/>
              <a:gd name="connsiteY3021" fmla="*/ 3622001 h 6046090"/>
              <a:gd name="connsiteX3022" fmla="*/ 1322738 w 5812971"/>
              <a:gd name="connsiteY3022" fmla="*/ 3607380 h 6046090"/>
              <a:gd name="connsiteX3023" fmla="*/ 5362933 w 5812971"/>
              <a:gd name="connsiteY3023" fmla="*/ 3593456 h 6046090"/>
              <a:gd name="connsiteX3024" fmla="*/ 5384179 w 5812971"/>
              <a:gd name="connsiteY3024" fmla="*/ 3601735 h 6046090"/>
              <a:gd name="connsiteX3025" fmla="*/ 5395143 w 5812971"/>
              <a:gd name="connsiteY3025" fmla="*/ 3623814 h 6046090"/>
              <a:gd name="connsiteX3026" fmla="*/ 5386007 w 5812971"/>
              <a:gd name="connsiteY3026" fmla="*/ 3645892 h 6046090"/>
              <a:gd name="connsiteX3027" fmla="*/ 5364075 w 5812971"/>
              <a:gd name="connsiteY3027" fmla="*/ 3655091 h 6046090"/>
              <a:gd name="connsiteX3028" fmla="*/ 5342143 w 5812971"/>
              <a:gd name="connsiteY3028" fmla="*/ 3645892 h 6046090"/>
              <a:gd name="connsiteX3029" fmla="*/ 5340315 w 5812971"/>
              <a:gd name="connsiteY3029" fmla="*/ 3644052 h 6046090"/>
              <a:gd name="connsiteX3030" fmla="*/ 5340315 w 5812971"/>
              <a:gd name="connsiteY3030" fmla="*/ 3601735 h 6046090"/>
              <a:gd name="connsiteX3031" fmla="*/ 5362933 w 5812971"/>
              <a:gd name="connsiteY3031" fmla="*/ 3593456 h 6046090"/>
              <a:gd name="connsiteX3032" fmla="*/ 1161607 w 5812971"/>
              <a:gd name="connsiteY3032" fmla="*/ 3592097 h 6046090"/>
              <a:gd name="connsiteX3033" fmla="*/ 1201061 w 5812971"/>
              <a:gd name="connsiteY3033" fmla="*/ 3610763 h 6046090"/>
              <a:gd name="connsiteX3034" fmla="*/ 1180396 w 5812971"/>
              <a:gd name="connsiteY3034" fmla="*/ 3651825 h 6046090"/>
              <a:gd name="connsiteX3035" fmla="*/ 1171000 w 5812971"/>
              <a:gd name="connsiteY3035" fmla="*/ 3653691 h 6046090"/>
              <a:gd name="connsiteX3036" fmla="*/ 1142819 w 5812971"/>
              <a:gd name="connsiteY3036" fmla="*/ 3633160 h 6046090"/>
              <a:gd name="connsiteX3037" fmla="*/ 1140941 w 5812971"/>
              <a:gd name="connsiteY3037" fmla="*/ 3631294 h 6046090"/>
              <a:gd name="connsiteX3038" fmla="*/ 1161607 w 5812971"/>
              <a:gd name="connsiteY3038" fmla="*/ 3592097 h 6046090"/>
              <a:gd name="connsiteX3039" fmla="*/ 5517855 w 5812971"/>
              <a:gd name="connsiteY3039" fmla="*/ 3583718 h 6046090"/>
              <a:gd name="connsiteX3040" fmla="*/ 5539933 w 5812971"/>
              <a:gd name="connsiteY3040" fmla="*/ 3592177 h 6046090"/>
              <a:gd name="connsiteX3041" fmla="*/ 5549131 w 5812971"/>
              <a:gd name="connsiteY3041" fmla="*/ 3614735 h 6046090"/>
              <a:gd name="connsiteX3042" fmla="*/ 5539933 w 5812971"/>
              <a:gd name="connsiteY3042" fmla="*/ 3637294 h 6046090"/>
              <a:gd name="connsiteX3043" fmla="*/ 5519693 w 5812971"/>
              <a:gd name="connsiteY3043" fmla="*/ 3646693 h 6046090"/>
              <a:gd name="connsiteX3044" fmla="*/ 5497615 w 5812971"/>
              <a:gd name="connsiteY3044" fmla="*/ 3637294 h 6046090"/>
              <a:gd name="connsiteX3045" fmla="*/ 5495775 w 5812971"/>
              <a:gd name="connsiteY3045" fmla="*/ 3592177 h 6046090"/>
              <a:gd name="connsiteX3046" fmla="*/ 5517855 w 5812971"/>
              <a:gd name="connsiteY3046" fmla="*/ 3583718 h 6046090"/>
              <a:gd name="connsiteX3047" fmla="*/ 5200329 w 5812971"/>
              <a:gd name="connsiteY3047" fmla="*/ 3583698 h 6046090"/>
              <a:gd name="connsiteX3048" fmla="*/ 5222961 w 5812971"/>
              <a:gd name="connsiteY3048" fmla="*/ 3592564 h 6046090"/>
              <a:gd name="connsiteX3049" fmla="*/ 5222961 w 5812971"/>
              <a:gd name="connsiteY3049" fmla="*/ 3637361 h 6046090"/>
              <a:gd name="connsiteX3050" fmla="*/ 5198695 w 5812971"/>
              <a:gd name="connsiteY3050" fmla="*/ 3646693 h 6046090"/>
              <a:gd name="connsiteX3051" fmla="*/ 5176299 w 5812971"/>
              <a:gd name="connsiteY3051" fmla="*/ 3637361 h 6046090"/>
              <a:gd name="connsiteX3052" fmla="*/ 5166966 w 5812971"/>
              <a:gd name="connsiteY3052" fmla="*/ 3614963 h 6046090"/>
              <a:gd name="connsiteX3053" fmla="*/ 5176299 w 5812971"/>
              <a:gd name="connsiteY3053" fmla="*/ 3594431 h 6046090"/>
              <a:gd name="connsiteX3054" fmla="*/ 5200329 w 5812971"/>
              <a:gd name="connsiteY3054" fmla="*/ 3583698 h 6046090"/>
              <a:gd name="connsiteX3055" fmla="*/ 1011416 w 5812971"/>
              <a:gd name="connsiteY3055" fmla="*/ 3573898 h 6046090"/>
              <a:gd name="connsiteX3056" fmla="*/ 1041060 w 5812971"/>
              <a:gd name="connsiteY3056" fmla="*/ 3595976 h 6046090"/>
              <a:gd name="connsiteX3057" fmla="*/ 1039208 w 5812971"/>
              <a:gd name="connsiteY3057" fmla="*/ 3621734 h 6046090"/>
              <a:gd name="connsiteX3058" fmla="*/ 1020679 w 5812971"/>
              <a:gd name="connsiteY3058" fmla="*/ 3636453 h 6046090"/>
              <a:gd name="connsiteX3059" fmla="*/ 1011416 w 5812971"/>
              <a:gd name="connsiteY3059" fmla="*/ 3638293 h 6046090"/>
              <a:gd name="connsiteX3060" fmla="*/ 981770 w 5812971"/>
              <a:gd name="connsiteY3060" fmla="*/ 3614376 h 6046090"/>
              <a:gd name="connsiteX3061" fmla="*/ 983623 w 5812971"/>
              <a:gd name="connsiteY3061" fmla="*/ 3590457 h 6046090"/>
              <a:gd name="connsiteX3062" fmla="*/ 1002151 w 5812971"/>
              <a:gd name="connsiteY3062" fmla="*/ 3575737 h 6046090"/>
              <a:gd name="connsiteX3063" fmla="*/ 1011416 w 5812971"/>
              <a:gd name="connsiteY3063" fmla="*/ 3573898 h 6046090"/>
              <a:gd name="connsiteX3064" fmla="*/ 844690 w 5812971"/>
              <a:gd name="connsiteY3064" fmla="*/ 3559355 h 6046090"/>
              <a:gd name="connsiteX3065" fmla="*/ 881487 w 5812971"/>
              <a:gd name="connsiteY3065" fmla="*/ 3581287 h 6046090"/>
              <a:gd name="connsiteX3066" fmla="*/ 879646 w 5812971"/>
              <a:gd name="connsiteY3066" fmla="*/ 3606874 h 6046090"/>
              <a:gd name="connsiteX3067" fmla="*/ 859408 w 5812971"/>
              <a:gd name="connsiteY3067" fmla="*/ 3619667 h 6046090"/>
              <a:gd name="connsiteX3068" fmla="*/ 852049 w 5812971"/>
              <a:gd name="connsiteY3068" fmla="*/ 3621495 h 6046090"/>
              <a:gd name="connsiteX3069" fmla="*/ 822611 w 5812971"/>
              <a:gd name="connsiteY3069" fmla="*/ 3597735 h 6046090"/>
              <a:gd name="connsiteX3070" fmla="*/ 844690 w 5812971"/>
              <a:gd name="connsiteY3070" fmla="*/ 3559355 h 6046090"/>
              <a:gd name="connsiteX3071" fmla="*/ 5694252 w 5812971"/>
              <a:gd name="connsiteY3071" fmla="*/ 3552861 h 6046090"/>
              <a:gd name="connsiteX3072" fmla="*/ 5716650 w 5812971"/>
              <a:gd name="connsiteY3072" fmla="*/ 3561140 h 6046090"/>
              <a:gd name="connsiteX3073" fmla="*/ 5716650 w 5812971"/>
              <a:gd name="connsiteY3073" fmla="*/ 3605296 h 6046090"/>
              <a:gd name="connsiteX3074" fmla="*/ 5696119 w 5812971"/>
              <a:gd name="connsiteY3074" fmla="*/ 3614495 h 6046090"/>
              <a:gd name="connsiteX3075" fmla="*/ 5673720 w 5812971"/>
              <a:gd name="connsiteY3075" fmla="*/ 3605296 h 6046090"/>
              <a:gd name="connsiteX3076" fmla="*/ 5662522 w 5812971"/>
              <a:gd name="connsiteY3076" fmla="*/ 3583218 h 6046090"/>
              <a:gd name="connsiteX3077" fmla="*/ 5671853 w 5812971"/>
              <a:gd name="connsiteY3077" fmla="*/ 3561140 h 6046090"/>
              <a:gd name="connsiteX3078" fmla="*/ 5694252 w 5812971"/>
              <a:gd name="connsiteY3078" fmla="*/ 3552861 h 6046090"/>
              <a:gd name="connsiteX3079" fmla="*/ 5024171 w 5812971"/>
              <a:gd name="connsiteY3079" fmla="*/ 3551499 h 6046090"/>
              <a:gd name="connsiteX3080" fmla="*/ 5046649 w 5812971"/>
              <a:gd name="connsiteY3080" fmla="*/ 3560367 h 6046090"/>
              <a:gd name="connsiteX3081" fmla="*/ 5046649 w 5812971"/>
              <a:gd name="connsiteY3081" fmla="*/ 3605162 h 6046090"/>
              <a:gd name="connsiteX3082" fmla="*/ 5022551 w 5812971"/>
              <a:gd name="connsiteY3082" fmla="*/ 3614495 h 6046090"/>
              <a:gd name="connsiteX3083" fmla="*/ 5000303 w 5812971"/>
              <a:gd name="connsiteY3083" fmla="*/ 3605162 h 6046090"/>
              <a:gd name="connsiteX3084" fmla="*/ 5000303 w 5812971"/>
              <a:gd name="connsiteY3084" fmla="*/ 3562232 h 6046090"/>
              <a:gd name="connsiteX3085" fmla="*/ 5024171 w 5812971"/>
              <a:gd name="connsiteY3085" fmla="*/ 3551499 h 6046090"/>
              <a:gd name="connsiteX3086" fmla="*/ 687062 w 5812971"/>
              <a:gd name="connsiteY3086" fmla="*/ 3541701 h 6046090"/>
              <a:gd name="connsiteX3087" fmla="*/ 694582 w 5812971"/>
              <a:gd name="connsiteY3087" fmla="*/ 3541701 h 6046090"/>
              <a:gd name="connsiteX3088" fmla="*/ 724660 w 5812971"/>
              <a:gd name="connsiteY3088" fmla="*/ 3565788 h 6046090"/>
              <a:gd name="connsiteX3089" fmla="*/ 720900 w 5812971"/>
              <a:gd name="connsiteY3089" fmla="*/ 3589874 h 6046090"/>
              <a:gd name="connsiteX3090" fmla="*/ 702102 w 5812971"/>
              <a:gd name="connsiteY3090" fmla="*/ 3604697 h 6046090"/>
              <a:gd name="connsiteX3091" fmla="*/ 694582 w 5812971"/>
              <a:gd name="connsiteY3091" fmla="*/ 3604697 h 6046090"/>
              <a:gd name="connsiteX3092" fmla="*/ 664505 w 5812971"/>
              <a:gd name="connsiteY3092" fmla="*/ 3580611 h 6046090"/>
              <a:gd name="connsiteX3093" fmla="*/ 662624 w 5812971"/>
              <a:gd name="connsiteY3093" fmla="*/ 3578757 h 6046090"/>
              <a:gd name="connsiteX3094" fmla="*/ 666384 w 5812971"/>
              <a:gd name="connsiteY3094" fmla="*/ 3556524 h 6046090"/>
              <a:gd name="connsiteX3095" fmla="*/ 687062 w 5812971"/>
              <a:gd name="connsiteY3095" fmla="*/ 3541701 h 6046090"/>
              <a:gd name="connsiteX3096" fmla="*/ 531115 w 5812971"/>
              <a:gd name="connsiteY3096" fmla="*/ 3524903 h 6046090"/>
              <a:gd name="connsiteX3097" fmla="*/ 536635 w 5812971"/>
              <a:gd name="connsiteY3097" fmla="*/ 3524903 h 6046090"/>
              <a:gd name="connsiteX3098" fmla="*/ 566073 w 5812971"/>
              <a:gd name="connsiteY3098" fmla="*/ 3548989 h 6046090"/>
              <a:gd name="connsiteX3099" fmla="*/ 543994 w 5812971"/>
              <a:gd name="connsiteY3099" fmla="*/ 3587898 h 6046090"/>
              <a:gd name="connsiteX3100" fmla="*/ 536635 w 5812971"/>
              <a:gd name="connsiteY3100" fmla="*/ 3587898 h 6046090"/>
              <a:gd name="connsiteX3101" fmla="*/ 507197 w 5812971"/>
              <a:gd name="connsiteY3101" fmla="*/ 3563811 h 6046090"/>
              <a:gd name="connsiteX3102" fmla="*/ 510876 w 5812971"/>
              <a:gd name="connsiteY3102" fmla="*/ 3537873 h 6046090"/>
              <a:gd name="connsiteX3103" fmla="*/ 531115 w 5812971"/>
              <a:gd name="connsiteY3103" fmla="*/ 3524903 h 6046090"/>
              <a:gd name="connsiteX3104" fmla="*/ 375169 w 5812971"/>
              <a:gd name="connsiteY3104" fmla="*/ 3508959 h 6046090"/>
              <a:gd name="connsiteX3105" fmla="*/ 410633 w 5812971"/>
              <a:gd name="connsiteY3105" fmla="*/ 3532719 h 6046090"/>
              <a:gd name="connsiteX3106" fmla="*/ 386368 w 5812971"/>
              <a:gd name="connsiteY3106" fmla="*/ 3569271 h 6046090"/>
              <a:gd name="connsiteX3107" fmla="*/ 380768 w 5812971"/>
              <a:gd name="connsiteY3107" fmla="*/ 3571100 h 6046090"/>
              <a:gd name="connsiteX3108" fmla="*/ 350903 w 5812971"/>
              <a:gd name="connsiteY3108" fmla="*/ 3545512 h 6046090"/>
              <a:gd name="connsiteX3109" fmla="*/ 375169 w 5812971"/>
              <a:gd name="connsiteY3109" fmla="*/ 3508959 h 6046090"/>
              <a:gd name="connsiteX3110" fmla="*/ 219502 w 5812971"/>
              <a:gd name="connsiteY3110" fmla="*/ 3490345 h 6046090"/>
              <a:gd name="connsiteX3111" fmla="*/ 257099 w 5812971"/>
              <a:gd name="connsiteY3111" fmla="*/ 3516103 h 6046090"/>
              <a:gd name="connsiteX3112" fmla="*/ 230781 w 5812971"/>
              <a:gd name="connsiteY3112" fmla="*/ 3552901 h 6046090"/>
              <a:gd name="connsiteX3113" fmla="*/ 225142 w 5812971"/>
              <a:gd name="connsiteY3113" fmla="*/ 3552901 h 6046090"/>
              <a:gd name="connsiteX3114" fmla="*/ 195064 w 5812971"/>
              <a:gd name="connsiteY3114" fmla="*/ 3528982 h 6046090"/>
              <a:gd name="connsiteX3115" fmla="*/ 195064 w 5812971"/>
              <a:gd name="connsiteY3115" fmla="*/ 3525303 h 6046090"/>
              <a:gd name="connsiteX3116" fmla="*/ 200703 w 5812971"/>
              <a:gd name="connsiteY3116" fmla="*/ 3503224 h 6046090"/>
              <a:gd name="connsiteX3117" fmla="*/ 219502 w 5812971"/>
              <a:gd name="connsiteY3117" fmla="*/ 3490345 h 6046090"/>
              <a:gd name="connsiteX3118" fmla="*/ 70914 w 5812971"/>
              <a:gd name="connsiteY3118" fmla="*/ 3475907 h 6046090"/>
              <a:gd name="connsiteX3119" fmla="*/ 100352 w 5812971"/>
              <a:gd name="connsiteY3119" fmla="*/ 3501665 h 6046090"/>
              <a:gd name="connsiteX3120" fmla="*/ 96673 w 5812971"/>
              <a:gd name="connsiteY3120" fmla="*/ 3527423 h 6046090"/>
              <a:gd name="connsiteX3121" fmla="*/ 76434 w 5812971"/>
              <a:gd name="connsiteY3121" fmla="*/ 3538463 h 6046090"/>
              <a:gd name="connsiteX3122" fmla="*/ 70914 w 5812971"/>
              <a:gd name="connsiteY3122" fmla="*/ 3540301 h 6046090"/>
              <a:gd name="connsiteX3123" fmla="*/ 41476 w 5812971"/>
              <a:gd name="connsiteY3123" fmla="*/ 3514544 h 6046090"/>
              <a:gd name="connsiteX3124" fmla="*/ 48836 w 5812971"/>
              <a:gd name="connsiteY3124" fmla="*/ 3510865 h 6046090"/>
              <a:gd name="connsiteX3125" fmla="*/ 39636 w 5812971"/>
              <a:gd name="connsiteY3125" fmla="*/ 3512704 h 6046090"/>
              <a:gd name="connsiteX3126" fmla="*/ 65395 w 5812971"/>
              <a:gd name="connsiteY3126" fmla="*/ 3477747 h 6046090"/>
              <a:gd name="connsiteX3127" fmla="*/ 70914 w 5812971"/>
              <a:gd name="connsiteY3127" fmla="*/ 3475907 h 6046090"/>
              <a:gd name="connsiteX3128" fmla="*/ 1288372 w 5812971"/>
              <a:gd name="connsiteY3128" fmla="*/ 3456309 h 6046090"/>
              <a:gd name="connsiteX3129" fmla="*/ 1317810 w 5812971"/>
              <a:gd name="connsiteY3129" fmla="*/ 3480747 h 6046090"/>
              <a:gd name="connsiteX3130" fmla="*/ 1315970 w 5812971"/>
              <a:gd name="connsiteY3130" fmla="*/ 3505186 h 6046090"/>
              <a:gd name="connsiteX3131" fmla="*/ 1297571 w 5812971"/>
              <a:gd name="connsiteY3131" fmla="*/ 3520224 h 6046090"/>
              <a:gd name="connsiteX3132" fmla="*/ 1288372 w 5812971"/>
              <a:gd name="connsiteY3132" fmla="*/ 3522104 h 6046090"/>
              <a:gd name="connsiteX3133" fmla="*/ 1258934 w 5812971"/>
              <a:gd name="connsiteY3133" fmla="*/ 3497666 h 6046090"/>
              <a:gd name="connsiteX3134" fmla="*/ 1258934 w 5812971"/>
              <a:gd name="connsiteY3134" fmla="*/ 3495787 h 6046090"/>
              <a:gd name="connsiteX3135" fmla="*/ 1262613 w 5812971"/>
              <a:gd name="connsiteY3135" fmla="*/ 3473227 h 6046090"/>
              <a:gd name="connsiteX3136" fmla="*/ 1281012 w 5812971"/>
              <a:gd name="connsiteY3136" fmla="*/ 3458189 h 6046090"/>
              <a:gd name="connsiteX3137" fmla="*/ 1288372 w 5812971"/>
              <a:gd name="connsiteY3137" fmla="*/ 3456309 h 6046090"/>
              <a:gd name="connsiteX3138" fmla="*/ 1123462 w 5812971"/>
              <a:gd name="connsiteY3138" fmla="*/ 3442310 h 6046090"/>
              <a:gd name="connsiteX3139" fmla="*/ 1130878 w 5812971"/>
              <a:gd name="connsiteY3139" fmla="*/ 3442310 h 6046090"/>
              <a:gd name="connsiteX3140" fmla="*/ 1160541 w 5812971"/>
              <a:gd name="connsiteY3140" fmla="*/ 3464543 h 6046090"/>
              <a:gd name="connsiteX3141" fmla="*/ 1138293 w 5812971"/>
              <a:gd name="connsiteY3141" fmla="*/ 3503452 h 6046090"/>
              <a:gd name="connsiteX3142" fmla="*/ 1130878 w 5812971"/>
              <a:gd name="connsiteY3142" fmla="*/ 3505305 h 6046090"/>
              <a:gd name="connsiteX3143" fmla="*/ 1101216 w 5812971"/>
              <a:gd name="connsiteY3143" fmla="*/ 3481219 h 6046090"/>
              <a:gd name="connsiteX3144" fmla="*/ 1101216 w 5812971"/>
              <a:gd name="connsiteY3144" fmla="*/ 3479366 h 6046090"/>
              <a:gd name="connsiteX3145" fmla="*/ 1123462 w 5812971"/>
              <a:gd name="connsiteY3145" fmla="*/ 3442310 h 6046090"/>
              <a:gd name="connsiteX3146" fmla="*/ 5134771 w 5812971"/>
              <a:gd name="connsiteY3146" fmla="*/ 3441143 h 6046090"/>
              <a:gd name="connsiteX3147" fmla="*/ 5156614 w 5812971"/>
              <a:gd name="connsiteY3147" fmla="*/ 3449309 h 6046090"/>
              <a:gd name="connsiteX3148" fmla="*/ 5156614 w 5812971"/>
              <a:gd name="connsiteY3148" fmla="*/ 3494106 h 6046090"/>
              <a:gd name="connsiteX3149" fmla="*/ 5134066 w 5812971"/>
              <a:gd name="connsiteY3149" fmla="*/ 3505304 h 6046090"/>
              <a:gd name="connsiteX3150" fmla="*/ 5111521 w 5812971"/>
              <a:gd name="connsiteY3150" fmla="*/ 3495972 h 6046090"/>
              <a:gd name="connsiteX3151" fmla="*/ 5111521 w 5812971"/>
              <a:gd name="connsiteY3151" fmla="*/ 3451176 h 6046090"/>
              <a:gd name="connsiteX3152" fmla="*/ 5134771 w 5812971"/>
              <a:gd name="connsiteY3152" fmla="*/ 3441143 h 6046090"/>
              <a:gd name="connsiteX3153" fmla="*/ 5584129 w 5812971"/>
              <a:gd name="connsiteY3153" fmla="*/ 3440910 h 6046090"/>
              <a:gd name="connsiteX3154" fmla="*/ 5605883 w 5812971"/>
              <a:gd name="connsiteY3154" fmla="*/ 3449309 h 6046090"/>
              <a:gd name="connsiteX3155" fmla="*/ 5607775 w 5812971"/>
              <a:gd name="connsiteY3155" fmla="*/ 3495972 h 6046090"/>
              <a:gd name="connsiteX3156" fmla="*/ 5585074 w 5812971"/>
              <a:gd name="connsiteY3156" fmla="*/ 3505304 h 6046090"/>
              <a:gd name="connsiteX3157" fmla="*/ 5562373 w 5812971"/>
              <a:gd name="connsiteY3157" fmla="*/ 3495972 h 6046090"/>
              <a:gd name="connsiteX3158" fmla="*/ 5562373 w 5812971"/>
              <a:gd name="connsiteY3158" fmla="*/ 3449309 h 6046090"/>
              <a:gd name="connsiteX3159" fmla="*/ 5584129 w 5812971"/>
              <a:gd name="connsiteY3159" fmla="*/ 3440910 h 6046090"/>
              <a:gd name="connsiteX3160" fmla="*/ 967038 w 5812971"/>
              <a:gd name="connsiteY3160" fmla="*/ 3425044 h 6046090"/>
              <a:gd name="connsiteX3161" fmla="*/ 1004636 w 5812971"/>
              <a:gd name="connsiteY3161" fmla="*/ 3449309 h 6046090"/>
              <a:gd name="connsiteX3162" fmla="*/ 1000877 w 5812971"/>
              <a:gd name="connsiteY3162" fmla="*/ 3473573 h 6046090"/>
              <a:gd name="connsiteX3163" fmla="*/ 980198 w 5812971"/>
              <a:gd name="connsiteY3163" fmla="*/ 3486638 h 6046090"/>
              <a:gd name="connsiteX3164" fmla="*/ 974558 w 5812971"/>
              <a:gd name="connsiteY3164" fmla="*/ 3488505 h 6046090"/>
              <a:gd name="connsiteX3165" fmla="*/ 944482 w 5812971"/>
              <a:gd name="connsiteY3165" fmla="*/ 3462375 h 6046090"/>
              <a:gd name="connsiteX3166" fmla="*/ 942601 w 5812971"/>
              <a:gd name="connsiteY3166" fmla="*/ 3460508 h 6046090"/>
              <a:gd name="connsiteX3167" fmla="*/ 967038 w 5812971"/>
              <a:gd name="connsiteY3167" fmla="*/ 3425044 h 6046090"/>
              <a:gd name="connsiteX3168" fmla="*/ 5364113 w 5812971"/>
              <a:gd name="connsiteY3168" fmla="*/ 3406380 h 6046090"/>
              <a:gd name="connsiteX3169" fmla="*/ 5386745 w 5812971"/>
              <a:gd name="connsiteY3169" fmla="*/ 3416180 h 6046090"/>
              <a:gd name="connsiteX3170" fmla="*/ 5386745 w 5812971"/>
              <a:gd name="connsiteY3170" fmla="*/ 3459108 h 6046090"/>
              <a:gd name="connsiteX3171" fmla="*/ 5384879 w 5812971"/>
              <a:gd name="connsiteY3171" fmla="*/ 3460975 h 6046090"/>
              <a:gd name="connsiteX3172" fmla="*/ 5362480 w 5812971"/>
              <a:gd name="connsiteY3172" fmla="*/ 3470308 h 6046090"/>
              <a:gd name="connsiteX3173" fmla="*/ 5340083 w 5812971"/>
              <a:gd name="connsiteY3173" fmla="*/ 3460975 h 6046090"/>
              <a:gd name="connsiteX3174" fmla="*/ 5330751 w 5812971"/>
              <a:gd name="connsiteY3174" fmla="*/ 3438577 h 6046090"/>
              <a:gd name="connsiteX3175" fmla="*/ 5340083 w 5812971"/>
              <a:gd name="connsiteY3175" fmla="*/ 3416180 h 6046090"/>
              <a:gd name="connsiteX3176" fmla="*/ 5364113 w 5812971"/>
              <a:gd name="connsiteY3176" fmla="*/ 3406380 h 6046090"/>
              <a:gd name="connsiteX3177" fmla="*/ 813333 w 5812971"/>
              <a:gd name="connsiteY3177" fmla="*/ 3405912 h 6046090"/>
              <a:gd name="connsiteX3178" fmla="*/ 818932 w 5812971"/>
              <a:gd name="connsiteY3178" fmla="*/ 3405912 h 6046090"/>
              <a:gd name="connsiteX3179" fmla="*/ 848797 w 5812971"/>
              <a:gd name="connsiteY3179" fmla="*/ 3432428 h 6046090"/>
              <a:gd name="connsiteX3180" fmla="*/ 824531 w 5812971"/>
              <a:gd name="connsiteY3180" fmla="*/ 3470306 h 6046090"/>
              <a:gd name="connsiteX3181" fmla="*/ 818932 w 5812971"/>
              <a:gd name="connsiteY3181" fmla="*/ 3470306 h 6046090"/>
              <a:gd name="connsiteX3182" fmla="*/ 789067 w 5812971"/>
              <a:gd name="connsiteY3182" fmla="*/ 3445686 h 6046090"/>
              <a:gd name="connsiteX3183" fmla="*/ 787201 w 5812971"/>
              <a:gd name="connsiteY3183" fmla="*/ 3441897 h 6046090"/>
              <a:gd name="connsiteX3184" fmla="*/ 813333 w 5812971"/>
              <a:gd name="connsiteY3184" fmla="*/ 3405912 h 6046090"/>
              <a:gd name="connsiteX3185" fmla="*/ 658945 w 5812971"/>
              <a:gd name="connsiteY3185" fmla="*/ 3389594 h 6046090"/>
              <a:gd name="connsiteX3186" fmla="*/ 693902 w 5812971"/>
              <a:gd name="connsiteY3186" fmla="*/ 3415912 h 6046090"/>
              <a:gd name="connsiteX3187" fmla="*/ 688381 w 5812971"/>
              <a:gd name="connsiteY3187" fmla="*/ 3440349 h 6046090"/>
              <a:gd name="connsiteX3188" fmla="*/ 668144 w 5812971"/>
              <a:gd name="connsiteY3188" fmla="*/ 3453509 h 6046090"/>
              <a:gd name="connsiteX3189" fmla="*/ 662624 w 5812971"/>
              <a:gd name="connsiteY3189" fmla="*/ 3453509 h 6046090"/>
              <a:gd name="connsiteX3190" fmla="*/ 633186 w 5812971"/>
              <a:gd name="connsiteY3190" fmla="*/ 3427192 h 6046090"/>
              <a:gd name="connsiteX3191" fmla="*/ 638706 w 5812971"/>
              <a:gd name="connsiteY3191" fmla="*/ 3402753 h 6046090"/>
              <a:gd name="connsiteX3192" fmla="*/ 658945 w 5812971"/>
              <a:gd name="connsiteY3192" fmla="*/ 3389594 h 6046090"/>
              <a:gd name="connsiteX3193" fmla="*/ 508858 w 5812971"/>
              <a:gd name="connsiteY3193" fmla="*/ 3370916 h 6046090"/>
              <a:gd name="connsiteX3194" fmla="*/ 539927 w 5812971"/>
              <a:gd name="connsiteY3194" fmla="*/ 3399113 h 6046090"/>
              <a:gd name="connsiteX3195" fmla="*/ 514341 w 5812971"/>
              <a:gd name="connsiteY3195" fmla="*/ 3434831 h 6046090"/>
              <a:gd name="connsiteX3196" fmla="*/ 508858 w 5812971"/>
              <a:gd name="connsiteY3196" fmla="*/ 3436711 h 6046090"/>
              <a:gd name="connsiteX3197" fmla="*/ 479615 w 5812971"/>
              <a:gd name="connsiteY3197" fmla="*/ 3408512 h 6046090"/>
              <a:gd name="connsiteX3198" fmla="*/ 486926 w 5812971"/>
              <a:gd name="connsiteY3198" fmla="*/ 3408512 h 6046090"/>
              <a:gd name="connsiteX3199" fmla="*/ 479615 w 5812971"/>
              <a:gd name="connsiteY3199" fmla="*/ 3406633 h 6046090"/>
              <a:gd name="connsiteX3200" fmla="*/ 505202 w 5812971"/>
              <a:gd name="connsiteY3200" fmla="*/ 3372796 h 6046090"/>
              <a:gd name="connsiteX3201" fmla="*/ 508858 w 5812971"/>
              <a:gd name="connsiteY3201" fmla="*/ 3370916 h 6046090"/>
              <a:gd name="connsiteX3202" fmla="*/ 350970 w 5812971"/>
              <a:gd name="connsiteY3202" fmla="*/ 3354557 h 6046090"/>
              <a:gd name="connsiteX3203" fmla="*/ 385928 w 5812971"/>
              <a:gd name="connsiteY3203" fmla="*/ 3380315 h 6046090"/>
              <a:gd name="connsiteX3204" fmla="*/ 380408 w 5812971"/>
              <a:gd name="connsiteY3204" fmla="*/ 3406072 h 6046090"/>
              <a:gd name="connsiteX3205" fmla="*/ 360170 w 5812971"/>
              <a:gd name="connsiteY3205" fmla="*/ 3417112 h 6046090"/>
              <a:gd name="connsiteX3206" fmla="*/ 354650 w 5812971"/>
              <a:gd name="connsiteY3206" fmla="*/ 3417112 h 6046090"/>
              <a:gd name="connsiteX3207" fmla="*/ 325212 w 5812971"/>
              <a:gd name="connsiteY3207" fmla="*/ 3391355 h 6046090"/>
              <a:gd name="connsiteX3208" fmla="*/ 325212 w 5812971"/>
              <a:gd name="connsiteY3208" fmla="*/ 3387675 h 6046090"/>
              <a:gd name="connsiteX3209" fmla="*/ 330733 w 5812971"/>
              <a:gd name="connsiteY3209" fmla="*/ 3365596 h 6046090"/>
              <a:gd name="connsiteX3210" fmla="*/ 350970 w 5812971"/>
              <a:gd name="connsiteY3210" fmla="*/ 3354557 h 6046090"/>
              <a:gd name="connsiteX3211" fmla="*/ 199250 w 5812971"/>
              <a:gd name="connsiteY3211" fmla="*/ 3336385 h 6046090"/>
              <a:gd name="connsiteX3212" fmla="*/ 232848 w 5812971"/>
              <a:gd name="connsiteY3212" fmla="*/ 3364384 h 6046090"/>
              <a:gd name="connsiteX3213" fmla="*/ 206716 w 5812971"/>
              <a:gd name="connsiteY3213" fmla="*/ 3399846 h 6046090"/>
              <a:gd name="connsiteX3214" fmla="*/ 202983 w 5812971"/>
              <a:gd name="connsiteY3214" fmla="*/ 3401713 h 6046090"/>
              <a:gd name="connsiteX3215" fmla="*/ 171252 w 5812971"/>
              <a:gd name="connsiteY3215" fmla="*/ 3373715 h 6046090"/>
              <a:gd name="connsiteX3216" fmla="*/ 171252 w 5812971"/>
              <a:gd name="connsiteY3216" fmla="*/ 3371848 h 6046090"/>
              <a:gd name="connsiteX3217" fmla="*/ 199250 w 5812971"/>
              <a:gd name="connsiteY3217" fmla="*/ 3336385 h 6046090"/>
              <a:gd name="connsiteX3218" fmla="*/ 5472616 w 5812971"/>
              <a:gd name="connsiteY3218" fmla="*/ 3331680 h 6046090"/>
              <a:gd name="connsiteX3219" fmla="*/ 5493798 w 5812971"/>
              <a:gd name="connsiteY3219" fmla="*/ 3339959 h 6046090"/>
              <a:gd name="connsiteX3220" fmla="*/ 5495641 w 5812971"/>
              <a:gd name="connsiteY3220" fmla="*/ 3384114 h 6046090"/>
              <a:gd name="connsiteX3221" fmla="*/ 5473537 w 5812971"/>
              <a:gd name="connsiteY3221" fmla="*/ 3393314 h 6046090"/>
              <a:gd name="connsiteX3222" fmla="*/ 5453276 w 5812971"/>
              <a:gd name="connsiteY3222" fmla="*/ 3384114 h 6046090"/>
              <a:gd name="connsiteX3223" fmla="*/ 5451435 w 5812971"/>
              <a:gd name="connsiteY3223" fmla="*/ 3382275 h 6046090"/>
              <a:gd name="connsiteX3224" fmla="*/ 5451435 w 5812971"/>
              <a:gd name="connsiteY3224" fmla="*/ 3339959 h 6046090"/>
              <a:gd name="connsiteX3225" fmla="*/ 5472616 w 5812971"/>
              <a:gd name="connsiteY3225" fmla="*/ 3331680 h 6046090"/>
              <a:gd name="connsiteX3226" fmla="*/ 5245587 w 5812971"/>
              <a:gd name="connsiteY3226" fmla="*/ 3330318 h 6046090"/>
              <a:gd name="connsiteX3227" fmla="*/ 5267833 w 5812971"/>
              <a:gd name="connsiteY3227" fmla="*/ 3339186 h 6046090"/>
              <a:gd name="connsiteX3228" fmla="*/ 5267833 w 5812971"/>
              <a:gd name="connsiteY3228" fmla="*/ 3382114 h 6046090"/>
              <a:gd name="connsiteX3229" fmla="*/ 5265978 w 5812971"/>
              <a:gd name="connsiteY3229" fmla="*/ 3383981 h 6046090"/>
              <a:gd name="connsiteX3230" fmla="*/ 5243733 w 5812971"/>
              <a:gd name="connsiteY3230" fmla="*/ 3393314 h 6046090"/>
              <a:gd name="connsiteX3231" fmla="*/ 5223339 w 5812971"/>
              <a:gd name="connsiteY3231" fmla="*/ 3383981 h 6046090"/>
              <a:gd name="connsiteX3232" fmla="*/ 5223339 w 5812971"/>
              <a:gd name="connsiteY3232" fmla="*/ 3341051 h 6046090"/>
              <a:gd name="connsiteX3233" fmla="*/ 5245587 w 5812971"/>
              <a:gd name="connsiteY3233" fmla="*/ 3330318 h 6046090"/>
              <a:gd name="connsiteX3234" fmla="*/ 50636 w 5812971"/>
              <a:gd name="connsiteY3234" fmla="*/ 3320520 h 6046090"/>
              <a:gd name="connsiteX3235" fmla="*/ 80714 w 5812971"/>
              <a:gd name="connsiteY3235" fmla="*/ 3348718 h 6046090"/>
              <a:gd name="connsiteX3236" fmla="*/ 54396 w 5812971"/>
              <a:gd name="connsiteY3236" fmla="*/ 3386315 h 6046090"/>
              <a:gd name="connsiteX3237" fmla="*/ 50636 w 5812971"/>
              <a:gd name="connsiteY3237" fmla="*/ 3386315 h 6046090"/>
              <a:gd name="connsiteX3238" fmla="*/ 18680 w 5812971"/>
              <a:gd name="connsiteY3238" fmla="*/ 3358116 h 6046090"/>
              <a:gd name="connsiteX3239" fmla="*/ 18680 w 5812971"/>
              <a:gd name="connsiteY3239" fmla="*/ 3356237 h 6046090"/>
              <a:gd name="connsiteX3240" fmla="*/ 46877 w 5812971"/>
              <a:gd name="connsiteY3240" fmla="*/ 3322400 h 6046090"/>
              <a:gd name="connsiteX3241" fmla="*/ 50636 w 5812971"/>
              <a:gd name="connsiteY3241" fmla="*/ 3320520 h 6046090"/>
              <a:gd name="connsiteX3242" fmla="*/ 1251095 w 5812971"/>
              <a:gd name="connsiteY3242" fmla="*/ 3306962 h 6046090"/>
              <a:gd name="connsiteX3243" fmla="*/ 1286052 w 5812971"/>
              <a:gd name="connsiteY3243" fmla="*/ 3332718 h 6046090"/>
              <a:gd name="connsiteX3244" fmla="*/ 1280533 w 5812971"/>
              <a:gd name="connsiteY3244" fmla="*/ 3356637 h 6046090"/>
              <a:gd name="connsiteX3245" fmla="*/ 1260294 w 5812971"/>
              <a:gd name="connsiteY3245" fmla="*/ 3369516 h 6046090"/>
              <a:gd name="connsiteX3246" fmla="*/ 1256614 w 5812971"/>
              <a:gd name="connsiteY3246" fmla="*/ 3369516 h 6046090"/>
              <a:gd name="connsiteX3247" fmla="*/ 1225336 w 5812971"/>
              <a:gd name="connsiteY3247" fmla="*/ 3345598 h 6046090"/>
              <a:gd name="connsiteX3248" fmla="*/ 1225336 w 5812971"/>
              <a:gd name="connsiteY3248" fmla="*/ 3341919 h 6046090"/>
              <a:gd name="connsiteX3249" fmla="*/ 1230857 w 5812971"/>
              <a:gd name="connsiteY3249" fmla="*/ 3319841 h 6046090"/>
              <a:gd name="connsiteX3250" fmla="*/ 1251095 w 5812971"/>
              <a:gd name="connsiteY3250" fmla="*/ 3306962 h 6046090"/>
              <a:gd name="connsiteX3251" fmla="*/ 1097108 w 5812971"/>
              <a:gd name="connsiteY3251" fmla="*/ 3290163 h 6046090"/>
              <a:gd name="connsiteX3252" fmla="*/ 1132066 w 5812971"/>
              <a:gd name="connsiteY3252" fmla="*/ 3315920 h 6046090"/>
              <a:gd name="connsiteX3253" fmla="*/ 1106307 w 5812971"/>
              <a:gd name="connsiteY3253" fmla="*/ 3352717 h 6046090"/>
              <a:gd name="connsiteX3254" fmla="*/ 1102628 w 5812971"/>
              <a:gd name="connsiteY3254" fmla="*/ 3352717 h 6046090"/>
              <a:gd name="connsiteX3255" fmla="*/ 1071350 w 5812971"/>
              <a:gd name="connsiteY3255" fmla="*/ 3326960 h 6046090"/>
              <a:gd name="connsiteX3256" fmla="*/ 1071350 w 5812971"/>
              <a:gd name="connsiteY3256" fmla="*/ 3325121 h 6046090"/>
              <a:gd name="connsiteX3257" fmla="*/ 1097108 w 5812971"/>
              <a:gd name="connsiteY3257" fmla="*/ 3290163 h 6046090"/>
              <a:gd name="connsiteX3258" fmla="*/ 944961 w 5812971"/>
              <a:gd name="connsiteY3258" fmla="*/ 3271523 h 6046090"/>
              <a:gd name="connsiteX3259" fmla="*/ 948641 w 5812971"/>
              <a:gd name="connsiteY3259" fmla="*/ 3271523 h 6046090"/>
              <a:gd name="connsiteX3260" fmla="*/ 978078 w 5812971"/>
              <a:gd name="connsiteY3260" fmla="*/ 3299316 h 6046090"/>
              <a:gd name="connsiteX3261" fmla="*/ 972558 w 5812971"/>
              <a:gd name="connsiteY3261" fmla="*/ 3323401 h 6046090"/>
              <a:gd name="connsiteX3262" fmla="*/ 952321 w 5812971"/>
              <a:gd name="connsiteY3262" fmla="*/ 3334519 h 6046090"/>
              <a:gd name="connsiteX3263" fmla="*/ 948641 w 5812971"/>
              <a:gd name="connsiteY3263" fmla="*/ 3334519 h 6046090"/>
              <a:gd name="connsiteX3264" fmla="*/ 917363 w 5812971"/>
              <a:gd name="connsiteY3264" fmla="*/ 3308580 h 6046090"/>
              <a:gd name="connsiteX3265" fmla="*/ 917363 w 5812971"/>
              <a:gd name="connsiteY3265" fmla="*/ 3306727 h 6046090"/>
              <a:gd name="connsiteX3266" fmla="*/ 944961 w 5812971"/>
              <a:gd name="connsiteY3266" fmla="*/ 3271523 h 6046090"/>
              <a:gd name="connsiteX3267" fmla="*/ 792375 w 5812971"/>
              <a:gd name="connsiteY3267" fmla="*/ 3253805 h 6046090"/>
              <a:gd name="connsiteX3268" fmla="*/ 825491 w 5812971"/>
              <a:gd name="connsiteY3268" fmla="*/ 3280124 h 6046090"/>
              <a:gd name="connsiteX3269" fmla="*/ 819972 w 5812971"/>
              <a:gd name="connsiteY3269" fmla="*/ 3306441 h 6046090"/>
              <a:gd name="connsiteX3270" fmla="*/ 797893 w 5812971"/>
              <a:gd name="connsiteY3270" fmla="*/ 3317720 h 6046090"/>
              <a:gd name="connsiteX3271" fmla="*/ 796054 w 5812971"/>
              <a:gd name="connsiteY3271" fmla="*/ 3317720 h 6046090"/>
              <a:gd name="connsiteX3272" fmla="*/ 764777 w 5812971"/>
              <a:gd name="connsiteY3272" fmla="*/ 3289522 h 6046090"/>
              <a:gd name="connsiteX3273" fmla="*/ 764777 w 5812971"/>
              <a:gd name="connsiteY3273" fmla="*/ 3287642 h 6046090"/>
              <a:gd name="connsiteX3274" fmla="*/ 770296 w 5812971"/>
              <a:gd name="connsiteY3274" fmla="*/ 3265084 h 6046090"/>
              <a:gd name="connsiteX3275" fmla="*/ 792375 w 5812971"/>
              <a:gd name="connsiteY3275" fmla="*/ 3253805 h 6046090"/>
              <a:gd name="connsiteX3276" fmla="*/ 640427 w 5812971"/>
              <a:gd name="connsiteY3276" fmla="*/ 3235127 h 6046090"/>
              <a:gd name="connsiteX3277" fmla="*/ 642306 w 5812971"/>
              <a:gd name="connsiteY3277" fmla="*/ 3235127 h 6046090"/>
              <a:gd name="connsiteX3278" fmla="*/ 674264 w 5812971"/>
              <a:gd name="connsiteY3278" fmla="*/ 3263537 h 6046090"/>
              <a:gd name="connsiteX3279" fmla="*/ 646066 w 5812971"/>
              <a:gd name="connsiteY3279" fmla="*/ 3299521 h 6046090"/>
              <a:gd name="connsiteX3280" fmla="*/ 642306 w 5812971"/>
              <a:gd name="connsiteY3280" fmla="*/ 3299521 h 6046090"/>
              <a:gd name="connsiteX3281" fmla="*/ 612228 w 5812971"/>
              <a:gd name="connsiteY3281" fmla="*/ 3271112 h 6046090"/>
              <a:gd name="connsiteX3282" fmla="*/ 612228 w 5812971"/>
              <a:gd name="connsiteY3282" fmla="*/ 3269218 h 6046090"/>
              <a:gd name="connsiteX3283" fmla="*/ 640427 w 5812971"/>
              <a:gd name="connsiteY3283" fmla="*/ 3235127 h 6046090"/>
              <a:gd name="connsiteX3284" fmla="*/ 5360589 w 5812971"/>
              <a:gd name="connsiteY3284" fmla="*/ 3221581 h 6046090"/>
              <a:gd name="connsiteX3285" fmla="*/ 5384535 w 5812971"/>
              <a:gd name="connsiteY3285" fmla="*/ 3228993 h 6046090"/>
              <a:gd name="connsiteX3286" fmla="*/ 5393743 w 5812971"/>
              <a:gd name="connsiteY3286" fmla="*/ 3253078 h 6046090"/>
              <a:gd name="connsiteX3287" fmla="*/ 5384535 w 5812971"/>
              <a:gd name="connsiteY3287" fmla="*/ 3273459 h 6046090"/>
              <a:gd name="connsiteX3288" fmla="*/ 5364273 w 5812971"/>
              <a:gd name="connsiteY3288" fmla="*/ 3282724 h 6046090"/>
              <a:gd name="connsiteX3289" fmla="*/ 5358747 w 5812971"/>
              <a:gd name="connsiteY3289" fmla="*/ 3282724 h 6046090"/>
              <a:gd name="connsiteX3290" fmla="*/ 5355064 w 5812971"/>
              <a:gd name="connsiteY3290" fmla="*/ 3282724 h 6046090"/>
              <a:gd name="connsiteX3291" fmla="*/ 5332961 w 5812971"/>
              <a:gd name="connsiteY3291" fmla="*/ 3273459 h 6046090"/>
              <a:gd name="connsiteX3292" fmla="*/ 5323751 w 5812971"/>
              <a:gd name="connsiteY3292" fmla="*/ 3253078 h 6046090"/>
              <a:gd name="connsiteX3293" fmla="*/ 5332961 w 5812971"/>
              <a:gd name="connsiteY3293" fmla="*/ 3230846 h 6046090"/>
              <a:gd name="connsiteX3294" fmla="*/ 5360589 w 5812971"/>
              <a:gd name="connsiteY3294" fmla="*/ 3221581 h 6046090"/>
              <a:gd name="connsiteX3295" fmla="*/ 488807 w 5812971"/>
              <a:gd name="connsiteY3295" fmla="*/ 3216928 h 6046090"/>
              <a:gd name="connsiteX3296" fmla="*/ 522157 w 5812971"/>
              <a:gd name="connsiteY3296" fmla="*/ 3247006 h 6046090"/>
              <a:gd name="connsiteX3297" fmla="*/ 514746 w 5812971"/>
              <a:gd name="connsiteY3297" fmla="*/ 3271445 h 6046090"/>
              <a:gd name="connsiteX3298" fmla="*/ 494365 w 5812971"/>
              <a:gd name="connsiteY3298" fmla="*/ 3282724 h 6046090"/>
              <a:gd name="connsiteX3299" fmla="*/ 490660 w 5812971"/>
              <a:gd name="connsiteY3299" fmla="*/ 3282724 h 6046090"/>
              <a:gd name="connsiteX3300" fmla="*/ 461014 w 5812971"/>
              <a:gd name="connsiteY3300" fmla="*/ 3252646 h 6046090"/>
              <a:gd name="connsiteX3301" fmla="*/ 468426 w 5812971"/>
              <a:gd name="connsiteY3301" fmla="*/ 3228208 h 6046090"/>
              <a:gd name="connsiteX3302" fmla="*/ 488807 w 5812971"/>
              <a:gd name="connsiteY3302" fmla="*/ 3216928 h 6046090"/>
              <a:gd name="connsiteX3303" fmla="*/ 335766 w 5812971"/>
              <a:gd name="connsiteY3303" fmla="*/ 3200130 h 6046090"/>
              <a:gd name="connsiteX3304" fmla="*/ 339472 w 5812971"/>
              <a:gd name="connsiteY3304" fmla="*/ 3200130 h 6046090"/>
              <a:gd name="connsiteX3305" fmla="*/ 369118 w 5812971"/>
              <a:gd name="connsiteY3305" fmla="*/ 3227923 h 6046090"/>
              <a:gd name="connsiteX3306" fmla="*/ 341325 w 5812971"/>
              <a:gd name="connsiteY3306" fmla="*/ 3263125 h 6046090"/>
              <a:gd name="connsiteX3307" fmla="*/ 339472 w 5812971"/>
              <a:gd name="connsiteY3307" fmla="*/ 3263125 h 6046090"/>
              <a:gd name="connsiteX3308" fmla="*/ 307975 w 5812971"/>
              <a:gd name="connsiteY3308" fmla="*/ 3235333 h 6046090"/>
              <a:gd name="connsiteX3309" fmla="*/ 307975 w 5812971"/>
              <a:gd name="connsiteY3309" fmla="*/ 3233481 h 6046090"/>
              <a:gd name="connsiteX3310" fmla="*/ 315386 w 5812971"/>
              <a:gd name="connsiteY3310" fmla="*/ 3211247 h 6046090"/>
              <a:gd name="connsiteX3311" fmla="*/ 335766 w 5812971"/>
              <a:gd name="connsiteY3311" fmla="*/ 3200130 h 6046090"/>
              <a:gd name="connsiteX3312" fmla="*/ 186433 w 5812971"/>
              <a:gd name="connsiteY3312" fmla="*/ 3181932 h 6046090"/>
              <a:gd name="connsiteX3313" fmla="*/ 188285 w 5812971"/>
              <a:gd name="connsiteY3313" fmla="*/ 3181932 h 6046090"/>
              <a:gd name="connsiteX3314" fmla="*/ 219783 w 5812971"/>
              <a:gd name="connsiteY3314" fmla="*/ 3211577 h 6046090"/>
              <a:gd name="connsiteX3315" fmla="*/ 212372 w 5812971"/>
              <a:gd name="connsiteY3315" fmla="*/ 3235663 h 6046090"/>
              <a:gd name="connsiteX3316" fmla="*/ 190138 w 5812971"/>
              <a:gd name="connsiteY3316" fmla="*/ 3244928 h 6046090"/>
              <a:gd name="connsiteX3317" fmla="*/ 188285 w 5812971"/>
              <a:gd name="connsiteY3317" fmla="*/ 3244928 h 6046090"/>
              <a:gd name="connsiteX3318" fmla="*/ 156787 w 5812971"/>
              <a:gd name="connsiteY3318" fmla="*/ 3217135 h 6046090"/>
              <a:gd name="connsiteX3319" fmla="*/ 186433 w 5812971"/>
              <a:gd name="connsiteY3319" fmla="*/ 3181932 h 6046090"/>
              <a:gd name="connsiteX3320" fmla="*/ 35245 w 5812971"/>
              <a:gd name="connsiteY3320" fmla="*/ 3166534 h 6046090"/>
              <a:gd name="connsiteX3321" fmla="*/ 66742 w 5812971"/>
              <a:gd name="connsiteY3321" fmla="*/ 3196837 h 6046090"/>
              <a:gd name="connsiteX3322" fmla="*/ 59331 w 5812971"/>
              <a:gd name="connsiteY3322" fmla="*/ 3221458 h 6046090"/>
              <a:gd name="connsiteX3323" fmla="*/ 38950 w 5812971"/>
              <a:gd name="connsiteY3323" fmla="*/ 3230928 h 6046090"/>
              <a:gd name="connsiteX3324" fmla="*/ 37098 w 5812971"/>
              <a:gd name="connsiteY3324" fmla="*/ 3230928 h 6046090"/>
              <a:gd name="connsiteX3325" fmla="*/ 5601 w 5812971"/>
              <a:gd name="connsiteY3325" fmla="*/ 3202518 h 6046090"/>
              <a:gd name="connsiteX3326" fmla="*/ 5601 w 5812971"/>
              <a:gd name="connsiteY3326" fmla="*/ 3198729 h 6046090"/>
              <a:gd name="connsiteX3327" fmla="*/ 13011 w 5812971"/>
              <a:gd name="connsiteY3327" fmla="*/ 3177897 h 6046090"/>
              <a:gd name="connsiteX3328" fmla="*/ 35245 w 5812971"/>
              <a:gd name="connsiteY3328" fmla="*/ 3166534 h 6046090"/>
              <a:gd name="connsiteX3329" fmla="*/ 1233977 w 5812971"/>
              <a:gd name="connsiteY3329" fmla="*/ 3152534 h 6046090"/>
              <a:gd name="connsiteX3330" fmla="*/ 1235856 w 5812971"/>
              <a:gd name="connsiteY3330" fmla="*/ 3152534 h 6046090"/>
              <a:gd name="connsiteX3331" fmla="*/ 1267814 w 5812971"/>
              <a:gd name="connsiteY3331" fmla="*/ 3181972 h 6046090"/>
              <a:gd name="connsiteX3332" fmla="*/ 1239616 w 5812971"/>
              <a:gd name="connsiteY3332" fmla="*/ 3216928 h 6046090"/>
              <a:gd name="connsiteX3333" fmla="*/ 1235856 w 5812971"/>
              <a:gd name="connsiteY3333" fmla="*/ 3216928 h 6046090"/>
              <a:gd name="connsiteX3334" fmla="*/ 1205778 w 5812971"/>
              <a:gd name="connsiteY3334" fmla="*/ 3187491 h 6046090"/>
              <a:gd name="connsiteX3335" fmla="*/ 1233977 w 5812971"/>
              <a:gd name="connsiteY3335" fmla="*/ 3152534 h 6046090"/>
              <a:gd name="connsiteX3336" fmla="*/ 1082108 w 5812971"/>
              <a:gd name="connsiteY3336" fmla="*/ 3135735 h 6046090"/>
              <a:gd name="connsiteX3337" fmla="*/ 1083975 w 5812971"/>
              <a:gd name="connsiteY3337" fmla="*/ 3135735 h 6046090"/>
              <a:gd name="connsiteX3338" fmla="*/ 1115705 w 5812971"/>
              <a:gd name="connsiteY3338" fmla="*/ 3163528 h 6046090"/>
              <a:gd name="connsiteX3339" fmla="*/ 1108239 w 5812971"/>
              <a:gd name="connsiteY3339" fmla="*/ 3187613 h 6046090"/>
              <a:gd name="connsiteX3340" fmla="*/ 1087709 w 5812971"/>
              <a:gd name="connsiteY3340" fmla="*/ 3198731 h 6046090"/>
              <a:gd name="connsiteX3341" fmla="*/ 1085842 w 5812971"/>
              <a:gd name="connsiteY3341" fmla="*/ 3198731 h 6046090"/>
              <a:gd name="connsiteX3342" fmla="*/ 1054111 w 5812971"/>
              <a:gd name="connsiteY3342" fmla="*/ 3170939 h 6046090"/>
              <a:gd name="connsiteX3343" fmla="*/ 1061577 w 5812971"/>
              <a:gd name="connsiteY3343" fmla="*/ 3146853 h 6046090"/>
              <a:gd name="connsiteX3344" fmla="*/ 1082108 w 5812971"/>
              <a:gd name="connsiteY3344" fmla="*/ 3135735 h 6046090"/>
              <a:gd name="connsiteX3345" fmla="*/ 931828 w 5812971"/>
              <a:gd name="connsiteY3345" fmla="*/ 3117536 h 6046090"/>
              <a:gd name="connsiteX3346" fmla="*/ 965919 w 5812971"/>
              <a:gd name="connsiteY3346" fmla="*/ 3147181 h 6046090"/>
              <a:gd name="connsiteX3347" fmla="*/ 935616 w 5812971"/>
              <a:gd name="connsiteY3347" fmla="*/ 3180532 h 6046090"/>
              <a:gd name="connsiteX3348" fmla="*/ 933722 w 5812971"/>
              <a:gd name="connsiteY3348" fmla="*/ 3180532 h 6046090"/>
              <a:gd name="connsiteX3349" fmla="*/ 901525 w 5812971"/>
              <a:gd name="connsiteY3349" fmla="*/ 3152739 h 6046090"/>
              <a:gd name="connsiteX3350" fmla="*/ 901525 w 5812971"/>
              <a:gd name="connsiteY3350" fmla="*/ 3149034 h 6046090"/>
              <a:gd name="connsiteX3351" fmla="*/ 931828 w 5812971"/>
              <a:gd name="connsiteY3351" fmla="*/ 3117536 h 6046090"/>
              <a:gd name="connsiteX3352" fmla="*/ 781383 w 5812971"/>
              <a:gd name="connsiteY3352" fmla="*/ 3097939 h 6046090"/>
              <a:gd name="connsiteX3353" fmla="*/ 812880 w 5812971"/>
              <a:gd name="connsiteY3353" fmla="*/ 3128017 h 6046090"/>
              <a:gd name="connsiteX3354" fmla="*/ 805468 w 5812971"/>
              <a:gd name="connsiteY3354" fmla="*/ 3152454 h 6046090"/>
              <a:gd name="connsiteX3355" fmla="*/ 785088 w 5812971"/>
              <a:gd name="connsiteY3355" fmla="*/ 3163733 h 6046090"/>
              <a:gd name="connsiteX3356" fmla="*/ 783236 w 5812971"/>
              <a:gd name="connsiteY3356" fmla="*/ 3163733 h 6046090"/>
              <a:gd name="connsiteX3357" fmla="*/ 751737 w 5812971"/>
              <a:gd name="connsiteY3357" fmla="*/ 3133656 h 6046090"/>
              <a:gd name="connsiteX3358" fmla="*/ 781383 w 5812971"/>
              <a:gd name="connsiteY3358" fmla="*/ 3097939 h 6046090"/>
              <a:gd name="connsiteX3359" fmla="*/ 631594 w 5812971"/>
              <a:gd name="connsiteY3359" fmla="*/ 3081140 h 6046090"/>
              <a:gd name="connsiteX3360" fmla="*/ 663092 w 5812971"/>
              <a:gd name="connsiteY3360" fmla="*/ 3111444 h 6046090"/>
              <a:gd name="connsiteX3361" fmla="*/ 633447 w 5812971"/>
              <a:gd name="connsiteY3361" fmla="*/ 3145535 h 6046090"/>
              <a:gd name="connsiteX3362" fmla="*/ 601950 w 5812971"/>
              <a:gd name="connsiteY3362" fmla="*/ 3115231 h 6046090"/>
              <a:gd name="connsiteX3363" fmla="*/ 601950 w 5812971"/>
              <a:gd name="connsiteY3363" fmla="*/ 3113337 h 6046090"/>
              <a:gd name="connsiteX3364" fmla="*/ 631594 w 5812971"/>
              <a:gd name="connsiteY3364" fmla="*/ 3081140 h 6046090"/>
              <a:gd name="connsiteX3365" fmla="*/ 480627 w 5812971"/>
              <a:gd name="connsiteY3365" fmla="*/ 3062942 h 6046090"/>
              <a:gd name="connsiteX3366" fmla="*/ 512357 w 5812971"/>
              <a:gd name="connsiteY3366" fmla="*/ 3092586 h 6046090"/>
              <a:gd name="connsiteX3367" fmla="*/ 504891 w 5812971"/>
              <a:gd name="connsiteY3367" fmla="*/ 3116672 h 6046090"/>
              <a:gd name="connsiteX3368" fmla="*/ 482492 w 5812971"/>
              <a:gd name="connsiteY3368" fmla="*/ 3125937 h 6046090"/>
              <a:gd name="connsiteX3369" fmla="*/ 450762 w 5812971"/>
              <a:gd name="connsiteY3369" fmla="*/ 3096291 h 6046090"/>
              <a:gd name="connsiteX3370" fmla="*/ 450762 w 5812971"/>
              <a:gd name="connsiteY3370" fmla="*/ 3094439 h 6046090"/>
              <a:gd name="connsiteX3371" fmla="*/ 480627 w 5812971"/>
              <a:gd name="connsiteY3371" fmla="*/ 3062942 h 6046090"/>
              <a:gd name="connsiteX3372" fmla="*/ 330620 w 5812971"/>
              <a:gd name="connsiteY3372" fmla="*/ 3044743 h 6046090"/>
              <a:gd name="connsiteX3373" fmla="*/ 362117 w 5812971"/>
              <a:gd name="connsiteY3373" fmla="*/ 3076240 h 6046090"/>
              <a:gd name="connsiteX3374" fmla="*/ 332473 w 5812971"/>
              <a:gd name="connsiteY3374" fmla="*/ 3107738 h 6046090"/>
              <a:gd name="connsiteX3375" fmla="*/ 300974 w 5812971"/>
              <a:gd name="connsiteY3375" fmla="*/ 3078093 h 6046090"/>
              <a:gd name="connsiteX3376" fmla="*/ 310239 w 5812971"/>
              <a:gd name="connsiteY3376" fmla="*/ 3054008 h 6046090"/>
              <a:gd name="connsiteX3377" fmla="*/ 330620 w 5812971"/>
              <a:gd name="connsiteY3377" fmla="*/ 3044743 h 6046090"/>
              <a:gd name="connsiteX3378" fmla="*/ 182685 w 5812971"/>
              <a:gd name="connsiteY3378" fmla="*/ 3026545 h 6046090"/>
              <a:gd name="connsiteX3379" fmla="*/ 214183 w 5812971"/>
              <a:gd name="connsiteY3379" fmla="*/ 3057822 h 6046090"/>
              <a:gd name="connsiteX3380" fmla="*/ 204919 w 5812971"/>
              <a:gd name="connsiteY3380" fmla="*/ 3081740 h 6046090"/>
              <a:gd name="connsiteX3381" fmla="*/ 182685 w 5812971"/>
              <a:gd name="connsiteY3381" fmla="*/ 3090940 h 6046090"/>
              <a:gd name="connsiteX3382" fmla="*/ 151188 w 5812971"/>
              <a:gd name="connsiteY3382" fmla="*/ 3061502 h 6046090"/>
              <a:gd name="connsiteX3383" fmla="*/ 151188 w 5812971"/>
              <a:gd name="connsiteY3383" fmla="*/ 3059662 h 6046090"/>
              <a:gd name="connsiteX3384" fmla="*/ 182685 w 5812971"/>
              <a:gd name="connsiteY3384" fmla="*/ 3026545 h 6046090"/>
              <a:gd name="connsiteX3385" fmla="*/ 31499 w 5812971"/>
              <a:gd name="connsiteY3385" fmla="*/ 3011276 h 6046090"/>
              <a:gd name="connsiteX3386" fmla="*/ 62996 w 5812971"/>
              <a:gd name="connsiteY3386" fmla="*/ 3042423 h 6046090"/>
              <a:gd name="connsiteX3387" fmla="*/ 53731 w 5812971"/>
              <a:gd name="connsiteY3387" fmla="*/ 3066342 h 6046090"/>
              <a:gd name="connsiteX3388" fmla="*/ 31499 w 5812971"/>
              <a:gd name="connsiteY3388" fmla="*/ 3075541 h 6046090"/>
              <a:gd name="connsiteX3389" fmla="*/ 0 w 5812971"/>
              <a:gd name="connsiteY3389" fmla="*/ 3044265 h 6046090"/>
              <a:gd name="connsiteX3390" fmla="*/ 9265 w 5812971"/>
              <a:gd name="connsiteY3390" fmla="*/ 3020476 h 6046090"/>
              <a:gd name="connsiteX3391" fmla="*/ 31499 w 5812971"/>
              <a:gd name="connsiteY3391" fmla="*/ 3011276 h 6046090"/>
              <a:gd name="connsiteX3392" fmla="*/ 1230708 w 5812971"/>
              <a:gd name="connsiteY3392" fmla="*/ 2998616 h 6046090"/>
              <a:gd name="connsiteX3393" fmla="*/ 1259894 w 5812971"/>
              <a:gd name="connsiteY3393" fmla="*/ 3030044 h 6046090"/>
              <a:gd name="connsiteX3394" fmla="*/ 1230708 w 5812971"/>
              <a:gd name="connsiteY3394" fmla="*/ 3061543 h 6046090"/>
              <a:gd name="connsiteX3395" fmla="*/ 1199699 w 5812971"/>
              <a:gd name="connsiteY3395" fmla="*/ 3031897 h 6046090"/>
              <a:gd name="connsiteX3396" fmla="*/ 1230708 w 5812971"/>
              <a:gd name="connsiteY3396" fmla="*/ 2998616 h 6046090"/>
              <a:gd name="connsiteX3397" fmla="*/ 1080009 w 5812971"/>
              <a:gd name="connsiteY3397" fmla="*/ 2980427 h 6046090"/>
              <a:gd name="connsiteX3398" fmla="*/ 1102243 w 5812971"/>
              <a:gd name="connsiteY3398" fmla="*/ 2989626 h 6046090"/>
              <a:gd name="connsiteX3399" fmla="*/ 1111506 w 5812971"/>
              <a:gd name="connsiteY3399" fmla="*/ 3011703 h 6046090"/>
              <a:gd name="connsiteX3400" fmla="*/ 1080009 w 5812971"/>
              <a:gd name="connsiteY3400" fmla="*/ 3044743 h 6046090"/>
              <a:gd name="connsiteX3401" fmla="*/ 1048511 w 5812971"/>
              <a:gd name="connsiteY3401" fmla="*/ 3013544 h 6046090"/>
              <a:gd name="connsiteX3402" fmla="*/ 1048511 w 5812971"/>
              <a:gd name="connsiteY3402" fmla="*/ 3011703 h 6046090"/>
              <a:gd name="connsiteX3403" fmla="*/ 1080009 w 5812971"/>
              <a:gd name="connsiteY3403" fmla="*/ 2980427 h 6046090"/>
              <a:gd name="connsiteX3404" fmla="*/ 929990 w 5812971"/>
              <a:gd name="connsiteY3404" fmla="*/ 2963636 h 6046090"/>
              <a:gd name="connsiteX3405" fmla="*/ 954253 w 5812971"/>
              <a:gd name="connsiteY3405" fmla="*/ 2972899 h 6046090"/>
              <a:gd name="connsiteX3406" fmla="*/ 961720 w 5812971"/>
              <a:gd name="connsiteY3406" fmla="*/ 2995133 h 6046090"/>
              <a:gd name="connsiteX3407" fmla="*/ 929990 w 5812971"/>
              <a:gd name="connsiteY3407" fmla="*/ 3026545 h 6046090"/>
              <a:gd name="connsiteX3408" fmla="*/ 909457 w 5812971"/>
              <a:gd name="connsiteY3408" fmla="*/ 3017367 h 6046090"/>
              <a:gd name="connsiteX3409" fmla="*/ 900125 w 5812971"/>
              <a:gd name="connsiteY3409" fmla="*/ 2995133 h 6046090"/>
              <a:gd name="connsiteX3410" fmla="*/ 900125 w 5812971"/>
              <a:gd name="connsiteY3410" fmla="*/ 2993280 h 6046090"/>
              <a:gd name="connsiteX3411" fmla="*/ 929990 w 5812971"/>
              <a:gd name="connsiteY3411" fmla="*/ 2963636 h 6046090"/>
              <a:gd name="connsiteX3412" fmla="*/ 781834 w 5812971"/>
              <a:gd name="connsiteY3412" fmla="*/ 2944045 h 6046090"/>
              <a:gd name="connsiteX3413" fmla="*/ 813333 w 5812971"/>
              <a:gd name="connsiteY3413" fmla="*/ 2975542 h 6046090"/>
              <a:gd name="connsiteX3414" fmla="*/ 781834 w 5812971"/>
              <a:gd name="connsiteY3414" fmla="*/ 3007040 h 6046090"/>
              <a:gd name="connsiteX3415" fmla="*/ 750337 w 5812971"/>
              <a:gd name="connsiteY3415" fmla="*/ 2975542 h 6046090"/>
              <a:gd name="connsiteX3416" fmla="*/ 750337 w 5812971"/>
              <a:gd name="connsiteY3416" fmla="*/ 2973689 h 6046090"/>
              <a:gd name="connsiteX3417" fmla="*/ 781834 w 5812971"/>
              <a:gd name="connsiteY3417" fmla="*/ 2944045 h 6046090"/>
              <a:gd name="connsiteX3418" fmla="*/ 631135 w 5812971"/>
              <a:gd name="connsiteY3418" fmla="*/ 2925855 h 6046090"/>
              <a:gd name="connsiteX3419" fmla="*/ 654849 w 5812971"/>
              <a:gd name="connsiteY3419" fmla="*/ 2935118 h 6046090"/>
              <a:gd name="connsiteX3420" fmla="*/ 662145 w 5812971"/>
              <a:gd name="connsiteY3420" fmla="*/ 2957352 h 6046090"/>
              <a:gd name="connsiteX3421" fmla="*/ 631135 w 5812971"/>
              <a:gd name="connsiteY3421" fmla="*/ 2988850 h 6046090"/>
              <a:gd name="connsiteX3422" fmla="*/ 601950 w 5812971"/>
              <a:gd name="connsiteY3422" fmla="*/ 2957352 h 6046090"/>
              <a:gd name="connsiteX3423" fmla="*/ 601950 w 5812971"/>
              <a:gd name="connsiteY3423" fmla="*/ 2955499 h 6046090"/>
              <a:gd name="connsiteX3424" fmla="*/ 631135 w 5812971"/>
              <a:gd name="connsiteY3424" fmla="*/ 2925855 h 6046090"/>
              <a:gd name="connsiteX3425" fmla="*/ 482260 w 5812971"/>
              <a:gd name="connsiteY3425" fmla="*/ 2907663 h 6046090"/>
              <a:gd name="connsiteX3426" fmla="*/ 513757 w 5812971"/>
              <a:gd name="connsiteY3426" fmla="*/ 2940779 h 6046090"/>
              <a:gd name="connsiteX3427" fmla="*/ 482260 w 5812971"/>
              <a:gd name="connsiteY3427" fmla="*/ 2972057 h 6046090"/>
              <a:gd name="connsiteX3428" fmla="*/ 480408 w 5812971"/>
              <a:gd name="connsiteY3428" fmla="*/ 2972057 h 6046090"/>
              <a:gd name="connsiteX3429" fmla="*/ 450762 w 5812971"/>
              <a:gd name="connsiteY3429" fmla="*/ 2938940 h 6046090"/>
              <a:gd name="connsiteX3430" fmla="*/ 482260 w 5812971"/>
              <a:gd name="connsiteY3430" fmla="*/ 2907663 h 6046090"/>
              <a:gd name="connsiteX3431" fmla="*/ 333873 w 5812971"/>
              <a:gd name="connsiteY3431" fmla="*/ 2890874 h 6046090"/>
              <a:gd name="connsiteX3432" fmla="*/ 335725 w 5812971"/>
              <a:gd name="connsiteY3432" fmla="*/ 2890874 h 6046090"/>
              <a:gd name="connsiteX3433" fmla="*/ 363517 w 5812971"/>
              <a:gd name="connsiteY3433" fmla="*/ 2922371 h 6046090"/>
              <a:gd name="connsiteX3434" fmla="*/ 332020 w 5812971"/>
              <a:gd name="connsiteY3434" fmla="*/ 2953870 h 6046090"/>
              <a:gd name="connsiteX3435" fmla="*/ 309786 w 5812971"/>
              <a:gd name="connsiteY3435" fmla="*/ 2942754 h 6046090"/>
              <a:gd name="connsiteX3436" fmla="*/ 302376 w 5812971"/>
              <a:gd name="connsiteY3436" fmla="*/ 2922371 h 6046090"/>
              <a:gd name="connsiteX3437" fmla="*/ 333873 w 5812971"/>
              <a:gd name="connsiteY3437" fmla="*/ 2890874 h 6046090"/>
              <a:gd name="connsiteX3438" fmla="*/ 184085 w 5812971"/>
              <a:gd name="connsiteY3438" fmla="*/ 2872682 h 6046090"/>
              <a:gd name="connsiteX3439" fmla="*/ 206318 w 5812971"/>
              <a:gd name="connsiteY3439" fmla="*/ 2881945 h 6046090"/>
              <a:gd name="connsiteX3440" fmla="*/ 215582 w 5812971"/>
              <a:gd name="connsiteY3440" fmla="*/ 2904180 h 6046090"/>
              <a:gd name="connsiteX3441" fmla="*/ 184085 w 5812971"/>
              <a:gd name="connsiteY3441" fmla="*/ 2935677 h 6046090"/>
              <a:gd name="connsiteX3442" fmla="*/ 152587 w 5812971"/>
              <a:gd name="connsiteY3442" fmla="*/ 2904180 h 6046090"/>
              <a:gd name="connsiteX3443" fmla="*/ 152587 w 5812971"/>
              <a:gd name="connsiteY3443" fmla="*/ 2900474 h 6046090"/>
              <a:gd name="connsiteX3444" fmla="*/ 184085 w 5812971"/>
              <a:gd name="connsiteY3444" fmla="*/ 2872682 h 6046090"/>
              <a:gd name="connsiteX3445" fmla="*/ 35698 w 5812971"/>
              <a:gd name="connsiteY3445" fmla="*/ 2857290 h 6046090"/>
              <a:gd name="connsiteX3446" fmla="*/ 57930 w 5812971"/>
              <a:gd name="connsiteY3446" fmla="*/ 2866553 h 6046090"/>
              <a:gd name="connsiteX3447" fmla="*/ 65342 w 5812971"/>
              <a:gd name="connsiteY3447" fmla="*/ 2888788 h 6046090"/>
              <a:gd name="connsiteX3448" fmla="*/ 35698 w 5812971"/>
              <a:gd name="connsiteY3448" fmla="*/ 2920285 h 6046090"/>
              <a:gd name="connsiteX3449" fmla="*/ 33845 w 5812971"/>
              <a:gd name="connsiteY3449" fmla="*/ 2920285 h 6046090"/>
              <a:gd name="connsiteX3450" fmla="*/ 4199 w 5812971"/>
              <a:gd name="connsiteY3450" fmla="*/ 2888788 h 6046090"/>
              <a:gd name="connsiteX3451" fmla="*/ 4199 w 5812971"/>
              <a:gd name="connsiteY3451" fmla="*/ 2886935 h 6046090"/>
              <a:gd name="connsiteX3452" fmla="*/ 35698 w 5812971"/>
              <a:gd name="connsiteY3452" fmla="*/ 2857290 h 6046090"/>
              <a:gd name="connsiteX3453" fmla="*/ 1239616 w 5812971"/>
              <a:gd name="connsiteY3453" fmla="*/ 2843716 h 6046090"/>
              <a:gd name="connsiteX3454" fmla="*/ 1267814 w 5812971"/>
              <a:gd name="connsiteY3454" fmla="*/ 2877553 h 6046090"/>
              <a:gd name="connsiteX3455" fmla="*/ 1235856 w 5812971"/>
              <a:gd name="connsiteY3455" fmla="*/ 2907630 h 6046090"/>
              <a:gd name="connsiteX3456" fmla="*/ 1233977 w 5812971"/>
              <a:gd name="connsiteY3456" fmla="*/ 2907630 h 6046090"/>
              <a:gd name="connsiteX3457" fmla="*/ 1205778 w 5812971"/>
              <a:gd name="connsiteY3457" fmla="*/ 2873794 h 6046090"/>
              <a:gd name="connsiteX3458" fmla="*/ 1205778 w 5812971"/>
              <a:gd name="connsiteY3458" fmla="*/ 2871913 h 6046090"/>
              <a:gd name="connsiteX3459" fmla="*/ 1239616 w 5812971"/>
              <a:gd name="connsiteY3459" fmla="*/ 2843716 h 6046090"/>
              <a:gd name="connsiteX3460" fmla="*/ 1091228 w 5812971"/>
              <a:gd name="connsiteY3460" fmla="*/ 2825040 h 6046090"/>
              <a:gd name="connsiteX3461" fmla="*/ 1119426 w 5812971"/>
              <a:gd name="connsiteY3461" fmla="*/ 2859131 h 6046090"/>
              <a:gd name="connsiteX3462" fmla="*/ 1087469 w 5812971"/>
              <a:gd name="connsiteY3462" fmla="*/ 2889434 h 6046090"/>
              <a:gd name="connsiteX3463" fmla="*/ 1085589 w 5812971"/>
              <a:gd name="connsiteY3463" fmla="*/ 2889434 h 6046090"/>
              <a:gd name="connsiteX3464" fmla="*/ 1063031 w 5812971"/>
              <a:gd name="connsiteY3464" fmla="*/ 2879964 h 6046090"/>
              <a:gd name="connsiteX3465" fmla="*/ 1057391 w 5812971"/>
              <a:gd name="connsiteY3465" fmla="*/ 2855344 h 6046090"/>
              <a:gd name="connsiteX3466" fmla="*/ 1091228 w 5812971"/>
              <a:gd name="connsiteY3466" fmla="*/ 2825040 h 6046090"/>
              <a:gd name="connsiteX3467" fmla="*/ 942521 w 5812971"/>
              <a:gd name="connsiteY3467" fmla="*/ 2806849 h 6046090"/>
              <a:gd name="connsiteX3468" fmla="*/ 970119 w 5812971"/>
              <a:gd name="connsiteY3468" fmla="*/ 2842566 h 6046090"/>
              <a:gd name="connsiteX3469" fmla="*/ 938842 w 5812971"/>
              <a:gd name="connsiteY3469" fmla="*/ 2872643 h 6046090"/>
              <a:gd name="connsiteX3470" fmla="*/ 935162 w 5812971"/>
              <a:gd name="connsiteY3470" fmla="*/ 2872643 h 6046090"/>
              <a:gd name="connsiteX3471" fmla="*/ 907564 w 5812971"/>
              <a:gd name="connsiteY3471" fmla="*/ 2838807 h 6046090"/>
              <a:gd name="connsiteX3472" fmla="*/ 907564 w 5812971"/>
              <a:gd name="connsiteY3472" fmla="*/ 2835046 h 6046090"/>
              <a:gd name="connsiteX3473" fmla="*/ 942521 w 5812971"/>
              <a:gd name="connsiteY3473" fmla="*/ 2806849 h 6046090"/>
              <a:gd name="connsiteX3474" fmla="*/ 792294 w 5812971"/>
              <a:gd name="connsiteY3474" fmla="*/ 2790498 h 6046090"/>
              <a:gd name="connsiteX3475" fmla="*/ 819892 w 5812971"/>
              <a:gd name="connsiteY3475" fmla="*/ 2823614 h 6046090"/>
              <a:gd name="connsiteX3476" fmla="*/ 790454 w 5812971"/>
              <a:gd name="connsiteY3476" fmla="*/ 2853052 h 6046090"/>
              <a:gd name="connsiteX3477" fmla="*/ 786774 w 5812971"/>
              <a:gd name="connsiteY3477" fmla="*/ 2853052 h 6046090"/>
              <a:gd name="connsiteX3478" fmla="*/ 759176 w 5812971"/>
              <a:gd name="connsiteY3478" fmla="*/ 2819936 h 6046090"/>
              <a:gd name="connsiteX3479" fmla="*/ 759176 w 5812971"/>
              <a:gd name="connsiteY3479" fmla="*/ 2818095 h 6046090"/>
              <a:gd name="connsiteX3480" fmla="*/ 792294 w 5812971"/>
              <a:gd name="connsiteY3480" fmla="*/ 2790498 h 6046090"/>
              <a:gd name="connsiteX3481" fmla="*/ 5358508 w 5812971"/>
              <a:gd name="connsiteY3481" fmla="*/ 2788637 h 6046090"/>
              <a:gd name="connsiteX3482" fmla="*/ 5382945 w 5812971"/>
              <a:gd name="connsiteY3482" fmla="*/ 2797902 h 6046090"/>
              <a:gd name="connsiteX3483" fmla="*/ 5392345 w 5812971"/>
              <a:gd name="connsiteY3483" fmla="*/ 2818282 h 6046090"/>
              <a:gd name="connsiteX3484" fmla="*/ 5388585 w 5812971"/>
              <a:gd name="connsiteY3484" fmla="*/ 2831252 h 6046090"/>
              <a:gd name="connsiteX3485" fmla="*/ 5381066 w 5812971"/>
              <a:gd name="connsiteY3485" fmla="*/ 2842368 h 6046090"/>
              <a:gd name="connsiteX3486" fmla="*/ 5360387 w 5812971"/>
              <a:gd name="connsiteY3486" fmla="*/ 2851633 h 6046090"/>
              <a:gd name="connsiteX3487" fmla="*/ 5358508 w 5812971"/>
              <a:gd name="connsiteY3487" fmla="*/ 2851633 h 6046090"/>
              <a:gd name="connsiteX3488" fmla="*/ 5335950 w 5812971"/>
              <a:gd name="connsiteY3488" fmla="*/ 2842368 h 6046090"/>
              <a:gd name="connsiteX3489" fmla="*/ 5330311 w 5812971"/>
              <a:gd name="connsiteY3489" fmla="*/ 2831252 h 6046090"/>
              <a:gd name="connsiteX3490" fmla="*/ 5326551 w 5812971"/>
              <a:gd name="connsiteY3490" fmla="*/ 2818282 h 6046090"/>
              <a:gd name="connsiteX3491" fmla="*/ 5335950 w 5812971"/>
              <a:gd name="connsiteY3491" fmla="*/ 2797902 h 6046090"/>
              <a:gd name="connsiteX3492" fmla="*/ 5358508 w 5812971"/>
              <a:gd name="connsiteY3492" fmla="*/ 2788637 h 6046090"/>
              <a:gd name="connsiteX3493" fmla="*/ 643905 w 5812971"/>
              <a:gd name="connsiteY3493" fmla="*/ 2772309 h 6046090"/>
              <a:gd name="connsiteX3494" fmla="*/ 671503 w 5812971"/>
              <a:gd name="connsiteY3494" fmla="*/ 2805426 h 6046090"/>
              <a:gd name="connsiteX3495" fmla="*/ 640225 w 5812971"/>
              <a:gd name="connsiteY3495" fmla="*/ 2834864 h 6046090"/>
              <a:gd name="connsiteX3496" fmla="*/ 638387 w 5812971"/>
              <a:gd name="connsiteY3496" fmla="*/ 2834864 h 6046090"/>
              <a:gd name="connsiteX3497" fmla="*/ 618148 w 5812971"/>
              <a:gd name="connsiteY3497" fmla="*/ 2823825 h 6046090"/>
              <a:gd name="connsiteX3498" fmla="*/ 610789 w 5812971"/>
              <a:gd name="connsiteY3498" fmla="*/ 2801746 h 6046090"/>
              <a:gd name="connsiteX3499" fmla="*/ 643905 w 5812971"/>
              <a:gd name="connsiteY3499" fmla="*/ 2772309 h 6046090"/>
              <a:gd name="connsiteX3500" fmla="*/ 495518 w 5812971"/>
              <a:gd name="connsiteY3500" fmla="*/ 2752755 h 6046090"/>
              <a:gd name="connsiteX3501" fmla="*/ 523116 w 5812971"/>
              <a:gd name="connsiteY3501" fmla="*/ 2786594 h 6046090"/>
              <a:gd name="connsiteX3502" fmla="*/ 491838 w 5812971"/>
              <a:gd name="connsiteY3502" fmla="*/ 2816670 h 6046090"/>
              <a:gd name="connsiteX3503" fmla="*/ 489999 w 5812971"/>
              <a:gd name="connsiteY3503" fmla="*/ 2816670 h 6046090"/>
              <a:gd name="connsiteX3504" fmla="*/ 462401 w 5812971"/>
              <a:gd name="connsiteY3504" fmla="*/ 2782833 h 6046090"/>
              <a:gd name="connsiteX3505" fmla="*/ 462401 w 5812971"/>
              <a:gd name="connsiteY3505" fmla="*/ 2780954 h 6046090"/>
              <a:gd name="connsiteX3506" fmla="*/ 495518 w 5812971"/>
              <a:gd name="connsiteY3506" fmla="*/ 2752755 h 6046090"/>
              <a:gd name="connsiteX3507" fmla="*/ 347130 w 5812971"/>
              <a:gd name="connsiteY3507" fmla="*/ 2734569 h 6046090"/>
              <a:gd name="connsiteX3508" fmla="*/ 374728 w 5812971"/>
              <a:gd name="connsiteY3508" fmla="*/ 2768405 h 6046090"/>
              <a:gd name="connsiteX3509" fmla="*/ 343450 w 5812971"/>
              <a:gd name="connsiteY3509" fmla="*/ 2798483 h 6046090"/>
              <a:gd name="connsiteX3510" fmla="*/ 339771 w 5812971"/>
              <a:gd name="connsiteY3510" fmla="*/ 2798483 h 6046090"/>
              <a:gd name="connsiteX3511" fmla="*/ 319533 w 5812971"/>
              <a:gd name="connsiteY3511" fmla="*/ 2787204 h 6046090"/>
              <a:gd name="connsiteX3512" fmla="*/ 312174 w 5812971"/>
              <a:gd name="connsiteY3512" fmla="*/ 2764646 h 6046090"/>
              <a:gd name="connsiteX3513" fmla="*/ 347130 w 5812971"/>
              <a:gd name="connsiteY3513" fmla="*/ 2734569 h 6046090"/>
              <a:gd name="connsiteX3514" fmla="*/ 199184 w 5812971"/>
              <a:gd name="connsiteY3514" fmla="*/ 2716362 h 6046090"/>
              <a:gd name="connsiteX3515" fmla="*/ 224942 w 5812971"/>
              <a:gd name="connsiteY3515" fmla="*/ 2751826 h 6046090"/>
              <a:gd name="connsiteX3516" fmla="*/ 195504 w 5812971"/>
              <a:gd name="connsiteY3516" fmla="*/ 2781691 h 6046090"/>
              <a:gd name="connsiteX3517" fmla="*/ 191824 w 5812971"/>
              <a:gd name="connsiteY3517" fmla="*/ 2779824 h 6046090"/>
              <a:gd name="connsiteX3518" fmla="*/ 164226 w 5812971"/>
              <a:gd name="connsiteY3518" fmla="*/ 2746227 h 6046090"/>
              <a:gd name="connsiteX3519" fmla="*/ 164226 w 5812971"/>
              <a:gd name="connsiteY3519" fmla="*/ 2744360 h 6046090"/>
              <a:gd name="connsiteX3520" fmla="*/ 199184 w 5812971"/>
              <a:gd name="connsiteY3520" fmla="*/ 2716362 h 6046090"/>
              <a:gd name="connsiteX3521" fmla="*/ 48956 w 5812971"/>
              <a:gd name="connsiteY3521" fmla="*/ 2700984 h 6046090"/>
              <a:gd name="connsiteX3522" fmla="*/ 76554 w 5812971"/>
              <a:gd name="connsiteY3522" fmla="*/ 2734820 h 6046090"/>
              <a:gd name="connsiteX3523" fmla="*/ 45277 w 5812971"/>
              <a:gd name="connsiteY3523" fmla="*/ 2764897 h 6046090"/>
              <a:gd name="connsiteX3524" fmla="*/ 43437 w 5812971"/>
              <a:gd name="connsiteY3524" fmla="*/ 2764897 h 6046090"/>
              <a:gd name="connsiteX3525" fmla="*/ 15839 w 5812971"/>
              <a:gd name="connsiteY3525" fmla="*/ 2731060 h 6046090"/>
              <a:gd name="connsiteX3526" fmla="*/ 48956 w 5812971"/>
              <a:gd name="connsiteY3526" fmla="*/ 2700984 h 6046090"/>
              <a:gd name="connsiteX3527" fmla="*/ 1261694 w 5812971"/>
              <a:gd name="connsiteY3527" fmla="*/ 2691579 h 6046090"/>
              <a:gd name="connsiteX3528" fmla="*/ 1287452 w 5812971"/>
              <a:gd name="connsiteY3528" fmla="*/ 2727043 h 6046090"/>
              <a:gd name="connsiteX3529" fmla="*/ 1256173 w 5812971"/>
              <a:gd name="connsiteY3529" fmla="*/ 2755041 h 6046090"/>
              <a:gd name="connsiteX3530" fmla="*/ 1250655 w 5812971"/>
              <a:gd name="connsiteY3530" fmla="*/ 2753175 h 6046090"/>
              <a:gd name="connsiteX3531" fmla="*/ 1230416 w 5812971"/>
              <a:gd name="connsiteY3531" fmla="*/ 2741975 h 6046090"/>
              <a:gd name="connsiteX3532" fmla="*/ 1226736 w 5812971"/>
              <a:gd name="connsiteY3532" fmla="*/ 2717711 h 6046090"/>
              <a:gd name="connsiteX3533" fmla="*/ 1261694 w 5812971"/>
              <a:gd name="connsiteY3533" fmla="*/ 2691579 h 6046090"/>
              <a:gd name="connsiteX3534" fmla="*/ 5248143 w 5812971"/>
              <a:gd name="connsiteY3534" fmla="*/ 2678008 h 6046090"/>
              <a:gd name="connsiteX3535" fmla="*/ 5269390 w 5812971"/>
              <a:gd name="connsiteY3535" fmla="*/ 2686287 h 6046090"/>
              <a:gd name="connsiteX3536" fmla="*/ 5280355 w 5812971"/>
              <a:gd name="connsiteY3536" fmla="*/ 2708365 h 6046090"/>
              <a:gd name="connsiteX3537" fmla="*/ 5271217 w 5812971"/>
              <a:gd name="connsiteY3537" fmla="*/ 2730442 h 6046090"/>
              <a:gd name="connsiteX3538" fmla="*/ 5249286 w 5812971"/>
              <a:gd name="connsiteY3538" fmla="*/ 2739642 h 6046090"/>
              <a:gd name="connsiteX3539" fmla="*/ 5227355 w 5812971"/>
              <a:gd name="connsiteY3539" fmla="*/ 2730442 h 6046090"/>
              <a:gd name="connsiteX3540" fmla="*/ 5225527 w 5812971"/>
              <a:gd name="connsiteY3540" fmla="*/ 2686287 h 6046090"/>
              <a:gd name="connsiteX3541" fmla="*/ 5248143 w 5812971"/>
              <a:gd name="connsiteY3541" fmla="*/ 2678008 h 6046090"/>
              <a:gd name="connsiteX3542" fmla="*/ 5471427 w 5812971"/>
              <a:gd name="connsiteY3542" fmla="*/ 2677892 h 6046090"/>
              <a:gd name="connsiteX3543" fmla="*/ 5492271 w 5812971"/>
              <a:gd name="connsiteY3543" fmla="*/ 2686574 h 6046090"/>
              <a:gd name="connsiteX3544" fmla="*/ 5501536 w 5812971"/>
              <a:gd name="connsiteY3544" fmla="*/ 2708505 h 6046090"/>
              <a:gd name="connsiteX3545" fmla="*/ 5492271 w 5812971"/>
              <a:gd name="connsiteY3545" fmla="*/ 2730437 h 6046090"/>
              <a:gd name="connsiteX3546" fmla="*/ 5470039 w 5812971"/>
              <a:gd name="connsiteY3546" fmla="*/ 2739575 h 6046090"/>
              <a:gd name="connsiteX3547" fmla="*/ 5447804 w 5812971"/>
              <a:gd name="connsiteY3547" fmla="*/ 2730437 h 6046090"/>
              <a:gd name="connsiteX3548" fmla="*/ 5438541 w 5812971"/>
              <a:gd name="connsiteY3548" fmla="*/ 2708505 h 6046090"/>
              <a:gd name="connsiteX3549" fmla="*/ 5447804 w 5812971"/>
              <a:gd name="connsiteY3549" fmla="*/ 2688402 h 6046090"/>
              <a:gd name="connsiteX3550" fmla="*/ 5471427 w 5812971"/>
              <a:gd name="connsiteY3550" fmla="*/ 2677892 h 6046090"/>
              <a:gd name="connsiteX3551" fmla="*/ 1113746 w 5812971"/>
              <a:gd name="connsiteY3551" fmla="*/ 2673387 h 6046090"/>
              <a:gd name="connsiteX3552" fmla="*/ 1133985 w 5812971"/>
              <a:gd name="connsiteY3552" fmla="*/ 2686452 h 6046090"/>
              <a:gd name="connsiteX3553" fmla="*/ 1137665 w 5812971"/>
              <a:gd name="connsiteY3553" fmla="*/ 2708850 h 6046090"/>
              <a:gd name="connsiteX3554" fmla="*/ 1108227 w 5812971"/>
              <a:gd name="connsiteY3554" fmla="*/ 2736848 h 6046090"/>
              <a:gd name="connsiteX3555" fmla="*/ 1102707 w 5812971"/>
              <a:gd name="connsiteY3555" fmla="*/ 2736848 h 6046090"/>
              <a:gd name="connsiteX3556" fmla="*/ 1076949 w 5812971"/>
              <a:gd name="connsiteY3556" fmla="*/ 2699517 h 6046090"/>
              <a:gd name="connsiteX3557" fmla="*/ 1076949 w 5812971"/>
              <a:gd name="connsiteY3557" fmla="*/ 2697650 h 6046090"/>
              <a:gd name="connsiteX3558" fmla="*/ 1113746 w 5812971"/>
              <a:gd name="connsiteY3558" fmla="*/ 2673387 h 6046090"/>
              <a:gd name="connsiteX3559" fmla="*/ 963275 w 5812971"/>
              <a:gd name="connsiteY3559" fmla="*/ 2655195 h 6046090"/>
              <a:gd name="connsiteX3560" fmla="*/ 988862 w 5812971"/>
              <a:gd name="connsiteY3560" fmla="*/ 2690657 h 6046090"/>
              <a:gd name="connsiteX3561" fmla="*/ 957792 w 5812971"/>
              <a:gd name="connsiteY3561" fmla="*/ 2718656 h 6046090"/>
              <a:gd name="connsiteX3562" fmla="*/ 954137 w 5812971"/>
              <a:gd name="connsiteY3562" fmla="*/ 2718656 h 6046090"/>
              <a:gd name="connsiteX3563" fmla="*/ 928550 w 5812971"/>
              <a:gd name="connsiteY3563" fmla="*/ 2683193 h 6046090"/>
              <a:gd name="connsiteX3564" fmla="*/ 928550 w 5812971"/>
              <a:gd name="connsiteY3564" fmla="*/ 2681326 h 6046090"/>
              <a:gd name="connsiteX3565" fmla="*/ 963275 w 5812971"/>
              <a:gd name="connsiteY3565" fmla="*/ 2655195 h 6046090"/>
              <a:gd name="connsiteX3566" fmla="*/ 815131 w 5812971"/>
              <a:gd name="connsiteY3566" fmla="*/ 2636510 h 6046090"/>
              <a:gd name="connsiteX3567" fmla="*/ 840890 w 5812971"/>
              <a:gd name="connsiteY3567" fmla="*/ 2671467 h 6046090"/>
              <a:gd name="connsiteX3568" fmla="*/ 809612 w 5812971"/>
              <a:gd name="connsiteY3568" fmla="*/ 2699064 h 6046090"/>
              <a:gd name="connsiteX3569" fmla="*/ 805932 w 5812971"/>
              <a:gd name="connsiteY3569" fmla="*/ 2699064 h 6046090"/>
              <a:gd name="connsiteX3570" fmla="*/ 785695 w 5812971"/>
              <a:gd name="connsiteY3570" fmla="*/ 2686185 h 6046090"/>
              <a:gd name="connsiteX3571" fmla="*/ 780174 w 5812971"/>
              <a:gd name="connsiteY3571" fmla="*/ 2664107 h 6046090"/>
              <a:gd name="connsiteX3572" fmla="*/ 815131 w 5812971"/>
              <a:gd name="connsiteY3572" fmla="*/ 2636510 h 6046090"/>
              <a:gd name="connsiteX3573" fmla="*/ 666625 w 5812971"/>
              <a:gd name="connsiteY3573" fmla="*/ 2618321 h 6046090"/>
              <a:gd name="connsiteX3574" fmla="*/ 685423 w 5812971"/>
              <a:gd name="connsiteY3574" fmla="*/ 2631201 h 6046090"/>
              <a:gd name="connsiteX3575" fmla="*/ 691062 w 5812971"/>
              <a:gd name="connsiteY3575" fmla="*/ 2653279 h 6046090"/>
              <a:gd name="connsiteX3576" fmla="*/ 660985 w 5812971"/>
              <a:gd name="connsiteY3576" fmla="*/ 2680876 h 6046090"/>
              <a:gd name="connsiteX3577" fmla="*/ 655346 w 5812971"/>
              <a:gd name="connsiteY3577" fmla="*/ 2680876 h 6046090"/>
              <a:gd name="connsiteX3578" fmla="*/ 629027 w 5812971"/>
              <a:gd name="connsiteY3578" fmla="*/ 2645920 h 6046090"/>
              <a:gd name="connsiteX3579" fmla="*/ 630908 w 5812971"/>
              <a:gd name="connsiteY3579" fmla="*/ 2644080 h 6046090"/>
              <a:gd name="connsiteX3580" fmla="*/ 666625 w 5812971"/>
              <a:gd name="connsiteY3580" fmla="*/ 2618321 h 6046090"/>
              <a:gd name="connsiteX3581" fmla="*/ 516090 w 5812971"/>
              <a:gd name="connsiteY3581" fmla="*/ 2598769 h 6046090"/>
              <a:gd name="connsiteX3582" fmla="*/ 542222 w 5812971"/>
              <a:gd name="connsiteY3582" fmla="*/ 2634487 h 6046090"/>
              <a:gd name="connsiteX3583" fmla="*/ 512357 w 5812971"/>
              <a:gd name="connsiteY3583" fmla="*/ 2662684 h 6046090"/>
              <a:gd name="connsiteX3584" fmla="*/ 506758 w 5812971"/>
              <a:gd name="connsiteY3584" fmla="*/ 2662684 h 6046090"/>
              <a:gd name="connsiteX3585" fmla="*/ 480627 w 5812971"/>
              <a:gd name="connsiteY3585" fmla="*/ 2626967 h 6046090"/>
              <a:gd name="connsiteX3586" fmla="*/ 480627 w 5812971"/>
              <a:gd name="connsiteY3586" fmla="*/ 2625088 h 6046090"/>
              <a:gd name="connsiteX3587" fmla="*/ 516090 w 5812971"/>
              <a:gd name="connsiteY3587" fmla="*/ 2598769 h 6046090"/>
              <a:gd name="connsiteX3588" fmla="*/ 368169 w 5812971"/>
              <a:gd name="connsiteY3588" fmla="*/ 2580582 h 6046090"/>
              <a:gd name="connsiteX3589" fmla="*/ 394300 w 5812971"/>
              <a:gd name="connsiteY3589" fmla="*/ 2616298 h 6046090"/>
              <a:gd name="connsiteX3590" fmla="*/ 362570 w 5812971"/>
              <a:gd name="connsiteY3590" fmla="*/ 2644497 h 6046090"/>
              <a:gd name="connsiteX3591" fmla="*/ 358837 w 5812971"/>
              <a:gd name="connsiteY3591" fmla="*/ 2644497 h 6046090"/>
              <a:gd name="connsiteX3592" fmla="*/ 332705 w 5812971"/>
              <a:gd name="connsiteY3592" fmla="*/ 2608778 h 6046090"/>
              <a:gd name="connsiteX3593" fmla="*/ 332705 w 5812971"/>
              <a:gd name="connsiteY3593" fmla="*/ 2606899 h 6046090"/>
              <a:gd name="connsiteX3594" fmla="*/ 368169 w 5812971"/>
              <a:gd name="connsiteY3594" fmla="*/ 2580582 h 6046090"/>
              <a:gd name="connsiteX3595" fmla="*/ 5136925 w 5812971"/>
              <a:gd name="connsiteY3595" fmla="*/ 2566077 h 6046090"/>
              <a:gd name="connsiteX3596" fmla="*/ 5157945 w 5812971"/>
              <a:gd name="connsiteY3596" fmla="*/ 2574535 h 6046090"/>
              <a:gd name="connsiteX3597" fmla="*/ 5159772 w 5812971"/>
              <a:gd name="connsiteY3597" fmla="*/ 2621532 h 6046090"/>
              <a:gd name="connsiteX3598" fmla="*/ 5137841 w 5812971"/>
              <a:gd name="connsiteY3598" fmla="*/ 2629051 h 6046090"/>
              <a:gd name="connsiteX3599" fmla="*/ 5115909 w 5812971"/>
              <a:gd name="connsiteY3599" fmla="*/ 2621532 h 6046090"/>
              <a:gd name="connsiteX3600" fmla="*/ 5106769 w 5812971"/>
              <a:gd name="connsiteY3600" fmla="*/ 2597094 h 6046090"/>
              <a:gd name="connsiteX3601" fmla="*/ 5115909 w 5812971"/>
              <a:gd name="connsiteY3601" fmla="*/ 2574535 h 6046090"/>
              <a:gd name="connsiteX3602" fmla="*/ 5136925 w 5812971"/>
              <a:gd name="connsiteY3602" fmla="*/ 2566077 h 6046090"/>
              <a:gd name="connsiteX3603" fmla="*/ 5582495 w 5812971"/>
              <a:gd name="connsiteY3603" fmla="*/ 2566005 h 6046090"/>
              <a:gd name="connsiteX3604" fmla="*/ 5604195 w 5812971"/>
              <a:gd name="connsiteY3604" fmla="*/ 2574465 h 6046090"/>
              <a:gd name="connsiteX3605" fmla="*/ 5613526 w 5812971"/>
              <a:gd name="connsiteY3605" fmla="*/ 2597023 h 6046090"/>
              <a:gd name="connsiteX3606" fmla="*/ 5604195 w 5812971"/>
              <a:gd name="connsiteY3606" fmla="*/ 2619581 h 6046090"/>
              <a:gd name="connsiteX3607" fmla="*/ 5579929 w 5812971"/>
              <a:gd name="connsiteY3607" fmla="*/ 2628980 h 6046090"/>
              <a:gd name="connsiteX3608" fmla="*/ 5559397 w 5812971"/>
              <a:gd name="connsiteY3608" fmla="*/ 2621461 h 6046090"/>
              <a:gd name="connsiteX3609" fmla="*/ 5559397 w 5812971"/>
              <a:gd name="connsiteY3609" fmla="*/ 2576344 h 6046090"/>
              <a:gd name="connsiteX3610" fmla="*/ 5559397 w 5812971"/>
              <a:gd name="connsiteY3610" fmla="*/ 2574465 h 6046090"/>
              <a:gd name="connsiteX3611" fmla="*/ 5582495 w 5812971"/>
              <a:gd name="connsiteY3611" fmla="*/ 2566005 h 6046090"/>
              <a:gd name="connsiteX3612" fmla="*/ 219583 w 5812971"/>
              <a:gd name="connsiteY3612" fmla="*/ 2562377 h 6046090"/>
              <a:gd name="connsiteX3613" fmla="*/ 245900 w 5812971"/>
              <a:gd name="connsiteY3613" fmla="*/ 2597839 h 6046090"/>
              <a:gd name="connsiteX3614" fmla="*/ 213942 w 5812971"/>
              <a:gd name="connsiteY3614" fmla="*/ 2627703 h 6046090"/>
              <a:gd name="connsiteX3615" fmla="*/ 210183 w 5812971"/>
              <a:gd name="connsiteY3615" fmla="*/ 2625836 h 6046090"/>
              <a:gd name="connsiteX3616" fmla="*/ 189505 w 5812971"/>
              <a:gd name="connsiteY3616" fmla="*/ 2614638 h 6046090"/>
              <a:gd name="connsiteX3617" fmla="*/ 183865 w 5812971"/>
              <a:gd name="connsiteY3617" fmla="*/ 2590373 h 6046090"/>
              <a:gd name="connsiteX3618" fmla="*/ 219583 w 5812971"/>
              <a:gd name="connsiteY3618" fmla="*/ 2562377 h 6046090"/>
              <a:gd name="connsiteX3619" fmla="*/ 5357825 w 5812971"/>
              <a:gd name="connsiteY3619" fmla="*/ 2557626 h 6046090"/>
              <a:gd name="connsiteX3620" fmla="*/ 5380767 w 5812971"/>
              <a:gd name="connsiteY3620" fmla="*/ 2565905 h 6046090"/>
              <a:gd name="connsiteX3621" fmla="*/ 5382623 w 5812971"/>
              <a:gd name="connsiteY3621" fmla="*/ 2567745 h 6046090"/>
              <a:gd name="connsiteX3622" fmla="*/ 5380767 w 5812971"/>
              <a:gd name="connsiteY3622" fmla="*/ 2610062 h 6046090"/>
              <a:gd name="connsiteX3623" fmla="*/ 5360375 w 5812971"/>
              <a:gd name="connsiteY3623" fmla="*/ 2619261 h 6046090"/>
              <a:gd name="connsiteX3624" fmla="*/ 5338128 w 5812971"/>
              <a:gd name="connsiteY3624" fmla="*/ 2610062 h 6046090"/>
              <a:gd name="connsiteX3625" fmla="*/ 5336275 w 5812971"/>
              <a:gd name="connsiteY3625" fmla="*/ 2565905 h 6046090"/>
              <a:gd name="connsiteX3626" fmla="*/ 5357825 w 5812971"/>
              <a:gd name="connsiteY3626" fmla="*/ 2557626 h 6046090"/>
              <a:gd name="connsiteX3627" fmla="*/ 69527 w 5812971"/>
              <a:gd name="connsiteY3627" fmla="*/ 2546996 h 6046090"/>
              <a:gd name="connsiteX3628" fmla="*/ 95660 w 5812971"/>
              <a:gd name="connsiteY3628" fmla="*/ 2582714 h 6046090"/>
              <a:gd name="connsiteX3629" fmla="*/ 65795 w 5812971"/>
              <a:gd name="connsiteY3629" fmla="*/ 2610912 h 6046090"/>
              <a:gd name="connsiteX3630" fmla="*/ 60196 w 5812971"/>
              <a:gd name="connsiteY3630" fmla="*/ 2610912 h 6046090"/>
              <a:gd name="connsiteX3631" fmla="*/ 34064 w 5812971"/>
              <a:gd name="connsiteY3631" fmla="*/ 2575194 h 6046090"/>
              <a:gd name="connsiteX3632" fmla="*/ 34064 w 5812971"/>
              <a:gd name="connsiteY3632" fmla="*/ 2573315 h 6046090"/>
              <a:gd name="connsiteX3633" fmla="*/ 69527 w 5812971"/>
              <a:gd name="connsiteY3633" fmla="*/ 2546996 h 6046090"/>
              <a:gd name="connsiteX3634" fmla="*/ 1297223 w 5812971"/>
              <a:gd name="connsiteY3634" fmla="*/ 2542140 h 6046090"/>
              <a:gd name="connsiteX3635" fmla="*/ 1315889 w 5812971"/>
              <a:gd name="connsiteY3635" fmla="*/ 2554934 h 6046090"/>
              <a:gd name="connsiteX3636" fmla="*/ 1319622 w 5812971"/>
              <a:gd name="connsiteY3636" fmla="*/ 2578693 h 6046090"/>
              <a:gd name="connsiteX3637" fmla="*/ 1289759 w 5812971"/>
              <a:gd name="connsiteY3637" fmla="*/ 2602452 h 6046090"/>
              <a:gd name="connsiteX3638" fmla="*/ 1282292 w 5812971"/>
              <a:gd name="connsiteY3638" fmla="*/ 2602452 h 6046090"/>
              <a:gd name="connsiteX3639" fmla="*/ 1259894 w 5812971"/>
              <a:gd name="connsiteY3639" fmla="*/ 2565900 h 6046090"/>
              <a:gd name="connsiteX3640" fmla="*/ 1259894 w 5812971"/>
              <a:gd name="connsiteY3640" fmla="*/ 2564071 h 6046090"/>
              <a:gd name="connsiteX3641" fmla="*/ 1297223 w 5812971"/>
              <a:gd name="connsiteY3641" fmla="*/ 2542140 h 6046090"/>
              <a:gd name="connsiteX3642" fmla="*/ 1146692 w 5812971"/>
              <a:gd name="connsiteY3642" fmla="*/ 2522666 h 6046090"/>
              <a:gd name="connsiteX3643" fmla="*/ 1168940 w 5812971"/>
              <a:gd name="connsiteY3643" fmla="*/ 2559997 h 6046090"/>
              <a:gd name="connsiteX3644" fmla="*/ 1139278 w 5812971"/>
              <a:gd name="connsiteY3644" fmla="*/ 2584261 h 6046090"/>
              <a:gd name="connsiteX3645" fmla="*/ 1131862 w 5812971"/>
              <a:gd name="connsiteY3645" fmla="*/ 2584261 h 6046090"/>
              <a:gd name="connsiteX3646" fmla="*/ 1109615 w 5812971"/>
              <a:gd name="connsiteY3646" fmla="*/ 2546931 h 6046090"/>
              <a:gd name="connsiteX3647" fmla="*/ 1109615 w 5812971"/>
              <a:gd name="connsiteY3647" fmla="*/ 2545064 h 6046090"/>
              <a:gd name="connsiteX3648" fmla="*/ 1146692 w 5812971"/>
              <a:gd name="connsiteY3648" fmla="*/ 2522666 h 6046090"/>
              <a:gd name="connsiteX3649" fmla="*/ 996906 w 5812971"/>
              <a:gd name="connsiteY3649" fmla="*/ 2502608 h 6046090"/>
              <a:gd name="connsiteX3650" fmla="*/ 1019154 w 5812971"/>
              <a:gd name="connsiteY3650" fmla="*/ 2541804 h 6046090"/>
              <a:gd name="connsiteX3651" fmla="*/ 989491 w 5812971"/>
              <a:gd name="connsiteY3651" fmla="*/ 2566069 h 6046090"/>
              <a:gd name="connsiteX3652" fmla="*/ 982074 w 5812971"/>
              <a:gd name="connsiteY3652" fmla="*/ 2566069 h 6046090"/>
              <a:gd name="connsiteX3653" fmla="*/ 959828 w 5812971"/>
              <a:gd name="connsiteY3653" fmla="*/ 2528740 h 6046090"/>
              <a:gd name="connsiteX3654" fmla="*/ 959828 w 5812971"/>
              <a:gd name="connsiteY3654" fmla="*/ 2526873 h 6046090"/>
              <a:gd name="connsiteX3655" fmla="*/ 996906 w 5812971"/>
              <a:gd name="connsiteY3655" fmla="*/ 2502608 h 6046090"/>
              <a:gd name="connsiteX3656" fmla="*/ 846540 w 5812971"/>
              <a:gd name="connsiteY3656" fmla="*/ 2484419 h 6046090"/>
              <a:gd name="connsiteX3657" fmla="*/ 866644 w 5812971"/>
              <a:gd name="connsiteY3657" fmla="*/ 2499350 h 6046090"/>
              <a:gd name="connsiteX3658" fmla="*/ 870299 w 5812971"/>
              <a:gd name="connsiteY3658" fmla="*/ 2521748 h 6046090"/>
              <a:gd name="connsiteX3659" fmla="*/ 839231 w 5812971"/>
              <a:gd name="connsiteY3659" fmla="*/ 2547879 h 6046090"/>
              <a:gd name="connsiteX3660" fmla="*/ 831920 w 5812971"/>
              <a:gd name="connsiteY3660" fmla="*/ 2547879 h 6046090"/>
              <a:gd name="connsiteX3661" fmla="*/ 809987 w 5812971"/>
              <a:gd name="connsiteY3661" fmla="*/ 2510548 h 6046090"/>
              <a:gd name="connsiteX3662" fmla="*/ 809987 w 5812971"/>
              <a:gd name="connsiteY3662" fmla="*/ 2508683 h 6046090"/>
              <a:gd name="connsiteX3663" fmla="*/ 846540 w 5812971"/>
              <a:gd name="connsiteY3663" fmla="*/ 2484419 h 6046090"/>
              <a:gd name="connsiteX3664" fmla="*/ 696209 w 5812971"/>
              <a:gd name="connsiteY3664" fmla="*/ 2466149 h 6046090"/>
              <a:gd name="connsiteX3665" fmla="*/ 716740 w 5812971"/>
              <a:gd name="connsiteY3665" fmla="*/ 2480771 h 6046090"/>
              <a:gd name="connsiteX3666" fmla="*/ 720472 w 5812971"/>
              <a:gd name="connsiteY3666" fmla="*/ 2502703 h 6046090"/>
              <a:gd name="connsiteX3667" fmla="*/ 690610 w 5812971"/>
              <a:gd name="connsiteY3667" fmla="*/ 2528289 h 6046090"/>
              <a:gd name="connsiteX3668" fmla="*/ 683143 w 5812971"/>
              <a:gd name="connsiteY3668" fmla="*/ 2528289 h 6046090"/>
              <a:gd name="connsiteX3669" fmla="*/ 658878 w 5812971"/>
              <a:gd name="connsiteY3669" fmla="*/ 2491737 h 6046090"/>
              <a:gd name="connsiteX3670" fmla="*/ 696209 w 5812971"/>
              <a:gd name="connsiteY3670" fmla="*/ 2466149 h 6046090"/>
              <a:gd name="connsiteX3671" fmla="*/ 5026749 w 5812971"/>
              <a:gd name="connsiteY3671" fmla="*/ 2455931 h 6046090"/>
              <a:gd name="connsiteX3672" fmla="*/ 5048996 w 5812971"/>
              <a:gd name="connsiteY3672" fmla="*/ 2465728 h 6046090"/>
              <a:gd name="connsiteX3673" fmla="*/ 5048996 w 5812971"/>
              <a:gd name="connsiteY3673" fmla="*/ 2510525 h 6046090"/>
              <a:gd name="connsiteX3674" fmla="*/ 5028602 w 5812971"/>
              <a:gd name="connsiteY3674" fmla="*/ 2519857 h 6046090"/>
              <a:gd name="connsiteX3675" fmla="*/ 5006355 w 5812971"/>
              <a:gd name="connsiteY3675" fmla="*/ 2510525 h 6046090"/>
              <a:gd name="connsiteX3676" fmla="*/ 5004502 w 5812971"/>
              <a:gd name="connsiteY3676" fmla="*/ 2465728 h 6046090"/>
              <a:gd name="connsiteX3677" fmla="*/ 5026749 w 5812971"/>
              <a:gd name="connsiteY3677" fmla="*/ 2455931 h 6046090"/>
              <a:gd name="connsiteX3678" fmla="*/ 5692405 w 5812971"/>
              <a:gd name="connsiteY3678" fmla="*/ 2455860 h 6046090"/>
              <a:gd name="connsiteX3679" fmla="*/ 5715197 w 5812971"/>
              <a:gd name="connsiteY3679" fmla="*/ 2465659 h 6046090"/>
              <a:gd name="connsiteX3680" fmla="*/ 5722717 w 5812971"/>
              <a:gd name="connsiteY3680" fmla="*/ 2486190 h 6046090"/>
              <a:gd name="connsiteX3681" fmla="*/ 5715197 w 5812971"/>
              <a:gd name="connsiteY3681" fmla="*/ 2508589 h 6046090"/>
              <a:gd name="connsiteX3682" fmla="*/ 5690759 w 5812971"/>
              <a:gd name="connsiteY3682" fmla="*/ 2519787 h 6046090"/>
              <a:gd name="connsiteX3683" fmla="*/ 5668201 w 5812971"/>
              <a:gd name="connsiteY3683" fmla="*/ 2510456 h 6046090"/>
              <a:gd name="connsiteX3684" fmla="*/ 5668201 w 5812971"/>
              <a:gd name="connsiteY3684" fmla="*/ 2465659 h 6046090"/>
              <a:gd name="connsiteX3685" fmla="*/ 5692405 w 5812971"/>
              <a:gd name="connsiteY3685" fmla="*/ 2455860 h 6046090"/>
              <a:gd name="connsiteX3686" fmla="*/ 547821 w 5812971"/>
              <a:gd name="connsiteY3686" fmla="*/ 2446635 h 6046090"/>
              <a:gd name="connsiteX3687" fmla="*/ 570219 w 5812971"/>
              <a:gd name="connsiteY3687" fmla="*/ 2483964 h 6046090"/>
              <a:gd name="connsiteX3688" fmla="*/ 540355 w 5812971"/>
              <a:gd name="connsiteY3688" fmla="*/ 2510097 h 6046090"/>
              <a:gd name="connsiteX3689" fmla="*/ 532888 w 5812971"/>
              <a:gd name="connsiteY3689" fmla="*/ 2510097 h 6046090"/>
              <a:gd name="connsiteX3690" fmla="*/ 510490 w 5812971"/>
              <a:gd name="connsiteY3690" fmla="*/ 2472766 h 6046090"/>
              <a:gd name="connsiteX3691" fmla="*/ 547821 w 5812971"/>
              <a:gd name="connsiteY3691" fmla="*/ 2446635 h 6046090"/>
              <a:gd name="connsiteX3692" fmla="*/ 5225991 w 5812971"/>
              <a:gd name="connsiteY3692" fmla="*/ 2445695 h 6046090"/>
              <a:gd name="connsiteX3693" fmla="*/ 5248759 w 5812971"/>
              <a:gd name="connsiteY3693" fmla="*/ 2454155 h 6046090"/>
              <a:gd name="connsiteX3694" fmla="*/ 5248759 w 5812971"/>
              <a:gd name="connsiteY3694" fmla="*/ 2456034 h 6046090"/>
              <a:gd name="connsiteX3695" fmla="*/ 5257959 w 5812971"/>
              <a:gd name="connsiteY3695" fmla="*/ 2478592 h 6046090"/>
              <a:gd name="connsiteX3696" fmla="*/ 5248759 w 5812971"/>
              <a:gd name="connsiteY3696" fmla="*/ 2499272 h 6046090"/>
              <a:gd name="connsiteX3697" fmla="*/ 5226681 w 5812971"/>
              <a:gd name="connsiteY3697" fmla="*/ 2508672 h 6046090"/>
              <a:gd name="connsiteX3698" fmla="*/ 5206442 w 5812971"/>
              <a:gd name="connsiteY3698" fmla="*/ 2499272 h 6046090"/>
              <a:gd name="connsiteX3699" fmla="*/ 5204602 w 5812971"/>
              <a:gd name="connsiteY3699" fmla="*/ 2454155 h 6046090"/>
              <a:gd name="connsiteX3700" fmla="*/ 5225991 w 5812971"/>
              <a:gd name="connsiteY3700" fmla="*/ 2445695 h 6046090"/>
              <a:gd name="connsiteX3701" fmla="*/ 5491269 w 5812971"/>
              <a:gd name="connsiteY3701" fmla="*/ 2445627 h 6046090"/>
              <a:gd name="connsiteX3702" fmla="*/ 5514211 w 5812971"/>
              <a:gd name="connsiteY3702" fmla="*/ 2454087 h 6046090"/>
              <a:gd name="connsiteX3703" fmla="*/ 5514211 w 5812971"/>
              <a:gd name="connsiteY3703" fmla="*/ 2499203 h 6046090"/>
              <a:gd name="connsiteX3704" fmla="*/ 5490109 w 5812971"/>
              <a:gd name="connsiteY3704" fmla="*/ 2508602 h 6046090"/>
              <a:gd name="connsiteX3705" fmla="*/ 5467861 w 5812971"/>
              <a:gd name="connsiteY3705" fmla="*/ 2499203 h 6046090"/>
              <a:gd name="connsiteX3706" fmla="*/ 5467861 w 5812971"/>
              <a:gd name="connsiteY3706" fmla="*/ 2455966 h 6046090"/>
              <a:gd name="connsiteX3707" fmla="*/ 5469717 w 5812971"/>
              <a:gd name="connsiteY3707" fmla="*/ 2454087 h 6046090"/>
              <a:gd name="connsiteX3708" fmla="*/ 5491269 w 5812971"/>
              <a:gd name="connsiteY3708" fmla="*/ 2445627 h 6046090"/>
              <a:gd name="connsiteX3709" fmla="*/ 392194 w 5812971"/>
              <a:gd name="connsiteY3709" fmla="*/ 2428916 h 6046090"/>
              <a:gd name="connsiteX3710" fmla="*/ 397756 w 5812971"/>
              <a:gd name="connsiteY3710" fmla="*/ 2428916 h 6046090"/>
              <a:gd name="connsiteX3711" fmla="*/ 421856 w 5812971"/>
              <a:gd name="connsiteY3711" fmla="*/ 2465971 h 6046090"/>
              <a:gd name="connsiteX3712" fmla="*/ 390341 w 5812971"/>
              <a:gd name="connsiteY3712" fmla="*/ 2491910 h 6046090"/>
              <a:gd name="connsiteX3713" fmla="*/ 384779 w 5812971"/>
              <a:gd name="connsiteY3713" fmla="*/ 2491910 h 6046090"/>
              <a:gd name="connsiteX3714" fmla="*/ 360679 w 5812971"/>
              <a:gd name="connsiteY3714" fmla="*/ 2454854 h 6046090"/>
              <a:gd name="connsiteX3715" fmla="*/ 392194 w 5812971"/>
              <a:gd name="connsiteY3715" fmla="*/ 2428916 h 6046090"/>
              <a:gd name="connsiteX3716" fmla="*/ 246781 w 5812971"/>
              <a:gd name="connsiteY3716" fmla="*/ 2410256 h 6046090"/>
              <a:gd name="connsiteX3717" fmla="*/ 270698 w 5812971"/>
              <a:gd name="connsiteY3717" fmla="*/ 2447586 h 6046090"/>
              <a:gd name="connsiteX3718" fmla="*/ 241260 w 5812971"/>
              <a:gd name="connsiteY3718" fmla="*/ 2473716 h 6046090"/>
              <a:gd name="connsiteX3719" fmla="*/ 233902 w 5812971"/>
              <a:gd name="connsiteY3719" fmla="*/ 2473716 h 6046090"/>
              <a:gd name="connsiteX3720" fmla="*/ 215502 w 5812971"/>
              <a:gd name="connsiteY3720" fmla="*/ 2460651 h 6046090"/>
              <a:gd name="connsiteX3721" fmla="*/ 209983 w 5812971"/>
              <a:gd name="connsiteY3721" fmla="*/ 2436387 h 6046090"/>
              <a:gd name="connsiteX3722" fmla="*/ 211822 w 5812971"/>
              <a:gd name="connsiteY3722" fmla="*/ 2434520 h 6046090"/>
              <a:gd name="connsiteX3723" fmla="*/ 246781 w 5812971"/>
              <a:gd name="connsiteY3723" fmla="*/ 2410256 h 6046090"/>
              <a:gd name="connsiteX3724" fmla="*/ 5359927 w 5812971"/>
              <a:gd name="connsiteY3724" fmla="*/ 2398252 h 6046090"/>
              <a:gd name="connsiteX3725" fmla="*/ 5381545 w 5812971"/>
              <a:gd name="connsiteY3725" fmla="*/ 2408285 h 6046090"/>
              <a:gd name="connsiteX3726" fmla="*/ 5390946 w 5812971"/>
              <a:gd name="connsiteY3726" fmla="*/ 2428816 h 6046090"/>
              <a:gd name="connsiteX3727" fmla="*/ 5381545 w 5812971"/>
              <a:gd name="connsiteY3727" fmla="*/ 2451213 h 6046090"/>
              <a:gd name="connsiteX3728" fmla="*/ 5358987 w 5812971"/>
              <a:gd name="connsiteY3728" fmla="*/ 2462413 h 6046090"/>
              <a:gd name="connsiteX3729" fmla="*/ 5336429 w 5812971"/>
              <a:gd name="connsiteY3729" fmla="*/ 2453080 h 6046090"/>
              <a:gd name="connsiteX3730" fmla="*/ 5336429 w 5812971"/>
              <a:gd name="connsiteY3730" fmla="*/ 2408285 h 6046090"/>
              <a:gd name="connsiteX3731" fmla="*/ 5338310 w 5812971"/>
              <a:gd name="connsiteY3731" fmla="*/ 2406418 h 6046090"/>
              <a:gd name="connsiteX3732" fmla="*/ 5359927 w 5812971"/>
              <a:gd name="connsiteY3732" fmla="*/ 2398252 h 6046090"/>
              <a:gd name="connsiteX3733" fmla="*/ 1345286 w 5812971"/>
              <a:gd name="connsiteY3733" fmla="*/ 2395270 h 6046090"/>
              <a:gd name="connsiteX3734" fmla="*/ 1363951 w 5812971"/>
              <a:gd name="connsiteY3734" fmla="*/ 2410201 h 6046090"/>
              <a:gd name="connsiteX3735" fmla="*/ 1365818 w 5812971"/>
              <a:gd name="connsiteY3735" fmla="*/ 2434466 h 6046090"/>
              <a:gd name="connsiteX3736" fmla="*/ 1335954 w 5812971"/>
              <a:gd name="connsiteY3736" fmla="*/ 2456864 h 6046090"/>
              <a:gd name="connsiteX3737" fmla="*/ 1324755 w 5812971"/>
              <a:gd name="connsiteY3737" fmla="*/ 2454998 h 6046090"/>
              <a:gd name="connsiteX3738" fmla="*/ 1306089 w 5812971"/>
              <a:gd name="connsiteY3738" fmla="*/ 2415802 h 6046090"/>
              <a:gd name="connsiteX3739" fmla="*/ 1306089 w 5812971"/>
              <a:gd name="connsiteY3739" fmla="*/ 2413935 h 6046090"/>
              <a:gd name="connsiteX3740" fmla="*/ 1345286 w 5812971"/>
              <a:gd name="connsiteY3740" fmla="*/ 2395270 h 6046090"/>
              <a:gd name="connsiteX3741" fmla="*/ 98575 w 5812971"/>
              <a:gd name="connsiteY3741" fmla="*/ 2394863 h 6046090"/>
              <a:gd name="connsiteX3742" fmla="*/ 122335 w 5812971"/>
              <a:gd name="connsiteY3742" fmla="*/ 2432193 h 6046090"/>
              <a:gd name="connsiteX3743" fmla="*/ 91264 w 5812971"/>
              <a:gd name="connsiteY3743" fmla="*/ 2458324 h 6046090"/>
              <a:gd name="connsiteX3744" fmla="*/ 85782 w 5812971"/>
              <a:gd name="connsiteY3744" fmla="*/ 2458324 h 6046090"/>
              <a:gd name="connsiteX3745" fmla="*/ 65678 w 5812971"/>
              <a:gd name="connsiteY3745" fmla="*/ 2443393 h 6046090"/>
              <a:gd name="connsiteX3746" fmla="*/ 62023 w 5812971"/>
              <a:gd name="connsiteY3746" fmla="*/ 2420993 h 6046090"/>
              <a:gd name="connsiteX3747" fmla="*/ 62023 w 5812971"/>
              <a:gd name="connsiteY3747" fmla="*/ 2419128 h 6046090"/>
              <a:gd name="connsiteX3748" fmla="*/ 98575 w 5812971"/>
              <a:gd name="connsiteY3748" fmla="*/ 2394863 h 6046090"/>
              <a:gd name="connsiteX3749" fmla="*/ 1193166 w 5812971"/>
              <a:gd name="connsiteY3749" fmla="*/ 2374279 h 6046090"/>
              <a:gd name="connsiteX3750" fmla="*/ 1211443 w 5812971"/>
              <a:gd name="connsiteY3750" fmla="*/ 2389211 h 6046090"/>
              <a:gd name="connsiteX3751" fmla="*/ 1213270 w 5812971"/>
              <a:gd name="connsiteY3751" fmla="*/ 2413475 h 6046090"/>
              <a:gd name="connsiteX3752" fmla="*/ 1182200 w 5812971"/>
              <a:gd name="connsiteY3752" fmla="*/ 2435874 h 6046090"/>
              <a:gd name="connsiteX3753" fmla="*/ 1173062 w 5812971"/>
              <a:gd name="connsiteY3753" fmla="*/ 2434007 h 6046090"/>
              <a:gd name="connsiteX3754" fmla="*/ 1154786 w 5812971"/>
              <a:gd name="connsiteY3754" fmla="*/ 2394811 h 6046090"/>
              <a:gd name="connsiteX3755" fmla="*/ 1154786 w 5812971"/>
              <a:gd name="connsiteY3755" fmla="*/ 2392944 h 6046090"/>
              <a:gd name="connsiteX3756" fmla="*/ 1193166 w 5812971"/>
              <a:gd name="connsiteY3756" fmla="*/ 2374279 h 6046090"/>
              <a:gd name="connsiteX3757" fmla="*/ 1041353 w 5812971"/>
              <a:gd name="connsiteY3757" fmla="*/ 2356086 h 6046090"/>
              <a:gd name="connsiteX3758" fmla="*/ 1060151 w 5812971"/>
              <a:gd name="connsiteY3758" fmla="*/ 2371019 h 6046090"/>
              <a:gd name="connsiteX3759" fmla="*/ 1062031 w 5812971"/>
              <a:gd name="connsiteY3759" fmla="*/ 2395284 h 6046090"/>
              <a:gd name="connsiteX3760" fmla="*/ 1031953 w 5812971"/>
              <a:gd name="connsiteY3760" fmla="*/ 2417682 h 6046090"/>
              <a:gd name="connsiteX3761" fmla="*/ 1022554 w 5812971"/>
              <a:gd name="connsiteY3761" fmla="*/ 2415816 h 6046090"/>
              <a:gd name="connsiteX3762" fmla="*/ 1003756 w 5812971"/>
              <a:gd name="connsiteY3762" fmla="*/ 2400883 h 6046090"/>
              <a:gd name="connsiteX3763" fmla="*/ 1001877 w 5812971"/>
              <a:gd name="connsiteY3763" fmla="*/ 2378485 h 6046090"/>
              <a:gd name="connsiteX3764" fmla="*/ 1001877 w 5812971"/>
              <a:gd name="connsiteY3764" fmla="*/ 2376618 h 6046090"/>
              <a:gd name="connsiteX3765" fmla="*/ 1001877 w 5812971"/>
              <a:gd name="connsiteY3765" fmla="*/ 2374752 h 6046090"/>
              <a:gd name="connsiteX3766" fmla="*/ 1041353 w 5812971"/>
              <a:gd name="connsiteY3766" fmla="*/ 2356086 h 6046090"/>
              <a:gd name="connsiteX3767" fmla="*/ 4915685 w 5812971"/>
              <a:gd name="connsiteY3767" fmla="*/ 2346234 h 6046090"/>
              <a:gd name="connsiteX3768" fmla="*/ 4937006 w 5812971"/>
              <a:gd name="connsiteY3768" fmla="*/ 2354513 h 6046090"/>
              <a:gd name="connsiteX3769" fmla="*/ 4938859 w 5812971"/>
              <a:gd name="connsiteY3769" fmla="*/ 2398670 h 6046090"/>
              <a:gd name="connsiteX3770" fmla="*/ 4916612 w 5812971"/>
              <a:gd name="connsiteY3770" fmla="*/ 2407868 h 6046090"/>
              <a:gd name="connsiteX3771" fmla="*/ 4894365 w 5812971"/>
              <a:gd name="connsiteY3771" fmla="*/ 2398670 h 6046090"/>
              <a:gd name="connsiteX3772" fmla="*/ 4894365 w 5812971"/>
              <a:gd name="connsiteY3772" fmla="*/ 2354513 h 6046090"/>
              <a:gd name="connsiteX3773" fmla="*/ 4915685 w 5812971"/>
              <a:gd name="connsiteY3773" fmla="*/ 2346234 h 6046090"/>
              <a:gd name="connsiteX3774" fmla="*/ 5803891 w 5812971"/>
              <a:gd name="connsiteY3774" fmla="*/ 2344803 h 6046090"/>
              <a:gd name="connsiteX3775" fmla="*/ 5812971 w 5812971"/>
              <a:gd name="connsiteY3775" fmla="*/ 2348688 h 6046090"/>
              <a:gd name="connsiteX3776" fmla="*/ 5812971 w 5812971"/>
              <a:gd name="connsiteY3776" fmla="*/ 2403380 h 6046090"/>
              <a:gd name="connsiteX3777" fmla="*/ 5802509 w 5812971"/>
              <a:gd name="connsiteY3777" fmla="*/ 2407797 h 6046090"/>
              <a:gd name="connsiteX3778" fmla="*/ 5780407 w 5812971"/>
              <a:gd name="connsiteY3778" fmla="*/ 2398465 h 6046090"/>
              <a:gd name="connsiteX3779" fmla="*/ 5780407 w 5812971"/>
              <a:gd name="connsiteY3779" fmla="*/ 2355535 h 6046090"/>
              <a:gd name="connsiteX3780" fmla="*/ 5803891 w 5812971"/>
              <a:gd name="connsiteY3780" fmla="*/ 2344803 h 6046090"/>
              <a:gd name="connsiteX3781" fmla="*/ 5116802 w 5812971"/>
              <a:gd name="connsiteY3781" fmla="*/ 2335485 h 6046090"/>
              <a:gd name="connsiteX3782" fmla="*/ 5138503 w 5812971"/>
              <a:gd name="connsiteY3782" fmla="*/ 2345079 h 6046090"/>
              <a:gd name="connsiteX3783" fmla="*/ 5140368 w 5812971"/>
              <a:gd name="connsiteY3783" fmla="*/ 2388942 h 6046090"/>
              <a:gd name="connsiteX3784" fmla="*/ 5117969 w 5812971"/>
              <a:gd name="connsiteY3784" fmla="*/ 2398080 h 6046090"/>
              <a:gd name="connsiteX3785" fmla="*/ 5095571 w 5812971"/>
              <a:gd name="connsiteY3785" fmla="*/ 2388942 h 6046090"/>
              <a:gd name="connsiteX3786" fmla="*/ 5084371 w 5812971"/>
              <a:gd name="connsiteY3786" fmla="*/ 2365183 h 6046090"/>
              <a:gd name="connsiteX3787" fmla="*/ 5093705 w 5812971"/>
              <a:gd name="connsiteY3787" fmla="*/ 2345079 h 6046090"/>
              <a:gd name="connsiteX3788" fmla="*/ 5116802 w 5812971"/>
              <a:gd name="connsiteY3788" fmla="*/ 2335485 h 6046090"/>
              <a:gd name="connsiteX3789" fmla="*/ 5603227 w 5812971"/>
              <a:gd name="connsiteY3789" fmla="*/ 2335414 h 6046090"/>
              <a:gd name="connsiteX3790" fmla="*/ 5623925 w 5812971"/>
              <a:gd name="connsiteY3790" fmla="*/ 2345010 h 6046090"/>
              <a:gd name="connsiteX3791" fmla="*/ 5633125 w 5812971"/>
              <a:gd name="connsiteY3791" fmla="*/ 2365114 h 6046090"/>
              <a:gd name="connsiteX3792" fmla="*/ 5623925 w 5812971"/>
              <a:gd name="connsiteY3792" fmla="*/ 2387045 h 6046090"/>
              <a:gd name="connsiteX3793" fmla="*/ 5601848 w 5812971"/>
              <a:gd name="connsiteY3793" fmla="*/ 2398011 h 6046090"/>
              <a:gd name="connsiteX3794" fmla="*/ 5579769 w 5812971"/>
              <a:gd name="connsiteY3794" fmla="*/ 2388873 h 6046090"/>
              <a:gd name="connsiteX3795" fmla="*/ 5579769 w 5812971"/>
              <a:gd name="connsiteY3795" fmla="*/ 2345010 h 6046090"/>
              <a:gd name="connsiteX3796" fmla="*/ 5603227 w 5812971"/>
              <a:gd name="connsiteY3796" fmla="*/ 2335414 h 6046090"/>
              <a:gd name="connsiteX3797" fmla="*/ 888805 w 5812971"/>
              <a:gd name="connsiteY3797" fmla="*/ 2335058 h 6046090"/>
              <a:gd name="connsiteX3798" fmla="*/ 907205 w 5812971"/>
              <a:gd name="connsiteY3798" fmla="*/ 2349889 h 6046090"/>
              <a:gd name="connsiteX3799" fmla="*/ 909043 w 5812971"/>
              <a:gd name="connsiteY3799" fmla="*/ 2373990 h 6046090"/>
              <a:gd name="connsiteX3800" fmla="*/ 879607 w 5812971"/>
              <a:gd name="connsiteY3800" fmla="*/ 2398090 h 6046090"/>
              <a:gd name="connsiteX3801" fmla="*/ 870407 w 5812971"/>
              <a:gd name="connsiteY3801" fmla="*/ 2396237 h 6046090"/>
              <a:gd name="connsiteX3802" fmla="*/ 852008 w 5812971"/>
              <a:gd name="connsiteY3802" fmla="*/ 2381406 h 6046090"/>
              <a:gd name="connsiteX3803" fmla="*/ 850169 w 5812971"/>
              <a:gd name="connsiteY3803" fmla="*/ 2357304 h 6046090"/>
              <a:gd name="connsiteX3804" fmla="*/ 888805 w 5812971"/>
              <a:gd name="connsiteY3804" fmla="*/ 2335058 h 6046090"/>
              <a:gd name="connsiteX3805" fmla="*/ 739138 w 5812971"/>
              <a:gd name="connsiteY3805" fmla="*/ 2316907 h 6046090"/>
              <a:gd name="connsiteX3806" fmla="*/ 757803 w 5812971"/>
              <a:gd name="connsiteY3806" fmla="*/ 2331838 h 6046090"/>
              <a:gd name="connsiteX3807" fmla="*/ 759670 w 5812971"/>
              <a:gd name="connsiteY3807" fmla="*/ 2356104 h 6046090"/>
              <a:gd name="connsiteX3808" fmla="*/ 729806 w 5812971"/>
              <a:gd name="connsiteY3808" fmla="*/ 2378502 h 6046090"/>
              <a:gd name="connsiteX3809" fmla="*/ 720472 w 5812971"/>
              <a:gd name="connsiteY3809" fmla="*/ 2378502 h 6046090"/>
              <a:gd name="connsiteX3810" fmla="*/ 699941 w 5812971"/>
              <a:gd name="connsiteY3810" fmla="*/ 2339306 h 6046090"/>
              <a:gd name="connsiteX3811" fmla="*/ 739138 w 5812971"/>
              <a:gd name="connsiteY3811" fmla="*/ 2316907 h 6046090"/>
              <a:gd name="connsiteX3812" fmla="*/ 587018 w 5812971"/>
              <a:gd name="connsiteY3812" fmla="*/ 2298716 h 6046090"/>
              <a:gd name="connsiteX3813" fmla="*/ 609415 w 5812971"/>
              <a:gd name="connsiteY3813" fmla="*/ 2336045 h 6046090"/>
              <a:gd name="connsiteX3814" fmla="*/ 577685 w 5812971"/>
              <a:gd name="connsiteY3814" fmla="*/ 2360310 h 6046090"/>
              <a:gd name="connsiteX3815" fmla="*/ 570219 w 5812971"/>
              <a:gd name="connsiteY3815" fmla="*/ 2358443 h 6046090"/>
              <a:gd name="connsiteX3816" fmla="*/ 551554 w 5812971"/>
              <a:gd name="connsiteY3816" fmla="*/ 2345378 h 6046090"/>
              <a:gd name="connsiteX3817" fmla="*/ 547821 w 5812971"/>
              <a:gd name="connsiteY3817" fmla="*/ 2321113 h 6046090"/>
              <a:gd name="connsiteX3818" fmla="*/ 549687 w 5812971"/>
              <a:gd name="connsiteY3818" fmla="*/ 2319246 h 6046090"/>
              <a:gd name="connsiteX3819" fmla="*/ 587018 w 5812971"/>
              <a:gd name="connsiteY3819" fmla="*/ 2298716 h 6046090"/>
              <a:gd name="connsiteX3820" fmla="*/ 436007 w 5812971"/>
              <a:gd name="connsiteY3820" fmla="*/ 2278583 h 6046090"/>
              <a:gd name="connsiteX3821" fmla="*/ 456399 w 5812971"/>
              <a:gd name="connsiteY3821" fmla="*/ 2316963 h 6046090"/>
              <a:gd name="connsiteX3822" fmla="*/ 426737 w 5812971"/>
              <a:gd name="connsiteY3822" fmla="*/ 2340723 h 6046090"/>
              <a:gd name="connsiteX3823" fmla="*/ 419321 w 5812971"/>
              <a:gd name="connsiteY3823" fmla="*/ 2338895 h 6046090"/>
              <a:gd name="connsiteX3824" fmla="*/ 397075 w 5812971"/>
              <a:gd name="connsiteY3824" fmla="*/ 2302341 h 6046090"/>
              <a:gd name="connsiteX3825" fmla="*/ 397075 w 5812971"/>
              <a:gd name="connsiteY3825" fmla="*/ 2300514 h 6046090"/>
              <a:gd name="connsiteX3826" fmla="*/ 436007 w 5812971"/>
              <a:gd name="connsiteY3826" fmla="*/ 2278583 h 6046090"/>
              <a:gd name="connsiteX3827" fmla="*/ 286509 w 5812971"/>
              <a:gd name="connsiteY3827" fmla="*/ 2259068 h 6046090"/>
              <a:gd name="connsiteX3828" fmla="*/ 305175 w 5812971"/>
              <a:gd name="connsiteY3828" fmla="*/ 2274001 h 6046090"/>
              <a:gd name="connsiteX3829" fmla="*/ 307041 w 5812971"/>
              <a:gd name="connsiteY3829" fmla="*/ 2298264 h 6046090"/>
              <a:gd name="connsiteX3830" fmla="*/ 277178 w 5812971"/>
              <a:gd name="connsiteY3830" fmla="*/ 2322529 h 6046090"/>
              <a:gd name="connsiteX3831" fmla="*/ 269710 w 5812971"/>
              <a:gd name="connsiteY3831" fmla="*/ 2320663 h 6046090"/>
              <a:gd name="connsiteX3832" fmla="*/ 247313 w 5812971"/>
              <a:gd name="connsiteY3832" fmla="*/ 2283332 h 6046090"/>
              <a:gd name="connsiteX3833" fmla="*/ 247313 w 5812971"/>
              <a:gd name="connsiteY3833" fmla="*/ 2281465 h 6046090"/>
              <a:gd name="connsiteX3834" fmla="*/ 286509 w 5812971"/>
              <a:gd name="connsiteY3834" fmla="*/ 2259068 h 6046090"/>
              <a:gd name="connsiteX3835" fmla="*/ 1383249 w 5812971"/>
              <a:gd name="connsiteY3835" fmla="*/ 2250802 h 6046090"/>
              <a:gd name="connsiteX3836" fmla="*/ 1406735 w 5812971"/>
              <a:gd name="connsiteY3836" fmla="*/ 2251497 h 6046090"/>
              <a:gd name="connsiteX3837" fmla="*/ 1423644 w 5812971"/>
              <a:gd name="connsiteY3837" fmla="*/ 2292283 h 6046090"/>
              <a:gd name="connsiteX3838" fmla="*/ 1393583 w 5812971"/>
              <a:gd name="connsiteY3838" fmla="*/ 2312677 h 6046090"/>
              <a:gd name="connsiteX3839" fmla="*/ 1380431 w 5812971"/>
              <a:gd name="connsiteY3839" fmla="*/ 2308969 h 6046090"/>
              <a:gd name="connsiteX3840" fmla="*/ 1365400 w 5812971"/>
              <a:gd name="connsiteY3840" fmla="*/ 2268182 h 6046090"/>
              <a:gd name="connsiteX3841" fmla="*/ 1383249 w 5812971"/>
              <a:gd name="connsiteY3841" fmla="*/ 2250802 h 6046090"/>
              <a:gd name="connsiteX3842" fmla="*/ 5357825 w 5812971"/>
              <a:gd name="connsiteY3842" fmla="*/ 2248066 h 6046090"/>
              <a:gd name="connsiteX3843" fmla="*/ 5380767 w 5812971"/>
              <a:gd name="connsiteY3843" fmla="*/ 2257165 h 6046090"/>
              <a:gd name="connsiteX3844" fmla="*/ 5380767 w 5812971"/>
              <a:gd name="connsiteY3844" fmla="*/ 2301962 h 6046090"/>
              <a:gd name="connsiteX3845" fmla="*/ 5360375 w 5812971"/>
              <a:gd name="connsiteY3845" fmla="*/ 2311294 h 6046090"/>
              <a:gd name="connsiteX3846" fmla="*/ 5338128 w 5812971"/>
              <a:gd name="connsiteY3846" fmla="*/ 2301962 h 6046090"/>
              <a:gd name="connsiteX3847" fmla="*/ 5336275 w 5812971"/>
              <a:gd name="connsiteY3847" fmla="*/ 2257165 h 6046090"/>
              <a:gd name="connsiteX3848" fmla="*/ 5357825 w 5812971"/>
              <a:gd name="connsiteY3848" fmla="*/ 2248066 h 6046090"/>
              <a:gd name="connsiteX3849" fmla="*/ 136432 w 5812971"/>
              <a:gd name="connsiteY3849" fmla="*/ 2244144 h 6046090"/>
              <a:gd name="connsiteX3850" fmla="*/ 158678 w 5812971"/>
              <a:gd name="connsiteY3850" fmla="*/ 2281473 h 6046090"/>
              <a:gd name="connsiteX3851" fmla="*/ 127163 w 5812971"/>
              <a:gd name="connsiteY3851" fmla="*/ 2305738 h 6046090"/>
              <a:gd name="connsiteX3852" fmla="*/ 119747 w 5812971"/>
              <a:gd name="connsiteY3852" fmla="*/ 2305738 h 6046090"/>
              <a:gd name="connsiteX3853" fmla="*/ 97501 w 5812971"/>
              <a:gd name="connsiteY3853" fmla="*/ 2268407 h 6046090"/>
              <a:gd name="connsiteX3854" fmla="*/ 136432 w 5812971"/>
              <a:gd name="connsiteY3854" fmla="*/ 2244144 h 6046090"/>
              <a:gd name="connsiteX3855" fmla="*/ 4805561 w 5812971"/>
              <a:gd name="connsiteY3855" fmla="*/ 2234282 h 6046090"/>
              <a:gd name="connsiteX3856" fmla="*/ 4828659 w 5812971"/>
              <a:gd name="connsiteY3856" fmla="*/ 2242682 h 6046090"/>
              <a:gd name="connsiteX3857" fmla="*/ 4837991 w 5812971"/>
              <a:gd name="connsiteY3857" fmla="*/ 2266947 h 6046090"/>
              <a:gd name="connsiteX3858" fmla="*/ 4828659 w 5812971"/>
              <a:gd name="connsiteY3858" fmla="*/ 2289346 h 6046090"/>
              <a:gd name="connsiteX3859" fmla="*/ 4806261 w 5812971"/>
              <a:gd name="connsiteY3859" fmla="*/ 2298677 h 6046090"/>
              <a:gd name="connsiteX3860" fmla="*/ 4785731 w 5812971"/>
              <a:gd name="connsiteY3860" fmla="*/ 2289346 h 6046090"/>
              <a:gd name="connsiteX3861" fmla="*/ 4783861 w 5812971"/>
              <a:gd name="connsiteY3861" fmla="*/ 2242682 h 6046090"/>
              <a:gd name="connsiteX3862" fmla="*/ 4805561 w 5812971"/>
              <a:gd name="connsiteY3862" fmla="*/ 2234282 h 6046090"/>
              <a:gd name="connsiteX3863" fmla="*/ 1228086 w 5812971"/>
              <a:gd name="connsiteY3863" fmla="*/ 2230980 h 6046090"/>
              <a:gd name="connsiteX3864" fmla="*/ 1250855 w 5812971"/>
              <a:gd name="connsiteY3864" fmla="*/ 2231907 h 6046090"/>
              <a:gd name="connsiteX3865" fmla="*/ 1267414 w 5812971"/>
              <a:gd name="connsiteY3865" fmla="*/ 2248591 h 6046090"/>
              <a:gd name="connsiteX3866" fmla="*/ 1267414 w 5812971"/>
              <a:gd name="connsiteY3866" fmla="*/ 2272693 h 6046090"/>
              <a:gd name="connsiteX3867" fmla="*/ 1237976 w 5812971"/>
              <a:gd name="connsiteY3867" fmla="*/ 2293085 h 6046090"/>
              <a:gd name="connsiteX3868" fmla="*/ 1226938 w 5812971"/>
              <a:gd name="connsiteY3868" fmla="*/ 2289379 h 6046090"/>
              <a:gd name="connsiteX3869" fmla="*/ 1210379 w 5812971"/>
              <a:gd name="connsiteY3869" fmla="*/ 2272693 h 6046090"/>
              <a:gd name="connsiteX3870" fmla="*/ 1210379 w 5812971"/>
              <a:gd name="connsiteY3870" fmla="*/ 2248591 h 6046090"/>
              <a:gd name="connsiteX3871" fmla="*/ 1212217 w 5812971"/>
              <a:gd name="connsiteY3871" fmla="*/ 2246739 h 6046090"/>
              <a:gd name="connsiteX3872" fmla="*/ 1228086 w 5812971"/>
              <a:gd name="connsiteY3872" fmla="*/ 2230980 h 6046090"/>
              <a:gd name="connsiteX3873" fmla="*/ 5005511 w 5812971"/>
              <a:gd name="connsiteY3873" fmla="*/ 2225854 h 6046090"/>
              <a:gd name="connsiteX3874" fmla="*/ 5026977 w 5812971"/>
              <a:gd name="connsiteY3874" fmla="*/ 2234134 h 6046090"/>
              <a:gd name="connsiteX3875" fmla="*/ 5038175 w 5812971"/>
              <a:gd name="connsiteY3875" fmla="*/ 2256211 h 6046090"/>
              <a:gd name="connsiteX3876" fmla="*/ 5028843 w 5812971"/>
              <a:gd name="connsiteY3876" fmla="*/ 2278289 h 6046090"/>
              <a:gd name="connsiteX3877" fmla="*/ 5006444 w 5812971"/>
              <a:gd name="connsiteY3877" fmla="*/ 2287489 h 6046090"/>
              <a:gd name="connsiteX3878" fmla="*/ 4984045 w 5812971"/>
              <a:gd name="connsiteY3878" fmla="*/ 2278289 h 6046090"/>
              <a:gd name="connsiteX3879" fmla="*/ 4984045 w 5812971"/>
              <a:gd name="connsiteY3879" fmla="*/ 2234134 h 6046090"/>
              <a:gd name="connsiteX3880" fmla="*/ 5005511 w 5812971"/>
              <a:gd name="connsiteY3880" fmla="*/ 2225854 h 6046090"/>
              <a:gd name="connsiteX3881" fmla="*/ 5713875 w 5812971"/>
              <a:gd name="connsiteY3881" fmla="*/ 2224424 h 6046090"/>
              <a:gd name="connsiteX3882" fmla="*/ 5735122 w 5812971"/>
              <a:gd name="connsiteY3882" fmla="*/ 2233291 h 6046090"/>
              <a:gd name="connsiteX3883" fmla="*/ 5735122 w 5812971"/>
              <a:gd name="connsiteY3883" fmla="*/ 2278087 h 6046090"/>
              <a:gd name="connsiteX3884" fmla="*/ 5713191 w 5812971"/>
              <a:gd name="connsiteY3884" fmla="*/ 2287420 h 6046090"/>
              <a:gd name="connsiteX3885" fmla="*/ 5691259 w 5812971"/>
              <a:gd name="connsiteY3885" fmla="*/ 2278087 h 6046090"/>
              <a:gd name="connsiteX3886" fmla="*/ 5682121 w 5812971"/>
              <a:gd name="connsiteY3886" fmla="*/ 2255689 h 6046090"/>
              <a:gd name="connsiteX3887" fmla="*/ 5691259 w 5812971"/>
              <a:gd name="connsiteY3887" fmla="*/ 2235157 h 6046090"/>
              <a:gd name="connsiteX3888" fmla="*/ 5713875 w 5812971"/>
              <a:gd name="connsiteY3888" fmla="*/ 2224424 h 6046090"/>
              <a:gd name="connsiteX3889" fmla="*/ 5205724 w 5812971"/>
              <a:gd name="connsiteY3889" fmla="*/ 2214872 h 6046090"/>
              <a:gd name="connsiteX3890" fmla="*/ 5226881 w 5812971"/>
              <a:gd name="connsiteY3890" fmla="*/ 2222868 h 6046090"/>
              <a:gd name="connsiteX3891" fmla="*/ 5228719 w 5812971"/>
              <a:gd name="connsiteY3891" fmla="*/ 2224696 h 6046090"/>
              <a:gd name="connsiteX3892" fmla="*/ 5228719 w 5812971"/>
              <a:gd name="connsiteY3892" fmla="*/ 2268558 h 6046090"/>
              <a:gd name="connsiteX3893" fmla="*/ 5206643 w 5812971"/>
              <a:gd name="connsiteY3893" fmla="*/ 2277697 h 6046090"/>
              <a:gd name="connsiteX3894" fmla="*/ 5184565 w 5812971"/>
              <a:gd name="connsiteY3894" fmla="*/ 2268558 h 6046090"/>
              <a:gd name="connsiteX3895" fmla="*/ 5175365 w 5812971"/>
              <a:gd name="connsiteY3895" fmla="*/ 2244799 h 6046090"/>
              <a:gd name="connsiteX3896" fmla="*/ 5184565 w 5812971"/>
              <a:gd name="connsiteY3896" fmla="*/ 2224696 h 6046090"/>
              <a:gd name="connsiteX3897" fmla="*/ 5205724 w 5812971"/>
              <a:gd name="connsiteY3897" fmla="*/ 2214872 h 6046090"/>
              <a:gd name="connsiteX3898" fmla="*/ 5514135 w 5812971"/>
              <a:gd name="connsiteY3898" fmla="*/ 2214803 h 6046090"/>
              <a:gd name="connsiteX3899" fmla="*/ 5535600 w 5812971"/>
              <a:gd name="connsiteY3899" fmla="*/ 2224627 h 6046090"/>
              <a:gd name="connsiteX3900" fmla="*/ 5544931 w 5812971"/>
              <a:gd name="connsiteY3900" fmla="*/ 2244731 h 6046090"/>
              <a:gd name="connsiteX3901" fmla="*/ 5535600 w 5812971"/>
              <a:gd name="connsiteY3901" fmla="*/ 2266663 h 6046090"/>
              <a:gd name="connsiteX3902" fmla="*/ 5513202 w 5812971"/>
              <a:gd name="connsiteY3902" fmla="*/ 2277628 h 6046090"/>
              <a:gd name="connsiteX3903" fmla="*/ 5490805 w 5812971"/>
              <a:gd name="connsiteY3903" fmla="*/ 2268490 h 6046090"/>
              <a:gd name="connsiteX3904" fmla="*/ 5490805 w 5812971"/>
              <a:gd name="connsiteY3904" fmla="*/ 2224627 h 6046090"/>
              <a:gd name="connsiteX3905" fmla="*/ 5492670 w 5812971"/>
              <a:gd name="connsiteY3905" fmla="*/ 2222800 h 6046090"/>
              <a:gd name="connsiteX3906" fmla="*/ 5514135 w 5812971"/>
              <a:gd name="connsiteY3906" fmla="*/ 2214803 h 6046090"/>
              <a:gd name="connsiteX3907" fmla="*/ 1073172 w 5812971"/>
              <a:gd name="connsiteY3907" fmla="*/ 2210221 h 6046090"/>
              <a:gd name="connsiteX3908" fmla="*/ 1097362 w 5812971"/>
              <a:gd name="connsiteY3908" fmla="*/ 2210915 h 6046090"/>
              <a:gd name="connsiteX3909" fmla="*/ 1114271 w 5812971"/>
              <a:gd name="connsiteY3909" fmla="*/ 2249848 h 6046090"/>
              <a:gd name="connsiteX3910" fmla="*/ 1084210 w 5812971"/>
              <a:gd name="connsiteY3910" fmla="*/ 2272094 h 6046090"/>
              <a:gd name="connsiteX3911" fmla="*/ 1072937 w 5812971"/>
              <a:gd name="connsiteY3911" fmla="*/ 2268386 h 6046090"/>
              <a:gd name="connsiteX3912" fmla="*/ 1056027 w 5812971"/>
              <a:gd name="connsiteY3912" fmla="*/ 2229454 h 6046090"/>
              <a:gd name="connsiteX3913" fmla="*/ 1056027 w 5812971"/>
              <a:gd name="connsiteY3913" fmla="*/ 2227600 h 6046090"/>
              <a:gd name="connsiteX3914" fmla="*/ 1073172 w 5812971"/>
              <a:gd name="connsiteY3914" fmla="*/ 2210221 h 6046090"/>
              <a:gd name="connsiteX3915" fmla="*/ 918503 w 5812971"/>
              <a:gd name="connsiteY3915" fmla="*/ 2191324 h 6046090"/>
              <a:gd name="connsiteX3916" fmla="*/ 942880 w 5812971"/>
              <a:gd name="connsiteY3916" fmla="*/ 2191324 h 6046090"/>
              <a:gd name="connsiteX3917" fmla="*/ 959439 w 5812971"/>
              <a:gd name="connsiteY3917" fmla="*/ 2206156 h 6046090"/>
              <a:gd name="connsiteX3918" fmla="*/ 959439 w 5812971"/>
              <a:gd name="connsiteY3918" fmla="*/ 2230257 h 6046090"/>
              <a:gd name="connsiteX3919" fmla="*/ 930001 w 5812971"/>
              <a:gd name="connsiteY3919" fmla="*/ 2252503 h 6046090"/>
              <a:gd name="connsiteX3920" fmla="*/ 918963 w 5812971"/>
              <a:gd name="connsiteY3920" fmla="*/ 2250649 h 6046090"/>
              <a:gd name="connsiteX3921" fmla="*/ 902404 w 5812971"/>
              <a:gd name="connsiteY3921" fmla="*/ 2233965 h 6046090"/>
              <a:gd name="connsiteX3922" fmla="*/ 902404 w 5812971"/>
              <a:gd name="connsiteY3922" fmla="*/ 2209863 h 6046090"/>
              <a:gd name="connsiteX3923" fmla="*/ 902404 w 5812971"/>
              <a:gd name="connsiteY3923" fmla="*/ 2208010 h 6046090"/>
              <a:gd name="connsiteX3924" fmla="*/ 918503 w 5812971"/>
              <a:gd name="connsiteY3924" fmla="*/ 2191324 h 6046090"/>
              <a:gd name="connsiteX3925" fmla="*/ 788601 w 5812971"/>
              <a:gd name="connsiteY3925" fmla="*/ 2169920 h 6046090"/>
              <a:gd name="connsiteX3926" fmla="*/ 805400 w 5812971"/>
              <a:gd name="connsiteY3926" fmla="*/ 2186720 h 6046090"/>
              <a:gd name="connsiteX3927" fmla="*/ 807265 w 5812971"/>
              <a:gd name="connsiteY3927" fmla="*/ 2209118 h 6046090"/>
              <a:gd name="connsiteX3928" fmla="*/ 777402 w 5812971"/>
              <a:gd name="connsiteY3928" fmla="*/ 2231516 h 6046090"/>
              <a:gd name="connsiteX3929" fmla="*/ 766202 w 5812971"/>
              <a:gd name="connsiteY3929" fmla="*/ 2229649 h 6046090"/>
              <a:gd name="connsiteX3930" fmla="*/ 747537 w 5812971"/>
              <a:gd name="connsiteY3930" fmla="*/ 2190453 h 6046090"/>
              <a:gd name="connsiteX3931" fmla="*/ 788601 w 5812971"/>
              <a:gd name="connsiteY3931" fmla="*/ 2169920 h 6046090"/>
              <a:gd name="connsiteX3932" fmla="*/ 636799 w 5812971"/>
              <a:gd name="connsiteY3932" fmla="*/ 2150328 h 6046090"/>
              <a:gd name="connsiteX3933" fmla="*/ 655219 w 5812971"/>
              <a:gd name="connsiteY3933" fmla="*/ 2189524 h 6046090"/>
              <a:gd name="connsiteX3934" fmla="*/ 625749 w 5812971"/>
              <a:gd name="connsiteY3934" fmla="*/ 2211922 h 6046090"/>
              <a:gd name="connsiteX3935" fmla="*/ 614697 w 5812971"/>
              <a:gd name="connsiteY3935" fmla="*/ 2211922 h 6046090"/>
              <a:gd name="connsiteX3936" fmla="*/ 596276 w 5812971"/>
              <a:gd name="connsiteY3936" fmla="*/ 2170859 h 6046090"/>
              <a:gd name="connsiteX3937" fmla="*/ 636799 w 5812971"/>
              <a:gd name="connsiteY3937" fmla="*/ 2150328 h 6046090"/>
              <a:gd name="connsiteX3938" fmla="*/ 473628 w 5812971"/>
              <a:gd name="connsiteY3938" fmla="*/ 2129341 h 6046090"/>
              <a:gd name="connsiteX3939" fmla="*/ 482959 w 5812971"/>
              <a:gd name="connsiteY3939" fmla="*/ 2131193 h 6046090"/>
              <a:gd name="connsiteX3940" fmla="*/ 501624 w 5812971"/>
              <a:gd name="connsiteY3940" fmla="*/ 2146015 h 6046090"/>
              <a:gd name="connsiteX3941" fmla="*/ 503490 w 5812971"/>
              <a:gd name="connsiteY3941" fmla="*/ 2170103 h 6046090"/>
              <a:gd name="connsiteX3942" fmla="*/ 473628 w 5812971"/>
              <a:gd name="connsiteY3942" fmla="*/ 2192335 h 6046090"/>
              <a:gd name="connsiteX3943" fmla="*/ 462428 w 5812971"/>
              <a:gd name="connsiteY3943" fmla="*/ 2190482 h 6046090"/>
              <a:gd name="connsiteX3944" fmla="*/ 443763 w 5812971"/>
              <a:gd name="connsiteY3944" fmla="*/ 2151574 h 6046090"/>
              <a:gd name="connsiteX3945" fmla="*/ 443763 w 5812971"/>
              <a:gd name="connsiteY3945" fmla="*/ 2149720 h 6046090"/>
              <a:gd name="connsiteX3946" fmla="*/ 473628 w 5812971"/>
              <a:gd name="connsiteY3946" fmla="*/ 2129341 h 6046090"/>
              <a:gd name="connsiteX3947" fmla="*/ 4694737 w 5812971"/>
              <a:gd name="connsiteY3947" fmla="*/ 2124090 h 6046090"/>
              <a:gd name="connsiteX3948" fmla="*/ 4717135 w 5812971"/>
              <a:gd name="connsiteY3948" fmla="*/ 2133687 h 6046090"/>
              <a:gd name="connsiteX3949" fmla="*/ 4719002 w 5812971"/>
              <a:gd name="connsiteY3949" fmla="*/ 2135514 h 6046090"/>
              <a:gd name="connsiteX3950" fmla="*/ 4719002 w 5812971"/>
              <a:gd name="connsiteY3950" fmla="*/ 2177550 h 6046090"/>
              <a:gd name="connsiteX3951" fmla="*/ 4696603 w 5812971"/>
              <a:gd name="connsiteY3951" fmla="*/ 2186687 h 6046090"/>
              <a:gd name="connsiteX3952" fmla="*/ 4674205 w 5812971"/>
              <a:gd name="connsiteY3952" fmla="*/ 2177550 h 6046090"/>
              <a:gd name="connsiteX3953" fmla="*/ 4663007 w 5812971"/>
              <a:gd name="connsiteY3953" fmla="*/ 2155618 h 6046090"/>
              <a:gd name="connsiteX3954" fmla="*/ 4672339 w 5812971"/>
              <a:gd name="connsiteY3954" fmla="*/ 2133687 h 6046090"/>
              <a:gd name="connsiteX3955" fmla="*/ 4694737 w 5812971"/>
              <a:gd name="connsiteY3955" fmla="*/ 2124090 h 6046090"/>
              <a:gd name="connsiteX3956" fmla="*/ 5812971 w 5812971"/>
              <a:gd name="connsiteY3956" fmla="*/ 2117662 h 6046090"/>
              <a:gd name="connsiteX3957" fmla="*/ 5812971 w 5812971"/>
              <a:gd name="connsiteY3957" fmla="*/ 2172482 h 6046090"/>
              <a:gd name="connsiteX3958" fmla="*/ 5799634 w 5812971"/>
              <a:gd name="connsiteY3958" fmla="*/ 2168069 h 6046090"/>
              <a:gd name="connsiteX3959" fmla="*/ 5799634 w 5812971"/>
              <a:gd name="connsiteY3959" fmla="*/ 2123913 h 6046090"/>
              <a:gd name="connsiteX3960" fmla="*/ 5801489 w 5812971"/>
              <a:gd name="connsiteY3960" fmla="*/ 2122073 h 6046090"/>
              <a:gd name="connsiteX3961" fmla="*/ 4894465 w 5812971"/>
              <a:gd name="connsiteY3961" fmla="*/ 2113864 h 6046090"/>
              <a:gd name="connsiteX3962" fmla="*/ 4917407 w 5812971"/>
              <a:gd name="connsiteY3962" fmla="*/ 2122143 h 6046090"/>
              <a:gd name="connsiteX3963" fmla="*/ 4917407 w 5812971"/>
              <a:gd name="connsiteY3963" fmla="*/ 2123984 h 6046090"/>
              <a:gd name="connsiteX3964" fmla="*/ 4917407 w 5812971"/>
              <a:gd name="connsiteY3964" fmla="*/ 2168139 h 6046090"/>
              <a:gd name="connsiteX3965" fmla="*/ 4897013 w 5812971"/>
              <a:gd name="connsiteY3965" fmla="*/ 2175498 h 6046090"/>
              <a:gd name="connsiteX3966" fmla="*/ 4874765 w 5812971"/>
              <a:gd name="connsiteY3966" fmla="*/ 2168139 h 6046090"/>
              <a:gd name="connsiteX3967" fmla="*/ 4872914 w 5812971"/>
              <a:gd name="connsiteY3967" fmla="*/ 2122143 h 6046090"/>
              <a:gd name="connsiteX3968" fmla="*/ 4894465 w 5812971"/>
              <a:gd name="connsiteY3968" fmla="*/ 2113864 h 6046090"/>
              <a:gd name="connsiteX3969" fmla="*/ 1456909 w 5812971"/>
              <a:gd name="connsiteY3969" fmla="*/ 2112687 h 6046090"/>
              <a:gd name="connsiteX3970" fmla="*/ 1480855 w 5812971"/>
              <a:gd name="connsiteY3970" fmla="*/ 2116163 h 6046090"/>
              <a:gd name="connsiteX3971" fmla="*/ 1491905 w 5812971"/>
              <a:gd name="connsiteY3971" fmla="*/ 2158803 h 6046090"/>
              <a:gd name="connsiteX3972" fmla="*/ 1464276 w 5812971"/>
              <a:gd name="connsiteY3972" fmla="*/ 2175488 h 6046090"/>
              <a:gd name="connsiteX3973" fmla="*/ 1449542 w 5812971"/>
              <a:gd name="connsiteY3973" fmla="*/ 2171780 h 6046090"/>
              <a:gd name="connsiteX3974" fmla="*/ 1436648 w 5812971"/>
              <a:gd name="connsiteY3974" fmla="*/ 2129139 h 6046090"/>
              <a:gd name="connsiteX3975" fmla="*/ 1438489 w 5812971"/>
              <a:gd name="connsiteY3975" fmla="*/ 2127285 h 6046090"/>
              <a:gd name="connsiteX3976" fmla="*/ 1456909 w 5812971"/>
              <a:gd name="connsiteY3976" fmla="*/ 2112687 h 6046090"/>
              <a:gd name="connsiteX3977" fmla="*/ 330373 w 5812971"/>
              <a:gd name="connsiteY3977" fmla="*/ 2111109 h 6046090"/>
              <a:gd name="connsiteX3978" fmla="*/ 349038 w 5812971"/>
              <a:gd name="connsiteY3978" fmla="*/ 2127794 h 6046090"/>
              <a:gd name="connsiteX3979" fmla="*/ 350903 w 5812971"/>
              <a:gd name="connsiteY3979" fmla="*/ 2150041 h 6046090"/>
              <a:gd name="connsiteX3980" fmla="*/ 321040 w 5812971"/>
              <a:gd name="connsiteY3980" fmla="*/ 2174142 h 6046090"/>
              <a:gd name="connsiteX3981" fmla="*/ 311707 w 5812971"/>
              <a:gd name="connsiteY3981" fmla="*/ 2172289 h 6046090"/>
              <a:gd name="connsiteX3982" fmla="*/ 291176 w 5812971"/>
              <a:gd name="connsiteY3982" fmla="*/ 2133356 h 6046090"/>
              <a:gd name="connsiteX3983" fmla="*/ 291176 w 5812971"/>
              <a:gd name="connsiteY3983" fmla="*/ 2131502 h 6046090"/>
              <a:gd name="connsiteX3984" fmla="*/ 330373 w 5812971"/>
              <a:gd name="connsiteY3984" fmla="*/ 2111109 h 6046090"/>
              <a:gd name="connsiteX3985" fmla="*/ 5094649 w 5812971"/>
              <a:gd name="connsiteY3985" fmla="*/ 2104131 h 6046090"/>
              <a:gd name="connsiteX3986" fmla="*/ 5115831 w 5812971"/>
              <a:gd name="connsiteY3986" fmla="*/ 2112591 h 6046090"/>
              <a:gd name="connsiteX3987" fmla="*/ 5117675 w 5812971"/>
              <a:gd name="connsiteY3987" fmla="*/ 2157708 h 6046090"/>
              <a:gd name="connsiteX3988" fmla="*/ 5095571 w 5812971"/>
              <a:gd name="connsiteY3988" fmla="*/ 2167107 h 6046090"/>
              <a:gd name="connsiteX3989" fmla="*/ 5075309 w 5812971"/>
              <a:gd name="connsiteY3989" fmla="*/ 2157708 h 6046090"/>
              <a:gd name="connsiteX3990" fmla="*/ 5073467 w 5812971"/>
              <a:gd name="connsiteY3990" fmla="*/ 2112591 h 6046090"/>
              <a:gd name="connsiteX3991" fmla="*/ 5094649 w 5812971"/>
              <a:gd name="connsiteY3991" fmla="*/ 2104131 h 6046090"/>
              <a:gd name="connsiteX3992" fmla="*/ 5624496 w 5812971"/>
              <a:gd name="connsiteY3992" fmla="*/ 2104041 h 6046090"/>
              <a:gd name="connsiteX3993" fmla="*/ 5645883 w 5812971"/>
              <a:gd name="connsiteY3993" fmla="*/ 2112909 h 6046090"/>
              <a:gd name="connsiteX3994" fmla="*/ 5645883 w 5812971"/>
              <a:gd name="connsiteY3994" fmla="*/ 2155837 h 6046090"/>
              <a:gd name="connsiteX3995" fmla="*/ 5621965 w 5812971"/>
              <a:gd name="connsiteY3995" fmla="*/ 2167037 h 6046090"/>
              <a:gd name="connsiteX3996" fmla="*/ 5601727 w 5812971"/>
              <a:gd name="connsiteY3996" fmla="*/ 2157705 h 6046090"/>
              <a:gd name="connsiteX3997" fmla="*/ 5592529 w 5812971"/>
              <a:gd name="connsiteY3997" fmla="*/ 2135306 h 6046090"/>
              <a:gd name="connsiteX3998" fmla="*/ 5601727 w 5812971"/>
              <a:gd name="connsiteY3998" fmla="*/ 2114774 h 6046090"/>
              <a:gd name="connsiteX3999" fmla="*/ 5624496 w 5812971"/>
              <a:gd name="connsiteY3999" fmla="*/ 2104041 h 6046090"/>
              <a:gd name="connsiteX4000" fmla="*/ 180585 w 5812971"/>
              <a:gd name="connsiteY4000" fmla="*/ 2095628 h 6046090"/>
              <a:gd name="connsiteX4001" fmla="*/ 197384 w 5812971"/>
              <a:gd name="connsiteY4001" fmla="*/ 2110688 h 6046090"/>
              <a:gd name="connsiteX4002" fmla="*/ 199250 w 5812971"/>
              <a:gd name="connsiteY4002" fmla="*/ 2134952 h 6046090"/>
              <a:gd name="connsiteX4003" fmla="*/ 169385 w 5812971"/>
              <a:gd name="connsiteY4003" fmla="*/ 2157350 h 6046090"/>
              <a:gd name="connsiteX4004" fmla="*/ 160054 w 5812971"/>
              <a:gd name="connsiteY4004" fmla="*/ 2155483 h 6046090"/>
              <a:gd name="connsiteX4005" fmla="*/ 139522 w 5812971"/>
              <a:gd name="connsiteY4005" fmla="*/ 2116288 h 6046090"/>
              <a:gd name="connsiteX4006" fmla="*/ 141389 w 5812971"/>
              <a:gd name="connsiteY4006" fmla="*/ 2114421 h 6046090"/>
              <a:gd name="connsiteX4007" fmla="*/ 180585 w 5812971"/>
              <a:gd name="connsiteY4007" fmla="*/ 2095628 h 6046090"/>
              <a:gd name="connsiteX4008" fmla="*/ 5294575 w 5812971"/>
              <a:gd name="connsiteY4008" fmla="*/ 2092825 h 6046090"/>
              <a:gd name="connsiteX4009" fmla="*/ 5316192 w 5812971"/>
              <a:gd name="connsiteY4009" fmla="*/ 2101313 h 6046090"/>
              <a:gd name="connsiteX4010" fmla="*/ 5318073 w 5812971"/>
              <a:gd name="connsiteY4010" fmla="*/ 2147977 h 6046090"/>
              <a:gd name="connsiteX4011" fmla="*/ 5295513 w 5812971"/>
              <a:gd name="connsiteY4011" fmla="*/ 2157309 h 6046090"/>
              <a:gd name="connsiteX4012" fmla="*/ 5272957 w 5812971"/>
              <a:gd name="connsiteY4012" fmla="*/ 2147977 h 6046090"/>
              <a:gd name="connsiteX4013" fmla="*/ 5263556 w 5812971"/>
              <a:gd name="connsiteY4013" fmla="*/ 2123712 h 6046090"/>
              <a:gd name="connsiteX4014" fmla="*/ 5272957 w 5812971"/>
              <a:gd name="connsiteY4014" fmla="*/ 2101313 h 6046090"/>
              <a:gd name="connsiteX4015" fmla="*/ 5294575 w 5812971"/>
              <a:gd name="connsiteY4015" fmla="*/ 2092825 h 6046090"/>
              <a:gd name="connsiteX4016" fmla="*/ 5424775 w 5812971"/>
              <a:gd name="connsiteY4016" fmla="*/ 2092796 h 6046090"/>
              <a:gd name="connsiteX4017" fmla="*/ 5446473 w 5812971"/>
              <a:gd name="connsiteY4017" fmla="*/ 2101628 h 6046090"/>
              <a:gd name="connsiteX4018" fmla="*/ 5446473 w 5812971"/>
              <a:gd name="connsiteY4018" fmla="*/ 2146122 h 6046090"/>
              <a:gd name="connsiteX4019" fmla="*/ 5424075 w 5812971"/>
              <a:gd name="connsiteY4019" fmla="*/ 2157246 h 6046090"/>
              <a:gd name="connsiteX4020" fmla="*/ 5401677 w 5812971"/>
              <a:gd name="connsiteY4020" fmla="*/ 2147977 h 6046090"/>
              <a:gd name="connsiteX4021" fmla="*/ 5392345 w 5812971"/>
              <a:gd name="connsiteY4021" fmla="*/ 2125729 h 6046090"/>
              <a:gd name="connsiteX4022" fmla="*/ 5401677 w 5812971"/>
              <a:gd name="connsiteY4022" fmla="*/ 2103483 h 6046090"/>
              <a:gd name="connsiteX4023" fmla="*/ 5424775 w 5812971"/>
              <a:gd name="connsiteY4023" fmla="*/ 2092796 h 6046090"/>
              <a:gd name="connsiteX4024" fmla="*/ 1297690 w 5812971"/>
              <a:gd name="connsiteY4024" fmla="*/ 2090025 h 6046090"/>
              <a:gd name="connsiteX4025" fmla="*/ 1321956 w 5812971"/>
              <a:gd name="connsiteY4025" fmla="*/ 2091890 h 6046090"/>
              <a:gd name="connsiteX4026" fmla="*/ 1335020 w 5812971"/>
              <a:gd name="connsiteY4026" fmla="*/ 2134900 h 6046090"/>
              <a:gd name="connsiteX4027" fmla="*/ 1305157 w 5812971"/>
              <a:gd name="connsiteY4027" fmla="*/ 2151697 h 6046090"/>
              <a:gd name="connsiteX4028" fmla="*/ 1292091 w 5812971"/>
              <a:gd name="connsiteY4028" fmla="*/ 2149830 h 6046090"/>
              <a:gd name="connsiteX4029" fmla="*/ 1279025 w 5812971"/>
              <a:gd name="connsiteY4029" fmla="*/ 2106902 h 6046090"/>
              <a:gd name="connsiteX4030" fmla="*/ 1279025 w 5812971"/>
              <a:gd name="connsiteY4030" fmla="*/ 2105035 h 6046090"/>
              <a:gd name="connsiteX4031" fmla="*/ 1297690 w 5812971"/>
              <a:gd name="connsiteY4031" fmla="*/ 2090025 h 6046090"/>
              <a:gd name="connsiteX4032" fmla="*/ 1138571 w 5812971"/>
              <a:gd name="connsiteY4032" fmla="*/ 2068648 h 6046090"/>
              <a:gd name="connsiteX4033" fmla="*/ 1161902 w 5812971"/>
              <a:gd name="connsiteY4033" fmla="*/ 2069594 h 6046090"/>
              <a:gd name="connsiteX4034" fmla="*/ 1176834 w 5812971"/>
              <a:gd name="connsiteY4034" fmla="*/ 2111297 h 6046090"/>
              <a:gd name="connsiteX4035" fmla="*/ 1146970 w 5812971"/>
              <a:gd name="connsiteY4035" fmla="*/ 2132106 h 6046090"/>
              <a:gd name="connsiteX4036" fmla="*/ 1133904 w 5812971"/>
              <a:gd name="connsiteY4036" fmla="*/ 2128322 h 6046090"/>
              <a:gd name="connsiteX4037" fmla="*/ 1118974 w 5812971"/>
              <a:gd name="connsiteY4037" fmla="*/ 2086619 h 6046090"/>
              <a:gd name="connsiteX4038" fmla="*/ 1120839 w 5812971"/>
              <a:gd name="connsiteY4038" fmla="*/ 2084728 h 6046090"/>
              <a:gd name="connsiteX4039" fmla="*/ 1138571 w 5812971"/>
              <a:gd name="connsiteY4039" fmla="*/ 2068648 h 6046090"/>
              <a:gd name="connsiteX4040" fmla="*/ 981552 w 5812971"/>
              <a:gd name="connsiteY4040" fmla="*/ 2047795 h 6046090"/>
              <a:gd name="connsiteX4041" fmla="*/ 1006516 w 5812971"/>
              <a:gd name="connsiteY4041" fmla="*/ 2048030 h 6046090"/>
              <a:gd name="connsiteX4042" fmla="*/ 1021447 w 5812971"/>
              <a:gd name="connsiteY4042" fmla="*/ 2090960 h 6046090"/>
              <a:gd name="connsiteX4043" fmla="*/ 991584 w 5812971"/>
              <a:gd name="connsiteY4043" fmla="*/ 2109717 h 6046090"/>
              <a:gd name="connsiteX4044" fmla="*/ 978519 w 5812971"/>
              <a:gd name="connsiteY4044" fmla="*/ 2105984 h 6046090"/>
              <a:gd name="connsiteX4045" fmla="*/ 963587 w 5812971"/>
              <a:gd name="connsiteY4045" fmla="*/ 2064827 h 6046090"/>
              <a:gd name="connsiteX4046" fmla="*/ 963587 w 5812971"/>
              <a:gd name="connsiteY4046" fmla="*/ 2062960 h 6046090"/>
              <a:gd name="connsiteX4047" fmla="*/ 981552 w 5812971"/>
              <a:gd name="connsiteY4047" fmla="*/ 2047795 h 6046090"/>
              <a:gd name="connsiteX4048" fmla="*/ 825446 w 5812971"/>
              <a:gd name="connsiteY4048" fmla="*/ 2026519 h 6046090"/>
              <a:gd name="connsiteX4049" fmla="*/ 848329 w 5812971"/>
              <a:gd name="connsiteY4049" fmla="*/ 2027447 h 6046090"/>
              <a:gd name="connsiteX4050" fmla="*/ 864804 w 5812971"/>
              <a:gd name="connsiteY4050" fmla="*/ 2068234 h 6046090"/>
              <a:gd name="connsiteX4051" fmla="*/ 835515 w 5812971"/>
              <a:gd name="connsiteY4051" fmla="*/ 2088626 h 6046090"/>
              <a:gd name="connsiteX4052" fmla="*/ 822701 w 5812971"/>
              <a:gd name="connsiteY4052" fmla="*/ 2084918 h 6046090"/>
              <a:gd name="connsiteX4053" fmla="*/ 808055 w 5812971"/>
              <a:gd name="connsiteY4053" fmla="*/ 2044132 h 6046090"/>
              <a:gd name="connsiteX4054" fmla="*/ 808055 w 5812971"/>
              <a:gd name="connsiteY4054" fmla="*/ 2042278 h 6046090"/>
              <a:gd name="connsiteX4055" fmla="*/ 825446 w 5812971"/>
              <a:gd name="connsiteY4055" fmla="*/ 2026519 h 6046090"/>
              <a:gd name="connsiteX4056" fmla="*/ 4583913 w 5812971"/>
              <a:gd name="connsiteY4056" fmla="*/ 2013051 h 6046090"/>
              <a:gd name="connsiteX4057" fmla="*/ 4605233 w 5812971"/>
              <a:gd name="connsiteY4057" fmla="*/ 2021512 h 6046090"/>
              <a:gd name="connsiteX4058" fmla="*/ 4607087 w 5812971"/>
              <a:gd name="connsiteY4058" fmla="*/ 2066628 h 6046090"/>
              <a:gd name="connsiteX4059" fmla="*/ 4584841 w 5812971"/>
              <a:gd name="connsiteY4059" fmla="*/ 2076028 h 6046090"/>
              <a:gd name="connsiteX4060" fmla="*/ 4562593 w 5812971"/>
              <a:gd name="connsiteY4060" fmla="*/ 2066628 h 6046090"/>
              <a:gd name="connsiteX4061" fmla="*/ 4562593 w 5812971"/>
              <a:gd name="connsiteY4061" fmla="*/ 2021512 h 6046090"/>
              <a:gd name="connsiteX4062" fmla="*/ 4583913 w 5812971"/>
              <a:gd name="connsiteY4062" fmla="*/ 2013051 h 6046090"/>
              <a:gd name="connsiteX4063" fmla="*/ 669233 w 5812971"/>
              <a:gd name="connsiteY4063" fmla="*/ 2005754 h 6046090"/>
              <a:gd name="connsiteX4064" fmla="*/ 694013 w 5812971"/>
              <a:gd name="connsiteY4064" fmla="*/ 2006450 h 6046090"/>
              <a:gd name="connsiteX4065" fmla="*/ 710688 w 5812971"/>
              <a:gd name="connsiteY4065" fmla="*/ 2023134 h 6046090"/>
              <a:gd name="connsiteX4066" fmla="*/ 710688 w 5812971"/>
              <a:gd name="connsiteY4066" fmla="*/ 2047235 h 6046090"/>
              <a:gd name="connsiteX4067" fmla="*/ 681044 w 5812971"/>
              <a:gd name="connsiteY4067" fmla="*/ 2067627 h 6046090"/>
              <a:gd name="connsiteX4068" fmla="*/ 668074 w 5812971"/>
              <a:gd name="connsiteY4068" fmla="*/ 2063920 h 6046090"/>
              <a:gd name="connsiteX4069" fmla="*/ 651398 w 5812971"/>
              <a:gd name="connsiteY4069" fmla="*/ 2047235 h 6046090"/>
              <a:gd name="connsiteX4070" fmla="*/ 651398 w 5812971"/>
              <a:gd name="connsiteY4070" fmla="*/ 2023134 h 6046090"/>
              <a:gd name="connsiteX4071" fmla="*/ 669233 w 5812971"/>
              <a:gd name="connsiteY4071" fmla="*/ 2005754 h 6046090"/>
              <a:gd name="connsiteX4072" fmla="*/ 4784339 w 5812971"/>
              <a:gd name="connsiteY4072" fmla="*/ 2002299 h 6046090"/>
              <a:gd name="connsiteX4073" fmla="*/ 4805877 w 5812971"/>
              <a:gd name="connsiteY4073" fmla="*/ 2012099 h 6046090"/>
              <a:gd name="connsiteX4074" fmla="*/ 4816995 w 5812971"/>
              <a:gd name="connsiteY4074" fmla="*/ 2034498 h 6046090"/>
              <a:gd name="connsiteX4075" fmla="*/ 4807730 w 5812971"/>
              <a:gd name="connsiteY4075" fmla="*/ 2056894 h 6046090"/>
              <a:gd name="connsiteX4076" fmla="*/ 4785497 w 5812971"/>
              <a:gd name="connsiteY4076" fmla="*/ 2066227 h 6046090"/>
              <a:gd name="connsiteX4077" fmla="*/ 4763263 w 5812971"/>
              <a:gd name="connsiteY4077" fmla="*/ 2056894 h 6046090"/>
              <a:gd name="connsiteX4078" fmla="*/ 4753999 w 5812971"/>
              <a:gd name="connsiteY4078" fmla="*/ 2032631 h 6046090"/>
              <a:gd name="connsiteX4079" fmla="*/ 4761411 w 5812971"/>
              <a:gd name="connsiteY4079" fmla="*/ 2012099 h 6046090"/>
              <a:gd name="connsiteX4080" fmla="*/ 4784339 w 5812971"/>
              <a:gd name="connsiteY4080" fmla="*/ 2002299 h 6046090"/>
              <a:gd name="connsiteX4081" fmla="*/ 4984525 w 5812971"/>
              <a:gd name="connsiteY4081" fmla="*/ 1993394 h 6046090"/>
              <a:gd name="connsiteX4082" fmla="*/ 5006377 w 5812971"/>
              <a:gd name="connsiteY4082" fmla="*/ 2001672 h 6046090"/>
              <a:gd name="connsiteX4083" fmla="*/ 5015777 w 5812971"/>
              <a:gd name="connsiteY4083" fmla="*/ 2025591 h 6046090"/>
              <a:gd name="connsiteX4084" fmla="*/ 5006377 w 5812971"/>
              <a:gd name="connsiteY4084" fmla="*/ 2045828 h 6046090"/>
              <a:gd name="connsiteX4085" fmla="*/ 4985699 w 5812971"/>
              <a:gd name="connsiteY4085" fmla="*/ 2055027 h 6046090"/>
              <a:gd name="connsiteX4086" fmla="*/ 4963141 w 5812971"/>
              <a:gd name="connsiteY4086" fmla="*/ 2045828 h 6046090"/>
              <a:gd name="connsiteX4087" fmla="*/ 4961261 w 5812971"/>
              <a:gd name="connsiteY4087" fmla="*/ 2001672 h 6046090"/>
              <a:gd name="connsiteX4088" fmla="*/ 4984525 w 5812971"/>
              <a:gd name="connsiteY4088" fmla="*/ 1993394 h 6046090"/>
              <a:gd name="connsiteX4089" fmla="*/ 5734850 w 5812971"/>
              <a:gd name="connsiteY4089" fmla="*/ 1992031 h 6046090"/>
              <a:gd name="connsiteX4090" fmla="*/ 5755847 w 5812971"/>
              <a:gd name="connsiteY4090" fmla="*/ 2000898 h 6046090"/>
              <a:gd name="connsiteX4091" fmla="*/ 5755847 w 5812971"/>
              <a:gd name="connsiteY4091" fmla="*/ 2045693 h 6046090"/>
              <a:gd name="connsiteX4092" fmla="*/ 5733450 w 5812971"/>
              <a:gd name="connsiteY4092" fmla="*/ 2055026 h 6046090"/>
              <a:gd name="connsiteX4093" fmla="*/ 5711051 w 5812971"/>
              <a:gd name="connsiteY4093" fmla="*/ 2045693 h 6046090"/>
              <a:gd name="connsiteX4094" fmla="*/ 5701719 w 5812971"/>
              <a:gd name="connsiteY4094" fmla="*/ 2025163 h 6046090"/>
              <a:gd name="connsiteX4095" fmla="*/ 5711051 w 5812971"/>
              <a:gd name="connsiteY4095" fmla="*/ 2002765 h 6046090"/>
              <a:gd name="connsiteX4096" fmla="*/ 5734850 w 5812971"/>
              <a:gd name="connsiteY4096" fmla="*/ 1992031 h 6046090"/>
              <a:gd name="connsiteX4097" fmla="*/ 515390 w 5812971"/>
              <a:gd name="connsiteY4097" fmla="*/ 1986851 h 6046090"/>
              <a:gd name="connsiteX4098" fmla="*/ 538489 w 5812971"/>
              <a:gd name="connsiteY4098" fmla="*/ 1986851 h 6046090"/>
              <a:gd name="connsiteX4099" fmla="*/ 557154 w 5812971"/>
              <a:gd name="connsiteY4099" fmla="*/ 2025783 h 6046090"/>
              <a:gd name="connsiteX4100" fmla="*/ 527289 w 5812971"/>
              <a:gd name="connsiteY4100" fmla="*/ 2048030 h 6046090"/>
              <a:gd name="connsiteX4101" fmla="*/ 514224 w 5812971"/>
              <a:gd name="connsiteY4101" fmla="*/ 2044322 h 6046090"/>
              <a:gd name="connsiteX4102" fmla="*/ 497425 w 5812971"/>
              <a:gd name="connsiteY4102" fmla="*/ 2027637 h 6046090"/>
              <a:gd name="connsiteX4103" fmla="*/ 497425 w 5812971"/>
              <a:gd name="connsiteY4103" fmla="*/ 2005389 h 6046090"/>
              <a:gd name="connsiteX4104" fmla="*/ 499291 w 5812971"/>
              <a:gd name="connsiteY4104" fmla="*/ 2003537 h 6046090"/>
              <a:gd name="connsiteX4105" fmla="*/ 515390 w 5812971"/>
              <a:gd name="connsiteY4105" fmla="*/ 1986851 h 6046090"/>
              <a:gd name="connsiteX4106" fmla="*/ 5183998 w 5812971"/>
              <a:gd name="connsiteY4106" fmla="*/ 1983401 h 6046090"/>
              <a:gd name="connsiteX4107" fmla="*/ 5207097 w 5812971"/>
              <a:gd name="connsiteY4107" fmla="*/ 1992499 h 6046090"/>
              <a:gd name="connsiteX4108" fmla="*/ 5207097 w 5812971"/>
              <a:gd name="connsiteY4108" fmla="*/ 2037296 h 6046090"/>
              <a:gd name="connsiteX4109" fmla="*/ 5186565 w 5812971"/>
              <a:gd name="connsiteY4109" fmla="*/ 2046628 h 6046090"/>
              <a:gd name="connsiteX4110" fmla="*/ 5164165 w 5812971"/>
              <a:gd name="connsiteY4110" fmla="*/ 2037296 h 6046090"/>
              <a:gd name="connsiteX4111" fmla="*/ 5152967 w 5812971"/>
              <a:gd name="connsiteY4111" fmla="*/ 2014898 h 6046090"/>
              <a:gd name="connsiteX4112" fmla="*/ 5162300 w 5812971"/>
              <a:gd name="connsiteY4112" fmla="*/ 1992499 h 6046090"/>
              <a:gd name="connsiteX4113" fmla="*/ 5183998 w 5812971"/>
              <a:gd name="connsiteY4113" fmla="*/ 1983401 h 6046090"/>
              <a:gd name="connsiteX4114" fmla="*/ 5534861 w 5812971"/>
              <a:gd name="connsiteY4114" fmla="*/ 1983399 h 6046090"/>
              <a:gd name="connsiteX4115" fmla="*/ 5556793 w 5812971"/>
              <a:gd name="connsiteY4115" fmla="*/ 1992499 h 6046090"/>
              <a:gd name="connsiteX4116" fmla="*/ 5565931 w 5812971"/>
              <a:gd name="connsiteY4116" fmla="*/ 2014896 h 6046090"/>
              <a:gd name="connsiteX4117" fmla="*/ 5556793 w 5812971"/>
              <a:gd name="connsiteY4117" fmla="*/ 2035427 h 6046090"/>
              <a:gd name="connsiteX4118" fmla="*/ 5533033 w 5812971"/>
              <a:gd name="connsiteY4118" fmla="*/ 2046628 h 6046090"/>
              <a:gd name="connsiteX4119" fmla="*/ 5511101 w 5812971"/>
              <a:gd name="connsiteY4119" fmla="*/ 2037294 h 6046090"/>
              <a:gd name="connsiteX4120" fmla="*/ 5511101 w 5812971"/>
              <a:gd name="connsiteY4120" fmla="*/ 1994365 h 6046090"/>
              <a:gd name="connsiteX4121" fmla="*/ 5512929 w 5812971"/>
              <a:gd name="connsiteY4121" fmla="*/ 1992499 h 6046090"/>
              <a:gd name="connsiteX4122" fmla="*/ 5534861 w 5812971"/>
              <a:gd name="connsiteY4122" fmla="*/ 1983399 h 6046090"/>
              <a:gd name="connsiteX4123" fmla="*/ 5365270 w 5812971"/>
              <a:gd name="connsiteY4123" fmla="*/ 1982701 h 6046090"/>
              <a:gd name="connsiteX4124" fmla="*/ 5386820 w 5812971"/>
              <a:gd name="connsiteY4124" fmla="*/ 1992499 h 6046090"/>
              <a:gd name="connsiteX4125" fmla="*/ 5386820 w 5812971"/>
              <a:gd name="connsiteY4125" fmla="*/ 2035429 h 6046090"/>
              <a:gd name="connsiteX4126" fmla="*/ 5364573 w 5812971"/>
              <a:gd name="connsiteY4126" fmla="*/ 2046628 h 6046090"/>
              <a:gd name="connsiteX4127" fmla="*/ 5342327 w 5812971"/>
              <a:gd name="connsiteY4127" fmla="*/ 2037296 h 6046090"/>
              <a:gd name="connsiteX4128" fmla="*/ 5342327 w 5812971"/>
              <a:gd name="connsiteY4128" fmla="*/ 1992499 h 6046090"/>
              <a:gd name="connsiteX4129" fmla="*/ 5365270 w 5812971"/>
              <a:gd name="connsiteY4129" fmla="*/ 1982701 h 6046090"/>
              <a:gd name="connsiteX4130" fmla="*/ 1541738 w 5812971"/>
              <a:gd name="connsiteY4130" fmla="*/ 1981300 h 6046090"/>
              <a:gd name="connsiteX4131" fmla="*/ 1564602 w 5812971"/>
              <a:gd name="connsiteY4131" fmla="*/ 1985968 h 6046090"/>
              <a:gd name="connsiteX4132" fmla="*/ 1572067 w 5812971"/>
              <a:gd name="connsiteY4132" fmla="*/ 2028897 h 6046090"/>
              <a:gd name="connsiteX4133" fmla="*/ 1545936 w 5812971"/>
              <a:gd name="connsiteY4133" fmla="*/ 2043829 h 6046090"/>
              <a:gd name="connsiteX4134" fmla="*/ 1529137 w 5812971"/>
              <a:gd name="connsiteY4134" fmla="*/ 2038230 h 6046090"/>
              <a:gd name="connsiteX4135" fmla="*/ 1519805 w 5812971"/>
              <a:gd name="connsiteY4135" fmla="*/ 1995300 h 6046090"/>
              <a:gd name="connsiteX4136" fmla="*/ 1521672 w 5812971"/>
              <a:gd name="connsiteY4136" fmla="*/ 1993435 h 6046090"/>
              <a:gd name="connsiteX4137" fmla="*/ 1541738 w 5812971"/>
              <a:gd name="connsiteY4137" fmla="*/ 1981300 h 6046090"/>
              <a:gd name="connsiteX4138" fmla="*/ 362026 w 5812971"/>
              <a:gd name="connsiteY4138" fmla="*/ 1965853 h 6046090"/>
              <a:gd name="connsiteX4139" fmla="*/ 384820 w 5812971"/>
              <a:gd name="connsiteY4139" fmla="*/ 1965853 h 6046090"/>
              <a:gd name="connsiteX4140" fmla="*/ 403241 w 5812971"/>
              <a:gd name="connsiteY4140" fmla="*/ 2004784 h 6046090"/>
              <a:gd name="connsiteX4141" fmla="*/ 373769 w 5812971"/>
              <a:gd name="connsiteY4141" fmla="*/ 2027031 h 6046090"/>
              <a:gd name="connsiteX4142" fmla="*/ 362717 w 5812971"/>
              <a:gd name="connsiteY4142" fmla="*/ 2025178 h 6046090"/>
              <a:gd name="connsiteX4143" fmla="*/ 344298 w 5812971"/>
              <a:gd name="connsiteY4143" fmla="*/ 1984390 h 6046090"/>
              <a:gd name="connsiteX4144" fmla="*/ 346139 w 5812971"/>
              <a:gd name="connsiteY4144" fmla="*/ 1982538 h 6046090"/>
              <a:gd name="connsiteX4145" fmla="*/ 362026 w 5812971"/>
              <a:gd name="connsiteY4145" fmla="*/ 1965853 h 6046090"/>
              <a:gd name="connsiteX4146" fmla="*/ 1377377 w 5812971"/>
              <a:gd name="connsiteY4146" fmla="*/ 1957037 h 6046090"/>
              <a:gd name="connsiteX4147" fmla="*/ 1401174 w 5812971"/>
              <a:gd name="connsiteY4147" fmla="*/ 1960769 h 6046090"/>
              <a:gd name="connsiteX4148" fmla="*/ 1410328 w 5812971"/>
              <a:gd name="connsiteY4148" fmla="*/ 2003700 h 6046090"/>
              <a:gd name="connsiteX4149" fmla="*/ 1382868 w 5812971"/>
              <a:gd name="connsiteY4149" fmla="*/ 2018633 h 6046090"/>
              <a:gd name="connsiteX4150" fmla="*/ 1366393 w 5812971"/>
              <a:gd name="connsiteY4150" fmla="*/ 2014898 h 6046090"/>
              <a:gd name="connsiteX4151" fmla="*/ 1357239 w 5812971"/>
              <a:gd name="connsiteY4151" fmla="*/ 1971969 h 6046090"/>
              <a:gd name="connsiteX4152" fmla="*/ 1359070 w 5812971"/>
              <a:gd name="connsiteY4152" fmla="*/ 1970102 h 6046090"/>
              <a:gd name="connsiteX4153" fmla="*/ 1377377 w 5812971"/>
              <a:gd name="connsiteY4153" fmla="*/ 1957037 h 6046090"/>
              <a:gd name="connsiteX4154" fmla="*/ 232232 w 5812971"/>
              <a:gd name="connsiteY4154" fmla="*/ 1949924 h 6046090"/>
              <a:gd name="connsiteX4155" fmla="*/ 250653 w 5812971"/>
              <a:gd name="connsiteY4155" fmla="*/ 1988303 h 6046090"/>
              <a:gd name="connsiteX4156" fmla="*/ 221181 w 5812971"/>
              <a:gd name="connsiteY4156" fmla="*/ 2010235 h 6046090"/>
              <a:gd name="connsiteX4157" fmla="*/ 210131 w 5812971"/>
              <a:gd name="connsiteY4157" fmla="*/ 2008408 h 6046090"/>
              <a:gd name="connsiteX4158" fmla="*/ 191710 w 5812971"/>
              <a:gd name="connsiteY4158" fmla="*/ 1968201 h 6046090"/>
              <a:gd name="connsiteX4159" fmla="*/ 232232 w 5812971"/>
              <a:gd name="connsiteY4159" fmla="*/ 1949924 h 6046090"/>
              <a:gd name="connsiteX4160" fmla="*/ 1214398 w 5812971"/>
              <a:gd name="connsiteY4160" fmla="*/ 1932437 h 6046090"/>
              <a:gd name="connsiteX4161" fmla="*/ 1237963 w 5812971"/>
              <a:gd name="connsiteY4161" fmla="*/ 1934950 h 6046090"/>
              <a:gd name="connsiteX4162" fmla="*/ 1249162 w 5812971"/>
              <a:gd name="connsiteY4162" fmla="*/ 1976985 h 6046090"/>
              <a:gd name="connsiteX4163" fmla="*/ 1221164 w 5812971"/>
              <a:gd name="connsiteY4163" fmla="*/ 1993435 h 6046090"/>
              <a:gd name="connsiteX4164" fmla="*/ 1206232 w 5812971"/>
              <a:gd name="connsiteY4164" fmla="*/ 1989779 h 6046090"/>
              <a:gd name="connsiteX4165" fmla="*/ 1195033 w 5812971"/>
              <a:gd name="connsiteY4165" fmla="*/ 1947743 h 6046090"/>
              <a:gd name="connsiteX4166" fmla="*/ 1214398 w 5812971"/>
              <a:gd name="connsiteY4166" fmla="*/ 1932437 h 6046090"/>
              <a:gd name="connsiteX4167" fmla="*/ 1054002 w 5812971"/>
              <a:gd name="connsiteY4167" fmla="*/ 1908467 h 6046090"/>
              <a:gd name="connsiteX4168" fmla="*/ 1078149 w 5812971"/>
              <a:gd name="connsiteY4168" fmla="*/ 1911710 h 6046090"/>
              <a:gd name="connsiteX4169" fmla="*/ 1092869 w 5812971"/>
              <a:gd name="connsiteY4169" fmla="*/ 1930251 h 6046090"/>
              <a:gd name="connsiteX4170" fmla="*/ 1089188 w 5812971"/>
              <a:gd name="connsiteY4170" fmla="*/ 1952496 h 6046090"/>
              <a:gd name="connsiteX4171" fmla="*/ 1061590 w 5812971"/>
              <a:gd name="connsiteY4171" fmla="*/ 1971036 h 6046090"/>
              <a:gd name="connsiteX4172" fmla="*/ 1046872 w 5812971"/>
              <a:gd name="connsiteY4172" fmla="*/ 1967326 h 6046090"/>
              <a:gd name="connsiteX4173" fmla="*/ 1032153 w 5812971"/>
              <a:gd name="connsiteY4173" fmla="*/ 1948789 h 6046090"/>
              <a:gd name="connsiteX4174" fmla="*/ 1033993 w 5812971"/>
              <a:gd name="connsiteY4174" fmla="*/ 1924687 h 6046090"/>
              <a:gd name="connsiteX4175" fmla="*/ 1054002 w 5812971"/>
              <a:gd name="connsiteY4175" fmla="*/ 1908467 h 6046090"/>
              <a:gd name="connsiteX4176" fmla="*/ 4473332 w 5812971"/>
              <a:gd name="connsiteY4176" fmla="*/ 1902441 h 6046090"/>
              <a:gd name="connsiteX4177" fmla="*/ 4496126 w 5812971"/>
              <a:gd name="connsiteY4177" fmla="*/ 1910839 h 6046090"/>
              <a:gd name="connsiteX4178" fmla="*/ 4496126 w 5812971"/>
              <a:gd name="connsiteY4178" fmla="*/ 1912707 h 6046090"/>
              <a:gd name="connsiteX4179" fmla="*/ 4496126 w 5812971"/>
              <a:gd name="connsiteY4179" fmla="*/ 1957503 h 6046090"/>
              <a:gd name="connsiteX4180" fmla="*/ 4474021 w 5812971"/>
              <a:gd name="connsiteY4180" fmla="*/ 1966835 h 6046090"/>
              <a:gd name="connsiteX4181" fmla="*/ 4453760 w 5812971"/>
              <a:gd name="connsiteY4181" fmla="*/ 1957503 h 6046090"/>
              <a:gd name="connsiteX4182" fmla="*/ 4451920 w 5812971"/>
              <a:gd name="connsiteY4182" fmla="*/ 1910839 h 6046090"/>
              <a:gd name="connsiteX4183" fmla="*/ 4473332 w 5812971"/>
              <a:gd name="connsiteY4183" fmla="*/ 1902441 h 6046090"/>
              <a:gd name="connsiteX4184" fmla="*/ 4673021 w 5812971"/>
              <a:gd name="connsiteY4184" fmla="*/ 1892662 h 6046090"/>
              <a:gd name="connsiteX4185" fmla="*/ 4694037 w 5812971"/>
              <a:gd name="connsiteY4185" fmla="*/ 1901122 h 6046090"/>
              <a:gd name="connsiteX4186" fmla="*/ 4705003 w 5812971"/>
              <a:gd name="connsiteY4186" fmla="*/ 1923680 h 6046090"/>
              <a:gd name="connsiteX4187" fmla="*/ 4695865 w 5812971"/>
              <a:gd name="connsiteY4187" fmla="*/ 1946238 h 6046090"/>
              <a:gd name="connsiteX4188" fmla="*/ 4673935 w 5812971"/>
              <a:gd name="connsiteY4188" fmla="*/ 1955637 h 6046090"/>
              <a:gd name="connsiteX4189" fmla="*/ 4652001 w 5812971"/>
              <a:gd name="connsiteY4189" fmla="*/ 1946238 h 6046090"/>
              <a:gd name="connsiteX4190" fmla="*/ 4652001 w 5812971"/>
              <a:gd name="connsiteY4190" fmla="*/ 1901122 h 6046090"/>
              <a:gd name="connsiteX4191" fmla="*/ 4673021 w 5812971"/>
              <a:gd name="connsiteY4191" fmla="*/ 1892662 h 6046090"/>
              <a:gd name="connsiteX4192" fmla="*/ 894645 w 5812971"/>
              <a:gd name="connsiteY4192" fmla="*/ 1886926 h 6046090"/>
              <a:gd name="connsiteX4193" fmla="*/ 918563 w 5812971"/>
              <a:gd name="connsiteY4193" fmla="*/ 1888753 h 6046090"/>
              <a:gd name="connsiteX4194" fmla="*/ 933282 w 5812971"/>
              <a:gd name="connsiteY4194" fmla="*/ 1907030 h 6046090"/>
              <a:gd name="connsiteX4195" fmla="*/ 931442 w 5812971"/>
              <a:gd name="connsiteY4195" fmla="*/ 1930788 h 6046090"/>
              <a:gd name="connsiteX4196" fmla="*/ 903844 w 5812971"/>
              <a:gd name="connsiteY4196" fmla="*/ 1947238 h 6046090"/>
              <a:gd name="connsiteX4197" fmla="*/ 889125 w 5812971"/>
              <a:gd name="connsiteY4197" fmla="*/ 1945409 h 6046090"/>
              <a:gd name="connsiteX4198" fmla="*/ 874406 w 5812971"/>
              <a:gd name="connsiteY4198" fmla="*/ 1927133 h 6046090"/>
              <a:gd name="connsiteX4199" fmla="*/ 876246 w 5812971"/>
              <a:gd name="connsiteY4199" fmla="*/ 1903374 h 6046090"/>
              <a:gd name="connsiteX4200" fmla="*/ 876246 w 5812971"/>
              <a:gd name="connsiteY4200" fmla="*/ 1901546 h 6046090"/>
              <a:gd name="connsiteX4201" fmla="*/ 894645 w 5812971"/>
              <a:gd name="connsiteY4201" fmla="*/ 1886926 h 6046090"/>
              <a:gd name="connsiteX4202" fmla="*/ 4873923 w 5812971"/>
              <a:gd name="connsiteY4202" fmla="*/ 1881909 h 6046090"/>
              <a:gd name="connsiteX4203" fmla="*/ 4895387 w 5812971"/>
              <a:gd name="connsiteY4203" fmla="*/ 1891708 h 6046090"/>
              <a:gd name="connsiteX4204" fmla="*/ 4906586 w 5812971"/>
              <a:gd name="connsiteY4204" fmla="*/ 1914106 h 6046090"/>
              <a:gd name="connsiteX4205" fmla="*/ 4897255 w 5812971"/>
              <a:gd name="connsiteY4205" fmla="*/ 1936504 h 6046090"/>
              <a:gd name="connsiteX4206" fmla="*/ 4874855 w 5812971"/>
              <a:gd name="connsiteY4206" fmla="*/ 1945838 h 6046090"/>
              <a:gd name="connsiteX4207" fmla="*/ 4852457 w 5812971"/>
              <a:gd name="connsiteY4207" fmla="*/ 1936504 h 6046090"/>
              <a:gd name="connsiteX4208" fmla="*/ 4852457 w 5812971"/>
              <a:gd name="connsiteY4208" fmla="*/ 1891708 h 6046090"/>
              <a:gd name="connsiteX4209" fmla="*/ 4873923 w 5812971"/>
              <a:gd name="connsiteY4209" fmla="*/ 1881909 h 6046090"/>
              <a:gd name="connsiteX4210" fmla="*/ 5074115 w 5812971"/>
              <a:gd name="connsiteY4210" fmla="*/ 1873003 h 6046090"/>
              <a:gd name="connsiteX4211" fmla="*/ 5095653 w 5812971"/>
              <a:gd name="connsiteY4211" fmla="*/ 1881283 h 6046090"/>
              <a:gd name="connsiteX4212" fmla="*/ 5106771 w 5812971"/>
              <a:gd name="connsiteY4212" fmla="*/ 1905202 h 6046090"/>
              <a:gd name="connsiteX4213" fmla="*/ 5097506 w 5812971"/>
              <a:gd name="connsiteY4213" fmla="*/ 1925439 h 6046090"/>
              <a:gd name="connsiteX4214" fmla="*/ 5075272 w 5812971"/>
              <a:gd name="connsiteY4214" fmla="*/ 1934637 h 6046090"/>
              <a:gd name="connsiteX4215" fmla="*/ 5053039 w 5812971"/>
              <a:gd name="connsiteY4215" fmla="*/ 1925439 h 6046090"/>
              <a:gd name="connsiteX4216" fmla="*/ 5043775 w 5812971"/>
              <a:gd name="connsiteY4216" fmla="*/ 1903360 h 6046090"/>
              <a:gd name="connsiteX4217" fmla="*/ 5051186 w 5812971"/>
              <a:gd name="connsiteY4217" fmla="*/ 1881283 h 6046090"/>
              <a:gd name="connsiteX4218" fmla="*/ 5074115 w 5812971"/>
              <a:gd name="connsiteY4218" fmla="*/ 1873003 h 6046090"/>
              <a:gd name="connsiteX4219" fmla="*/ 5645967 w 5812971"/>
              <a:gd name="connsiteY4219" fmla="*/ 1871643 h 6046090"/>
              <a:gd name="connsiteX4220" fmla="*/ 5666527 w 5812971"/>
              <a:gd name="connsiteY4220" fmla="*/ 1880507 h 6046090"/>
              <a:gd name="connsiteX4221" fmla="*/ 5666527 w 5812971"/>
              <a:gd name="connsiteY4221" fmla="*/ 1925304 h 6046090"/>
              <a:gd name="connsiteX4222" fmla="*/ 5644596 w 5812971"/>
              <a:gd name="connsiteY4222" fmla="*/ 1934637 h 6046090"/>
              <a:gd name="connsiteX4223" fmla="*/ 5622665 w 5812971"/>
              <a:gd name="connsiteY4223" fmla="*/ 1925304 h 6046090"/>
              <a:gd name="connsiteX4224" fmla="*/ 5613526 w 5812971"/>
              <a:gd name="connsiteY4224" fmla="*/ 1904773 h 6046090"/>
              <a:gd name="connsiteX4225" fmla="*/ 5622665 w 5812971"/>
              <a:gd name="connsiteY4225" fmla="*/ 1882374 h 6046090"/>
              <a:gd name="connsiteX4226" fmla="*/ 5645967 w 5812971"/>
              <a:gd name="connsiteY4226" fmla="*/ 1871643 h 6046090"/>
              <a:gd name="connsiteX4227" fmla="*/ 736927 w 5812971"/>
              <a:gd name="connsiteY4227" fmla="*/ 1865303 h 6046090"/>
              <a:gd name="connsiteX4228" fmla="*/ 760874 w 5812971"/>
              <a:gd name="connsiteY4228" fmla="*/ 1866460 h 6046090"/>
              <a:gd name="connsiteX4229" fmla="*/ 773767 w 5812971"/>
              <a:gd name="connsiteY4229" fmla="*/ 1909101 h 6046090"/>
              <a:gd name="connsiteX4230" fmla="*/ 746137 w 5812971"/>
              <a:gd name="connsiteY4230" fmla="*/ 1927640 h 6046090"/>
              <a:gd name="connsiteX4231" fmla="*/ 731402 w 5812971"/>
              <a:gd name="connsiteY4231" fmla="*/ 1923932 h 6046090"/>
              <a:gd name="connsiteX4232" fmla="*/ 718508 w 5812971"/>
              <a:gd name="connsiteY4232" fmla="*/ 1883145 h 6046090"/>
              <a:gd name="connsiteX4233" fmla="*/ 718508 w 5812971"/>
              <a:gd name="connsiteY4233" fmla="*/ 1879438 h 6046090"/>
              <a:gd name="connsiteX4234" fmla="*/ 736927 w 5812971"/>
              <a:gd name="connsiteY4234" fmla="*/ 1865303 h 6046090"/>
              <a:gd name="connsiteX4235" fmla="*/ 5444839 w 5812971"/>
              <a:gd name="connsiteY4235" fmla="*/ 1862700 h 6046090"/>
              <a:gd name="connsiteX4236" fmla="*/ 5466159 w 5812971"/>
              <a:gd name="connsiteY4236" fmla="*/ 1871837 h 6046090"/>
              <a:gd name="connsiteX4237" fmla="*/ 5466159 w 5812971"/>
              <a:gd name="connsiteY4237" fmla="*/ 1913873 h 6046090"/>
              <a:gd name="connsiteX4238" fmla="*/ 5443914 w 5812971"/>
              <a:gd name="connsiteY4238" fmla="*/ 1924839 h 6046090"/>
              <a:gd name="connsiteX4239" fmla="*/ 5421666 w 5812971"/>
              <a:gd name="connsiteY4239" fmla="*/ 1915700 h 6046090"/>
              <a:gd name="connsiteX4240" fmla="*/ 5421666 w 5812971"/>
              <a:gd name="connsiteY4240" fmla="*/ 1871837 h 6046090"/>
              <a:gd name="connsiteX4241" fmla="*/ 5423520 w 5812971"/>
              <a:gd name="connsiteY4241" fmla="*/ 1870009 h 6046090"/>
              <a:gd name="connsiteX4242" fmla="*/ 5444839 w 5812971"/>
              <a:gd name="connsiteY4242" fmla="*/ 1862700 h 6046090"/>
              <a:gd name="connsiteX4243" fmla="*/ 5273825 w 5812971"/>
              <a:gd name="connsiteY4243" fmla="*/ 1862243 h 6046090"/>
              <a:gd name="connsiteX4244" fmla="*/ 5295377 w 5812971"/>
              <a:gd name="connsiteY4244" fmla="*/ 1871837 h 6046090"/>
              <a:gd name="connsiteX4245" fmla="*/ 5295377 w 5812971"/>
              <a:gd name="connsiteY4245" fmla="*/ 1915700 h 6046090"/>
              <a:gd name="connsiteX4246" fmla="*/ 5274984 w 5812971"/>
              <a:gd name="connsiteY4246" fmla="*/ 1924839 h 6046090"/>
              <a:gd name="connsiteX4247" fmla="*/ 5252736 w 5812971"/>
              <a:gd name="connsiteY4247" fmla="*/ 1915700 h 6046090"/>
              <a:gd name="connsiteX4248" fmla="*/ 5250883 w 5812971"/>
              <a:gd name="connsiteY4248" fmla="*/ 1871837 h 6046090"/>
              <a:gd name="connsiteX4249" fmla="*/ 5273825 w 5812971"/>
              <a:gd name="connsiteY4249" fmla="*/ 1862243 h 6046090"/>
              <a:gd name="connsiteX4250" fmla="*/ 1638332 w 5812971"/>
              <a:gd name="connsiteY4250" fmla="*/ 1857879 h 6046090"/>
              <a:gd name="connsiteX4251" fmla="*/ 1658667 w 5812971"/>
              <a:gd name="connsiteY4251" fmla="*/ 1864177 h 6046090"/>
              <a:gd name="connsiteX4252" fmla="*/ 1669633 w 5812971"/>
              <a:gd name="connsiteY4252" fmla="*/ 1886576 h 6046090"/>
              <a:gd name="connsiteX4253" fmla="*/ 1664148 w 5812971"/>
              <a:gd name="connsiteY4253" fmla="*/ 1908973 h 6046090"/>
              <a:gd name="connsiteX4254" fmla="*/ 1638562 w 5812971"/>
              <a:gd name="connsiteY4254" fmla="*/ 1922040 h 6046090"/>
              <a:gd name="connsiteX4255" fmla="*/ 1620286 w 5812971"/>
              <a:gd name="connsiteY4255" fmla="*/ 1914573 h 6046090"/>
              <a:gd name="connsiteX4256" fmla="*/ 1614803 w 5812971"/>
              <a:gd name="connsiteY4256" fmla="*/ 1869777 h 6046090"/>
              <a:gd name="connsiteX4257" fmla="*/ 1616631 w 5812971"/>
              <a:gd name="connsiteY4257" fmla="*/ 1869777 h 6046090"/>
              <a:gd name="connsiteX4258" fmla="*/ 1638332 w 5812971"/>
              <a:gd name="connsiteY4258" fmla="*/ 1857879 h 6046090"/>
              <a:gd name="connsiteX4259" fmla="*/ 580328 w 5812971"/>
              <a:gd name="connsiteY4259" fmla="*/ 1843414 h 6046090"/>
              <a:gd name="connsiteX4260" fmla="*/ 603501 w 5812971"/>
              <a:gd name="connsiteY4260" fmla="*/ 1843647 h 6046090"/>
              <a:gd name="connsiteX4261" fmla="*/ 618331 w 5812971"/>
              <a:gd name="connsiteY4261" fmla="*/ 1886577 h 6046090"/>
              <a:gd name="connsiteX4262" fmla="*/ 588669 w 5812971"/>
              <a:gd name="connsiteY4262" fmla="*/ 1905241 h 6046090"/>
              <a:gd name="connsiteX4263" fmla="*/ 575693 w 5812971"/>
              <a:gd name="connsiteY4263" fmla="*/ 1901508 h 6046090"/>
              <a:gd name="connsiteX4264" fmla="*/ 560862 w 5812971"/>
              <a:gd name="connsiteY4264" fmla="*/ 1884710 h 6046090"/>
              <a:gd name="connsiteX4265" fmla="*/ 560862 w 5812971"/>
              <a:gd name="connsiteY4265" fmla="*/ 1860444 h 6046090"/>
              <a:gd name="connsiteX4266" fmla="*/ 562715 w 5812971"/>
              <a:gd name="connsiteY4266" fmla="*/ 1858579 h 6046090"/>
              <a:gd name="connsiteX4267" fmla="*/ 580328 w 5812971"/>
              <a:gd name="connsiteY4267" fmla="*/ 1843414 h 6046090"/>
              <a:gd name="connsiteX4268" fmla="*/ 1467543 w 5812971"/>
              <a:gd name="connsiteY4268" fmla="*/ 1829104 h 6046090"/>
              <a:gd name="connsiteX4269" fmla="*/ 1490408 w 5812971"/>
              <a:gd name="connsiteY4269" fmla="*/ 1834586 h 6046090"/>
              <a:gd name="connsiteX4270" fmla="*/ 1503475 w 5812971"/>
              <a:gd name="connsiteY4270" fmla="*/ 1854690 h 6046090"/>
              <a:gd name="connsiteX4271" fmla="*/ 1497875 w 5812971"/>
              <a:gd name="connsiteY4271" fmla="*/ 1878450 h 6046090"/>
              <a:gd name="connsiteX4272" fmla="*/ 1471742 w 5812971"/>
              <a:gd name="connsiteY4272" fmla="*/ 1891243 h 6046090"/>
              <a:gd name="connsiteX4273" fmla="*/ 1453078 w 5812971"/>
              <a:gd name="connsiteY4273" fmla="*/ 1885759 h 6046090"/>
              <a:gd name="connsiteX4274" fmla="*/ 1445612 w 5812971"/>
              <a:gd name="connsiteY4274" fmla="*/ 1841897 h 6046090"/>
              <a:gd name="connsiteX4275" fmla="*/ 1447478 w 5812971"/>
              <a:gd name="connsiteY4275" fmla="*/ 1840069 h 6046090"/>
              <a:gd name="connsiteX4276" fmla="*/ 1467543 w 5812971"/>
              <a:gd name="connsiteY4276" fmla="*/ 1829104 h 6046090"/>
              <a:gd name="connsiteX4277" fmla="*/ 423384 w 5812971"/>
              <a:gd name="connsiteY4277" fmla="*/ 1822138 h 6046090"/>
              <a:gd name="connsiteX4278" fmla="*/ 447763 w 5812971"/>
              <a:gd name="connsiteY4278" fmla="*/ 1823065 h 6046090"/>
              <a:gd name="connsiteX4279" fmla="*/ 462481 w 5812971"/>
              <a:gd name="connsiteY4279" fmla="*/ 1839749 h 6046090"/>
              <a:gd name="connsiteX4280" fmla="*/ 462481 w 5812971"/>
              <a:gd name="connsiteY4280" fmla="*/ 1863850 h 6046090"/>
              <a:gd name="connsiteX4281" fmla="*/ 433043 w 5812971"/>
              <a:gd name="connsiteY4281" fmla="*/ 1884243 h 6046090"/>
              <a:gd name="connsiteX4282" fmla="*/ 420165 w 5812971"/>
              <a:gd name="connsiteY4282" fmla="*/ 1880536 h 6046090"/>
              <a:gd name="connsiteX4283" fmla="*/ 405446 w 5812971"/>
              <a:gd name="connsiteY4283" fmla="*/ 1863850 h 6046090"/>
              <a:gd name="connsiteX4284" fmla="*/ 405446 w 5812971"/>
              <a:gd name="connsiteY4284" fmla="*/ 1839749 h 6046090"/>
              <a:gd name="connsiteX4285" fmla="*/ 407286 w 5812971"/>
              <a:gd name="connsiteY4285" fmla="*/ 1837895 h 6046090"/>
              <a:gd name="connsiteX4286" fmla="*/ 423384 w 5812971"/>
              <a:gd name="connsiteY4286" fmla="*/ 1822138 h 6046090"/>
              <a:gd name="connsiteX4287" fmla="*/ 268446 w 5812971"/>
              <a:gd name="connsiteY4287" fmla="*/ 1805385 h 6046090"/>
              <a:gd name="connsiteX4288" fmla="*/ 291471 w 5812971"/>
              <a:gd name="connsiteY4288" fmla="*/ 1806319 h 6046090"/>
              <a:gd name="connsiteX4289" fmla="*/ 308049 w 5812971"/>
              <a:gd name="connsiteY4289" fmla="*/ 1847382 h 6046090"/>
              <a:gd name="connsiteX4290" fmla="*/ 278578 w 5812971"/>
              <a:gd name="connsiteY4290" fmla="*/ 1866047 h 6046090"/>
              <a:gd name="connsiteX4291" fmla="*/ 265683 w 5812971"/>
              <a:gd name="connsiteY4291" fmla="*/ 1864181 h 6046090"/>
              <a:gd name="connsiteX4292" fmla="*/ 250948 w 5812971"/>
              <a:gd name="connsiteY4292" fmla="*/ 1823116 h 6046090"/>
              <a:gd name="connsiteX4293" fmla="*/ 250948 w 5812971"/>
              <a:gd name="connsiteY4293" fmla="*/ 1821251 h 6046090"/>
              <a:gd name="connsiteX4294" fmla="*/ 268446 w 5812971"/>
              <a:gd name="connsiteY4294" fmla="*/ 1805385 h 6046090"/>
              <a:gd name="connsiteX4295" fmla="*/ 1301934 w 5812971"/>
              <a:gd name="connsiteY4295" fmla="*/ 1801649 h 6046090"/>
              <a:gd name="connsiteX4296" fmla="*/ 1323948 w 5812971"/>
              <a:gd name="connsiteY4296" fmla="*/ 1806782 h 6046090"/>
              <a:gd name="connsiteX4297" fmla="*/ 1333218 w 5812971"/>
              <a:gd name="connsiteY4297" fmla="*/ 1849712 h 6046090"/>
              <a:gd name="connsiteX4298" fmla="*/ 1305409 w 5812971"/>
              <a:gd name="connsiteY4298" fmla="*/ 1864643 h 6046090"/>
              <a:gd name="connsiteX4299" fmla="*/ 1288724 w 5812971"/>
              <a:gd name="connsiteY4299" fmla="*/ 1859043 h 6046090"/>
              <a:gd name="connsiteX4300" fmla="*/ 1275746 w 5812971"/>
              <a:gd name="connsiteY4300" fmla="*/ 1838512 h 6046090"/>
              <a:gd name="connsiteX4301" fmla="*/ 1281310 w 5812971"/>
              <a:gd name="connsiteY4301" fmla="*/ 1816114 h 6046090"/>
              <a:gd name="connsiteX4302" fmla="*/ 1301934 w 5812971"/>
              <a:gd name="connsiteY4302" fmla="*/ 1801649 h 6046090"/>
              <a:gd name="connsiteX4303" fmla="*/ 4364124 w 5812971"/>
              <a:gd name="connsiteY4303" fmla="*/ 1790472 h 6046090"/>
              <a:gd name="connsiteX4304" fmla="*/ 4384051 w 5812971"/>
              <a:gd name="connsiteY4304" fmla="*/ 1800809 h 6046090"/>
              <a:gd name="connsiteX4305" fmla="*/ 4385905 w 5812971"/>
              <a:gd name="connsiteY4305" fmla="*/ 1802689 h 6046090"/>
              <a:gd name="connsiteX4306" fmla="*/ 4384051 w 5812971"/>
              <a:gd name="connsiteY4306" fmla="*/ 1845925 h 6046090"/>
              <a:gd name="connsiteX4307" fmla="*/ 4363660 w 5812971"/>
              <a:gd name="connsiteY4307" fmla="*/ 1853445 h 6046090"/>
              <a:gd name="connsiteX4308" fmla="*/ 4339558 w 5812971"/>
              <a:gd name="connsiteY4308" fmla="*/ 1844047 h 6046090"/>
              <a:gd name="connsiteX4309" fmla="*/ 4341412 w 5812971"/>
              <a:gd name="connsiteY4309" fmla="*/ 1797049 h 6046090"/>
              <a:gd name="connsiteX4310" fmla="*/ 4364124 w 5812971"/>
              <a:gd name="connsiteY4310" fmla="*/ 1790472 h 6046090"/>
              <a:gd name="connsiteX4311" fmla="*/ 4562446 w 5812971"/>
              <a:gd name="connsiteY4311" fmla="*/ 1781993 h 6046090"/>
              <a:gd name="connsiteX4312" fmla="*/ 4585213 w 5812971"/>
              <a:gd name="connsiteY4312" fmla="*/ 1790218 h 6046090"/>
              <a:gd name="connsiteX4313" fmla="*/ 4587053 w 5812971"/>
              <a:gd name="connsiteY4313" fmla="*/ 1792045 h 6046090"/>
              <a:gd name="connsiteX4314" fmla="*/ 4594413 w 5812971"/>
              <a:gd name="connsiteY4314" fmla="*/ 1813976 h 6046090"/>
              <a:gd name="connsiteX4315" fmla="*/ 4585213 w 5812971"/>
              <a:gd name="connsiteY4315" fmla="*/ 1835908 h 6046090"/>
              <a:gd name="connsiteX4316" fmla="*/ 4564975 w 5812971"/>
              <a:gd name="connsiteY4316" fmla="*/ 1845046 h 6046090"/>
              <a:gd name="connsiteX4317" fmla="*/ 4542897 w 5812971"/>
              <a:gd name="connsiteY4317" fmla="*/ 1835908 h 6046090"/>
              <a:gd name="connsiteX4318" fmla="*/ 4541056 w 5812971"/>
              <a:gd name="connsiteY4318" fmla="*/ 1790218 h 6046090"/>
              <a:gd name="connsiteX4319" fmla="*/ 4562446 w 5812971"/>
              <a:gd name="connsiteY4319" fmla="*/ 1781993 h 6046090"/>
              <a:gd name="connsiteX4320" fmla="*/ 1136471 w 5812971"/>
              <a:gd name="connsiteY4320" fmla="*/ 1775518 h 6046090"/>
              <a:gd name="connsiteX4321" fmla="*/ 1160035 w 5812971"/>
              <a:gd name="connsiteY4321" fmla="*/ 1780185 h 6046090"/>
              <a:gd name="connsiteX4322" fmla="*/ 1169368 w 5812971"/>
              <a:gd name="connsiteY4322" fmla="*/ 1823115 h 6046090"/>
              <a:gd name="connsiteX4323" fmla="*/ 1141371 w 5812971"/>
              <a:gd name="connsiteY4323" fmla="*/ 1838047 h 6046090"/>
              <a:gd name="connsiteX4324" fmla="*/ 1124573 w 5812971"/>
              <a:gd name="connsiteY4324" fmla="*/ 1832447 h 6046090"/>
              <a:gd name="connsiteX4325" fmla="*/ 1115240 w 5812971"/>
              <a:gd name="connsiteY4325" fmla="*/ 1789516 h 6046090"/>
              <a:gd name="connsiteX4326" fmla="*/ 1117107 w 5812971"/>
              <a:gd name="connsiteY4326" fmla="*/ 1787651 h 6046090"/>
              <a:gd name="connsiteX4327" fmla="*/ 1136471 w 5812971"/>
              <a:gd name="connsiteY4327" fmla="*/ 1775518 h 6046090"/>
              <a:gd name="connsiteX4328" fmla="*/ 4762165 w 5812971"/>
              <a:gd name="connsiteY4328" fmla="*/ 1772213 h 6046090"/>
              <a:gd name="connsiteX4329" fmla="*/ 4785262 w 5812971"/>
              <a:gd name="connsiteY4329" fmla="*/ 1780491 h 6046090"/>
              <a:gd name="connsiteX4330" fmla="*/ 4794596 w 5812971"/>
              <a:gd name="connsiteY4330" fmla="*/ 1802568 h 6046090"/>
              <a:gd name="connsiteX4331" fmla="*/ 4785262 w 5812971"/>
              <a:gd name="connsiteY4331" fmla="*/ 1824647 h 6046090"/>
              <a:gd name="connsiteX4332" fmla="*/ 4762864 w 5812971"/>
              <a:gd name="connsiteY4332" fmla="*/ 1833845 h 6046090"/>
              <a:gd name="connsiteX4333" fmla="*/ 4742335 w 5812971"/>
              <a:gd name="connsiteY4333" fmla="*/ 1824647 h 6046090"/>
              <a:gd name="connsiteX4334" fmla="*/ 4740467 w 5812971"/>
              <a:gd name="connsiteY4334" fmla="*/ 1780491 h 6046090"/>
              <a:gd name="connsiteX4335" fmla="*/ 4762165 w 5812971"/>
              <a:gd name="connsiteY4335" fmla="*/ 1772213 h 6046090"/>
              <a:gd name="connsiteX4336" fmla="*/ 5756085 w 5812971"/>
              <a:gd name="connsiteY4336" fmla="*/ 1761285 h 6046090"/>
              <a:gd name="connsiteX4337" fmla="*/ 5777473 w 5812971"/>
              <a:gd name="connsiteY4337" fmla="*/ 1769451 h 6046090"/>
              <a:gd name="connsiteX4338" fmla="*/ 5777473 w 5812971"/>
              <a:gd name="connsiteY4338" fmla="*/ 1814246 h 6046090"/>
              <a:gd name="connsiteX4339" fmla="*/ 5753554 w 5812971"/>
              <a:gd name="connsiteY4339" fmla="*/ 1825446 h 6046090"/>
              <a:gd name="connsiteX4340" fmla="*/ 5733317 w 5812971"/>
              <a:gd name="connsiteY4340" fmla="*/ 1816113 h 6046090"/>
              <a:gd name="connsiteX4341" fmla="*/ 5724117 w 5812971"/>
              <a:gd name="connsiteY4341" fmla="*/ 1793715 h 6046090"/>
              <a:gd name="connsiteX4342" fmla="*/ 5733317 w 5812971"/>
              <a:gd name="connsiteY4342" fmla="*/ 1771318 h 6046090"/>
              <a:gd name="connsiteX4343" fmla="*/ 5756085 w 5812971"/>
              <a:gd name="connsiteY4343" fmla="*/ 1761285 h 6046090"/>
              <a:gd name="connsiteX4344" fmla="*/ 4962115 w 5812971"/>
              <a:gd name="connsiteY4344" fmla="*/ 1761053 h 6046090"/>
              <a:gd name="connsiteX4345" fmla="*/ 4983580 w 5812971"/>
              <a:gd name="connsiteY4345" fmla="*/ 1769452 h 6046090"/>
              <a:gd name="connsiteX4346" fmla="*/ 4994778 w 5812971"/>
              <a:gd name="connsiteY4346" fmla="*/ 1793717 h 6046090"/>
              <a:gd name="connsiteX4347" fmla="*/ 4985445 w 5812971"/>
              <a:gd name="connsiteY4347" fmla="*/ 1816114 h 6046090"/>
              <a:gd name="connsiteX4348" fmla="*/ 4963047 w 5812971"/>
              <a:gd name="connsiteY4348" fmla="*/ 1825447 h 6046090"/>
              <a:gd name="connsiteX4349" fmla="*/ 4940649 w 5812971"/>
              <a:gd name="connsiteY4349" fmla="*/ 1816114 h 6046090"/>
              <a:gd name="connsiteX4350" fmla="*/ 4940649 w 5812971"/>
              <a:gd name="connsiteY4350" fmla="*/ 1769452 h 6046090"/>
              <a:gd name="connsiteX4351" fmla="*/ 4962115 w 5812971"/>
              <a:gd name="connsiteY4351" fmla="*/ 1761053 h 6046090"/>
              <a:gd name="connsiteX4352" fmla="*/ 5162986 w 5812971"/>
              <a:gd name="connsiteY4352" fmla="*/ 1751274 h 6046090"/>
              <a:gd name="connsiteX4353" fmla="*/ 5184605 w 5812971"/>
              <a:gd name="connsiteY4353" fmla="*/ 1759732 h 6046090"/>
              <a:gd name="connsiteX4354" fmla="*/ 5186484 w 5812971"/>
              <a:gd name="connsiteY4354" fmla="*/ 1804849 h 6046090"/>
              <a:gd name="connsiteX4355" fmla="*/ 5163926 w 5812971"/>
              <a:gd name="connsiteY4355" fmla="*/ 1814249 h 6046090"/>
              <a:gd name="connsiteX4356" fmla="*/ 5141368 w 5812971"/>
              <a:gd name="connsiteY4356" fmla="*/ 1804849 h 6046090"/>
              <a:gd name="connsiteX4357" fmla="*/ 5131967 w 5812971"/>
              <a:gd name="connsiteY4357" fmla="*/ 1782291 h 6046090"/>
              <a:gd name="connsiteX4358" fmla="*/ 5141368 w 5812971"/>
              <a:gd name="connsiteY4358" fmla="*/ 1759732 h 6046090"/>
              <a:gd name="connsiteX4359" fmla="*/ 5162986 w 5812971"/>
              <a:gd name="connsiteY4359" fmla="*/ 1751274 h 6046090"/>
              <a:gd name="connsiteX4360" fmla="*/ 5556129 w 5812971"/>
              <a:gd name="connsiteY4360" fmla="*/ 1751273 h 6046090"/>
              <a:gd name="connsiteX4361" fmla="*/ 5577595 w 5812971"/>
              <a:gd name="connsiteY4361" fmla="*/ 1759732 h 6046090"/>
              <a:gd name="connsiteX4362" fmla="*/ 5586928 w 5812971"/>
              <a:gd name="connsiteY4362" fmla="*/ 1782290 h 6046090"/>
              <a:gd name="connsiteX4363" fmla="*/ 5577595 w 5812971"/>
              <a:gd name="connsiteY4363" fmla="*/ 1804848 h 6046090"/>
              <a:gd name="connsiteX4364" fmla="*/ 5555197 w 5812971"/>
              <a:gd name="connsiteY4364" fmla="*/ 1814247 h 6046090"/>
              <a:gd name="connsiteX4365" fmla="*/ 5532799 w 5812971"/>
              <a:gd name="connsiteY4365" fmla="*/ 1804848 h 6046090"/>
              <a:gd name="connsiteX4366" fmla="*/ 5532799 w 5812971"/>
              <a:gd name="connsiteY4366" fmla="*/ 1761613 h 6046090"/>
              <a:gd name="connsiteX4367" fmla="*/ 5534665 w 5812971"/>
              <a:gd name="connsiteY4367" fmla="*/ 1759732 h 6046090"/>
              <a:gd name="connsiteX4368" fmla="*/ 5556129 w 5812971"/>
              <a:gd name="connsiteY4368" fmla="*/ 1751273 h 6046090"/>
              <a:gd name="connsiteX4369" fmla="*/ 973618 w 5812971"/>
              <a:gd name="connsiteY4369" fmla="*/ 1751215 h 6046090"/>
              <a:gd name="connsiteX4370" fmla="*/ 997184 w 5812971"/>
              <a:gd name="connsiteY4370" fmla="*/ 1754923 h 6046090"/>
              <a:gd name="connsiteX4371" fmla="*/ 1010249 w 5812971"/>
              <a:gd name="connsiteY4371" fmla="*/ 1773463 h 6046090"/>
              <a:gd name="connsiteX4372" fmla="*/ 1006516 w 5812971"/>
              <a:gd name="connsiteY4372" fmla="*/ 1797563 h 6046090"/>
              <a:gd name="connsiteX4373" fmla="*/ 980386 w 5812971"/>
              <a:gd name="connsiteY4373" fmla="*/ 1814249 h 6046090"/>
              <a:gd name="connsiteX4374" fmla="*/ 963587 w 5812971"/>
              <a:gd name="connsiteY4374" fmla="*/ 1808687 h 6046090"/>
              <a:gd name="connsiteX4375" fmla="*/ 952387 w 5812971"/>
              <a:gd name="connsiteY4375" fmla="*/ 1766047 h 6046090"/>
              <a:gd name="connsiteX4376" fmla="*/ 954253 w 5812971"/>
              <a:gd name="connsiteY4376" fmla="*/ 1764194 h 6046090"/>
              <a:gd name="connsiteX4377" fmla="*/ 973618 w 5812971"/>
              <a:gd name="connsiteY4377" fmla="*/ 1751215 h 6046090"/>
              <a:gd name="connsiteX4378" fmla="*/ 1743953 w 5812971"/>
              <a:gd name="connsiteY4378" fmla="*/ 1743025 h 6046090"/>
              <a:gd name="connsiteX4379" fmla="*/ 1764513 w 5812971"/>
              <a:gd name="connsiteY4379" fmla="*/ 1751020 h 6046090"/>
              <a:gd name="connsiteX4380" fmla="*/ 1773652 w 5812971"/>
              <a:gd name="connsiteY4380" fmla="*/ 1772952 h 6046090"/>
              <a:gd name="connsiteX4381" fmla="*/ 1764513 w 5812971"/>
              <a:gd name="connsiteY4381" fmla="*/ 1794883 h 6046090"/>
              <a:gd name="connsiteX4382" fmla="*/ 1742582 w 5812971"/>
              <a:gd name="connsiteY4382" fmla="*/ 1805849 h 6046090"/>
              <a:gd name="connsiteX4383" fmla="*/ 1720651 w 5812971"/>
              <a:gd name="connsiteY4383" fmla="*/ 1796712 h 6046090"/>
              <a:gd name="connsiteX4384" fmla="*/ 1720651 w 5812971"/>
              <a:gd name="connsiteY4384" fmla="*/ 1752848 h 6046090"/>
              <a:gd name="connsiteX4385" fmla="*/ 1743953 w 5812971"/>
              <a:gd name="connsiteY4385" fmla="*/ 1743025 h 6046090"/>
              <a:gd name="connsiteX4386" fmla="*/ 5363415 w 5812971"/>
              <a:gd name="connsiteY4386" fmla="*/ 1740522 h 6046090"/>
              <a:gd name="connsiteX4387" fmla="*/ 5384966 w 5812971"/>
              <a:gd name="connsiteY4387" fmla="*/ 1750320 h 6046090"/>
              <a:gd name="connsiteX4388" fmla="*/ 5386820 w 5812971"/>
              <a:gd name="connsiteY4388" fmla="*/ 1795117 h 6046090"/>
              <a:gd name="connsiteX4389" fmla="*/ 5364573 w 5812971"/>
              <a:gd name="connsiteY4389" fmla="*/ 1804448 h 6046090"/>
              <a:gd name="connsiteX4390" fmla="*/ 5342327 w 5812971"/>
              <a:gd name="connsiteY4390" fmla="*/ 1795117 h 6046090"/>
              <a:gd name="connsiteX4391" fmla="*/ 5340473 w 5812971"/>
              <a:gd name="connsiteY4391" fmla="*/ 1750320 h 6046090"/>
              <a:gd name="connsiteX4392" fmla="*/ 5363415 w 5812971"/>
              <a:gd name="connsiteY4392" fmla="*/ 1740522 h 6046090"/>
              <a:gd name="connsiteX4393" fmla="*/ 812438 w 5812971"/>
              <a:gd name="connsiteY4393" fmla="*/ 1728156 h 6046090"/>
              <a:gd name="connsiteX4394" fmla="*/ 835844 w 5812971"/>
              <a:gd name="connsiteY4394" fmla="*/ 1730722 h 6046090"/>
              <a:gd name="connsiteX4395" fmla="*/ 850675 w 5812971"/>
              <a:gd name="connsiteY4395" fmla="*/ 1749388 h 6046090"/>
              <a:gd name="connsiteX4396" fmla="*/ 846967 w 5812971"/>
              <a:gd name="connsiteY4396" fmla="*/ 1773651 h 6046090"/>
              <a:gd name="connsiteX4397" fmla="*/ 819159 w 5812971"/>
              <a:gd name="connsiteY4397" fmla="*/ 1790450 h 6046090"/>
              <a:gd name="connsiteX4398" fmla="*/ 804327 w 5812971"/>
              <a:gd name="connsiteY4398" fmla="*/ 1786717 h 6046090"/>
              <a:gd name="connsiteX4399" fmla="*/ 793204 w 5812971"/>
              <a:gd name="connsiteY4399" fmla="*/ 1743787 h 6046090"/>
              <a:gd name="connsiteX4400" fmla="*/ 812438 w 5812971"/>
              <a:gd name="connsiteY4400" fmla="*/ 1728156 h 6046090"/>
              <a:gd name="connsiteX4401" fmla="*/ 1568348 w 5812971"/>
              <a:gd name="connsiteY4401" fmla="*/ 1709446 h 6046090"/>
              <a:gd name="connsiteX4402" fmla="*/ 1590426 w 5812971"/>
              <a:gd name="connsiteY4402" fmla="*/ 1715657 h 6046090"/>
              <a:gd name="connsiteX4403" fmla="*/ 1601466 w 5812971"/>
              <a:gd name="connsiteY4403" fmla="*/ 1737734 h 6046090"/>
              <a:gd name="connsiteX4404" fmla="*/ 1592268 w 5812971"/>
              <a:gd name="connsiteY4404" fmla="*/ 1759812 h 6046090"/>
              <a:gd name="connsiteX4405" fmla="*/ 1568348 w 5812971"/>
              <a:gd name="connsiteY4405" fmla="*/ 1770852 h 6046090"/>
              <a:gd name="connsiteX4406" fmla="*/ 1548111 w 5812971"/>
              <a:gd name="connsiteY4406" fmla="*/ 1763491 h 6046090"/>
              <a:gd name="connsiteX4407" fmla="*/ 1538911 w 5812971"/>
              <a:gd name="connsiteY4407" fmla="*/ 1743254 h 6046090"/>
              <a:gd name="connsiteX4408" fmla="*/ 1546269 w 5812971"/>
              <a:gd name="connsiteY4408" fmla="*/ 1721177 h 6046090"/>
              <a:gd name="connsiteX4409" fmla="*/ 1568348 w 5812971"/>
              <a:gd name="connsiteY4409" fmla="*/ 1709446 h 6046090"/>
              <a:gd name="connsiteX4410" fmla="*/ 651807 w 5812971"/>
              <a:gd name="connsiteY4410" fmla="*/ 1705019 h 6046090"/>
              <a:gd name="connsiteX4411" fmla="*/ 675605 w 5812971"/>
              <a:gd name="connsiteY4411" fmla="*/ 1706874 h 6046090"/>
              <a:gd name="connsiteX4412" fmla="*/ 686589 w 5812971"/>
              <a:gd name="connsiteY4412" fmla="*/ 1749515 h 6046090"/>
              <a:gd name="connsiteX4413" fmla="*/ 659131 w 5812971"/>
              <a:gd name="connsiteY4413" fmla="*/ 1768053 h 6046090"/>
              <a:gd name="connsiteX4414" fmla="*/ 644485 w 5812971"/>
              <a:gd name="connsiteY4414" fmla="*/ 1764345 h 6046090"/>
              <a:gd name="connsiteX4415" fmla="*/ 633501 w 5812971"/>
              <a:gd name="connsiteY4415" fmla="*/ 1721705 h 6046090"/>
              <a:gd name="connsiteX4416" fmla="*/ 633501 w 5812971"/>
              <a:gd name="connsiteY4416" fmla="*/ 1719851 h 6046090"/>
              <a:gd name="connsiteX4417" fmla="*/ 651807 w 5812971"/>
              <a:gd name="connsiteY4417" fmla="*/ 1705019 h 6046090"/>
              <a:gd name="connsiteX4418" fmla="*/ 492869 w 5812971"/>
              <a:gd name="connsiteY4418" fmla="*/ 1682544 h 6046090"/>
              <a:gd name="connsiteX4419" fmla="*/ 515893 w 5812971"/>
              <a:gd name="connsiteY4419" fmla="*/ 1684370 h 6046090"/>
              <a:gd name="connsiteX4420" fmla="*/ 528787 w 5812971"/>
              <a:gd name="connsiteY4420" fmla="*/ 1726407 h 6046090"/>
              <a:gd name="connsiteX4421" fmla="*/ 501158 w 5812971"/>
              <a:gd name="connsiteY4421" fmla="*/ 1742855 h 6046090"/>
              <a:gd name="connsiteX4422" fmla="*/ 486422 w 5812971"/>
              <a:gd name="connsiteY4422" fmla="*/ 1741027 h 6046090"/>
              <a:gd name="connsiteX4423" fmla="*/ 473529 w 5812971"/>
              <a:gd name="connsiteY4423" fmla="*/ 1698992 h 6046090"/>
              <a:gd name="connsiteX4424" fmla="*/ 475370 w 5812971"/>
              <a:gd name="connsiteY4424" fmla="*/ 1697165 h 6046090"/>
              <a:gd name="connsiteX4425" fmla="*/ 492869 w 5812971"/>
              <a:gd name="connsiteY4425" fmla="*/ 1682544 h 6046090"/>
              <a:gd name="connsiteX4426" fmla="*/ 4252141 w 5812971"/>
              <a:gd name="connsiteY4426" fmla="*/ 1680715 h 6046090"/>
              <a:gd name="connsiteX4427" fmla="*/ 4275239 w 5812971"/>
              <a:gd name="connsiteY4427" fmla="*/ 1688027 h 6046090"/>
              <a:gd name="connsiteX4428" fmla="*/ 4277107 w 5812971"/>
              <a:gd name="connsiteY4428" fmla="*/ 1689854 h 6046090"/>
              <a:gd name="connsiteX4429" fmla="*/ 4286437 w 5812971"/>
              <a:gd name="connsiteY4429" fmla="*/ 1711786 h 6046090"/>
              <a:gd name="connsiteX4430" fmla="*/ 4277107 w 5812971"/>
              <a:gd name="connsiteY4430" fmla="*/ 1733717 h 6046090"/>
              <a:gd name="connsiteX4431" fmla="*/ 4254707 w 5812971"/>
              <a:gd name="connsiteY4431" fmla="*/ 1742855 h 6046090"/>
              <a:gd name="connsiteX4432" fmla="*/ 4234177 w 5812971"/>
              <a:gd name="connsiteY4432" fmla="*/ 1735544 h 6046090"/>
              <a:gd name="connsiteX4433" fmla="*/ 4230444 w 5812971"/>
              <a:gd name="connsiteY4433" fmla="*/ 1689854 h 6046090"/>
              <a:gd name="connsiteX4434" fmla="*/ 4252141 w 5812971"/>
              <a:gd name="connsiteY4434" fmla="*/ 1680715 h 6046090"/>
              <a:gd name="connsiteX4435" fmla="*/ 1396382 w 5812971"/>
              <a:gd name="connsiteY4435" fmla="*/ 1677527 h 6046090"/>
              <a:gd name="connsiteX4436" fmla="*/ 1419481 w 5812971"/>
              <a:gd name="connsiteY4436" fmla="*/ 1684059 h 6046090"/>
              <a:gd name="connsiteX4437" fmla="*/ 1430679 w 5812971"/>
              <a:gd name="connsiteY4437" fmla="*/ 1704591 h 6046090"/>
              <a:gd name="connsiteX4438" fmla="*/ 1423213 w 5812971"/>
              <a:gd name="connsiteY4438" fmla="*/ 1728856 h 6046090"/>
              <a:gd name="connsiteX4439" fmla="*/ 1397082 w 5812971"/>
              <a:gd name="connsiteY4439" fmla="*/ 1740054 h 6046090"/>
              <a:gd name="connsiteX4440" fmla="*/ 1378418 w 5812971"/>
              <a:gd name="connsiteY4440" fmla="*/ 1734455 h 6046090"/>
              <a:gd name="connsiteX4441" fmla="*/ 1372817 w 5812971"/>
              <a:gd name="connsiteY4441" fmla="*/ 1689658 h 6046090"/>
              <a:gd name="connsiteX4442" fmla="*/ 1374684 w 5812971"/>
              <a:gd name="connsiteY4442" fmla="*/ 1687791 h 6046090"/>
              <a:gd name="connsiteX4443" fmla="*/ 1396382 w 5812971"/>
              <a:gd name="connsiteY4443" fmla="*/ 1677527 h 6046090"/>
              <a:gd name="connsiteX4444" fmla="*/ 4454424 w 5812971"/>
              <a:gd name="connsiteY4444" fmla="*/ 1669517 h 6046090"/>
              <a:gd name="connsiteX4445" fmla="*/ 4475889 w 5812971"/>
              <a:gd name="connsiteY4445" fmla="*/ 1678654 h 6046090"/>
              <a:gd name="connsiteX4446" fmla="*/ 4477755 w 5812971"/>
              <a:gd name="connsiteY4446" fmla="*/ 1680483 h 6046090"/>
              <a:gd name="connsiteX4447" fmla="*/ 4485221 w 5812971"/>
              <a:gd name="connsiteY4447" fmla="*/ 1702414 h 6046090"/>
              <a:gd name="connsiteX4448" fmla="*/ 4475889 w 5812971"/>
              <a:gd name="connsiteY4448" fmla="*/ 1722518 h 6046090"/>
              <a:gd name="connsiteX4449" fmla="*/ 4455356 w 5812971"/>
              <a:gd name="connsiteY4449" fmla="*/ 1731657 h 6046090"/>
              <a:gd name="connsiteX4450" fmla="*/ 4431093 w 5812971"/>
              <a:gd name="connsiteY4450" fmla="*/ 1720691 h 6046090"/>
              <a:gd name="connsiteX4451" fmla="*/ 4432959 w 5812971"/>
              <a:gd name="connsiteY4451" fmla="*/ 1676827 h 6046090"/>
              <a:gd name="connsiteX4452" fmla="*/ 4454424 w 5812971"/>
              <a:gd name="connsiteY4452" fmla="*/ 1669517 h 6046090"/>
              <a:gd name="connsiteX4453" fmla="*/ 335040 w 5812971"/>
              <a:gd name="connsiteY4453" fmla="*/ 1663257 h 6046090"/>
              <a:gd name="connsiteX4454" fmla="*/ 358371 w 5812971"/>
              <a:gd name="connsiteY4454" fmla="*/ 1664880 h 6046090"/>
              <a:gd name="connsiteX4455" fmla="*/ 373302 w 5812971"/>
              <a:gd name="connsiteY4455" fmla="*/ 1707521 h 6046090"/>
              <a:gd name="connsiteX4456" fmla="*/ 343439 w 5812971"/>
              <a:gd name="connsiteY4456" fmla="*/ 1726059 h 6046090"/>
              <a:gd name="connsiteX4457" fmla="*/ 330373 w 5812971"/>
              <a:gd name="connsiteY4457" fmla="*/ 1722351 h 6046090"/>
              <a:gd name="connsiteX4458" fmla="*/ 317306 w 5812971"/>
              <a:gd name="connsiteY4458" fmla="*/ 1679711 h 6046090"/>
              <a:gd name="connsiteX4459" fmla="*/ 335040 w 5812971"/>
              <a:gd name="connsiteY4459" fmla="*/ 1663257 h 6046090"/>
              <a:gd name="connsiteX4460" fmla="*/ 4652753 w 5812971"/>
              <a:gd name="connsiteY4460" fmla="*/ 1660280 h 6046090"/>
              <a:gd name="connsiteX4461" fmla="*/ 4674607 w 5812971"/>
              <a:gd name="connsiteY4461" fmla="*/ 1668741 h 6046090"/>
              <a:gd name="connsiteX4462" fmla="*/ 4684006 w 5812971"/>
              <a:gd name="connsiteY4462" fmla="*/ 1693179 h 6046090"/>
              <a:gd name="connsiteX4463" fmla="*/ 4676486 w 5812971"/>
              <a:gd name="connsiteY4463" fmla="*/ 1715737 h 6046090"/>
              <a:gd name="connsiteX4464" fmla="*/ 4653927 w 5812971"/>
              <a:gd name="connsiteY4464" fmla="*/ 1723255 h 6046090"/>
              <a:gd name="connsiteX4465" fmla="*/ 4631371 w 5812971"/>
              <a:gd name="connsiteY4465" fmla="*/ 1715737 h 6046090"/>
              <a:gd name="connsiteX4466" fmla="*/ 4629489 w 5812971"/>
              <a:gd name="connsiteY4466" fmla="*/ 1668741 h 6046090"/>
              <a:gd name="connsiteX4467" fmla="*/ 4652753 w 5812971"/>
              <a:gd name="connsiteY4467" fmla="*/ 1660280 h 6046090"/>
              <a:gd name="connsiteX4468" fmla="*/ 4851069 w 5812971"/>
              <a:gd name="connsiteY4468" fmla="*/ 1651822 h 6046090"/>
              <a:gd name="connsiteX4469" fmla="*/ 4874011 w 5812971"/>
              <a:gd name="connsiteY4469" fmla="*/ 1660101 h 6046090"/>
              <a:gd name="connsiteX4470" fmla="*/ 4874011 w 5812971"/>
              <a:gd name="connsiteY4470" fmla="*/ 1661940 h 6046090"/>
              <a:gd name="connsiteX4471" fmla="*/ 4874011 w 5812971"/>
              <a:gd name="connsiteY4471" fmla="*/ 1704256 h 6046090"/>
              <a:gd name="connsiteX4472" fmla="*/ 4853618 w 5812971"/>
              <a:gd name="connsiteY4472" fmla="*/ 1713456 h 6046090"/>
              <a:gd name="connsiteX4473" fmla="*/ 4831370 w 5812971"/>
              <a:gd name="connsiteY4473" fmla="*/ 1704256 h 6046090"/>
              <a:gd name="connsiteX4474" fmla="*/ 4829516 w 5812971"/>
              <a:gd name="connsiteY4474" fmla="*/ 1660101 h 6046090"/>
              <a:gd name="connsiteX4475" fmla="*/ 4851069 w 5812971"/>
              <a:gd name="connsiteY4475" fmla="*/ 1651822 h 6046090"/>
              <a:gd name="connsiteX4476" fmla="*/ 1226553 w 5812971"/>
              <a:gd name="connsiteY4476" fmla="*/ 1648596 h 6046090"/>
              <a:gd name="connsiteX4477" fmla="*/ 1249262 w 5812971"/>
              <a:gd name="connsiteY4477" fmla="*/ 1654195 h 6046090"/>
              <a:gd name="connsiteX4478" fmla="*/ 1262240 w 5812971"/>
              <a:gd name="connsiteY4478" fmla="*/ 1674726 h 6046090"/>
              <a:gd name="connsiteX4479" fmla="*/ 1256678 w 5812971"/>
              <a:gd name="connsiteY4479" fmla="*/ 1697125 h 6046090"/>
              <a:gd name="connsiteX4480" fmla="*/ 1230724 w 5812971"/>
              <a:gd name="connsiteY4480" fmla="*/ 1712057 h 6046090"/>
              <a:gd name="connsiteX4481" fmla="*/ 1212184 w 5812971"/>
              <a:gd name="connsiteY4481" fmla="*/ 1704591 h 6046090"/>
              <a:gd name="connsiteX4482" fmla="*/ 1206622 w 5812971"/>
              <a:gd name="connsiteY4482" fmla="*/ 1661662 h 6046090"/>
              <a:gd name="connsiteX4483" fmla="*/ 1206622 w 5812971"/>
              <a:gd name="connsiteY4483" fmla="*/ 1659794 h 6046090"/>
              <a:gd name="connsiteX4484" fmla="*/ 1226553 w 5812971"/>
              <a:gd name="connsiteY4484" fmla="*/ 1648596 h 6046090"/>
              <a:gd name="connsiteX4485" fmla="*/ 5666947 w 5812971"/>
              <a:gd name="connsiteY4485" fmla="*/ 1640663 h 6046090"/>
              <a:gd name="connsiteX4486" fmla="*/ 5689195 w 5812971"/>
              <a:gd name="connsiteY4486" fmla="*/ 1649063 h 6046090"/>
              <a:gd name="connsiteX4487" fmla="*/ 5689195 w 5812971"/>
              <a:gd name="connsiteY4487" fmla="*/ 1693857 h 6046090"/>
              <a:gd name="connsiteX4488" fmla="*/ 5665093 w 5812971"/>
              <a:gd name="connsiteY4488" fmla="*/ 1705058 h 6046090"/>
              <a:gd name="connsiteX4489" fmla="*/ 5644703 w 5812971"/>
              <a:gd name="connsiteY4489" fmla="*/ 1695724 h 6046090"/>
              <a:gd name="connsiteX4490" fmla="*/ 5644703 w 5812971"/>
              <a:gd name="connsiteY4490" fmla="*/ 1650929 h 6046090"/>
              <a:gd name="connsiteX4491" fmla="*/ 5644703 w 5812971"/>
              <a:gd name="connsiteY4491" fmla="*/ 1649063 h 6046090"/>
              <a:gd name="connsiteX4492" fmla="*/ 5666947 w 5812971"/>
              <a:gd name="connsiteY4492" fmla="*/ 1640663 h 6046090"/>
              <a:gd name="connsiteX4493" fmla="*/ 5051253 w 5812971"/>
              <a:gd name="connsiteY4493" fmla="*/ 1640663 h 6046090"/>
              <a:gd name="connsiteX4494" fmla="*/ 5072436 w 5812971"/>
              <a:gd name="connsiteY4494" fmla="*/ 1649063 h 6046090"/>
              <a:gd name="connsiteX4495" fmla="*/ 5074279 w 5812971"/>
              <a:gd name="connsiteY4495" fmla="*/ 1650929 h 6046090"/>
              <a:gd name="connsiteX4496" fmla="*/ 5074279 w 5812971"/>
              <a:gd name="connsiteY4496" fmla="*/ 1695725 h 6046090"/>
              <a:gd name="connsiteX4497" fmla="*/ 5052173 w 5812971"/>
              <a:gd name="connsiteY4497" fmla="*/ 1705058 h 6046090"/>
              <a:gd name="connsiteX4498" fmla="*/ 5031913 w 5812971"/>
              <a:gd name="connsiteY4498" fmla="*/ 1695725 h 6046090"/>
              <a:gd name="connsiteX4499" fmla="*/ 5030069 w 5812971"/>
              <a:gd name="connsiteY4499" fmla="*/ 1649063 h 6046090"/>
              <a:gd name="connsiteX4500" fmla="*/ 5051253 w 5812971"/>
              <a:gd name="connsiteY4500" fmla="*/ 1640663 h 6046090"/>
              <a:gd name="connsiteX4501" fmla="*/ 1858775 w 5812971"/>
              <a:gd name="connsiteY4501" fmla="*/ 1637628 h 6046090"/>
              <a:gd name="connsiteX4502" fmla="*/ 1880188 w 5812971"/>
              <a:gd name="connsiteY4502" fmla="*/ 1648596 h 6046090"/>
              <a:gd name="connsiteX4503" fmla="*/ 1876505 w 5812971"/>
              <a:gd name="connsiteY4503" fmla="*/ 1691525 h 6046090"/>
              <a:gd name="connsiteX4504" fmla="*/ 1854402 w 5812971"/>
              <a:gd name="connsiteY4504" fmla="*/ 1700859 h 6046090"/>
              <a:gd name="connsiteX4505" fmla="*/ 1832298 w 5812971"/>
              <a:gd name="connsiteY4505" fmla="*/ 1689658 h 6046090"/>
              <a:gd name="connsiteX4506" fmla="*/ 1834140 w 5812971"/>
              <a:gd name="connsiteY4506" fmla="*/ 1644862 h 6046090"/>
              <a:gd name="connsiteX4507" fmla="*/ 1835982 w 5812971"/>
              <a:gd name="connsiteY4507" fmla="*/ 1644862 h 6046090"/>
              <a:gd name="connsiteX4508" fmla="*/ 1858775 w 5812971"/>
              <a:gd name="connsiteY4508" fmla="*/ 1637628 h 6046090"/>
              <a:gd name="connsiteX4509" fmla="*/ 5466997 w 5812971"/>
              <a:gd name="connsiteY4509" fmla="*/ 1630883 h 6046090"/>
              <a:gd name="connsiteX4510" fmla="*/ 5489012 w 5812971"/>
              <a:gd name="connsiteY4510" fmla="*/ 1639343 h 6046090"/>
              <a:gd name="connsiteX4511" fmla="*/ 5489012 w 5812971"/>
              <a:gd name="connsiteY4511" fmla="*/ 1684459 h 6046090"/>
              <a:gd name="connsiteX4512" fmla="*/ 5466764 w 5812971"/>
              <a:gd name="connsiteY4512" fmla="*/ 1693857 h 6046090"/>
              <a:gd name="connsiteX4513" fmla="*/ 5444519 w 5812971"/>
              <a:gd name="connsiteY4513" fmla="*/ 1684459 h 6046090"/>
              <a:gd name="connsiteX4514" fmla="*/ 5444519 w 5812971"/>
              <a:gd name="connsiteY4514" fmla="*/ 1641222 h 6046090"/>
              <a:gd name="connsiteX4515" fmla="*/ 5446371 w 5812971"/>
              <a:gd name="connsiteY4515" fmla="*/ 1639343 h 6046090"/>
              <a:gd name="connsiteX4516" fmla="*/ 5466997 w 5812971"/>
              <a:gd name="connsiteY4516" fmla="*/ 1630883 h 6046090"/>
              <a:gd name="connsiteX4517" fmla="*/ 5252118 w 5812971"/>
              <a:gd name="connsiteY4517" fmla="*/ 1630883 h 6046090"/>
              <a:gd name="connsiteX4518" fmla="*/ 5273725 w 5812971"/>
              <a:gd name="connsiteY4518" fmla="*/ 1639344 h 6046090"/>
              <a:gd name="connsiteX4519" fmla="*/ 5275605 w 5812971"/>
              <a:gd name="connsiteY4519" fmla="*/ 1684459 h 6046090"/>
              <a:gd name="connsiteX4520" fmla="*/ 5253058 w 5812971"/>
              <a:gd name="connsiteY4520" fmla="*/ 1693858 h 6046090"/>
              <a:gd name="connsiteX4521" fmla="*/ 5230513 w 5812971"/>
              <a:gd name="connsiteY4521" fmla="*/ 1684459 h 6046090"/>
              <a:gd name="connsiteX4522" fmla="*/ 5230513 w 5812971"/>
              <a:gd name="connsiteY4522" fmla="*/ 1639344 h 6046090"/>
              <a:gd name="connsiteX4523" fmla="*/ 5252118 w 5812971"/>
              <a:gd name="connsiteY4523" fmla="*/ 1630883 h 6046090"/>
              <a:gd name="connsiteX4524" fmla="*/ 1060245 w 5812971"/>
              <a:gd name="connsiteY4524" fmla="*/ 1621066 h 6046090"/>
              <a:gd name="connsiteX4525" fmla="*/ 1083730 w 5812971"/>
              <a:gd name="connsiteY4525" fmla="*/ 1626197 h 6046090"/>
              <a:gd name="connsiteX4526" fmla="*/ 1091099 w 5812971"/>
              <a:gd name="connsiteY4526" fmla="*/ 1669127 h 6046090"/>
              <a:gd name="connsiteX4527" fmla="*/ 1063468 w 5812971"/>
              <a:gd name="connsiteY4527" fmla="*/ 1684059 h 6046090"/>
              <a:gd name="connsiteX4528" fmla="*/ 1046890 w 5812971"/>
              <a:gd name="connsiteY4528" fmla="*/ 1678460 h 6046090"/>
              <a:gd name="connsiteX4529" fmla="*/ 1039523 w 5812971"/>
              <a:gd name="connsiteY4529" fmla="*/ 1635530 h 6046090"/>
              <a:gd name="connsiteX4530" fmla="*/ 1060245 w 5812971"/>
              <a:gd name="connsiteY4530" fmla="*/ 1621066 h 6046090"/>
              <a:gd name="connsiteX4531" fmla="*/ 1676590 w 5812971"/>
              <a:gd name="connsiteY4531" fmla="*/ 1597286 h 6046090"/>
              <a:gd name="connsiteX4532" fmla="*/ 1699533 w 5812971"/>
              <a:gd name="connsiteY4532" fmla="*/ 1605745 h 6046090"/>
              <a:gd name="connsiteX4533" fmla="*/ 1697679 w 5812971"/>
              <a:gd name="connsiteY4533" fmla="*/ 1650861 h 6046090"/>
              <a:gd name="connsiteX4534" fmla="*/ 1675432 w 5812971"/>
              <a:gd name="connsiteY4534" fmla="*/ 1660262 h 6046090"/>
              <a:gd name="connsiteX4535" fmla="*/ 1653185 w 5812971"/>
              <a:gd name="connsiteY4535" fmla="*/ 1650861 h 6046090"/>
              <a:gd name="connsiteX4536" fmla="*/ 1653185 w 5812971"/>
              <a:gd name="connsiteY4536" fmla="*/ 1605745 h 6046090"/>
              <a:gd name="connsiteX4537" fmla="*/ 1655039 w 5812971"/>
              <a:gd name="connsiteY4537" fmla="*/ 1605745 h 6046090"/>
              <a:gd name="connsiteX4538" fmla="*/ 1676590 w 5812971"/>
              <a:gd name="connsiteY4538" fmla="*/ 1597286 h 6046090"/>
              <a:gd name="connsiteX4539" fmla="*/ 894992 w 5812971"/>
              <a:gd name="connsiteY4539" fmla="*/ 1596008 h 6046090"/>
              <a:gd name="connsiteX4540" fmla="*/ 919256 w 5812971"/>
              <a:gd name="connsiteY4540" fmla="*/ 1598978 h 6046090"/>
              <a:gd name="connsiteX4541" fmla="*/ 926723 w 5812971"/>
              <a:gd name="connsiteY4541" fmla="*/ 1642842 h 6046090"/>
              <a:gd name="connsiteX4542" fmla="*/ 900591 w 5812971"/>
              <a:gd name="connsiteY4542" fmla="*/ 1657462 h 6046090"/>
              <a:gd name="connsiteX4543" fmla="*/ 883793 w 5812971"/>
              <a:gd name="connsiteY4543" fmla="*/ 1651978 h 6046090"/>
              <a:gd name="connsiteX4544" fmla="*/ 874460 w 5812971"/>
              <a:gd name="connsiteY4544" fmla="*/ 1609943 h 6046090"/>
              <a:gd name="connsiteX4545" fmla="*/ 876327 w 5812971"/>
              <a:gd name="connsiteY4545" fmla="*/ 1608116 h 6046090"/>
              <a:gd name="connsiteX4546" fmla="*/ 894992 w 5812971"/>
              <a:gd name="connsiteY4546" fmla="*/ 1596008 h 6046090"/>
              <a:gd name="connsiteX4547" fmla="*/ 4131518 w 5812971"/>
              <a:gd name="connsiteY4547" fmla="*/ 1581168 h 6046090"/>
              <a:gd name="connsiteX4548" fmla="*/ 4154383 w 5812971"/>
              <a:gd name="connsiteY4548" fmla="*/ 1587467 h 6046090"/>
              <a:gd name="connsiteX4549" fmla="*/ 4156249 w 5812971"/>
              <a:gd name="connsiteY4549" fmla="*/ 1587467 h 6046090"/>
              <a:gd name="connsiteX4550" fmla="*/ 4161849 w 5812971"/>
              <a:gd name="connsiteY4550" fmla="*/ 1632264 h 6046090"/>
              <a:gd name="connsiteX4551" fmla="*/ 4137583 w 5812971"/>
              <a:gd name="connsiteY4551" fmla="*/ 1643462 h 6046090"/>
              <a:gd name="connsiteX4552" fmla="*/ 4118918 w 5812971"/>
              <a:gd name="connsiteY4552" fmla="*/ 1637863 h 6046090"/>
              <a:gd name="connsiteX4553" fmla="*/ 4111453 w 5812971"/>
              <a:gd name="connsiteY4553" fmla="*/ 1593066 h 6046090"/>
              <a:gd name="connsiteX4554" fmla="*/ 4131518 w 5812971"/>
              <a:gd name="connsiteY4554" fmla="*/ 1581168 h 6046090"/>
              <a:gd name="connsiteX4555" fmla="*/ 731004 w 5812971"/>
              <a:gd name="connsiteY4555" fmla="*/ 1570670 h 6046090"/>
              <a:gd name="connsiteX4556" fmla="*/ 755104 w 5812971"/>
              <a:gd name="connsiteY4556" fmla="*/ 1574402 h 6046090"/>
              <a:gd name="connsiteX4557" fmla="*/ 768082 w 5812971"/>
              <a:gd name="connsiteY4557" fmla="*/ 1593066 h 6046090"/>
              <a:gd name="connsiteX4558" fmla="*/ 764374 w 5812971"/>
              <a:gd name="connsiteY4558" fmla="*/ 1617332 h 6046090"/>
              <a:gd name="connsiteX4559" fmla="*/ 736566 w 5812971"/>
              <a:gd name="connsiteY4559" fmla="*/ 1632264 h 6046090"/>
              <a:gd name="connsiteX4560" fmla="*/ 721734 w 5812971"/>
              <a:gd name="connsiteY4560" fmla="*/ 1628530 h 6046090"/>
              <a:gd name="connsiteX4561" fmla="*/ 710610 w 5812971"/>
              <a:gd name="connsiteY4561" fmla="*/ 1585602 h 6046090"/>
              <a:gd name="connsiteX4562" fmla="*/ 712464 w 5812971"/>
              <a:gd name="connsiteY4562" fmla="*/ 1583735 h 6046090"/>
              <a:gd name="connsiteX4563" fmla="*/ 731004 w 5812971"/>
              <a:gd name="connsiteY4563" fmla="*/ 1570670 h 6046090"/>
              <a:gd name="connsiteX4564" fmla="*/ 1500208 w 5812971"/>
              <a:gd name="connsiteY4564" fmla="*/ 1561103 h 6046090"/>
              <a:gd name="connsiteX4565" fmla="*/ 1521673 w 5812971"/>
              <a:gd name="connsiteY4565" fmla="*/ 1569270 h 6046090"/>
              <a:gd name="connsiteX4566" fmla="*/ 1532871 w 5812971"/>
              <a:gd name="connsiteY4566" fmla="*/ 1591668 h 6046090"/>
              <a:gd name="connsiteX4567" fmla="*/ 1523540 w 5812971"/>
              <a:gd name="connsiteY4567" fmla="*/ 1614065 h 6046090"/>
              <a:gd name="connsiteX4568" fmla="*/ 1499274 w 5812971"/>
              <a:gd name="connsiteY4568" fmla="*/ 1625265 h 6046090"/>
              <a:gd name="connsiteX4569" fmla="*/ 1478742 w 5812971"/>
              <a:gd name="connsiteY4569" fmla="*/ 1615932 h 6046090"/>
              <a:gd name="connsiteX4570" fmla="*/ 1476876 w 5812971"/>
              <a:gd name="connsiteY4570" fmla="*/ 1573002 h 6046090"/>
              <a:gd name="connsiteX4571" fmla="*/ 1478742 w 5812971"/>
              <a:gd name="connsiteY4571" fmla="*/ 1571137 h 6046090"/>
              <a:gd name="connsiteX4572" fmla="*/ 1500208 w 5812971"/>
              <a:gd name="connsiteY4572" fmla="*/ 1561103 h 6046090"/>
              <a:gd name="connsiteX4573" fmla="*/ 4340801 w 5812971"/>
              <a:gd name="connsiteY4573" fmla="*/ 1561060 h 6046090"/>
              <a:gd name="connsiteX4574" fmla="*/ 4363899 w 5812971"/>
              <a:gd name="connsiteY4574" fmla="*/ 1569109 h 6046090"/>
              <a:gd name="connsiteX4575" fmla="*/ 4367632 w 5812971"/>
              <a:gd name="connsiteY4575" fmla="*/ 1613265 h 6046090"/>
              <a:gd name="connsiteX4576" fmla="*/ 4343367 w 5812971"/>
              <a:gd name="connsiteY4576" fmla="*/ 1622465 h 6046090"/>
              <a:gd name="connsiteX4577" fmla="*/ 4322835 w 5812971"/>
              <a:gd name="connsiteY4577" fmla="*/ 1615105 h 6046090"/>
              <a:gd name="connsiteX4578" fmla="*/ 4311637 w 5812971"/>
              <a:gd name="connsiteY4578" fmla="*/ 1593027 h 6046090"/>
              <a:gd name="connsiteX4579" fmla="*/ 4319103 w 5812971"/>
              <a:gd name="connsiteY4579" fmla="*/ 1570949 h 6046090"/>
              <a:gd name="connsiteX4580" fmla="*/ 4340801 w 5812971"/>
              <a:gd name="connsiteY4580" fmla="*/ 1561060 h 6046090"/>
              <a:gd name="connsiteX4581" fmla="*/ 4544024 w 5812971"/>
              <a:gd name="connsiteY4581" fmla="*/ 1548461 h 6046090"/>
              <a:gd name="connsiteX4582" fmla="*/ 4566951 w 5812971"/>
              <a:gd name="connsiteY4582" fmla="*/ 1558350 h 6046090"/>
              <a:gd name="connsiteX4583" fmla="*/ 4576215 w 5812971"/>
              <a:gd name="connsiteY4583" fmla="*/ 1580428 h 6046090"/>
              <a:gd name="connsiteX4584" fmla="*/ 4566951 w 5812971"/>
              <a:gd name="connsiteY4584" fmla="*/ 1602505 h 6046090"/>
              <a:gd name="connsiteX4585" fmla="*/ 4544717 w 5812971"/>
              <a:gd name="connsiteY4585" fmla="*/ 1609865 h 6046090"/>
              <a:gd name="connsiteX4586" fmla="*/ 4522484 w 5812971"/>
              <a:gd name="connsiteY4586" fmla="*/ 1600667 h 6046090"/>
              <a:gd name="connsiteX4587" fmla="*/ 4513219 w 5812971"/>
              <a:gd name="connsiteY4587" fmla="*/ 1578588 h 6046090"/>
              <a:gd name="connsiteX4588" fmla="*/ 4522484 w 5812971"/>
              <a:gd name="connsiteY4588" fmla="*/ 1556510 h 6046090"/>
              <a:gd name="connsiteX4589" fmla="*/ 4544024 w 5812971"/>
              <a:gd name="connsiteY4589" fmla="*/ 1548461 h 6046090"/>
              <a:gd name="connsiteX4590" fmla="*/ 569752 w 5812971"/>
              <a:gd name="connsiteY4590" fmla="*/ 1546405 h 6046090"/>
              <a:gd name="connsiteX4591" fmla="*/ 592617 w 5812971"/>
              <a:gd name="connsiteY4591" fmla="*/ 1550604 h 6046090"/>
              <a:gd name="connsiteX4592" fmla="*/ 603816 w 5812971"/>
              <a:gd name="connsiteY4592" fmla="*/ 1591669 h 6046090"/>
              <a:gd name="connsiteX4593" fmla="*/ 575819 w 5812971"/>
              <a:gd name="connsiteY4593" fmla="*/ 1608466 h 6046090"/>
              <a:gd name="connsiteX4594" fmla="*/ 560886 w 5812971"/>
              <a:gd name="connsiteY4594" fmla="*/ 1604734 h 6046090"/>
              <a:gd name="connsiteX4595" fmla="*/ 549687 w 5812971"/>
              <a:gd name="connsiteY4595" fmla="*/ 1561804 h 6046090"/>
              <a:gd name="connsiteX4596" fmla="*/ 569752 w 5812971"/>
              <a:gd name="connsiteY4596" fmla="*/ 1546405 h 6046090"/>
              <a:gd name="connsiteX4597" fmla="*/ 1983081 w 5812971"/>
              <a:gd name="connsiteY4597" fmla="*/ 1541697 h 6046090"/>
              <a:gd name="connsiteX4598" fmla="*/ 2002420 w 5812971"/>
              <a:gd name="connsiteY4598" fmla="*/ 1554211 h 6046090"/>
              <a:gd name="connsiteX4599" fmla="*/ 1995053 w 5812971"/>
              <a:gd name="connsiteY4599" fmla="*/ 1596850 h 6046090"/>
              <a:gd name="connsiteX4600" fmla="*/ 1976633 w 5812971"/>
              <a:gd name="connsiteY4600" fmla="*/ 1604267 h 6046090"/>
              <a:gd name="connsiteX4601" fmla="*/ 1950846 w 5812971"/>
              <a:gd name="connsiteY4601" fmla="*/ 1591289 h 6046090"/>
              <a:gd name="connsiteX4602" fmla="*/ 1958214 w 5812971"/>
              <a:gd name="connsiteY4602" fmla="*/ 1548649 h 6046090"/>
              <a:gd name="connsiteX4603" fmla="*/ 1983081 w 5812971"/>
              <a:gd name="connsiteY4603" fmla="*/ 1541697 h 6046090"/>
              <a:gd name="connsiteX4604" fmla="*/ 4741174 w 5812971"/>
              <a:gd name="connsiteY4604" fmla="*/ 1539891 h 6046090"/>
              <a:gd name="connsiteX4605" fmla="*/ 4762481 w 5812971"/>
              <a:gd name="connsiteY4605" fmla="*/ 1548350 h 6046090"/>
              <a:gd name="connsiteX4606" fmla="*/ 4773599 w 5812971"/>
              <a:gd name="connsiteY4606" fmla="*/ 1572788 h 6046090"/>
              <a:gd name="connsiteX4607" fmla="*/ 4764335 w 5812971"/>
              <a:gd name="connsiteY4607" fmla="*/ 1593468 h 6046090"/>
              <a:gd name="connsiteX4608" fmla="*/ 4742099 w 5812971"/>
              <a:gd name="connsiteY4608" fmla="*/ 1602866 h 6046090"/>
              <a:gd name="connsiteX4609" fmla="*/ 4719866 w 5812971"/>
              <a:gd name="connsiteY4609" fmla="*/ 1593468 h 6046090"/>
              <a:gd name="connsiteX4610" fmla="*/ 4710605 w 5812971"/>
              <a:gd name="connsiteY4610" fmla="*/ 1570908 h 6046090"/>
              <a:gd name="connsiteX4611" fmla="*/ 4719866 w 5812971"/>
              <a:gd name="connsiteY4611" fmla="*/ 1548350 h 6046090"/>
              <a:gd name="connsiteX4612" fmla="*/ 4741174 w 5812971"/>
              <a:gd name="connsiteY4612" fmla="*/ 1539891 h 6046090"/>
              <a:gd name="connsiteX4613" fmla="*/ 4941817 w 5812971"/>
              <a:gd name="connsiteY4613" fmla="*/ 1529139 h 6046090"/>
              <a:gd name="connsiteX4614" fmla="*/ 4963515 w 5812971"/>
              <a:gd name="connsiteY4614" fmla="*/ 1538938 h 6046090"/>
              <a:gd name="connsiteX4615" fmla="*/ 4965381 w 5812971"/>
              <a:gd name="connsiteY4615" fmla="*/ 1583734 h 6046090"/>
              <a:gd name="connsiteX4616" fmla="*/ 4942983 w 5812971"/>
              <a:gd name="connsiteY4616" fmla="*/ 1593066 h 6046090"/>
              <a:gd name="connsiteX4617" fmla="*/ 4920584 w 5812971"/>
              <a:gd name="connsiteY4617" fmla="*/ 1583734 h 6046090"/>
              <a:gd name="connsiteX4618" fmla="*/ 4909386 w 5812971"/>
              <a:gd name="connsiteY4618" fmla="*/ 1561336 h 6046090"/>
              <a:gd name="connsiteX4619" fmla="*/ 4918719 w 5812971"/>
              <a:gd name="connsiteY4619" fmla="*/ 1538938 h 6046090"/>
              <a:gd name="connsiteX4620" fmla="*/ 4941817 w 5812971"/>
              <a:gd name="connsiteY4620" fmla="*/ 1529139 h 6046090"/>
              <a:gd name="connsiteX4621" fmla="*/ 5777562 w 5812971"/>
              <a:gd name="connsiteY4621" fmla="*/ 1529138 h 6046090"/>
              <a:gd name="connsiteX4622" fmla="*/ 5798711 w 5812971"/>
              <a:gd name="connsiteY4622" fmla="*/ 1538937 h 6046090"/>
              <a:gd name="connsiteX4623" fmla="*/ 5808111 w 5812971"/>
              <a:gd name="connsiteY4623" fmla="*/ 1561335 h 6046090"/>
              <a:gd name="connsiteX4624" fmla="*/ 5798711 w 5812971"/>
              <a:gd name="connsiteY4624" fmla="*/ 1581866 h 6046090"/>
              <a:gd name="connsiteX4625" fmla="*/ 5776153 w 5812971"/>
              <a:gd name="connsiteY4625" fmla="*/ 1593066 h 6046090"/>
              <a:gd name="connsiteX4626" fmla="*/ 5753595 w 5812971"/>
              <a:gd name="connsiteY4626" fmla="*/ 1583732 h 6046090"/>
              <a:gd name="connsiteX4627" fmla="*/ 5753595 w 5812971"/>
              <a:gd name="connsiteY4627" fmla="*/ 1538937 h 6046090"/>
              <a:gd name="connsiteX4628" fmla="*/ 5777562 w 5812971"/>
              <a:gd name="connsiteY4628" fmla="*/ 1529138 h 6046090"/>
              <a:gd name="connsiteX4629" fmla="*/ 1326646 w 5812971"/>
              <a:gd name="connsiteY4629" fmla="*/ 1527740 h 6046090"/>
              <a:gd name="connsiteX4630" fmla="*/ 1348749 w 5812971"/>
              <a:gd name="connsiteY4630" fmla="*/ 1535672 h 6046090"/>
              <a:gd name="connsiteX4631" fmla="*/ 1352434 w 5812971"/>
              <a:gd name="connsiteY4631" fmla="*/ 1578601 h 6046090"/>
              <a:gd name="connsiteX4632" fmla="*/ 1326646 w 5812971"/>
              <a:gd name="connsiteY4632" fmla="*/ 1591668 h 6046090"/>
              <a:gd name="connsiteX4633" fmla="*/ 1306386 w 5812971"/>
              <a:gd name="connsiteY4633" fmla="*/ 1584202 h 6046090"/>
              <a:gd name="connsiteX4634" fmla="*/ 1304543 w 5812971"/>
              <a:gd name="connsiteY4634" fmla="*/ 1539405 h 6046090"/>
              <a:gd name="connsiteX4635" fmla="*/ 1326646 w 5812971"/>
              <a:gd name="connsiteY4635" fmla="*/ 1527740 h 6046090"/>
              <a:gd name="connsiteX4636" fmla="*/ 410286 w 5812971"/>
              <a:gd name="connsiteY4636" fmla="*/ 1526069 h 6046090"/>
              <a:gd name="connsiteX4637" fmla="*/ 434204 w 5812971"/>
              <a:gd name="connsiteY4637" fmla="*/ 1529545 h 6046090"/>
              <a:gd name="connsiteX4638" fmla="*/ 447082 w 5812971"/>
              <a:gd name="connsiteY4638" fmla="*/ 1548084 h 6046090"/>
              <a:gd name="connsiteX4639" fmla="*/ 445244 w 5812971"/>
              <a:gd name="connsiteY4639" fmla="*/ 1570333 h 6046090"/>
              <a:gd name="connsiteX4640" fmla="*/ 417645 w 5812971"/>
              <a:gd name="connsiteY4640" fmla="*/ 1588871 h 6046090"/>
              <a:gd name="connsiteX4641" fmla="*/ 402926 w 5812971"/>
              <a:gd name="connsiteY4641" fmla="*/ 1585162 h 6046090"/>
              <a:gd name="connsiteX4642" fmla="*/ 388207 w 5812971"/>
              <a:gd name="connsiteY4642" fmla="*/ 1564768 h 6046090"/>
              <a:gd name="connsiteX4643" fmla="*/ 390047 w 5812971"/>
              <a:gd name="connsiteY4643" fmla="*/ 1542523 h 6046090"/>
              <a:gd name="connsiteX4644" fmla="*/ 391887 w 5812971"/>
              <a:gd name="connsiteY4644" fmla="*/ 1540668 h 6046090"/>
              <a:gd name="connsiteX4645" fmla="*/ 410286 w 5812971"/>
              <a:gd name="connsiteY4645" fmla="*/ 1526069 h 6046090"/>
              <a:gd name="connsiteX4646" fmla="*/ 5140600 w 5812971"/>
              <a:gd name="connsiteY4646" fmla="*/ 1520234 h 6046090"/>
              <a:gd name="connsiteX4647" fmla="*/ 5163699 w 5812971"/>
              <a:gd name="connsiteY4647" fmla="*/ 1528513 h 6046090"/>
              <a:gd name="connsiteX4648" fmla="*/ 5163699 w 5812971"/>
              <a:gd name="connsiteY4648" fmla="*/ 1574509 h 6046090"/>
              <a:gd name="connsiteX4649" fmla="*/ 5143167 w 5812971"/>
              <a:gd name="connsiteY4649" fmla="*/ 1581868 h 6046090"/>
              <a:gd name="connsiteX4650" fmla="*/ 5120767 w 5812971"/>
              <a:gd name="connsiteY4650" fmla="*/ 1574509 h 6046090"/>
              <a:gd name="connsiteX4651" fmla="*/ 5109568 w 5812971"/>
              <a:gd name="connsiteY4651" fmla="*/ 1550590 h 6046090"/>
              <a:gd name="connsiteX4652" fmla="*/ 5118901 w 5812971"/>
              <a:gd name="connsiteY4652" fmla="*/ 1528513 h 6046090"/>
              <a:gd name="connsiteX4653" fmla="*/ 5140600 w 5812971"/>
              <a:gd name="connsiteY4653" fmla="*/ 1520234 h 6046090"/>
              <a:gd name="connsiteX4654" fmla="*/ 5577613 w 5812971"/>
              <a:gd name="connsiteY4654" fmla="*/ 1518873 h 6046090"/>
              <a:gd name="connsiteX4655" fmla="*/ 5600407 w 5812971"/>
              <a:gd name="connsiteY4655" fmla="*/ 1527739 h 6046090"/>
              <a:gd name="connsiteX4656" fmla="*/ 5607925 w 5812971"/>
              <a:gd name="connsiteY4656" fmla="*/ 1550138 h 6046090"/>
              <a:gd name="connsiteX4657" fmla="*/ 5600407 w 5812971"/>
              <a:gd name="connsiteY4657" fmla="*/ 1572534 h 6046090"/>
              <a:gd name="connsiteX4658" fmla="*/ 5575969 w 5812971"/>
              <a:gd name="connsiteY4658" fmla="*/ 1581867 h 6046090"/>
              <a:gd name="connsiteX4659" fmla="*/ 5553411 w 5812971"/>
              <a:gd name="connsiteY4659" fmla="*/ 1574401 h 6046090"/>
              <a:gd name="connsiteX4660" fmla="*/ 5553411 w 5812971"/>
              <a:gd name="connsiteY4660" fmla="*/ 1529605 h 6046090"/>
              <a:gd name="connsiteX4661" fmla="*/ 5577613 w 5812971"/>
              <a:gd name="connsiteY4661" fmla="*/ 1518873 h 6046090"/>
              <a:gd name="connsiteX4662" fmla="*/ 5362489 w 5812971"/>
              <a:gd name="connsiteY4662" fmla="*/ 1510434 h 6046090"/>
              <a:gd name="connsiteX4663" fmla="*/ 5384027 w 5812971"/>
              <a:gd name="connsiteY4663" fmla="*/ 1518714 h 6046090"/>
              <a:gd name="connsiteX4664" fmla="*/ 5395143 w 5812971"/>
              <a:gd name="connsiteY4664" fmla="*/ 1540791 h 6046090"/>
              <a:gd name="connsiteX4665" fmla="*/ 5385880 w 5812971"/>
              <a:gd name="connsiteY4665" fmla="*/ 1562869 h 6046090"/>
              <a:gd name="connsiteX4666" fmla="*/ 5363647 w 5812971"/>
              <a:gd name="connsiteY4666" fmla="*/ 1572069 h 6046090"/>
              <a:gd name="connsiteX4667" fmla="*/ 5341414 w 5812971"/>
              <a:gd name="connsiteY4667" fmla="*/ 1562869 h 6046090"/>
              <a:gd name="connsiteX4668" fmla="*/ 5332149 w 5812971"/>
              <a:gd name="connsiteY4668" fmla="*/ 1540791 h 6046090"/>
              <a:gd name="connsiteX4669" fmla="*/ 5339561 w 5812971"/>
              <a:gd name="connsiteY4669" fmla="*/ 1518714 h 6046090"/>
              <a:gd name="connsiteX4670" fmla="*/ 5362489 w 5812971"/>
              <a:gd name="connsiteY4670" fmla="*/ 1510434 h 6046090"/>
              <a:gd name="connsiteX4671" fmla="*/ 1155820 w 5812971"/>
              <a:gd name="connsiteY4671" fmla="*/ 1496241 h 6046090"/>
              <a:gd name="connsiteX4672" fmla="*/ 1179070 w 5812971"/>
              <a:gd name="connsiteY4672" fmla="*/ 1503474 h 6046090"/>
              <a:gd name="connsiteX4673" fmla="*/ 1182827 w 5812971"/>
              <a:gd name="connsiteY4673" fmla="*/ 1546404 h 6046090"/>
              <a:gd name="connsiteX4674" fmla="*/ 1158403 w 5812971"/>
              <a:gd name="connsiteY4674" fmla="*/ 1559470 h 6046090"/>
              <a:gd name="connsiteX4675" fmla="*/ 1137736 w 5812971"/>
              <a:gd name="connsiteY4675" fmla="*/ 1552003 h 6046090"/>
              <a:gd name="connsiteX4676" fmla="*/ 1133978 w 5812971"/>
              <a:gd name="connsiteY4676" fmla="*/ 1509074 h 6046090"/>
              <a:gd name="connsiteX4677" fmla="*/ 1133978 w 5812971"/>
              <a:gd name="connsiteY4677" fmla="*/ 1507208 h 6046090"/>
              <a:gd name="connsiteX4678" fmla="*/ 1155820 w 5812971"/>
              <a:gd name="connsiteY4678" fmla="*/ 1496241 h 6046090"/>
              <a:gd name="connsiteX4679" fmla="*/ 1795081 w 5812971"/>
              <a:gd name="connsiteY4679" fmla="*/ 1494608 h 6046090"/>
              <a:gd name="connsiteX4680" fmla="*/ 1816631 w 5812971"/>
              <a:gd name="connsiteY4680" fmla="*/ 1505808 h 6046090"/>
              <a:gd name="connsiteX4681" fmla="*/ 1822193 w 5812971"/>
              <a:gd name="connsiteY4681" fmla="*/ 1528207 h 6046090"/>
              <a:gd name="connsiteX4682" fmla="*/ 1811069 w 5812971"/>
              <a:gd name="connsiteY4682" fmla="*/ 1548738 h 6046090"/>
              <a:gd name="connsiteX4683" fmla="*/ 1790677 w 5812971"/>
              <a:gd name="connsiteY4683" fmla="*/ 1558069 h 6046090"/>
              <a:gd name="connsiteX4684" fmla="*/ 1766576 w 5812971"/>
              <a:gd name="connsiteY4684" fmla="*/ 1546871 h 6046090"/>
              <a:gd name="connsiteX4685" fmla="*/ 1770283 w 5812971"/>
              <a:gd name="connsiteY4685" fmla="*/ 1502074 h 6046090"/>
              <a:gd name="connsiteX4686" fmla="*/ 1772139 w 5812971"/>
              <a:gd name="connsiteY4686" fmla="*/ 1500208 h 6046090"/>
              <a:gd name="connsiteX4687" fmla="*/ 1795081 w 5812971"/>
              <a:gd name="connsiteY4687" fmla="*/ 1494608 h 6046090"/>
              <a:gd name="connsiteX4688" fmla="*/ 4003463 w 5812971"/>
              <a:gd name="connsiteY4688" fmla="*/ 1491109 h 6046090"/>
              <a:gd name="connsiteX4689" fmla="*/ 4026173 w 5812971"/>
              <a:gd name="connsiteY4689" fmla="*/ 1494143 h 6046090"/>
              <a:gd name="connsiteX4690" fmla="*/ 4041003 w 5812971"/>
              <a:gd name="connsiteY4690" fmla="*/ 1516540 h 6046090"/>
              <a:gd name="connsiteX4691" fmla="*/ 4037297 w 5812971"/>
              <a:gd name="connsiteY4691" fmla="*/ 1538938 h 6046090"/>
              <a:gd name="connsiteX4692" fmla="*/ 4011343 w 5812971"/>
              <a:gd name="connsiteY4692" fmla="*/ 1553871 h 6046090"/>
              <a:gd name="connsiteX4693" fmla="*/ 3994657 w 5812971"/>
              <a:gd name="connsiteY4693" fmla="*/ 1548272 h 6046090"/>
              <a:gd name="connsiteX4694" fmla="*/ 3983534 w 5812971"/>
              <a:gd name="connsiteY4694" fmla="*/ 1503475 h 6046090"/>
              <a:gd name="connsiteX4695" fmla="*/ 4003463 w 5812971"/>
              <a:gd name="connsiteY4695" fmla="*/ 1491109 h 6046090"/>
              <a:gd name="connsiteX4696" fmla="*/ 986892 w 5812971"/>
              <a:gd name="connsiteY4696" fmla="*/ 1468648 h 6046090"/>
              <a:gd name="connsiteX4697" fmla="*/ 1010156 w 5812971"/>
              <a:gd name="connsiteY4697" fmla="*/ 1474816 h 6046090"/>
              <a:gd name="connsiteX4698" fmla="*/ 1021435 w 5812971"/>
              <a:gd name="connsiteY4698" fmla="*/ 1494920 h 6046090"/>
              <a:gd name="connsiteX4699" fmla="*/ 1015796 w 5812971"/>
              <a:gd name="connsiteY4699" fmla="*/ 1516852 h 6046090"/>
              <a:gd name="connsiteX4700" fmla="*/ 989477 w 5812971"/>
              <a:gd name="connsiteY4700" fmla="*/ 1531472 h 6046090"/>
              <a:gd name="connsiteX4701" fmla="*/ 970678 w 5812971"/>
              <a:gd name="connsiteY4701" fmla="*/ 1524163 h 6046090"/>
              <a:gd name="connsiteX4702" fmla="*/ 959399 w 5812971"/>
              <a:gd name="connsiteY4702" fmla="*/ 1504059 h 6046090"/>
              <a:gd name="connsiteX4703" fmla="*/ 965038 w 5812971"/>
              <a:gd name="connsiteY4703" fmla="*/ 1482126 h 6046090"/>
              <a:gd name="connsiteX4704" fmla="*/ 965038 w 5812971"/>
              <a:gd name="connsiteY4704" fmla="*/ 1480298 h 6046090"/>
              <a:gd name="connsiteX4705" fmla="*/ 986892 w 5812971"/>
              <a:gd name="connsiteY4705" fmla="*/ 1468648 h 6046090"/>
              <a:gd name="connsiteX4706" fmla="*/ 4221003 w 5812971"/>
              <a:gd name="connsiteY4706" fmla="*/ 1461038 h 6046090"/>
              <a:gd name="connsiteX4707" fmla="*/ 4243393 w 5812971"/>
              <a:gd name="connsiteY4707" fmla="*/ 1466678 h 6046090"/>
              <a:gd name="connsiteX4708" fmla="*/ 4245221 w 5812971"/>
              <a:gd name="connsiteY4708" fmla="*/ 1468559 h 6046090"/>
              <a:gd name="connsiteX4709" fmla="*/ 4250703 w 5812971"/>
              <a:gd name="connsiteY4709" fmla="*/ 1511794 h 6046090"/>
              <a:gd name="connsiteX4710" fmla="*/ 4226943 w 5812971"/>
              <a:gd name="connsiteY4710" fmla="*/ 1523074 h 6046090"/>
              <a:gd name="connsiteX4711" fmla="*/ 4206841 w 5812971"/>
              <a:gd name="connsiteY4711" fmla="*/ 1517434 h 6046090"/>
              <a:gd name="connsiteX4712" fmla="*/ 4194045 w 5812971"/>
              <a:gd name="connsiteY4712" fmla="*/ 1494875 h 6046090"/>
              <a:gd name="connsiteX4713" fmla="*/ 4201359 w 5812971"/>
              <a:gd name="connsiteY4713" fmla="*/ 1472318 h 6046090"/>
              <a:gd name="connsiteX4714" fmla="*/ 4221003 w 5812971"/>
              <a:gd name="connsiteY4714" fmla="*/ 1461038 h 6046090"/>
              <a:gd name="connsiteX4715" fmla="*/ 2113519 w 5812971"/>
              <a:gd name="connsiteY4715" fmla="*/ 1457278 h 6046090"/>
              <a:gd name="connsiteX4716" fmla="*/ 2132060 w 5812971"/>
              <a:gd name="connsiteY4716" fmla="*/ 1470345 h 6046090"/>
              <a:gd name="connsiteX4717" fmla="*/ 2135767 w 5812971"/>
              <a:gd name="connsiteY4717" fmla="*/ 1494608 h 6046090"/>
              <a:gd name="connsiteX4718" fmla="*/ 2122789 w 5812971"/>
              <a:gd name="connsiteY4718" fmla="*/ 1513273 h 6046090"/>
              <a:gd name="connsiteX4719" fmla="*/ 2104250 w 5812971"/>
              <a:gd name="connsiteY4719" fmla="*/ 1518874 h 6046090"/>
              <a:gd name="connsiteX4720" fmla="*/ 2078296 w 5812971"/>
              <a:gd name="connsiteY4720" fmla="*/ 1503941 h 6046090"/>
              <a:gd name="connsiteX4721" fmla="*/ 2089419 w 5812971"/>
              <a:gd name="connsiteY4721" fmla="*/ 1461011 h 6046090"/>
              <a:gd name="connsiteX4722" fmla="*/ 2113519 w 5812971"/>
              <a:gd name="connsiteY4722" fmla="*/ 1457278 h 6046090"/>
              <a:gd name="connsiteX4723" fmla="*/ 1614028 w 5812971"/>
              <a:gd name="connsiteY4723" fmla="*/ 1452535 h 6046090"/>
              <a:gd name="connsiteX4724" fmla="*/ 1635209 w 5812971"/>
              <a:gd name="connsiteY4724" fmla="*/ 1461672 h 6046090"/>
              <a:gd name="connsiteX4725" fmla="*/ 1633368 w 5812971"/>
              <a:gd name="connsiteY4725" fmla="*/ 1505536 h 6046090"/>
              <a:gd name="connsiteX4726" fmla="*/ 1611264 w 5812971"/>
              <a:gd name="connsiteY4726" fmla="*/ 1514675 h 6046090"/>
              <a:gd name="connsiteX4727" fmla="*/ 1587319 w 5812971"/>
              <a:gd name="connsiteY4727" fmla="*/ 1505536 h 6046090"/>
              <a:gd name="connsiteX4728" fmla="*/ 1589161 w 5812971"/>
              <a:gd name="connsiteY4728" fmla="*/ 1461672 h 6046090"/>
              <a:gd name="connsiteX4729" fmla="*/ 1592846 w 5812971"/>
              <a:gd name="connsiteY4729" fmla="*/ 1459845 h 6046090"/>
              <a:gd name="connsiteX4730" fmla="*/ 1614028 w 5812971"/>
              <a:gd name="connsiteY4730" fmla="*/ 1452535 h 6046090"/>
              <a:gd name="connsiteX4731" fmla="*/ 820156 w 5812971"/>
              <a:gd name="connsiteY4731" fmla="*/ 1441564 h 6046090"/>
              <a:gd name="connsiteX4732" fmla="*/ 842950 w 5812971"/>
              <a:gd name="connsiteY4732" fmla="*/ 1446819 h 6046090"/>
              <a:gd name="connsiteX4733" fmla="*/ 850319 w 5812971"/>
              <a:gd name="connsiteY4733" fmla="*/ 1488854 h 6046090"/>
              <a:gd name="connsiteX4734" fmla="*/ 824531 w 5812971"/>
              <a:gd name="connsiteY4734" fmla="*/ 1503475 h 6046090"/>
              <a:gd name="connsiteX4735" fmla="*/ 806112 w 5812971"/>
              <a:gd name="connsiteY4735" fmla="*/ 1497993 h 6046090"/>
              <a:gd name="connsiteX4736" fmla="*/ 798743 w 5812971"/>
              <a:gd name="connsiteY4736" fmla="*/ 1454130 h 6046090"/>
              <a:gd name="connsiteX4737" fmla="*/ 820156 w 5812971"/>
              <a:gd name="connsiteY4737" fmla="*/ 1441564 h 6046090"/>
              <a:gd name="connsiteX4738" fmla="*/ 4430179 w 5812971"/>
              <a:gd name="connsiteY4738" fmla="*/ 1440670 h 6046090"/>
              <a:gd name="connsiteX4739" fmla="*/ 4453107 w 5812971"/>
              <a:gd name="connsiteY4739" fmla="*/ 1448720 h 6046090"/>
              <a:gd name="connsiteX4740" fmla="*/ 4454960 w 5812971"/>
              <a:gd name="connsiteY4740" fmla="*/ 1450559 h 6046090"/>
              <a:gd name="connsiteX4741" fmla="*/ 4464225 w 5812971"/>
              <a:gd name="connsiteY4741" fmla="*/ 1470797 h 6046090"/>
              <a:gd name="connsiteX4742" fmla="*/ 4456813 w 5812971"/>
              <a:gd name="connsiteY4742" fmla="*/ 1492875 h 6046090"/>
              <a:gd name="connsiteX4743" fmla="*/ 4432727 w 5812971"/>
              <a:gd name="connsiteY4743" fmla="*/ 1502074 h 6046090"/>
              <a:gd name="connsiteX4744" fmla="*/ 4412347 w 5812971"/>
              <a:gd name="connsiteY4744" fmla="*/ 1494716 h 6046090"/>
              <a:gd name="connsiteX4745" fmla="*/ 4401228 w 5812971"/>
              <a:gd name="connsiteY4745" fmla="*/ 1472637 h 6046090"/>
              <a:gd name="connsiteX4746" fmla="*/ 4408640 w 5812971"/>
              <a:gd name="connsiteY4746" fmla="*/ 1450559 h 6046090"/>
              <a:gd name="connsiteX4747" fmla="*/ 4430179 w 5812971"/>
              <a:gd name="connsiteY4747" fmla="*/ 1440670 h 6046090"/>
              <a:gd name="connsiteX4748" fmla="*/ 4633842 w 5812971"/>
              <a:gd name="connsiteY4748" fmla="*/ 1426502 h 6046090"/>
              <a:gd name="connsiteX4749" fmla="*/ 4655541 w 5812971"/>
              <a:gd name="connsiteY4749" fmla="*/ 1434960 h 6046090"/>
              <a:gd name="connsiteX4750" fmla="*/ 4655541 w 5812971"/>
              <a:gd name="connsiteY4750" fmla="*/ 1480076 h 6046090"/>
              <a:gd name="connsiteX4751" fmla="*/ 4635010 w 5812971"/>
              <a:gd name="connsiteY4751" fmla="*/ 1489477 h 6046090"/>
              <a:gd name="connsiteX4752" fmla="*/ 4612611 w 5812971"/>
              <a:gd name="connsiteY4752" fmla="*/ 1480076 h 6046090"/>
              <a:gd name="connsiteX4753" fmla="*/ 4601411 w 5812971"/>
              <a:gd name="connsiteY4753" fmla="*/ 1457518 h 6046090"/>
              <a:gd name="connsiteX4754" fmla="*/ 4610744 w 5812971"/>
              <a:gd name="connsiteY4754" fmla="*/ 1434960 h 6046090"/>
              <a:gd name="connsiteX4755" fmla="*/ 4633842 w 5812971"/>
              <a:gd name="connsiteY4755" fmla="*/ 1426502 h 6046090"/>
              <a:gd name="connsiteX4756" fmla="*/ 4829599 w 5812971"/>
              <a:gd name="connsiteY4756" fmla="*/ 1419442 h 6046090"/>
              <a:gd name="connsiteX4757" fmla="*/ 4851613 w 5812971"/>
              <a:gd name="connsiteY4757" fmla="*/ 1427721 h 6046090"/>
              <a:gd name="connsiteX4758" fmla="*/ 4853465 w 5812971"/>
              <a:gd name="connsiteY4758" fmla="*/ 1429560 h 6046090"/>
              <a:gd name="connsiteX4759" fmla="*/ 4853465 w 5812971"/>
              <a:gd name="connsiteY4759" fmla="*/ 1471877 h 6046090"/>
              <a:gd name="connsiteX4760" fmla="*/ 4831219 w 5812971"/>
              <a:gd name="connsiteY4760" fmla="*/ 1481075 h 6046090"/>
              <a:gd name="connsiteX4761" fmla="*/ 4808973 w 5812971"/>
              <a:gd name="connsiteY4761" fmla="*/ 1471877 h 6046090"/>
              <a:gd name="connsiteX4762" fmla="*/ 4808973 w 5812971"/>
              <a:gd name="connsiteY4762" fmla="*/ 1427721 h 6046090"/>
              <a:gd name="connsiteX4763" fmla="*/ 4829599 w 5812971"/>
              <a:gd name="connsiteY4763" fmla="*/ 1419442 h 6046090"/>
              <a:gd name="connsiteX4764" fmla="*/ 654171 w 5812971"/>
              <a:gd name="connsiteY4764" fmla="*/ 1414550 h 6046090"/>
              <a:gd name="connsiteX4765" fmla="*/ 677904 w 5812971"/>
              <a:gd name="connsiteY4765" fmla="*/ 1418953 h 6046090"/>
              <a:gd name="connsiteX4766" fmla="*/ 691062 w 5812971"/>
              <a:gd name="connsiteY4766" fmla="*/ 1439345 h 6046090"/>
              <a:gd name="connsiteX4767" fmla="*/ 685423 w 5812971"/>
              <a:gd name="connsiteY4767" fmla="*/ 1461593 h 6046090"/>
              <a:gd name="connsiteX4768" fmla="*/ 659105 w 5812971"/>
              <a:gd name="connsiteY4768" fmla="*/ 1478280 h 6046090"/>
              <a:gd name="connsiteX4769" fmla="*/ 642186 w 5812971"/>
              <a:gd name="connsiteY4769" fmla="*/ 1472717 h 6046090"/>
              <a:gd name="connsiteX4770" fmla="*/ 629027 w 5812971"/>
              <a:gd name="connsiteY4770" fmla="*/ 1452323 h 6046090"/>
              <a:gd name="connsiteX4771" fmla="*/ 632786 w 5812971"/>
              <a:gd name="connsiteY4771" fmla="*/ 1430076 h 6046090"/>
              <a:gd name="connsiteX4772" fmla="*/ 634667 w 5812971"/>
              <a:gd name="connsiteY4772" fmla="*/ 1428223 h 6046090"/>
              <a:gd name="connsiteX4773" fmla="*/ 654171 w 5812971"/>
              <a:gd name="connsiteY4773" fmla="*/ 1414550 h 6046090"/>
              <a:gd name="connsiteX4774" fmla="*/ 1436498 w 5812971"/>
              <a:gd name="connsiteY4774" fmla="*/ 1413842 h 6046090"/>
              <a:gd name="connsiteX4775" fmla="*/ 1455500 w 5812971"/>
              <a:gd name="connsiteY4775" fmla="*/ 1422122 h 6046090"/>
              <a:gd name="connsiteX4776" fmla="*/ 1457354 w 5812971"/>
              <a:gd name="connsiteY4776" fmla="*/ 1466277 h 6046090"/>
              <a:gd name="connsiteX4777" fmla="*/ 1433252 w 5812971"/>
              <a:gd name="connsiteY4777" fmla="*/ 1475476 h 6046090"/>
              <a:gd name="connsiteX4778" fmla="*/ 1411006 w 5812971"/>
              <a:gd name="connsiteY4778" fmla="*/ 1468118 h 6046090"/>
              <a:gd name="connsiteX4779" fmla="*/ 1409152 w 5812971"/>
              <a:gd name="connsiteY4779" fmla="*/ 1425801 h 6046090"/>
              <a:gd name="connsiteX4780" fmla="*/ 1409152 w 5812971"/>
              <a:gd name="connsiteY4780" fmla="*/ 1422122 h 6046090"/>
              <a:gd name="connsiteX4781" fmla="*/ 1414714 w 5812971"/>
              <a:gd name="connsiteY4781" fmla="*/ 1422122 h 6046090"/>
              <a:gd name="connsiteX4782" fmla="*/ 1436498 w 5812971"/>
              <a:gd name="connsiteY4782" fmla="*/ 1413842 h 6046090"/>
              <a:gd name="connsiteX4783" fmla="*/ 3868743 w 5812971"/>
              <a:gd name="connsiteY4783" fmla="*/ 1412482 h 6046090"/>
              <a:gd name="connsiteX4784" fmla="*/ 3891524 w 5812971"/>
              <a:gd name="connsiteY4784" fmla="*/ 1414348 h 6046090"/>
              <a:gd name="connsiteX4785" fmla="*/ 3893405 w 5812971"/>
              <a:gd name="connsiteY4785" fmla="*/ 1416215 h 6046090"/>
              <a:gd name="connsiteX4786" fmla="*/ 3906554 w 5812971"/>
              <a:gd name="connsiteY4786" fmla="*/ 1457278 h 6046090"/>
              <a:gd name="connsiteX4787" fmla="*/ 3878373 w 5812971"/>
              <a:gd name="connsiteY4787" fmla="*/ 1474077 h 6046090"/>
              <a:gd name="connsiteX4788" fmla="*/ 3865222 w 5812971"/>
              <a:gd name="connsiteY4788" fmla="*/ 1470345 h 6046090"/>
              <a:gd name="connsiteX4789" fmla="*/ 3850191 w 5812971"/>
              <a:gd name="connsiteY4789" fmla="*/ 1427415 h 6046090"/>
              <a:gd name="connsiteX4790" fmla="*/ 3868743 w 5812971"/>
              <a:gd name="connsiteY4790" fmla="*/ 1412482 h 6046090"/>
              <a:gd name="connsiteX4791" fmla="*/ 5688652 w 5812971"/>
              <a:gd name="connsiteY4791" fmla="*/ 1408749 h 6046090"/>
              <a:gd name="connsiteX4792" fmla="*/ 5709651 w 5812971"/>
              <a:gd name="connsiteY4792" fmla="*/ 1418547 h 6046090"/>
              <a:gd name="connsiteX4793" fmla="*/ 5709651 w 5812971"/>
              <a:gd name="connsiteY4793" fmla="*/ 1461477 h 6046090"/>
              <a:gd name="connsiteX4794" fmla="*/ 5687251 w 5812971"/>
              <a:gd name="connsiteY4794" fmla="*/ 1472677 h 6046090"/>
              <a:gd name="connsiteX4795" fmla="*/ 5664854 w 5812971"/>
              <a:gd name="connsiteY4795" fmla="*/ 1463344 h 6046090"/>
              <a:gd name="connsiteX4796" fmla="*/ 5655521 w 5812971"/>
              <a:gd name="connsiteY4796" fmla="*/ 1440945 h 6046090"/>
              <a:gd name="connsiteX4797" fmla="*/ 5664854 w 5812971"/>
              <a:gd name="connsiteY4797" fmla="*/ 1418547 h 6046090"/>
              <a:gd name="connsiteX4798" fmla="*/ 5688652 w 5812971"/>
              <a:gd name="connsiteY4798" fmla="*/ 1408749 h 6046090"/>
              <a:gd name="connsiteX4799" fmla="*/ 5031389 w 5812971"/>
              <a:gd name="connsiteY4799" fmla="*/ 1408749 h 6046090"/>
              <a:gd name="connsiteX4800" fmla="*/ 5052409 w 5812971"/>
              <a:gd name="connsiteY4800" fmla="*/ 1418549 h 6046090"/>
              <a:gd name="connsiteX4801" fmla="*/ 5063374 w 5812971"/>
              <a:gd name="connsiteY4801" fmla="*/ 1440948 h 6046090"/>
              <a:gd name="connsiteX4802" fmla="*/ 5054235 w 5812971"/>
              <a:gd name="connsiteY4802" fmla="*/ 1463344 h 6046090"/>
              <a:gd name="connsiteX4803" fmla="*/ 5032303 w 5812971"/>
              <a:gd name="connsiteY4803" fmla="*/ 1472678 h 6046090"/>
              <a:gd name="connsiteX4804" fmla="*/ 5010371 w 5812971"/>
              <a:gd name="connsiteY4804" fmla="*/ 1463344 h 6046090"/>
              <a:gd name="connsiteX4805" fmla="*/ 5010371 w 5812971"/>
              <a:gd name="connsiteY4805" fmla="*/ 1418549 h 6046090"/>
              <a:gd name="connsiteX4806" fmla="*/ 5031389 w 5812971"/>
              <a:gd name="connsiteY4806" fmla="*/ 1408749 h 6046090"/>
              <a:gd name="connsiteX4807" fmla="*/ 1921572 w 5812971"/>
              <a:gd name="connsiteY4807" fmla="*/ 1400350 h 6046090"/>
              <a:gd name="connsiteX4808" fmla="*/ 1941637 w 5812971"/>
              <a:gd name="connsiteY4808" fmla="*/ 1412482 h 6046090"/>
              <a:gd name="connsiteX4809" fmla="*/ 1947238 w 5812971"/>
              <a:gd name="connsiteY4809" fmla="*/ 1436746 h 6046090"/>
              <a:gd name="connsiteX4810" fmla="*/ 1934170 w 5812971"/>
              <a:gd name="connsiteY4810" fmla="*/ 1457278 h 6046090"/>
              <a:gd name="connsiteX4811" fmla="*/ 1915505 w 5812971"/>
              <a:gd name="connsiteY4811" fmla="*/ 1462878 h 6046090"/>
              <a:gd name="connsiteX4812" fmla="*/ 1889373 w 5812971"/>
              <a:gd name="connsiteY4812" fmla="*/ 1449813 h 6046090"/>
              <a:gd name="connsiteX4813" fmla="*/ 1896839 w 5812971"/>
              <a:gd name="connsiteY4813" fmla="*/ 1406883 h 6046090"/>
              <a:gd name="connsiteX4814" fmla="*/ 1898706 w 5812971"/>
              <a:gd name="connsiteY4814" fmla="*/ 1405016 h 6046090"/>
              <a:gd name="connsiteX4815" fmla="*/ 1921572 w 5812971"/>
              <a:gd name="connsiteY4815" fmla="*/ 1400350 h 6046090"/>
              <a:gd name="connsiteX4816" fmla="*/ 5231593 w 5812971"/>
              <a:gd name="connsiteY4816" fmla="*/ 1398502 h 6046090"/>
              <a:gd name="connsiteX4817" fmla="*/ 5253291 w 5812971"/>
              <a:gd name="connsiteY4817" fmla="*/ 1406962 h 6046090"/>
              <a:gd name="connsiteX4818" fmla="*/ 5255157 w 5812971"/>
              <a:gd name="connsiteY4818" fmla="*/ 1452079 h 6046090"/>
              <a:gd name="connsiteX4819" fmla="*/ 5232761 w 5812971"/>
              <a:gd name="connsiteY4819" fmla="*/ 1461477 h 6046090"/>
              <a:gd name="connsiteX4820" fmla="*/ 5210363 w 5812971"/>
              <a:gd name="connsiteY4820" fmla="*/ 1452079 h 6046090"/>
              <a:gd name="connsiteX4821" fmla="*/ 5199163 w 5812971"/>
              <a:gd name="connsiteY4821" fmla="*/ 1429521 h 6046090"/>
              <a:gd name="connsiteX4822" fmla="*/ 5208495 w 5812971"/>
              <a:gd name="connsiteY4822" fmla="*/ 1406962 h 6046090"/>
              <a:gd name="connsiteX4823" fmla="*/ 5231593 w 5812971"/>
              <a:gd name="connsiteY4823" fmla="*/ 1398502 h 6046090"/>
              <a:gd name="connsiteX4824" fmla="*/ 5488469 w 5812971"/>
              <a:gd name="connsiteY4824" fmla="*/ 1398483 h 6046090"/>
              <a:gd name="connsiteX4825" fmla="*/ 5509467 w 5812971"/>
              <a:gd name="connsiteY4825" fmla="*/ 1407348 h 6046090"/>
              <a:gd name="connsiteX4826" fmla="*/ 5509467 w 5812971"/>
              <a:gd name="connsiteY4826" fmla="*/ 1452145 h 6046090"/>
              <a:gd name="connsiteX4827" fmla="*/ 5487069 w 5812971"/>
              <a:gd name="connsiteY4827" fmla="*/ 1461477 h 6046090"/>
              <a:gd name="connsiteX4828" fmla="*/ 5464672 w 5812971"/>
              <a:gd name="connsiteY4828" fmla="*/ 1452145 h 6046090"/>
              <a:gd name="connsiteX4829" fmla="*/ 5455339 w 5812971"/>
              <a:gd name="connsiteY4829" fmla="*/ 1431614 h 6046090"/>
              <a:gd name="connsiteX4830" fmla="*/ 5464672 w 5812971"/>
              <a:gd name="connsiteY4830" fmla="*/ 1409215 h 6046090"/>
              <a:gd name="connsiteX4831" fmla="*/ 5488469 w 5812971"/>
              <a:gd name="connsiteY4831" fmla="*/ 1398483 h 6046090"/>
              <a:gd name="connsiteX4832" fmla="*/ 491553 w 5812971"/>
              <a:gd name="connsiteY4832" fmla="*/ 1393352 h 6046090"/>
              <a:gd name="connsiteX4833" fmla="*/ 514568 w 5812971"/>
              <a:gd name="connsiteY4833" fmla="*/ 1396154 h 6046090"/>
              <a:gd name="connsiteX4834" fmla="*/ 525842 w 5812971"/>
              <a:gd name="connsiteY4834" fmla="*/ 1439081 h 6046090"/>
              <a:gd name="connsiteX4835" fmla="*/ 497659 w 5812971"/>
              <a:gd name="connsiteY4835" fmla="*/ 1455881 h 6046090"/>
              <a:gd name="connsiteX4836" fmla="*/ 480750 w 5812971"/>
              <a:gd name="connsiteY4836" fmla="*/ 1450282 h 6046090"/>
              <a:gd name="connsiteX4837" fmla="*/ 471356 w 5812971"/>
              <a:gd name="connsiteY4837" fmla="*/ 1407352 h 6046090"/>
              <a:gd name="connsiteX4838" fmla="*/ 491553 w 5812971"/>
              <a:gd name="connsiteY4838" fmla="*/ 1393352 h 6046090"/>
              <a:gd name="connsiteX4839" fmla="*/ 2251394 w 5812971"/>
              <a:gd name="connsiteY4839" fmla="*/ 1384018 h 6046090"/>
              <a:gd name="connsiteX4840" fmla="*/ 2269700 w 5812971"/>
              <a:gd name="connsiteY4840" fmla="*/ 1399885 h 6046090"/>
              <a:gd name="connsiteX4841" fmla="*/ 2271554 w 5812971"/>
              <a:gd name="connsiteY4841" fmla="*/ 1424148 h 6046090"/>
              <a:gd name="connsiteX4842" fmla="*/ 2254869 w 5812971"/>
              <a:gd name="connsiteY4842" fmla="*/ 1440948 h 6046090"/>
              <a:gd name="connsiteX4843" fmla="*/ 2240039 w 5812971"/>
              <a:gd name="connsiteY4843" fmla="*/ 1444680 h 6046090"/>
              <a:gd name="connsiteX4844" fmla="*/ 2212229 w 5812971"/>
              <a:gd name="connsiteY4844" fmla="*/ 1427880 h 6046090"/>
              <a:gd name="connsiteX4845" fmla="*/ 2227060 w 5812971"/>
              <a:gd name="connsiteY4845" fmla="*/ 1386817 h 6046090"/>
              <a:gd name="connsiteX4846" fmla="*/ 2228914 w 5812971"/>
              <a:gd name="connsiteY4846" fmla="*/ 1384951 h 6046090"/>
              <a:gd name="connsiteX4847" fmla="*/ 2251394 w 5812971"/>
              <a:gd name="connsiteY4847" fmla="*/ 1384018 h 6046090"/>
              <a:gd name="connsiteX4848" fmla="*/ 1257804 w 5812971"/>
              <a:gd name="connsiteY4848" fmla="*/ 1379818 h 6046090"/>
              <a:gd name="connsiteX4849" fmla="*/ 1280598 w 5812971"/>
              <a:gd name="connsiteY4849" fmla="*/ 1387284 h 6046090"/>
              <a:gd name="connsiteX4850" fmla="*/ 1282439 w 5812971"/>
              <a:gd name="connsiteY4850" fmla="*/ 1432080 h 6046090"/>
              <a:gd name="connsiteX4851" fmla="*/ 1258495 w 5812971"/>
              <a:gd name="connsiteY4851" fmla="*/ 1443280 h 6046090"/>
              <a:gd name="connsiteX4852" fmla="*/ 1238233 w 5812971"/>
              <a:gd name="connsiteY4852" fmla="*/ 1433947 h 6046090"/>
              <a:gd name="connsiteX4853" fmla="*/ 1236391 w 5812971"/>
              <a:gd name="connsiteY4853" fmla="*/ 1391017 h 6046090"/>
              <a:gd name="connsiteX4854" fmla="*/ 1236391 w 5812971"/>
              <a:gd name="connsiteY4854" fmla="*/ 1389151 h 6046090"/>
              <a:gd name="connsiteX4855" fmla="*/ 1257804 w 5812971"/>
              <a:gd name="connsiteY4855" fmla="*/ 1379818 h 6046090"/>
              <a:gd name="connsiteX4856" fmla="*/ 4092360 w 5812971"/>
              <a:gd name="connsiteY4856" fmla="*/ 1370720 h 6046090"/>
              <a:gd name="connsiteX4857" fmla="*/ 4115767 w 5812971"/>
              <a:gd name="connsiteY4857" fmla="*/ 1373753 h 6046090"/>
              <a:gd name="connsiteX4858" fmla="*/ 4117619 w 5812971"/>
              <a:gd name="connsiteY4858" fmla="*/ 1375619 h 6046090"/>
              <a:gd name="connsiteX4859" fmla="*/ 4130597 w 5812971"/>
              <a:gd name="connsiteY4859" fmla="*/ 1396151 h 6046090"/>
              <a:gd name="connsiteX4860" fmla="*/ 4126891 w 5812971"/>
              <a:gd name="connsiteY4860" fmla="*/ 1418549 h 6046090"/>
              <a:gd name="connsiteX4861" fmla="*/ 4100933 w 5812971"/>
              <a:gd name="connsiteY4861" fmla="*/ 1433481 h 6046090"/>
              <a:gd name="connsiteX4862" fmla="*/ 4084249 w 5812971"/>
              <a:gd name="connsiteY4862" fmla="*/ 1427880 h 6046090"/>
              <a:gd name="connsiteX4863" fmla="*/ 4073126 w 5812971"/>
              <a:gd name="connsiteY4863" fmla="*/ 1383085 h 6046090"/>
              <a:gd name="connsiteX4864" fmla="*/ 4092360 w 5812971"/>
              <a:gd name="connsiteY4864" fmla="*/ 1370720 h 6046090"/>
              <a:gd name="connsiteX4865" fmla="*/ 1733503 w 5812971"/>
              <a:gd name="connsiteY4865" fmla="*/ 1351821 h 6046090"/>
              <a:gd name="connsiteX4866" fmla="*/ 1754129 w 5812971"/>
              <a:gd name="connsiteY4866" fmla="*/ 1363020 h 6046090"/>
              <a:gd name="connsiteX4867" fmla="*/ 1748567 w 5812971"/>
              <a:gd name="connsiteY4867" fmla="*/ 1407816 h 6046090"/>
              <a:gd name="connsiteX4868" fmla="*/ 1728175 w 5812971"/>
              <a:gd name="connsiteY4868" fmla="*/ 1415282 h 6046090"/>
              <a:gd name="connsiteX4869" fmla="*/ 1704073 w 5812971"/>
              <a:gd name="connsiteY4869" fmla="*/ 1404084 h 6046090"/>
              <a:gd name="connsiteX4870" fmla="*/ 1698511 w 5812971"/>
              <a:gd name="connsiteY4870" fmla="*/ 1379818 h 6046090"/>
              <a:gd name="connsiteX4871" fmla="*/ 1709634 w 5812971"/>
              <a:gd name="connsiteY4871" fmla="*/ 1359287 h 6046090"/>
              <a:gd name="connsiteX4872" fmla="*/ 1711489 w 5812971"/>
              <a:gd name="connsiteY4872" fmla="*/ 1357420 h 6046090"/>
              <a:gd name="connsiteX4873" fmla="*/ 1733503 w 5812971"/>
              <a:gd name="connsiteY4873" fmla="*/ 1351821 h 6046090"/>
              <a:gd name="connsiteX4874" fmla="*/ 3726807 w 5812971"/>
              <a:gd name="connsiteY4874" fmla="*/ 1347714 h 6046090"/>
              <a:gd name="connsiteX4875" fmla="*/ 3749981 w 5812971"/>
              <a:gd name="connsiteY4875" fmla="*/ 1348399 h 6046090"/>
              <a:gd name="connsiteX4876" fmla="*/ 3751834 w 5812971"/>
              <a:gd name="connsiteY4876" fmla="*/ 1348399 h 6046090"/>
              <a:gd name="connsiteX4877" fmla="*/ 3768520 w 5812971"/>
              <a:gd name="connsiteY4877" fmla="*/ 1388607 h 6046090"/>
              <a:gd name="connsiteX4878" fmla="*/ 3738858 w 5812971"/>
              <a:gd name="connsiteY4878" fmla="*/ 1406883 h 6046090"/>
              <a:gd name="connsiteX4879" fmla="*/ 3727734 w 5812971"/>
              <a:gd name="connsiteY4879" fmla="*/ 1405055 h 6046090"/>
              <a:gd name="connsiteX4880" fmla="*/ 3709195 w 5812971"/>
              <a:gd name="connsiteY4880" fmla="*/ 1386780 h 6046090"/>
              <a:gd name="connsiteX4881" fmla="*/ 3709195 w 5812971"/>
              <a:gd name="connsiteY4881" fmla="*/ 1364847 h 6046090"/>
              <a:gd name="connsiteX4882" fmla="*/ 3726807 w 5812971"/>
              <a:gd name="connsiteY4882" fmla="*/ 1347714 h 6046090"/>
              <a:gd name="connsiteX4883" fmla="*/ 1085176 w 5812971"/>
              <a:gd name="connsiteY4883" fmla="*/ 1346687 h 6046090"/>
              <a:gd name="connsiteX4884" fmla="*/ 1107970 w 5812971"/>
              <a:gd name="connsiteY4884" fmla="*/ 1353688 h 6046090"/>
              <a:gd name="connsiteX4885" fmla="*/ 1111654 w 5812971"/>
              <a:gd name="connsiteY4885" fmla="*/ 1398483 h 6046090"/>
              <a:gd name="connsiteX4886" fmla="*/ 1085867 w 5812971"/>
              <a:gd name="connsiteY4886" fmla="*/ 1409683 h 6046090"/>
              <a:gd name="connsiteX4887" fmla="*/ 1067448 w 5812971"/>
              <a:gd name="connsiteY4887" fmla="*/ 1402217 h 6046090"/>
              <a:gd name="connsiteX4888" fmla="*/ 1063763 w 5812971"/>
              <a:gd name="connsiteY4888" fmla="*/ 1359287 h 6046090"/>
              <a:gd name="connsiteX4889" fmla="*/ 1085176 w 5812971"/>
              <a:gd name="connsiteY4889" fmla="*/ 1346687 h 6046090"/>
              <a:gd name="connsiteX4890" fmla="*/ 4309824 w 5812971"/>
              <a:gd name="connsiteY4890" fmla="*/ 1340621 h 6046090"/>
              <a:gd name="connsiteX4891" fmla="*/ 4332443 w 5812971"/>
              <a:gd name="connsiteY4891" fmla="*/ 1346221 h 6046090"/>
              <a:gd name="connsiteX4892" fmla="*/ 4345234 w 5812971"/>
              <a:gd name="connsiteY4892" fmla="*/ 1368620 h 6046090"/>
              <a:gd name="connsiteX4893" fmla="*/ 4339751 w 5812971"/>
              <a:gd name="connsiteY4893" fmla="*/ 1391017 h 6046090"/>
              <a:gd name="connsiteX4894" fmla="*/ 4314164 w 5812971"/>
              <a:gd name="connsiteY4894" fmla="*/ 1404084 h 6046090"/>
              <a:gd name="connsiteX4895" fmla="*/ 4295889 w 5812971"/>
              <a:gd name="connsiteY4895" fmla="*/ 1396616 h 6046090"/>
              <a:gd name="connsiteX4896" fmla="*/ 4288577 w 5812971"/>
              <a:gd name="connsiteY4896" fmla="*/ 1351821 h 6046090"/>
              <a:gd name="connsiteX4897" fmla="*/ 4309824 w 5812971"/>
              <a:gd name="connsiteY4897" fmla="*/ 1340621 h 6046090"/>
              <a:gd name="connsiteX4898" fmla="*/ 2371547 w 5812971"/>
              <a:gd name="connsiteY4898" fmla="*/ 1321492 h 6046090"/>
              <a:gd name="connsiteX4899" fmla="*/ 2412071 w 5812971"/>
              <a:gd name="connsiteY4899" fmla="*/ 1340155 h 6046090"/>
              <a:gd name="connsiteX4900" fmla="*/ 2393651 w 5812971"/>
              <a:gd name="connsiteY4900" fmla="*/ 1381219 h 6046090"/>
              <a:gd name="connsiteX4901" fmla="*/ 2382598 w 5812971"/>
              <a:gd name="connsiteY4901" fmla="*/ 1383085 h 6046090"/>
              <a:gd name="connsiteX4902" fmla="*/ 2353128 w 5812971"/>
              <a:gd name="connsiteY4902" fmla="*/ 1362554 h 6046090"/>
              <a:gd name="connsiteX4903" fmla="*/ 2369706 w 5812971"/>
              <a:gd name="connsiteY4903" fmla="*/ 1323357 h 6046090"/>
              <a:gd name="connsiteX4904" fmla="*/ 4519087 w 5812971"/>
              <a:gd name="connsiteY4904" fmla="*/ 1319624 h 6046090"/>
              <a:gd name="connsiteX4905" fmla="*/ 4541881 w 5812971"/>
              <a:gd name="connsiteY4905" fmla="*/ 1327090 h 6046090"/>
              <a:gd name="connsiteX4906" fmla="*/ 4545565 w 5812971"/>
              <a:gd name="connsiteY4906" fmla="*/ 1371885 h 6046090"/>
              <a:gd name="connsiteX4907" fmla="*/ 4521620 w 5812971"/>
              <a:gd name="connsiteY4907" fmla="*/ 1383085 h 6046090"/>
              <a:gd name="connsiteX4908" fmla="*/ 4501357 w 5812971"/>
              <a:gd name="connsiteY4908" fmla="*/ 1373752 h 6046090"/>
              <a:gd name="connsiteX4909" fmla="*/ 4497673 w 5812971"/>
              <a:gd name="connsiteY4909" fmla="*/ 1328956 h 6046090"/>
              <a:gd name="connsiteX4910" fmla="*/ 4519087 w 5812971"/>
              <a:gd name="connsiteY4910" fmla="*/ 1319624 h 6046090"/>
              <a:gd name="connsiteX4911" fmla="*/ 2054030 w 5812971"/>
              <a:gd name="connsiteY4911" fmla="*/ 1318925 h 6046090"/>
              <a:gd name="connsiteX4912" fmla="*/ 2073263 w 5812971"/>
              <a:gd name="connsiteY4912" fmla="*/ 1333622 h 6046090"/>
              <a:gd name="connsiteX4913" fmla="*/ 2076973 w 5812971"/>
              <a:gd name="connsiteY4913" fmla="*/ 1356021 h 6046090"/>
              <a:gd name="connsiteX4914" fmla="*/ 2062141 w 5812971"/>
              <a:gd name="connsiteY4914" fmla="*/ 1374687 h 6046090"/>
              <a:gd name="connsiteX4915" fmla="*/ 2045455 w 5812971"/>
              <a:gd name="connsiteY4915" fmla="*/ 1380286 h 6046090"/>
              <a:gd name="connsiteX4916" fmla="*/ 2017647 w 5812971"/>
              <a:gd name="connsiteY4916" fmla="*/ 1365353 h 6046090"/>
              <a:gd name="connsiteX4917" fmla="*/ 2028770 w 5812971"/>
              <a:gd name="connsiteY4917" fmla="*/ 1322423 h 6046090"/>
              <a:gd name="connsiteX4918" fmla="*/ 2030623 w 5812971"/>
              <a:gd name="connsiteY4918" fmla="*/ 1322423 h 6046090"/>
              <a:gd name="connsiteX4919" fmla="*/ 2054030 w 5812971"/>
              <a:gd name="connsiteY4919" fmla="*/ 1318925 h 6046090"/>
              <a:gd name="connsiteX4920" fmla="*/ 914621 w 5812971"/>
              <a:gd name="connsiteY4920" fmla="*/ 1316824 h 6046090"/>
              <a:gd name="connsiteX4921" fmla="*/ 937184 w 5812971"/>
              <a:gd name="connsiteY4921" fmla="*/ 1322423 h 6046090"/>
              <a:gd name="connsiteX4922" fmla="*/ 942711 w 5812971"/>
              <a:gd name="connsiteY4922" fmla="*/ 1367219 h 6046090"/>
              <a:gd name="connsiteX4923" fmla="*/ 916923 w 5812971"/>
              <a:gd name="connsiteY4923" fmla="*/ 1380286 h 6046090"/>
              <a:gd name="connsiteX4924" fmla="*/ 896662 w 5812971"/>
              <a:gd name="connsiteY4924" fmla="*/ 1372819 h 6046090"/>
              <a:gd name="connsiteX4925" fmla="*/ 892978 w 5812971"/>
              <a:gd name="connsiteY4925" fmla="*/ 1329889 h 6046090"/>
              <a:gd name="connsiteX4926" fmla="*/ 894820 w 5812971"/>
              <a:gd name="connsiteY4926" fmla="*/ 1328022 h 6046090"/>
              <a:gd name="connsiteX4927" fmla="*/ 914621 w 5812971"/>
              <a:gd name="connsiteY4927" fmla="*/ 1316824 h 6046090"/>
              <a:gd name="connsiteX4928" fmla="*/ 1548989 w 5812971"/>
              <a:gd name="connsiteY4928" fmla="*/ 1307511 h 6046090"/>
              <a:gd name="connsiteX4929" fmla="*/ 1570596 w 5812971"/>
              <a:gd name="connsiteY4929" fmla="*/ 1317849 h 6046090"/>
              <a:gd name="connsiteX4930" fmla="*/ 1568716 w 5812971"/>
              <a:gd name="connsiteY4930" fmla="*/ 1362967 h 6046090"/>
              <a:gd name="connsiteX4931" fmla="*/ 1546172 w 5812971"/>
              <a:gd name="connsiteY4931" fmla="*/ 1370485 h 6046090"/>
              <a:gd name="connsiteX4932" fmla="*/ 1521746 w 5812971"/>
              <a:gd name="connsiteY4932" fmla="*/ 1361087 h 6046090"/>
              <a:gd name="connsiteX4933" fmla="*/ 1525504 w 5812971"/>
              <a:gd name="connsiteY4933" fmla="*/ 1315970 h 6046090"/>
              <a:gd name="connsiteX4934" fmla="*/ 1527383 w 5812971"/>
              <a:gd name="connsiteY4934" fmla="*/ 1314090 h 6046090"/>
              <a:gd name="connsiteX4935" fmla="*/ 1548989 w 5812971"/>
              <a:gd name="connsiteY4935" fmla="*/ 1307511 h 6046090"/>
              <a:gd name="connsiteX4936" fmla="*/ 4723903 w 5812971"/>
              <a:gd name="connsiteY4936" fmla="*/ 1306111 h 6046090"/>
              <a:gd name="connsiteX4937" fmla="*/ 4745221 w 5812971"/>
              <a:gd name="connsiteY4937" fmla="*/ 1314570 h 6046090"/>
              <a:gd name="connsiteX4938" fmla="*/ 4747075 w 5812971"/>
              <a:gd name="connsiteY4938" fmla="*/ 1316450 h 6046090"/>
              <a:gd name="connsiteX4939" fmla="*/ 4747075 w 5812971"/>
              <a:gd name="connsiteY4939" fmla="*/ 1359687 h 6046090"/>
              <a:gd name="connsiteX4940" fmla="*/ 4724828 w 5812971"/>
              <a:gd name="connsiteY4940" fmla="*/ 1369086 h 6046090"/>
              <a:gd name="connsiteX4941" fmla="*/ 4702583 w 5812971"/>
              <a:gd name="connsiteY4941" fmla="*/ 1359687 h 6046090"/>
              <a:gd name="connsiteX4942" fmla="*/ 4702583 w 5812971"/>
              <a:gd name="connsiteY4942" fmla="*/ 1314570 h 6046090"/>
              <a:gd name="connsiteX4943" fmla="*/ 4723903 w 5812971"/>
              <a:gd name="connsiteY4943" fmla="*/ 1306111 h 6046090"/>
              <a:gd name="connsiteX4944" fmla="*/ 5797843 w 5812971"/>
              <a:gd name="connsiteY4944" fmla="*/ 1298545 h 6046090"/>
              <a:gd name="connsiteX4945" fmla="*/ 5812971 w 5812971"/>
              <a:gd name="connsiteY4945" fmla="*/ 1303699 h 6046090"/>
              <a:gd name="connsiteX4946" fmla="*/ 5812971 w 5812971"/>
              <a:gd name="connsiteY4946" fmla="*/ 1355478 h 6046090"/>
              <a:gd name="connsiteX4947" fmla="*/ 5810910 w 5812971"/>
              <a:gd name="connsiteY4947" fmla="*/ 1357031 h 6046090"/>
              <a:gd name="connsiteX4948" fmla="*/ 5798777 w 5812971"/>
              <a:gd name="connsiteY4948" fmla="*/ 1360686 h 6046090"/>
              <a:gd name="connsiteX4949" fmla="*/ 5778245 w 5812971"/>
              <a:gd name="connsiteY4949" fmla="*/ 1351548 h 6046090"/>
              <a:gd name="connsiteX4950" fmla="*/ 5774512 w 5812971"/>
              <a:gd name="connsiteY4950" fmla="*/ 1309511 h 6046090"/>
              <a:gd name="connsiteX4951" fmla="*/ 5776379 w 5812971"/>
              <a:gd name="connsiteY4951" fmla="*/ 1307684 h 6046090"/>
              <a:gd name="connsiteX4952" fmla="*/ 5797843 w 5812971"/>
              <a:gd name="connsiteY4952" fmla="*/ 1298545 h 6046090"/>
              <a:gd name="connsiteX4953" fmla="*/ 4921052 w 5812971"/>
              <a:gd name="connsiteY4953" fmla="*/ 1297862 h 6046090"/>
              <a:gd name="connsiteX4954" fmla="*/ 4942607 w 5812971"/>
              <a:gd name="connsiteY4954" fmla="*/ 1307686 h 6046090"/>
              <a:gd name="connsiteX4955" fmla="*/ 4944457 w 5812971"/>
              <a:gd name="connsiteY4955" fmla="*/ 1309513 h 6046090"/>
              <a:gd name="connsiteX4956" fmla="*/ 4940751 w 5812971"/>
              <a:gd name="connsiteY4956" fmla="*/ 1351548 h 6046090"/>
              <a:gd name="connsiteX4957" fmla="*/ 4920357 w 5812971"/>
              <a:gd name="connsiteY4957" fmla="*/ 1360687 h 6046090"/>
              <a:gd name="connsiteX4958" fmla="*/ 4898111 w 5812971"/>
              <a:gd name="connsiteY4958" fmla="*/ 1349722 h 6046090"/>
              <a:gd name="connsiteX4959" fmla="*/ 4888841 w 5812971"/>
              <a:gd name="connsiteY4959" fmla="*/ 1325961 h 6046090"/>
              <a:gd name="connsiteX4960" fmla="*/ 4898111 w 5812971"/>
              <a:gd name="connsiteY4960" fmla="*/ 1305857 h 6046090"/>
              <a:gd name="connsiteX4961" fmla="*/ 4921052 w 5812971"/>
              <a:gd name="connsiteY4961" fmla="*/ 1297862 h 6046090"/>
              <a:gd name="connsiteX4962" fmla="*/ 3958222 w 5812971"/>
              <a:gd name="connsiteY4962" fmla="*/ 1292092 h 6046090"/>
              <a:gd name="connsiteX4963" fmla="*/ 3982324 w 5812971"/>
              <a:gd name="connsiteY4963" fmla="*/ 1293959 h 6046090"/>
              <a:gd name="connsiteX4964" fmla="*/ 3999008 w 5812971"/>
              <a:gd name="connsiteY4964" fmla="*/ 1312625 h 6046090"/>
              <a:gd name="connsiteX4965" fmla="*/ 3995300 w 5812971"/>
              <a:gd name="connsiteY4965" fmla="*/ 1336888 h 6046090"/>
              <a:gd name="connsiteX4966" fmla="*/ 3967493 w 5812971"/>
              <a:gd name="connsiteY4966" fmla="*/ 1353688 h 6046090"/>
              <a:gd name="connsiteX4967" fmla="*/ 3952661 w 5812971"/>
              <a:gd name="connsiteY4967" fmla="*/ 1349954 h 6046090"/>
              <a:gd name="connsiteX4968" fmla="*/ 3939683 w 5812971"/>
              <a:gd name="connsiteY4968" fmla="*/ 1307024 h 6046090"/>
              <a:gd name="connsiteX4969" fmla="*/ 3958222 w 5812971"/>
              <a:gd name="connsiteY4969" fmla="*/ 1292092 h 6046090"/>
              <a:gd name="connsiteX4970" fmla="*/ 3603940 w 5812971"/>
              <a:gd name="connsiteY4970" fmla="*/ 1292092 h 6046090"/>
              <a:gd name="connsiteX4971" fmla="*/ 3605793 w 5812971"/>
              <a:gd name="connsiteY4971" fmla="*/ 1292092 h 6046090"/>
              <a:gd name="connsiteX4972" fmla="*/ 3624333 w 5812971"/>
              <a:gd name="connsiteY4972" fmla="*/ 1331289 h 6046090"/>
              <a:gd name="connsiteX4973" fmla="*/ 3596523 w 5812971"/>
              <a:gd name="connsiteY4973" fmla="*/ 1353688 h 6046090"/>
              <a:gd name="connsiteX4974" fmla="*/ 3585401 w 5812971"/>
              <a:gd name="connsiteY4974" fmla="*/ 1351821 h 6046090"/>
              <a:gd name="connsiteX4975" fmla="*/ 3566861 w 5812971"/>
              <a:gd name="connsiteY4975" fmla="*/ 1335021 h 6046090"/>
              <a:gd name="connsiteX4976" fmla="*/ 3565008 w 5812971"/>
              <a:gd name="connsiteY4976" fmla="*/ 1312625 h 6046090"/>
              <a:gd name="connsiteX4977" fmla="*/ 3603940 w 5812971"/>
              <a:gd name="connsiteY4977" fmla="*/ 1292092 h 6046090"/>
              <a:gd name="connsiteX4978" fmla="*/ 5120329 w 5812971"/>
              <a:gd name="connsiteY4978" fmla="*/ 1288360 h 6046090"/>
              <a:gd name="connsiteX4979" fmla="*/ 5141487 w 5812971"/>
              <a:gd name="connsiteY4979" fmla="*/ 1298159 h 6046090"/>
              <a:gd name="connsiteX4980" fmla="*/ 5143329 w 5812971"/>
              <a:gd name="connsiteY4980" fmla="*/ 1298159 h 6046090"/>
              <a:gd name="connsiteX4981" fmla="*/ 5143329 w 5812971"/>
              <a:gd name="connsiteY4981" fmla="*/ 1342955 h 6046090"/>
              <a:gd name="connsiteX4982" fmla="*/ 5121249 w 5812971"/>
              <a:gd name="connsiteY4982" fmla="*/ 1352288 h 6046090"/>
              <a:gd name="connsiteX4983" fmla="*/ 5099169 w 5812971"/>
              <a:gd name="connsiteY4983" fmla="*/ 1342955 h 6046090"/>
              <a:gd name="connsiteX4984" fmla="*/ 5089971 w 5812971"/>
              <a:gd name="connsiteY4984" fmla="*/ 1318690 h 6046090"/>
              <a:gd name="connsiteX4985" fmla="*/ 5099169 w 5812971"/>
              <a:gd name="connsiteY4985" fmla="*/ 1298159 h 6046090"/>
              <a:gd name="connsiteX4986" fmla="*/ 5120329 w 5812971"/>
              <a:gd name="connsiteY4986" fmla="*/ 1288360 h 6046090"/>
              <a:gd name="connsiteX4987" fmla="*/ 5599048 w 5812971"/>
              <a:gd name="connsiteY4987" fmla="*/ 1288359 h 6046090"/>
              <a:gd name="connsiteX4988" fmla="*/ 5620231 w 5812971"/>
              <a:gd name="connsiteY4988" fmla="*/ 1298158 h 6046090"/>
              <a:gd name="connsiteX4989" fmla="*/ 5620231 w 5812971"/>
              <a:gd name="connsiteY4989" fmla="*/ 1341087 h 6046090"/>
              <a:gd name="connsiteX4990" fmla="*/ 5598127 w 5812971"/>
              <a:gd name="connsiteY4990" fmla="*/ 1352288 h 6046090"/>
              <a:gd name="connsiteX4991" fmla="*/ 5576023 w 5812971"/>
              <a:gd name="connsiteY4991" fmla="*/ 1342954 h 6046090"/>
              <a:gd name="connsiteX4992" fmla="*/ 5576023 w 5812971"/>
              <a:gd name="connsiteY4992" fmla="*/ 1298158 h 6046090"/>
              <a:gd name="connsiteX4993" fmla="*/ 5577865 w 5812971"/>
              <a:gd name="connsiteY4993" fmla="*/ 1298158 h 6046090"/>
              <a:gd name="connsiteX4994" fmla="*/ 5599048 w 5812971"/>
              <a:gd name="connsiteY4994" fmla="*/ 1288359 h 6046090"/>
              <a:gd name="connsiteX4995" fmla="*/ 746193 w 5812971"/>
              <a:gd name="connsiteY4995" fmla="*/ 1288263 h 6046090"/>
              <a:gd name="connsiteX4996" fmla="*/ 768756 w 5812971"/>
              <a:gd name="connsiteY4996" fmla="*/ 1294660 h 6046090"/>
              <a:gd name="connsiteX4997" fmla="*/ 774282 w 5812971"/>
              <a:gd name="connsiteY4997" fmla="*/ 1336695 h 6046090"/>
              <a:gd name="connsiteX4998" fmla="*/ 748495 w 5812971"/>
              <a:gd name="connsiteY4998" fmla="*/ 1349489 h 6046090"/>
              <a:gd name="connsiteX4999" fmla="*/ 730075 w 5812971"/>
              <a:gd name="connsiteY4999" fmla="*/ 1344006 h 6046090"/>
              <a:gd name="connsiteX5000" fmla="*/ 724549 w 5812971"/>
              <a:gd name="connsiteY5000" fmla="*/ 1301970 h 6046090"/>
              <a:gd name="connsiteX5001" fmla="*/ 726392 w 5812971"/>
              <a:gd name="connsiteY5001" fmla="*/ 1298316 h 6046090"/>
              <a:gd name="connsiteX5002" fmla="*/ 746193 w 5812971"/>
              <a:gd name="connsiteY5002" fmla="*/ 1288263 h 6046090"/>
              <a:gd name="connsiteX5003" fmla="*/ 5365270 w 5812971"/>
              <a:gd name="connsiteY5003" fmla="*/ 1278113 h 6046090"/>
              <a:gd name="connsiteX5004" fmla="*/ 5386820 w 5812971"/>
              <a:gd name="connsiteY5004" fmla="*/ 1286573 h 6046090"/>
              <a:gd name="connsiteX5005" fmla="*/ 5386820 w 5812971"/>
              <a:gd name="connsiteY5005" fmla="*/ 1331690 h 6046090"/>
              <a:gd name="connsiteX5006" fmla="*/ 5364573 w 5812971"/>
              <a:gd name="connsiteY5006" fmla="*/ 1341089 h 6046090"/>
              <a:gd name="connsiteX5007" fmla="*/ 5342327 w 5812971"/>
              <a:gd name="connsiteY5007" fmla="*/ 1331690 h 6046090"/>
              <a:gd name="connsiteX5008" fmla="*/ 5342327 w 5812971"/>
              <a:gd name="connsiteY5008" fmla="*/ 1288452 h 6046090"/>
              <a:gd name="connsiteX5009" fmla="*/ 5342327 w 5812971"/>
              <a:gd name="connsiteY5009" fmla="*/ 1286573 h 6046090"/>
              <a:gd name="connsiteX5010" fmla="*/ 5365270 w 5812971"/>
              <a:gd name="connsiteY5010" fmla="*/ 1278113 h 6046090"/>
              <a:gd name="connsiteX5011" fmla="*/ 2522119 w 5812971"/>
              <a:gd name="connsiteY5011" fmla="*/ 1271975 h 6046090"/>
              <a:gd name="connsiteX5012" fmla="*/ 2559449 w 5812971"/>
              <a:gd name="connsiteY5012" fmla="*/ 1294051 h 6046090"/>
              <a:gd name="connsiteX5013" fmla="*/ 2557584 w 5812971"/>
              <a:gd name="connsiteY5013" fmla="*/ 1317970 h 6046090"/>
              <a:gd name="connsiteX5014" fmla="*/ 2538919 w 5812971"/>
              <a:gd name="connsiteY5014" fmla="*/ 1332690 h 6046090"/>
              <a:gd name="connsiteX5015" fmla="*/ 2527720 w 5812971"/>
              <a:gd name="connsiteY5015" fmla="*/ 1332690 h 6046090"/>
              <a:gd name="connsiteX5016" fmla="*/ 2497856 w 5812971"/>
              <a:gd name="connsiteY5016" fmla="*/ 1310610 h 6046090"/>
              <a:gd name="connsiteX5017" fmla="*/ 2501589 w 5812971"/>
              <a:gd name="connsiteY5017" fmla="*/ 1288533 h 6046090"/>
              <a:gd name="connsiteX5018" fmla="*/ 2520253 w 5812971"/>
              <a:gd name="connsiteY5018" fmla="*/ 1273814 h 6046090"/>
              <a:gd name="connsiteX5019" fmla="*/ 1369085 w 5812971"/>
              <a:gd name="connsiteY5019" fmla="*/ 1267828 h 6046090"/>
              <a:gd name="connsiteX5020" fmla="*/ 1390549 w 5812971"/>
              <a:gd name="connsiteY5020" fmla="*/ 1277160 h 6046090"/>
              <a:gd name="connsiteX5021" fmla="*/ 1399882 w 5812971"/>
              <a:gd name="connsiteY5021" fmla="*/ 1299559 h 6046090"/>
              <a:gd name="connsiteX5022" fmla="*/ 1390549 w 5812971"/>
              <a:gd name="connsiteY5022" fmla="*/ 1321956 h 6046090"/>
              <a:gd name="connsiteX5023" fmla="*/ 1366285 w 5812971"/>
              <a:gd name="connsiteY5023" fmla="*/ 1331289 h 6046090"/>
              <a:gd name="connsiteX5024" fmla="*/ 1343887 w 5812971"/>
              <a:gd name="connsiteY5024" fmla="*/ 1321956 h 6046090"/>
              <a:gd name="connsiteX5025" fmla="*/ 1345754 w 5812971"/>
              <a:gd name="connsiteY5025" fmla="*/ 1277160 h 6046090"/>
              <a:gd name="connsiteX5026" fmla="*/ 1347619 w 5812971"/>
              <a:gd name="connsiteY5026" fmla="*/ 1275294 h 6046090"/>
              <a:gd name="connsiteX5027" fmla="*/ 1369085 w 5812971"/>
              <a:gd name="connsiteY5027" fmla="*/ 1267828 h 6046090"/>
              <a:gd name="connsiteX5028" fmla="*/ 580767 w 5812971"/>
              <a:gd name="connsiteY5028" fmla="*/ 1263365 h 6046090"/>
              <a:gd name="connsiteX5029" fmla="*/ 603155 w 5812971"/>
              <a:gd name="connsiteY5029" fmla="*/ 1269621 h 6046090"/>
              <a:gd name="connsiteX5030" fmla="*/ 615948 w 5812971"/>
              <a:gd name="connsiteY5030" fmla="*/ 1288161 h 6046090"/>
              <a:gd name="connsiteX5031" fmla="*/ 610466 w 5812971"/>
              <a:gd name="connsiteY5031" fmla="*/ 1312262 h 6046090"/>
              <a:gd name="connsiteX5032" fmla="*/ 584879 w 5812971"/>
              <a:gd name="connsiteY5032" fmla="*/ 1327094 h 6046090"/>
              <a:gd name="connsiteX5033" fmla="*/ 566602 w 5812971"/>
              <a:gd name="connsiteY5033" fmla="*/ 1319678 h 6046090"/>
              <a:gd name="connsiteX5034" fmla="*/ 559291 w 5812971"/>
              <a:gd name="connsiteY5034" fmla="*/ 1277037 h 6046090"/>
              <a:gd name="connsiteX5035" fmla="*/ 561120 w 5812971"/>
              <a:gd name="connsiteY5035" fmla="*/ 1275183 h 6046090"/>
              <a:gd name="connsiteX5036" fmla="*/ 580767 w 5812971"/>
              <a:gd name="connsiteY5036" fmla="*/ 1263365 h 6046090"/>
              <a:gd name="connsiteX5037" fmla="*/ 1860151 w 5812971"/>
              <a:gd name="connsiteY5037" fmla="*/ 1261529 h 6046090"/>
              <a:gd name="connsiteX5038" fmla="*/ 1880080 w 5812971"/>
              <a:gd name="connsiteY5038" fmla="*/ 1273894 h 6046090"/>
              <a:gd name="connsiteX5039" fmla="*/ 1885641 w 5812971"/>
              <a:gd name="connsiteY5039" fmla="*/ 1298158 h 6046090"/>
              <a:gd name="connsiteX5040" fmla="*/ 1872665 w 5812971"/>
              <a:gd name="connsiteY5040" fmla="*/ 1316824 h 6046090"/>
              <a:gd name="connsiteX5041" fmla="*/ 1852272 w 5812971"/>
              <a:gd name="connsiteY5041" fmla="*/ 1324288 h 6046090"/>
              <a:gd name="connsiteX5042" fmla="*/ 1828170 w 5812971"/>
              <a:gd name="connsiteY5042" fmla="*/ 1309358 h 6046090"/>
              <a:gd name="connsiteX5043" fmla="*/ 1835588 w 5812971"/>
              <a:gd name="connsiteY5043" fmla="*/ 1266428 h 6046090"/>
              <a:gd name="connsiteX5044" fmla="*/ 1837440 w 5812971"/>
              <a:gd name="connsiteY5044" fmla="*/ 1264561 h 6046090"/>
              <a:gd name="connsiteX5045" fmla="*/ 1860151 w 5812971"/>
              <a:gd name="connsiteY5045" fmla="*/ 1261529 h 6046090"/>
              <a:gd name="connsiteX5046" fmla="*/ 4181845 w 5812971"/>
              <a:gd name="connsiteY5046" fmla="*/ 1250796 h 6046090"/>
              <a:gd name="connsiteX5047" fmla="*/ 4205019 w 5812971"/>
              <a:gd name="connsiteY5047" fmla="*/ 1255227 h 6046090"/>
              <a:gd name="connsiteX5048" fmla="*/ 4220152 w 5812971"/>
              <a:gd name="connsiteY5048" fmla="*/ 1275759 h 6046090"/>
              <a:gd name="connsiteX5049" fmla="*/ 4216367 w 5812971"/>
              <a:gd name="connsiteY5049" fmla="*/ 1300025 h 6046090"/>
              <a:gd name="connsiteX5050" fmla="*/ 4189885 w 5812971"/>
              <a:gd name="connsiteY5050" fmla="*/ 1313090 h 6046090"/>
              <a:gd name="connsiteX5051" fmla="*/ 4170967 w 5812971"/>
              <a:gd name="connsiteY5051" fmla="*/ 1307491 h 6046090"/>
              <a:gd name="connsiteX5052" fmla="*/ 4161508 w 5812971"/>
              <a:gd name="connsiteY5052" fmla="*/ 1264561 h 6046090"/>
              <a:gd name="connsiteX5053" fmla="*/ 4181845 w 5812971"/>
              <a:gd name="connsiteY5053" fmla="*/ 1250796 h 6046090"/>
              <a:gd name="connsiteX5054" fmla="*/ 3451446 w 5812971"/>
              <a:gd name="connsiteY5054" fmla="*/ 1249576 h 6046090"/>
              <a:gd name="connsiteX5055" fmla="*/ 3453325 w 5812971"/>
              <a:gd name="connsiteY5055" fmla="*/ 1249576 h 6046090"/>
              <a:gd name="connsiteX5056" fmla="*/ 3477749 w 5812971"/>
              <a:gd name="connsiteY5056" fmla="*/ 1286373 h 6046090"/>
              <a:gd name="connsiteX5057" fmla="*/ 3445810 w 5812971"/>
              <a:gd name="connsiteY5057" fmla="*/ 1310291 h 6046090"/>
              <a:gd name="connsiteX5058" fmla="*/ 3440173 w 5812971"/>
              <a:gd name="connsiteY5058" fmla="*/ 1310291 h 6046090"/>
              <a:gd name="connsiteX5059" fmla="*/ 3413869 w 5812971"/>
              <a:gd name="connsiteY5059" fmla="*/ 1271654 h 6046090"/>
              <a:gd name="connsiteX5060" fmla="*/ 3451446 w 5812971"/>
              <a:gd name="connsiteY5060" fmla="*/ 1249576 h 6046090"/>
              <a:gd name="connsiteX5061" fmla="*/ 2181698 w 5812971"/>
              <a:gd name="connsiteY5061" fmla="*/ 1244495 h 6046090"/>
              <a:gd name="connsiteX5062" fmla="*/ 2209507 w 5812971"/>
              <a:gd name="connsiteY5062" fmla="*/ 1263024 h 6046090"/>
              <a:gd name="connsiteX5063" fmla="*/ 2211360 w 5812971"/>
              <a:gd name="connsiteY5063" fmla="*/ 1285258 h 6046090"/>
              <a:gd name="connsiteX5064" fmla="*/ 2194675 w 5812971"/>
              <a:gd name="connsiteY5064" fmla="*/ 1303785 h 6046090"/>
              <a:gd name="connsiteX5065" fmla="*/ 2179844 w 5812971"/>
              <a:gd name="connsiteY5065" fmla="*/ 1307492 h 6046090"/>
              <a:gd name="connsiteX5066" fmla="*/ 2152034 w 5812971"/>
              <a:gd name="connsiteY5066" fmla="*/ 1288963 h 6046090"/>
              <a:gd name="connsiteX5067" fmla="*/ 2166866 w 5812971"/>
              <a:gd name="connsiteY5067" fmla="*/ 1248202 h 6046090"/>
              <a:gd name="connsiteX5068" fmla="*/ 2181698 w 5812971"/>
              <a:gd name="connsiteY5068" fmla="*/ 1244495 h 6046090"/>
              <a:gd name="connsiteX5069" fmla="*/ 2674241 w 5812971"/>
              <a:gd name="connsiteY5069" fmla="*/ 1235137 h 6046090"/>
              <a:gd name="connsiteX5070" fmla="*/ 2711571 w 5812971"/>
              <a:gd name="connsiteY5070" fmla="*/ 1260894 h 6046090"/>
              <a:gd name="connsiteX5071" fmla="*/ 2705971 w 5812971"/>
              <a:gd name="connsiteY5071" fmla="*/ 1282974 h 6046090"/>
              <a:gd name="connsiteX5072" fmla="*/ 2685440 w 5812971"/>
              <a:gd name="connsiteY5072" fmla="*/ 1295852 h 6046090"/>
              <a:gd name="connsiteX5073" fmla="*/ 2677975 w 5812971"/>
              <a:gd name="connsiteY5073" fmla="*/ 1297693 h 6046090"/>
              <a:gd name="connsiteX5074" fmla="*/ 2648111 w 5812971"/>
              <a:gd name="connsiteY5074" fmla="*/ 1271934 h 6046090"/>
              <a:gd name="connsiteX5075" fmla="*/ 2672374 w 5812971"/>
              <a:gd name="connsiteY5075" fmla="*/ 1236977 h 6046090"/>
              <a:gd name="connsiteX5076" fmla="*/ 1191089 w 5812971"/>
              <a:gd name="connsiteY5076" fmla="*/ 1231919 h 6046090"/>
              <a:gd name="connsiteX5077" fmla="*/ 1213857 w 5812971"/>
              <a:gd name="connsiteY5077" fmla="*/ 1240377 h 6046090"/>
              <a:gd name="connsiteX5078" fmla="*/ 1213857 w 5812971"/>
              <a:gd name="connsiteY5078" fmla="*/ 1283613 h 6046090"/>
              <a:gd name="connsiteX5079" fmla="*/ 1189940 w 5812971"/>
              <a:gd name="connsiteY5079" fmla="*/ 1294894 h 6046090"/>
              <a:gd name="connsiteX5080" fmla="*/ 1169702 w 5812971"/>
              <a:gd name="connsiteY5080" fmla="*/ 1287373 h 6046090"/>
              <a:gd name="connsiteX5081" fmla="*/ 1160502 w 5812971"/>
              <a:gd name="connsiteY5081" fmla="*/ 1264816 h 6046090"/>
              <a:gd name="connsiteX5082" fmla="*/ 1167862 w 5812971"/>
              <a:gd name="connsiteY5082" fmla="*/ 1242257 h 6046090"/>
              <a:gd name="connsiteX5083" fmla="*/ 1169702 w 5812971"/>
              <a:gd name="connsiteY5083" fmla="*/ 1240377 h 6046090"/>
              <a:gd name="connsiteX5084" fmla="*/ 1191089 w 5812971"/>
              <a:gd name="connsiteY5084" fmla="*/ 1231919 h 6046090"/>
              <a:gd name="connsiteX5085" fmla="*/ 3838795 w 5812971"/>
              <a:gd name="connsiteY5085" fmla="*/ 1223499 h 6046090"/>
              <a:gd name="connsiteX5086" fmla="*/ 3840637 w 5812971"/>
              <a:gd name="connsiteY5086" fmla="*/ 1223499 h 6046090"/>
              <a:gd name="connsiteX5087" fmla="*/ 3844317 w 5812971"/>
              <a:gd name="connsiteY5087" fmla="*/ 1225366 h 6046090"/>
              <a:gd name="connsiteX5088" fmla="*/ 3859034 w 5812971"/>
              <a:gd name="connsiteY5088" fmla="*/ 1242163 h 6046090"/>
              <a:gd name="connsiteX5089" fmla="*/ 3857194 w 5812971"/>
              <a:gd name="connsiteY5089" fmla="*/ 1266428 h 6046090"/>
              <a:gd name="connsiteX5090" fmla="*/ 3829597 w 5812971"/>
              <a:gd name="connsiteY5090" fmla="*/ 1285093 h 6046090"/>
              <a:gd name="connsiteX5091" fmla="*/ 3816717 w 5812971"/>
              <a:gd name="connsiteY5091" fmla="*/ 1281359 h 6046090"/>
              <a:gd name="connsiteX5092" fmla="*/ 3800159 w 5812971"/>
              <a:gd name="connsiteY5092" fmla="*/ 1262695 h 6046090"/>
              <a:gd name="connsiteX5093" fmla="*/ 3800159 w 5812971"/>
              <a:gd name="connsiteY5093" fmla="*/ 1240296 h 6046090"/>
              <a:gd name="connsiteX5094" fmla="*/ 3838795 w 5812971"/>
              <a:gd name="connsiteY5094" fmla="*/ 1223499 h 6046090"/>
              <a:gd name="connsiteX5095" fmla="*/ 4398163 w 5812971"/>
              <a:gd name="connsiteY5095" fmla="*/ 1221399 h 6046090"/>
              <a:gd name="connsiteX5096" fmla="*/ 4422115 w 5812971"/>
              <a:gd name="connsiteY5096" fmla="*/ 1227698 h 6046090"/>
              <a:gd name="connsiteX5097" fmla="*/ 4427753 w 5812971"/>
              <a:gd name="connsiteY5097" fmla="*/ 1272495 h 6046090"/>
              <a:gd name="connsiteX5098" fmla="*/ 4403329 w 5812971"/>
              <a:gd name="connsiteY5098" fmla="*/ 1283693 h 6046090"/>
              <a:gd name="connsiteX5099" fmla="*/ 4384541 w 5812971"/>
              <a:gd name="connsiteY5099" fmla="*/ 1278094 h 6046090"/>
              <a:gd name="connsiteX5100" fmla="*/ 4377025 w 5812971"/>
              <a:gd name="connsiteY5100" fmla="*/ 1233297 h 6046090"/>
              <a:gd name="connsiteX5101" fmla="*/ 4398163 w 5812971"/>
              <a:gd name="connsiteY5101" fmla="*/ 1221399 h 6046090"/>
              <a:gd name="connsiteX5102" fmla="*/ 3297443 w 5812971"/>
              <a:gd name="connsiteY5102" fmla="*/ 1219753 h 6046090"/>
              <a:gd name="connsiteX5103" fmla="*/ 3325640 w 5812971"/>
              <a:gd name="connsiteY5103" fmla="*/ 1254955 h 6046090"/>
              <a:gd name="connsiteX5104" fmla="*/ 3295562 w 5812971"/>
              <a:gd name="connsiteY5104" fmla="*/ 1280894 h 6046090"/>
              <a:gd name="connsiteX5105" fmla="*/ 3289923 w 5812971"/>
              <a:gd name="connsiteY5105" fmla="*/ 1280894 h 6046090"/>
              <a:gd name="connsiteX5106" fmla="*/ 3267365 w 5812971"/>
              <a:gd name="connsiteY5106" fmla="*/ 1269778 h 6046090"/>
              <a:gd name="connsiteX5107" fmla="*/ 3261725 w 5812971"/>
              <a:gd name="connsiteY5107" fmla="*/ 1245690 h 6046090"/>
              <a:gd name="connsiteX5108" fmla="*/ 3297443 w 5812971"/>
              <a:gd name="connsiteY5108" fmla="*/ 1219753 h 6046090"/>
              <a:gd name="connsiteX5109" fmla="*/ 2828227 w 5812971"/>
              <a:gd name="connsiteY5109" fmla="*/ 1212299 h 6046090"/>
              <a:gd name="connsiteX5110" fmla="*/ 2830094 w 5812971"/>
              <a:gd name="connsiteY5110" fmla="*/ 1212299 h 6046090"/>
              <a:gd name="connsiteX5111" fmla="*/ 2833827 w 5812971"/>
              <a:gd name="connsiteY5111" fmla="*/ 1212299 h 6046090"/>
              <a:gd name="connsiteX5112" fmla="*/ 2863693 w 5812971"/>
              <a:gd name="connsiteY5112" fmla="*/ 1238430 h 6046090"/>
              <a:gd name="connsiteX5113" fmla="*/ 2835695 w 5812971"/>
              <a:gd name="connsiteY5113" fmla="*/ 1273895 h 6046090"/>
              <a:gd name="connsiteX5114" fmla="*/ 2831961 w 5812971"/>
              <a:gd name="connsiteY5114" fmla="*/ 1273895 h 6046090"/>
              <a:gd name="connsiteX5115" fmla="*/ 2800231 w 5812971"/>
              <a:gd name="connsiteY5115" fmla="*/ 1245897 h 6046090"/>
              <a:gd name="connsiteX5116" fmla="*/ 2828227 w 5812971"/>
              <a:gd name="connsiteY5116" fmla="*/ 1212299 h 6046090"/>
              <a:gd name="connsiteX5117" fmla="*/ 1670922 w 5812971"/>
              <a:gd name="connsiteY5117" fmla="*/ 1210460 h 6046090"/>
              <a:gd name="connsiteX5118" fmla="*/ 1690700 w 5812971"/>
              <a:gd name="connsiteY5118" fmla="*/ 1221737 h 6046090"/>
              <a:gd name="connsiteX5119" fmla="*/ 1698057 w 5812971"/>
              <a:gd name="connsiteY5119" fmla="*/ 1244295 h 6046090"/>
              <a:gd name="connsiteX5120" fmla="*/ 1685178 w 5812971"/>
              <a:gd name="connsiteY5120" fmla="*/ 1264974 h 6046090"/>
              <a:gd name="connsiteX5121" fmla="*/ 1664939 w 5812971"/>
              <a:gd name="connsiteY5121" fmla="*/ 1272495 h 6046090"/>
              <a:gd name="connsiteX5122" fmla="*/ 1641025 w 5812971"/>
              <a:gd name="connsiteY5122" fmla="*/ 1261214 h 6046090"/>
              <a:gd name="connsiteX5123" fmla="*/ 1635503 w 5812971"/>
              <a:gd name="connsiteY5123" fmla="*/ 1236777 h 6046090"/>
              <a:gd name="connsiteX5124" fmla="*/ 1646542 w 5812971"/>
              <a:gd name="connsiteY5124" fmla="*/ 1216098 h 6046090"/>
              <a:gd name="connsiteX5125" fmla="*/ 1648382 w 5812971"/>
              <a:gd name="connsiteY5125" fmla="*/ 1216098 h 6046090"/>
              <a:gd name="connsiteX5126" fmla="*/ 1670922 w 5812971"/>
              <a:gd name="connsiteY5126" fmla="*/ 1210460 h 6046090"/>
              <a:gd name="connsiteX5127" fmla="*/ 3139695 w 5812971"/>
              <a:gd name="connsiteY5127" fmla="*/ 1203900 h 6046090"/>
              <a:gd name="connsiteX5128" fmla="*/ 3141577 w 5812971"/>
              <a:gd name="connsiteY5128" fmla="*/ 1213164 h 6046090"/>
              <a:gd name="connsiteX5129" fmla="*/ 3141577 w 5812971"/>
              <a:gd name="connsiteY5129" fmla="*/ 1205753 h 6046090"/>
              <a:gd name="connsiteX5130" fmla="*/ 3173533 w 5812971"/>
              <a:gd name="connsiteY5130" fmla="*/ 1237250 h 6046090"/>
              <a:gd name="connsiteX5131" fmla="*/ 3141577 w 5812971"/>
              <a:gd name="connsiteY5131" fmla="*/ 1266894 h 6046090"/>
              <a:gd name="connsiteX5132" fmla="*/ 3139695 w 5812971"/>
              <a:gd name="connsiteY5132" fmla="*/ 1266894 h 6046090"/>
              <a:gd name="connsiteX5133" fmla="*/ 3107737 w 5812971"/>
              <a:gd name="connsiteY5133" fmla="*/ 1233545 h 6046090"/>
              <a:gd name="connsiteX5134" fmla="*/ 3139695 w 5812971"/>
              <a:gd name="connsiteY5134" fmla="*/ 1203900 h 6046090"/>
              <a:gd name="connsiteX5135" fmla="*/ 2983396 w 5812971"/>
              <a:gd name="connsiteY5135" fmla="*/ 1201100 h 6046090"/>
              <a:gd name="connsiteX5136" fmla="*/ 2985249 w 5812971"/>
              <a:gd name="connsiteY5136" fmla="*/ 1201100 h 6046090"/>
              <a:gd name="connsiteX5137" fmla="*/ 3016746 w 5812971"/>
              <a:gd name="connsiteY5137" fmla="*/ 1230965 h 6046090"/>
              <a:gd name="connsiteX5138" fmla="*/ 3009335 w 5812971"/>
              <a:gd name="connsiteY5138" fmla="*/ 1253363 h 6046090"/>
              <a:gd name="connsiteX5139" fmla="*/ 2987101 w 5812971"/>
              <a:gd name="connsiteY5139" fmla="*/ 1262695 h 6046090"/>
              <a:gd name="connsiteX5140" fmla="*/ 2985249 w 5812971"/>
              <a:gd name="connsiteY5140" fmla="*/ 1262695 h 6046090"/>
              <a:gd name="connsiteX5141" fmla="*/ 2953751 w 5812971"/>
              <a:gd name="connsiteY5141" fmla="*/ 1232832 h 6046090"/>
              <a:gd name="connsiteX5142" fmla="*/ 2963014 w 5812971"/>
              <a:gd name="connsiteY5142" fmla="*/ 1210433 h 6046090"/>
              <a:gd name="connsiteX5143" fmla="*/ 2983396 w 5812971"/>
              <a:gd name="connsiteY5143" fmla="*/ 1201100 h 6046090"/>
              <a:gd name="connsiteX5144" fmla="*/ 4608679 w 5812971"/>
              <a:gd name="connsiteY5144" fmla="*/ 1199233 h 6046090"/>
              <a:gd name="connsiteX5145" fmla="*/ 4631473 w 5812971"/>
              <a:gd name="connsiteY5145" fmla="*/ 1206699 h 6046090"/>
              <a:gd name="connsiteX5146" fmla="*/ 4633315 w 5812971"/>
              <a:gd name="connsiteY5146" fmla="*/ 1208566 h 6046090"/>
              <a:gd name="connsiteX5147" fmla="*/ 4635157 w 5812971"/>
              <a:gd name="connsiteY5147" fmla="*/ 1251495 h 6046090"/>
              <a:gd name="connsiteX5148" fmla="*/ 4611211 w 5812971"/>
              <a:gd name="connsiteY5148" fmla="*/ 1262694 h 6046090"/>
              <a:gd name="connsiteX5149" fmla="*/ 4590949 w 5812971"/>
              <a:gd name="connsiteY5149" fmla="*/ 1255227 h 6046090"/>
              <a:gd name="connsiteX5150" fmla="*/ 4587265 w 5812971"/>
              <a:gd name="connsiteY5150" fmla="*/ 1208566 h 6046090"/>
              <a:gd name="connsiteX5151" fmla="*/ 4608679 w 5812971"/>
              <a:gd name="connsiteY5151" fmla="*/ 1199233 h 6046090"/>
              <a:gd name="connsiteX5152" fmla="*/ 1017014 w 5812971"/>
              <a:gd name="connsiteY5152" fmla="*/ 1197833 h 6046090"/>
              <a:gd name="connsiteX5153" fmla="*/ 1039179 w 5812971"/>
              <a:gd name="connsiteY5153" fmla="*/ 1205299 h 6046090"/>
              <a:gd name="connsiteX5154" fmla="*/ 1048511 w 5812971"/>
              <a:gd name="connsiteY5154" fmla="*/ 1227698 h 6046090"/>
              <a:gd name="connsiteX5155" fmla="*/ 1041045 w 5812971"/>
              <a:gd name="connsiteY5155" fmla="*/ 1250096 h 6046090"/>
              <a:gd name="connsiteX5156" fmla="*/ 1016782 w 5812971"/>
              <a:gd name="connsiteY5156" fmla="*/ 1261294 h 6046090"/>
              <a:gd name="connsiteX5157" fmla="*/ 996249 w 5812971"/>
              <a:gd name="connsiteY5157" fmla="*/ 1253829 h 6046090"/>
              <a:gd name="connsiteX5158" fmla="*/ 992516 w 5812971"/>
              <a:gd name="connsiteY5158" fmla="*/ 1209031 h 6046090"/>
              <a:gd name="connsiteX5159" fmla="*/ 996249 w 5812971"/>
              <a:gd name="connsiteY5159" fmla="*/ 1207166 h 6046090"/>
              <a:gd name="connsiteX5160" fmla="*/ 1017014 w 5812971"/>
              <a:gd name="connsiteY5160" fmla="*/ 1197833 h 6046090"/>
              <a:gd name="connsiteX5161" fmla="*/ 4811873 w 5812971"/>
              <a:gd name="connsiteY5161" fmla="*/ 1185158 h 6046090"/>
              <a:gd name="connsiteX5162" fmla="*/ 4833875 w 5812971"/>
              <a:gd name="connsiteY5162" fmla="*/ 1192467 h 6046090"/>
              <a:gd name="connsiteX5163" fmla="*/ 4835728 w 5812971"/>
              <a:gd name="connsiteY5163" fmla="*/ 1194296 h 6046090"/>
              <a:gd name="connsiteX5164" fmla="*/ 4835728 w 5812971"/>
              <a:gd name="connsiteY5164" fmla="*/ 1196123 h 6046090"/>
              <a:gd name="connsiteX5165" fmla="*/ 4837581 w 5812971"/>
              <a:gd name="connsiteY5165" fmla="*/ 1196123 h 6046090"/>
              <a:gd name="connsiteX5166" fmla="*/ 4844991 w 5812971"/>
              <a:gd name="connsiteY5166" fmla="*/ 1216227 h 6046090"/>
              <a:gd name="connsiteX5167" fmla="*/ 4835728 w 5812971"/>
              <a:gd name="connsiteY5167" fmla="*/ 1238158 h 6046090"/>
              <a:gd name="connsiteX5168" fmla="*/ 4813495 w 5812971"/>
              <a:gd name="connsiteY5168" fmla="*/ 1247297 h 6046090"/>
              <a:gd name="connsiteX5169" fmla="*/ 4793113 w 5812971"/>
              <a:gd name="connsiteY5169" fmla="*/ 1238158 h 6046090"/>
              <a:gd name="connsiteX5170" fmla="*/ 4781997 w 5812971"/>
              <a:gd name="connsiteY5170" fmla="*/ 1216227 h 6046090"/>
              <a:gd name="connsiteX5171" fmla="*/ 4791261 w 5812971"/>
              <a:gd name="connsiteY5171" fmla="*/ 1194296 h 6046090"/>
              <a:gd name="connsiteX5172" fmla="*/ 4811873 w 5812971"/>
              <a:gd name="connsiteY5172" fmla="*/ 1185158 h 6046090"/>
              <a:gd name="connsiteX5173" fmla="*/ 2323577 w 5812971"/>
              <a:gd name="connsiteY5173" fmla="*/ 1182902 h 6046090"/>
              <a:gd name="connsiteX5174" fmla="*/ 2353239 w 5812971"/>
              <a:gd name="connsiteY5174" fmla="*/ 1201428 h 6046090"/>
              <a:gd name="connsiteX5175" fmla="*/ 2334701 w 5812971"/>
              <a:gd name="connsiteY5175" fmla="*/ 1242191 h 6046090"/>
              <a:gd name="connsiteX5176" fmla="*/ 2321723 w 5812971"/>
              <a:gd name="connsiteY5176" fmla="*/ 1245897 h 6046090"/>
              <a:gd name="connsiteX5177" fmla="*/ 2293916 w 5812971"/>
              <a:gd name="connsiteY5177" fmla="*/ 1225516 h 6046090"/>
              <a:gd name="connsiteX5178" fmla="*/ 2293916 w 5812971"/>
              <a:gd name="connsiteY5178" fmla="*/ 1201428 h 6046090"/>
              <a:gd name="connsiteX5179" fmla="*/ 2310599 w 5812971"/>
              <a:gd name="connsiteY5179" fmla="*/ 1184755 h 6046090"/>
              <a:gd name="connsiteX5180" fmla="*/ 2323577 w 5812971"/>
              <a:gd name="connsiteY5180" fmla="*/ 1182902 h 6046090"/>
              <a:gd name="connsiteX5181" fmla="*/ 1993665 w 5812971"/>
              <a:gd name="connsiteY5181" fmla="*/ 1178934 h 6046090"/>
              <a:gd name="connsiteX5182" fmla="*/ 2012096 w 5812971"/>
              <a:gd name="connsiteY5182" fmla="*/ 1193634 h 6046090"/>
              <a:gd name="connsiteX5183" fmla="*/ 2000898 w 5812971"/>
              <a:gd name="connsiteY5183" fmla="*/ 1236563 h 6046090"/>
              <a:gd name="connsiteX5184" fmla="*/ 1984099 w 5812971"/>
              <a:gd name="connsiteY5184" fmla="*/ 1240296 h 6046090"/>
              <a:gd name="connsiteX5185" fmla="*/ 1957969 w 5812971"/>
              <a:gd name="connsiteY5185" fmla="*/ 1225364 h 6046090"/>
              <a:gd name="connsiteX5186" fmla="*/ 1969168 w 5812971"/>
              <a:gd name="connsiteY5186" fmla="*/ 1182434 h 6046090"/>
              <a:gd name="connsiteX5187" fmla="*/ 1971034 w 5812971"/>
              <a:gd name="connsiteY5187" fmla="*/ 1182434 h 6046090"/>
              <a:gd name="connsiteX5188" fmla="*/ 1993665 w 5812971"/>
              <a:gd name="connsiteY5188" fmla="*/ 1178934 h 6046090"/>
              <a:gd name="connsiteX5189" fmla="*/ 5012499 w 5812971"/>
              <a:gd name="connsiteY5189" fmla="*/ 1175435 h 6046090"/>
              <a:gd name="connsiteX5190" fmla="*/ 5034051 w 5812971"/>
              <a:gd name="connsiteY5190" fmla="*/ 1184768 h 6046090"/>
              <a:gd name="connsiteX5191" fmla="*/ 5032197 w 5812971"/>
              <a:gd name="connsiteY5191" fmla="*/ 1231430 h 6046090"/>
              <a:gd name="connsiteX5192" fmla="*/ 5011803 w 5812971"/>
              <a:gd name="connsiteY5192" fmla="*/ 1238897 h 6046090"/>
              <a:gd name="connsiteX5193" fmla="*/ 4989557 w 5812971"/>
              <a:gd name="connsiteY5193" fmla="*/ 1229563 h 6046090"/>
              <a:gd name="connsiteX5194" fmla="*/ 4989557 w 5812971"/>
              <a:gd name="connsiteY5194" fmla="*/ 1182902 h 6046090"/>
              <a:gd name="connsiteX5195" fmla="*/ 5012499 w 5812971"/>
              <a:gd name="connsiteY5195" fmla="*/ 1175435 h 6046090"/>
              <a:gd name="connsiteX5196" fmla="*/ 5707317 w 5812971"/>
              <a:gd name="connsiteY5196" fmla="*/ 1174969 h 6046090"/>
              <a:gd name="connsiteX5197" fmla="*/ 5729421 w 5812971"/>
              <a:gd name="connsiteY5197" fmla="*/ 1182902 h 6046090"/>
              <a:gd name="connsiteX5198" fmla="*/ 5731263 w 5812971"/>
              <a:gd name="connsiteY5198" fmla="*/ 1227698 h 6046090"/>
              <a:gd name="connsiteX5199" fmla="*/ 5707317 w 5812971"/>
              <a:gd name="connsiteY5199" fmla="*/ 1238897 h 6046090"/>
              <a:gd name="connsiteX5200" fmla="*/ 5687057 w 5812971"/>
              <a:gd name="connsiteY5200" fmla="*/ 1231430 h 6046090"/>
              <a:gd name="connsiteX5201" fmla="*/ 5685215 w 5812971"/>
              <a:gd name="connsiteY5201" fmla="*/ 1186635 h 6046090"/>
              <a:gd name="connsiteX5202" fmla="*/ 5707317 w 5812971"/>
              <a:gd name="connsiteY5202" fmla="*/ 1174969 h 6046090"/>
              <a:gd name="connsiteX5203" fmla="*/ 4047603 w 5812971"/>
              <a:gd name="connsiteY5203" fmla="*/ 1170413 h 6046090"/>
              <a:gd name="connsiteX5204" fmla="*/ 4071008 w 5812971"/>
              <a:gd name="connsiteY5204" fmla="*/ 1173840 h 6046090"/>
              <a:gd name="connsiteX5205" fmla="*/ 4072862 w 5812971"/>
              <a:gd name="connsiteY5205" fmla="*/ 1173840 h 6046090"/>
              <a:gd name="connsiteX5206" fmla="*/ 4083986 w 5812971"/>
              <a:gd name="connsiteY5206" fmla="*/ 1215877 h 6046090"/>
              <a:gd name="connsiteX5207" fmla="*/ 4058032 w 5812971"/>
              <a:gd name="connsiteY5207" fmla="*/ 1230497 h 6046090"/>
              <a:gd name="connsiteX5208" fmla="*/ 4041346 w 5812971"/>
              <a:gd name="connsiteY5208" fmla="*/ 1226841 h 6046090"/>
              <a:gd name="connsiteX5209" fmla="*/ 4026515 w 5812971"/>
              <a:gd name="connsiteY5209" fmla="*/ 1208566 h 6046090"/>
              <a:gd name="connsiteX5210" fmla="*/ 4028369 w 5812971"/>
              <a:gd name="connsiteY5210" fmla="*/ 1184806 h 6046090"/>
              <a:gd name="connsiteX5211" fmla="*/ 4047603 w 5812971"/>
              <a:gd name="connsiteY5211" fmla="*/ 1170413 h 6046090"/>
              <a:gd name="connsiteX5212" fmla="*/ 5509929 w 5812971"/>
              <a:gd name="connsiteY5212" fmla="*/ 1167900 h 6046090"/>
              <a:gd name="connsiteX5213" fmla="*/ 5531467 w 5812971"/>
              <a:gd name="connsiteY5213" fmla="*/ 1177496 h 6046090"/>
              <a:gd name="connsiteX5214" fmla="*/ 5540733 w 5812971"/>
              <a:gd name="connsiteY5214" fmla="*/ 1197600 h 6046090"/>
              <a:gd name="connsiteX5215" fmla="*/ 5531467 w 5812971"/>
              <a:gd name="connsiteY5215" fmla="*/ 1219531 h 6046090"/>
              <a:gd name="connsiteX5216" fmla="*/ 5507383 w 5812971"/>
              <a:gd name="connsiteY5216" fmla="*/ 1230497 h 6046090"/>
              <a:gd name="connsiteX5217" fmla="*/ 5487001 w 5812971"/>
              <a:gd name="connsiteY5217" fmla="*/ 1221359 h 6046090"/>
              <a:gd name="connsiteX5218" fmla="*/ 5477737 w 5812971"/>
              <a:gd name="connsiteY5218" fmla="*/ 1199428 h 6046090"/>
              <a:gd name="connsiteX5219" fmla="*/ 5487001 w 5812971"/>
              <a:gd name="connsiteY5219" fmla="*/ 1177496 h 6046090"/>
              <a:gd name="connsiteX5220" fmla="*/ 5509929 w 5812971"/>
              <a:gd name="connsiteY5220" fmla="*/ 1167900 h 6046090"/>
              <a:gd name="connsiteX5221" fmla="*/ 5208735 w 5812971"/>
              <a:gd name="connsiteY5221" fmla="*/ 1167900 h 6046090"/>
              <a:gd name="connsiteX5222" fmla="*/ 5230041 w 5812971"/>
              <a:gd name="connsiteY5222" fmla="*/ 1177497 h 6046090"/>
              <a:gd name="connsiteX5223" fmla="*/ 5241159 w 5812971"/>
              <a:gd name="connsiteY5223" fmla="*/ 1199429 h 6046090"/>
              <a:gd name="connsiteX5224" fmla="*/ 5231895 w 5812971"/>
              <a:gd name="connsiteY5224" fmla="*/ 1221360 h 6046090"/>
              <a:gd name="connsiteX5225" fmla="*/ 5209661 w 5812971"/>
              <a:gd name="connsiteY5225" fmla="*/ 1230498 h 6046090"/>
              <a:gd name="connsiteX5226" fmla="*/ 5189281 w 5812971"/>
              <a:gd name="connsiteY5226" fmla="*/ 1221360 h 6046090"/>
              <a:gd name="connsiteX5227" fmla="*/ 5178164 w 5812971"/>
              <a:gd name="connsiteY5227" fmla="*/ 1197601 h 6046090"/>
              <a:gd name="connsiteX5228" fmla="*/ 5187427 w 5812971"/>
              <a:gd name="connsiteY5228" fmla="*/ 1177497 h 6046090"/>
              <a:gd name="connsiteX5229" fmla="*/ 5208735 w 5812971"/>
              <a:gd name="connsiteY5229" fmla="*/ 1167900 h 6046090"/>
              <a:gd name="connsiteX5230" fmla="*/ 844396 w 5812971"/>
              <a:gd name="connsiteY5230" fmla="*/ 1165636 h 6046090"/>
              <a:gd name="connsiteX5231" fmla="*/ 867190 w 5812971"/>
              <a:gd name="connsiteY5231" fmla="*/ 1173103 h 6046090"/>
              <a:gd name="connsiteX5232" fmla="*/ 870874 w 5812971"/>
              <a:gd name="connsiteY5232" fmla="*/ 1216033 h 6046090"/>
              <a:gd name="connsiteX5233" fmla="*/ 845087 w 5812971"/>
              <a:gd name="connsiteY5233" fmla="*/ 1229098 h 6046090"/>
              <a:gd name="connsiteX5234" fmla="*/ 826668 w 5812971"/>
              <a:gd name="connsiteY5234" fmla="*/ 1221632 h 6046090"/>
              <a:gd name="connsiteX5235" fmla="*/ 822983 w 5812971"/>
              <a:gd name="connsiteY5235" fmla="*/ 1176835 h 6046090"/>
              <a:gd name="connsiteX5236" fmla="*/ 822983 w 5812971"/>
              <a:gd name="connsiteY5236" fmla="*/ 1174970 h 6046090"/>
              <a:gd name="connsiteX5237" fmla="*/ 844396 w 5812971"/>
              <a:gd name="connsiteY5237" fmla="*/ 1165636 h 6046090"/>
              <a:gd name="connsiteX5238" fmla="*/ 1485238 w 5812971"/>
              <a:gd name="connsiteY5238" fmla="*/ 1164468 h 6046090"/>
              <a:gd name="connsiteX5239" fmla="*/ 1506420 w 5812971"/>
              <a:gd name="connsiteY5239" fmla="*/ 1175435 h 6046090"/>
              <a:gd name="connsiteX5240" fmla="*/ 1502737 w 5812971"/>
              <a:gd name="connsiteY5240" fmla="*/ 1218365 h 6046090"/>
              <a:gd name="connsiteX5241" fmla="*/ 1480634 w 5812971"/>
              <a:gd name="connsiteY5241" fmla="*/ 1227698 h 6046090"/>
              <a:gd name="connsiteX5242" fmla="*/ 1458530 w 5812971"/>
              <a:gd name="connsiteY5242" fmla="*/ 1216498 h 6046090"/>
              <a:gd name="connsiteX5243" fmla="*/ 1462215 w 5812971"/>
              <a:gd name="connsiteY5243" fmla="*/ 1173570 h 6046090"/>
              <a:gd name="connsiteX5244" fmla="*/ 1464056 w 5812971"/>
              <a:gd name="connsiteY5244" fmla="*/ 1171702 h 6046090"/>
              <a:gd name="connsiteX5245" fmla="*/ 1485238 w 5812971"/>
              <a:gd name="connsiteY5245" fmla="*/ 1164468 h 6046090"/>
              <a:gd name="connsiteX5246" fmla="*/ 3694581 w 5812971"/>
              <a:gd name="connsiteY5246" fmla="*/ 1164182 h 6046090"/>
              <a:gd name="connsiteX5247" fmla="*/ 3696461 w 5812971"/>
              <a:gd name="connsiteY5247" fmla="*/ 1164182 h 6046090"/>
              <a:gd name="connsiteX5248" fmla="*/ 3696461 w 5812971"/>
              <a:gd name="connsiteY5248" fmla="*/ 1166022 h 6046090"/>
              <a:gd name="connsiteX5249" fmla="*/ 3715249 w 5812971"/>
              <a:gd name="connsiteY5249" fmla="*/ 1204659 h 6046090"/>
              <a:gd name="connsiteX5250" fmla="*/ 3687068 w 5812971"/>
              <a:gd name="connsiteY5250" fmla="*/ 1224898 h 6046090"/>
              <a:gd name="connsiteX5251" fmla="*/ 3675795 w 5812971"/>
              <a:gd name="connsiteY5251" fmla="*/ 1223058 h 6046090"/>
              <a:gd name="connsiteX5252" fmla="*/ 3655129 w 5812971"/>
              <a:gd name="connsiteY5252" fmla="*/ 1184422 h 6046090"/>
              <a:gd name="connsiteX5253" fmla="*/ 3694581 w 5812971"/>
              <a:gd name="connsiteY5253" fmla="*/ 1164182 h 6046090"/>
              <a:gd name="connsiteX5254" fmla="*/ 675241 w 5812971"/>
              <a:gd name="connsiteY5254" fmla="*/ 1140438 h 6046090"/>
              <a:gd name="connsiteX5255" fmla="*/ 697804 w 5812971"/>
              <a:gd name="connsiteY5255" fmla="*/ 1146037 h 6046090"/>
              <a:gd name="connsiteX5256" fmla="*/ 703330 w 5812971"/>
              <a:gd name="connsiteY5256" fmla="*/ 1190838 h 6046090"/>
              <a:gd name="connsiteX5257" fmla="*/ 677542 w 5812971"/>
              <a:gd name="connsiteY5257" fmla="*/ 1203903 h 6046090"/>
              <a:gd name="connsiteX5258" fmla="*/ 659123 w 5812971"/>
              <a:gd name="connsiteY5258" fmla="*/ 1196437 h 6046090"/>
              <a:gd name="connsiteX5259" fmla="*/ 653598 w 5812971"/>
              <a:gd name="connsiteY5259" fmla="*/ 1153504 h 6046090"/>
              <a:gd name="connsiteX5260" fmla="*/ 655439 w 5812971"/>
              <a:gd name="connsiteY5260" fmla="*/ 1151637 h 6046090"/>
              <a:gd name="connsiteX5261" fmla="*/ 675241 w 5812971"/>
              <a:gd name="connsiteY5261" fmla="*/ 1140438 h 6046090"/>
              <a:gd name="connsiteX5262" fmla="*/ 2463150 w 5812971"/>
              <a:gd name="connsiteY5262" fmla="*/ 1132504 h 6046090"/>
              <a:gd name="connsiteX5263" fmla="*/ 2470566 w 5812971"/>
              <a:gd name="connsiteY5263" fmla="*/ 1132504 h 6046090"/>
              <a:gd name="connsiteX5264" fmla="*/ 2500227 w 5812971"/>
              <a:gd name="connsiteY5264" fmla="*/ 1154903 h 6046090"/>
              <a:gd name="connsiteX5265" fmla="*/ 2479835 w 5812971"/>
              <a:gd name="connsiteY5265" fmla="*/ 1192234 h 6046090"/>
              <a:gd name="connsiteX5266" fmla="*/ 2468711 w 5812971"/>
              <a:gd name="connsiteY5266" fmla="*/ 1194099 h 6046090"/>
              <a:gd name="connsiteX5267" fmla="*/ 2439048 w 5812971"/>
              <a:gd name="connsiteY5267" fmla="*/ 1173570 h 6046090"/>
              <a:gd name="connsiteX5268" fmla="*/ 2442756 w 5812971"/>
              <a:gd name="connsiteY5268" fmla="*/ 1149303 h 6046090"/>
              <a:gd name="connsiteX5269" fmla="*/ 2459442 w 5812971"/>
              <a:gd name="connsiteY5269" fmla="*/ 1134371 h 6046090"/>
              <a:gd name="connsiteX5270" fmla="*/ 2463150 w 5812971"/>
              <a:gd name="connsiteY5270" fmla="*/ 1132504 h 6046090"/>
              <a:gd name="connsiteX5271" fmla="*/ 4270841 w 5812971"/>
              <a:gd name="connsiteY5271" fmla="*/ 1130404 h 6046090"/>
              <a:gd name="connsiteX5272" fmla="*/ 4293551 w 5812971"/>
              <a:gd name="connsiteY5272" fmla="*/ 1134836 h 6046090"/>
              <a:gd name="connsiteX5273" fmla="*/ 4308381 w 5812971"/>
              <a:gd name="connsiteY5273" fmla="*/ 1155368 h 6046090"/>
              <a:gd name="connsiteX5274" fmla="*/ 4302819 w 5812971"/>
              <a:gd name="connsiteY5274" fmla="*/ 1179634 h 6046090"/>
              <a:gd name="connsiteX5275" fmla="*/ 4276867 w 5812971"/>
              <a:gd name="connsiteY5275" fmla="*/ 1192699 h 6046090"/>
              <a:gd name="connsiteX5276" fmla="*/ 4260181 w 5812971"/>
              <a:gd name="connsiteY5276" fmla="*/ 1187100 h 6046090"/>
              <a:gd name="connsiteX5277" fmla="*/ 4250912 w 5812971"/>
              <a:gd name="connsiteY5277" fmla="*/ 1144170 h 6046090"/>
              <a:gd name="connsiteX5278" fmla="*/ 4270841 w 5812971"/>
              <a:gd name="connsiteY5278" fmla="*/ 1130404 h 6046090"/>
              <a:gd name="connsiteX5279" fmla="*/ 1304689 w 5812971"/>
              <a:gd name="connsiteY5279" fmla="*/ 1123873 h 6046090"/>
              <a:gd name="connsiteX5280" fmla="*/ 1325688 w 5812971"/>
              <a:gd name="connsiteY5280" fmla="*/ 1132972 h 6046090"/>
              <a:gd name="connsiteX5281" fmla="*/ 1323822 w 5812971"/>
              <a:gd name="connsiteY5281" fmla="*/ 1177769 h 6046090"/>
              <a:gd name="connsiteX5282" fmla="*/ 1301424 w 5812971"/>
              <a:gd name="connsiteY5282" fmla="*/ 1187101 h 6046090"/>
              <a:gd name="connsiteX5283" fmla="*/ 1279025 w 5812971"/>
              <a:gd name="connsiteY5283" fmla="*/ 1175902 h 6046090"/>
              <a:gd name="connsiteX5284" fmla="*/ 1269693 w 5812971"/>
              <a:gd name="connsiteY5284" fmla="*/ 1153503 h 6046090"/>
              <a:gd name="connsiteX5285" fmla="*/ 1279025 w 5812971"/>
              <a:gd name="connsiteY5285" fmla="*/ 1132972 h 6046090"/>
              <a:gd name="connsiteX5286" fmla="*/ 1280892 w 5812971"/>
              <a:gd name="connsiteY5286" fmla="*/ 1132972 h 6046090"/>
              <a:gd name="connsiteX5287" fmla="*/ 1304689 w 5812971"/>
              <a:gd name="connsiteY5287" fmla="*/ 1123873 h 6046090"/>
              <a:gd name="connsiteX5288" fmla="*/ 1799250 w 5812971"/>
              <a:gd name="connsiteY5288" fmla="*/ 1120606 h 6046090"/>
              <a:gd name="connsiteX5289" fmla="*/ 1818485 w 5812971"/>
              <a:gd name="connsiteY5289" fmla="*/ 1134371 h 6046090"/>
              <a:gd name="connsiteX5290" fmla="*/ 1824047 w 5812971"/>
              <a:gd name="connsiteY5290" fmla="*/ 1156770 h 6046090"/>
              <a:gd name="connsiteX5291" fmla="*/ 1809216 w 5812971"/>
              <a:gd name="connsiteY5291" fmla="*/ 1177302 h 6046090"/>
              <a:gd name="connsiteX5292" fmla="*/ 1790677 w 5812971"/>
              <a:gd name="connsiteY5292" fmla="*/ 1182902 h 6046090"/>
              <a:gd name="connsiteX5293" fmla="*/ 1766576 w 5812971"/>
              <a:gd name="connsiteY5293" fmla="*/ 1169834 h 6046090"/>
              <a:gd name="connsiteX5294" fmla="*/ 1773992 w 5812971"/>
              <a:gd name="connsiteY5294" fmla="*/ 1126905 h 6046090"/>
              <a:gd name="connsiteX5295" fmla="*/ 1775845 w 5812971"/>
              <a:gd name="connsiteY5295" fmla="*/ 1125038 h 6046090"/>
              <a:gd name="connsiteX5296" fmla="*/ 1799250 w 5812971"/>
              <a:gd name="connsiteY5296" fmla="*/ 1120606 h 6046090"/>
              <a:gd name="connsiteX5297" fmla="*/ 3546091 w 5812971"/>
              <a:gd name="connsiteY5297" fmla="*/ 1117986 h 6046090"/>
              <a:gd name="connsiteX5298" fmla="*/ 3544237 w 5812971"/>
              <a:gd name="connsiteY5298" fmla="*/ 1125345 h 6046090"/>
              <a:gd name="connsiteX5299" fmla="*/ 3547944 w 5812971"/>
              <a:gd name="connsiteY5299" fmla="*/ 1119826 h 6046090"/>
              <a:gd name="connsiteX5300" fmla="*/ 3568337 w 5812971"/>
              <a:gd name="connsiteY5300" fmla="*/ 1156622 h 6046090"/>
              <a:gd name="connsiteX5301" fmla="*/ 3538674 w 5812971"/>
              <a:gd name="connsiteY5301" fmla="*/ 1178702 h 6046090"/>
              <a:gd name="connsiteX5302" fmla="*/ 3531259 w 5812971"/>
              <a:gd name="connsiteY5302" fmla="*/ 1178702 h 6046090"/>
              <a:gd name="connsiteX5303" fmla="*/ 3510868 w 5812971"/>
              <a:gd name="connsiteY5303" fmla="*/ 1163982 h 6046090"/>
              <a:gd name="connsiteX5304" fmla="*/ 3507158 w 5812971"/>
              <a:gd name="connsiteY5304" fmla="*/ 1140064 h 6046090"/>
              <a:gd name="connsiteX5305" fmla="*/ 3546091 w 5812971"/>
              <a:gd name="connsiteY5305" fmla="*/ 1117986 h 6046090"/>
              <a:gd name="connsiteX5306" fmla="*/ 2134120 w 5812971"/>
              <a:gd name="connsiteY5306" fmla="*/ 1108104 h 6046090"/>
              <a:gd name="connsiteX5307" fmla="*/ 2151152 w 5812971"/>
              <a:gd name="connsiteY5307" fmla="*/ 1123638 h 6046090"/>
              <a:gd name="connsiteX5308" fmla="*/ 2136220 w 5812971"/>
              <a:gd name="connsiteY5308" fmla="*/ 1163847 h 6046090"/>
              <a:gd name="connsiteX5309" fmla="*/ 2121289 w 5812971"/>
              <a:gd name="connsiteY5309" fmla="*/ 1167501 h 6046090"/>
              <a:gd name="connsiteX5310" fmla="*/ 2093290 w 5812971"/>
              <a:gd name="connsiteY5310" fmla="*/ 1151053 h 6046090"/>
              <a:gd name="connsiteX5311" fmla="*/ 2108222 w 5812971"/>
              <a:gd name="connsiteY5311" fmla="*/ 1110845 h 6046090"/>
              <a:gd name="connsiteX5312" fmla="*/ 2110088 w 5812971"/>
              <a:gd name="connsiteY5312" fmla="*/ 1109018 h 6046090"/>
              <a:gd name="connsiteX5313" fmla="*/ 2134120 w 5812971"/>
              <a:gd name="connsiteY5313" fmla="*/ 1108104 h 6046090"/>
              <a:gd name="connsiteX5314" fmla="*/ 4486353 w 5812971"/>
              <a:gd name="connsiteY5314" fmla="*/ 1101239 h 6046090"/>
              <a:gd name="connsiteX5315" fmla="*/ 4509381 w 5812971"/>
              <a:gd name="connsiteY5315" fmla="*/ 1106839 h 6046090"/>
              <a:gd name="connsiteX5316" fmla="*/ 4522541 w 5812971"/>
              <a:gd name="connsiteY5316" fmla="*/ 1129237 h 6046090"/>
              <a:gd name="connsiteX5317" fmla="*/ 4516899 w 5812971"/>
              <a:gd name="connsiteY5317" fmla="*/ 1151635 h 6046090"/>
              <a:gd name="connsiteX5318" fmla="*/ 4492461 w 5812971"/>
              <a:gd name="connsiteY5318" fmla="*/ 1164701 h 6046090"/>
              <a:gd name="connsiteX5319" fmla="*/ 4473663 w 5812971"/>
              <a:gd name="connsiteY5319" fmla="*/ 1157235 h 6046090"/>
              <a:gd name="connsiteX5320" fmla="*/ 4460504 w 5812971"/>
              <a:gd name="connsiteY5320" fmla="*/ 1134836 h 6046090"/>
              <a:gd name="connsiteX5321" fmla="*/ 4466143 w 5812971"/>
              <a:gd name="connsiteY5321" fmla="*/ 1112438 h 6046090"/>
              <a:gd name="connsiteX5322" fmla="*/ 4486353 w 5812971"/>
              <a:gd name="connsiteY5322" fmla="*/ 1101239 h 6046090"/>
              <a:gd name="connsiteX5323" fmla="*/ 3908551 w 5812971"/>
              <a:gd name="connsiteY5323" fmla="*/ 1099840 h 6046090"/>
              <a:gd name="connsiteX5324" fmla="*/ 3932421 w 5812971"/>
              <a:gd name="connsiteY5324" fmla="*/ 1100774 h 6046090"/>
              <a:gd name="connsiteX5325" fmla="*/ 3934274 w 5812971"/>
              <a:gd name="connsiteY5325" fmla="*/ 1100774 h 6046090"/>
              <a:gd name="connsiteX5326" fmla="*/ 3949106 w 5812971"/>
              <a:gd name="connsiteY5326" fmla="*/ 1143704 h 6046090"/>
              <a:gd name="connsiteX5327" fmla="*/ 3919442 w 5812971"/>
              <a:gd name="connsiteY5327" fmla="*/ 1160502 h 6046090"/>
              <a:gd name="connsiteX5328" fmla="*/ 3906466 w 5812971"/>
              <a:gd name="connsiteY5328" fmla="*/ 1158635 h 6046090"/>
              <a:gd name="connsiteX5329" fmla="*/ 3889780 w 5812971"/>
              <a:gd name="connsiteY5329" fmla="*/ 1139971 h 6046090"/>
              <a:gd name="connsiteX5330" fmla="*/ 3891634 w 5812971"/>
              <a:gd name="connsiteY5330" fmla="*/ 1115705 h 6046090"/>
              <a:gd name="connsiteX5331" fmla="*/ 3908551 w 5812971"/>
              <a:gd name="connsiteY5331" fmla="*/ 1099840 h 6046090"/>
              <a:gd name="connsiteX5332" fmla="*/ 2620806 w 5812971"/>
              <a:gd name="connsiteY5332" fmla="*/ 1093308 h 6046090"/>
              <a:gd name="connsiteX5333" fmla="*/ 2650469 w 5812971"/>
              <a:gd name="connsiteY5333" fmla="*/ 1117394 h 6046090"/>
              <a:gd name="connsiteX5334" fmla="*/ 2626368 w 5812971"/>
              <a:gd name="connsiteY5334" fmla="*/ 1154450 h 6046090"/>
              <a:gd name="connsiteX5335" fmla="*/ 2618953 w 5812971"/>
              <a:gd name="connsiteY5335" fmla="*/ 1156303 h 6046090"/>
              <a:gd name="connsiteX5336" fmla="*/ 2589290 w 5812971"/>
              <a:gd name="connsiteY5336" fmla="*/ 1132217 h 6046090"/>
              <a:gd name="connsiteX5337" fmla="*/ 2611536 w 5812971"/>
              <a:gd name="connsiteY5337" fmla="*/ 1095160 h 6046090"/>
              <a:gd name="connsiteX5338" fmla="*/ 2613391 w 5812971"/>
              <a:gd name="connsiteY5338" fmla="*/ 1095160 h 6046090"/>
              <a:gd name="connsiteX5339" fmla="*/ 2620806 w 5812971"/>
              <a:gd name="connsiteY5339" fmla="*/ 1093308 h 6046090"/>
              <a:gd name="connsiteX5340" fmla="*/ 1125500 w 5812971"/>
              <a:gd name="connsiteY5340" fmla="*/ 1084910 h 6046090"/>
              <a:gd name="connsiteX5341" fmla="*/ 1147038 w 5812971"/>
              <a:gd name="connsiteY5341" fmla="*/ 1093776 h 6046090"/>
              <a:gd name="connsiteX5342" fmla="*/ 1156303 w 5812971"/>
              <a:gd name="connsiteY5342" fmla="*/ 1116173 h 6046090"/>
              <a:gd name="connsiteX5343" fmla="*/ 1147038 w 5812971"/>
              <a:gd name="connsiteY5343" fmla="*/ 1138571 h 6046090"/>
              <a:gd name="connsiteX5344" fmla="*/ 1122952 w 5812971"/>
              <a:gd name="connsiteY5344" fmla="*/ 1147904 h 6046090"/>
              <a:gd name="connsiteX5345" fmla="*/ 1102572 w 5812971"/>
              <a:gd name="connsiteY5345" fmla="*/ 1138571 h 6046090"/>
              <a:gd name="connsiteX5346" fmla="*/ 1093308 w 5812971"/>
              <a:gd name="connsiteY5346" fmla="*/ 1118040 h 6046090"/>
              <a:gd name="connsiteX5347" fmla="*/ 1102572 w 5812971"/>
              <a:gd name="connsiteY5347" fmla="*/ 1095641 h 6046090"/>
              <a:gd name="connsiteX5348" fmla="*/ 1125500 w 5812971"/>
              <a:gd name="connsiteY5348" fmla="*/ 1084910 h 6046090"/>
              <a:gd name="connsiteX5349" fmla="*/ 3391914 w 5812971"/>
              <a:gd name="connsiteY5349" fmla="*/ 1084389 h 6046090"/>
              <a:gd name="connsiteX5350" fmla="*/ 3414313 w 5812971"/>
              <a:gd name="connsiteY5350" fmla="*/ 1097268 h 6046090"/>
              <a:gd name="connsiteX5351" fmla="*/ 3418044 w 5812971"/>
              <a:gd name="connsiteY5351" fmla="*/ 1119345 h 6046090"/>
              <a:gd name="connsiteX5352" fmla="*/ 3388180 w 5812971"/>
              <a:gd name="connsiteY5352" fmla="*/ 1145104 h 6046090"/>
              <a:gd name="connsiteX5353" fmla="*/ 3382581 w 5812971"/>
              <a:gd name="connsiteY5353" fmla="*/ 1145104 h 6046090"/>
              <a:gd name="connsiteX5354" fmla="*/ 3356449 w 5812971"/>
              <a:gd name="connsiteY5354" fmla="*/ 1108307 h 6046090"/>
              <a:gd name="connsiteX5355" fmla="*/ 3391914 w 5812971"/>
              <a:gd name="connsiteY5355" fmla="*/ 1084389 h 6046090"/>
              <a:gd name="connsiteX5356" fmla="*/ 4697287 w 5812971"/>
              <a:gd name="connsiteY5356" fmla="*/ 1079076 h 6046090"/>
              <a:gd name="connsiteX5357" fmla="*/ 4718893 w 5812971"/>
              <a:gd name="connsiteY5357" fmla="*/ 1086308 h 6046090"/>
              <a:gd name="connsiteX5358" fmla="*/ 4724528 w 5812971"/>
              <a:gd name="connsiteY5358" fmla="*/ 1131105 h 6046090"/>
              <a:gd name="connsiteX5359" fmla="*/ 4700105 w 5812971"/>
              <a:gd name="connsiteY5359" fmla="*/ 1142303 h 6046090"/>
              <a:gd name="connsiteX5360" fmla="*/ 4679437 w 5812971"/>
              <a:gd name="connsiteY5360" fmla="*/ 1134838 h 6046090"/>
              <a:gd name="connsiteX5361" fmla="*/ 4675679 w 5812971"/>
              <a:gd name="connsiteY5361" fmla="*/ 1090042 h 6046090"/>
              <a:gd name="connsiteX5362" fmla="*/ 4697287 w 5812971"/>
              <a:gd name="connsiteY5362" fmla="*/ 1079076 h 6046090"/>
              <a:gd name="connsiteX5363" fmla="*/ 1609118 w 5812971"/>
              <a:gd name="connsiteY5363" fmla="*/ 1068576 h 6046090"/>
              <a:gd name="connsiteX5364" fmla="*/ 1629047 w 5812971"/>
              <a:gd name="connsiteY5364" fmla="*/ 1080708 h 6046090"/>
              <a:gd name="connsiteX5365" fmla="*/ 1634609 w 5812971"/>
              <a:gd name="connsiteY5365" fmla="*/ 1103106 h 6046090"/>
              <a:gd name="connsiteX5366" fmla="*/ 1623486 w 5812971"/>
              <a:gd name="connsiteY5366" fmla="*/ 1123638 h 6046090"/>
              <a:gd name="connsiteX5367" fmla="*/ 1603093 w 5812971"/>
              <a:gd name="connsiteY5367" fmla="*/ 1131104 h 6046090"/>
              <a:gd name="connsiteX5368" fmla="*/ 1577138 w 5812971"/>
              <a:gd name="connsiteY5368" fmla="*/ 1118038 h 6046090"/>
              <a:gd name="connsiteX5369" fmla="*/ 1584554 w 5812971"/>
              <a:gd name="connsiteY5369" fmla="*/ 1075109 h 6046090"/>
              <a:gd name="connsiteX5370" fmla="*/ 1586407 w 5812971"/>
              <a:gd name="connsiteY5370" fmla="*/ 1073242 h 6046090"/>
              <a:gd name="connsiteX5371" fmla="*/ 1609118 w 5812971"/>
              <a:gd name="connsiteY5371" fmla="*/ 1068576 h 6046090"/>
              <a:gd name="connsiteX5372" fmla="*/ 2766431 w 5812971"/>
              <a:gd name="connsiteY5372" fmla="*/ 1067204 h 6046090"/>
              <a:gd name="connsiteX5373" fmla="*/ 2768285 w 5812971"/>
              <a:gd name="connsiteY5373" fmla="*/ 1067204 h 6046090"/>
              <a:gd name="connsiteX5374" fmla="*/ 2801656 w 5812971"/>
              <a:gd name="connsiteY5374" fmla="*/ 1093719 h 6046090"/>
              <a:gd name="connsiteX5375" fmla="*/ 2775702 w 5812971"/>
              <a:gd name="connsiteY5375" fmla="*/ 1129705 h 6046090"/>
              <a:gd name="connsiteX5376" fmla="*/ 2770139 w 5812971"/>
              <a:gd name="connsiteY5376" fmla="*/ 1129705 h 6046090"/>
              <a:gd name="connsiteX5377" fmla="*/ 2740476 w 5812971"/>
              <a:gd name="connsiteY5377" fmla="*/ 1103189 h 6046090"/>
              <a:gd name="connsiteX5378" fmla="*/ 2766431 w 5812971"/>
              <a:gd name="connsiteY5378" fmla="*/ 1067204 h 6046090"/>
              <a:gd name="connsiteX5379" fmla="*/ 5812971 w 5812971"/>
              <a:gd name="connsiteY5379" fmla="*/ 1066126 h 6046090"/>
              <a:gd name="connsiteX5380" fmla="*/ 5812971 w 5812971"/>
              <a:gd name="connsiteY5380" fmla="*/ 1125937 h 6046090"/>
              <a:gd name="connsiteX5381" fmla="*/ 5792791 w 5812971"/>
              <a:gd name="connsiteY5381" fmla="*/ 1117707 h 6046090"/>
              <a:gd name="connsiteX5382" fmla="*/ 5792791 w 5812971"/>
              <a:gd name="connsiteY5382" fmla="*/ 1073550 h 6046090"/>
              <a:gd name="connsiteX5383" fmla="*/ 5794669 w 5812971"/>
              <a:gd name="connsiteY5383" fmla="*/ 1071710 h 6046090"/>
              <a:gd name="connsiteX5384" fmla="*/ 4901219 w 5812971"/>
              <a:gd name="connsiteY5384" fmla="*/ 1063677 h 6046090"/>
              <a:gd name="connsiteX5385" fmla="*/ 4924318 w 5812971"/>
              <a:gd name="connsiteY5385" fmla="*/ 1072777 h 6046090"/>
              <a:gd name="connsiteX5386" fmla="*/ 4926185 w 5812971"/>
              <a:gd name="connsiteY5386" fmla="*/ 1117572 h 6046090"/>
              <a:gd name="connsiteX5387" fmla="*/ 4903785 w 5812971"/>
              <a:gd name="connsiteY5387" fmla="*/ 1126905 h 6046090"/>
              <a:gd name="connsiteX5388" fmla="*/ 4881388 w 5812971"/>
              <a:gd name="connsiteY5388" fmla="*/ 1117572 h 6046090"/>
              <a:gd name="connsiteX5389" fmla="*/ 4870189 w 5812971"/>
              <a:gd name="connsiteY5389" fmla="*/ 1095174 h 6046090"/>
              <a:gd name="connsiteX5390" fmla="*/ 4879523 w 5812971"/>
              <a:gd name="connsiteY5390" fmla="*/ 1072777 h 6046090"/>
              <a:gd name="connsiteX5391" fmla="*/ 4901219 w 5812971"/>
              <a:gd name="connsiteY5391" fmla="*/ 1063677 h 6046090"/>
              <a:gd name="connsiteX5392" fmla="*/ 3236254 w 5812971"/>
              <a:gd name="connsiteY5392" fmla="*/ 1061604 h 6046090"/>
              <a:gd name="connsiteX5393" fmla="*/ 3265497 w 5812971"/>
              <a:gd name="connsiteY5393" fmla="*/ 1095695 h 6046090"/>
              <a:gd name="connsiteX5394" fmla="*/ 3234427 w 5812971"/>
              <a:gd name="connsiteY5394" fmla="*/ 1124105 h 6046090"/>
              <a:gd name="connsiteX5395" fmla="*/ 3232600 w 5812971"/>
              <a:gd name="connsiteY5395" fmla="*/ 1124105 h 6046090"/>
              <a:gd name="connsiteX5396" fmla="*/ 3230771 w 5812971"/>
              <a:gd name="connsiteY5396" fmla="*/ 1124105 h 6046090"/>
              <a:gd name="connsiteX5397" fmla="*/ 3203357 w 5812971"/>
              <a:gd name="connsiteY5397" fmla="*/ 1088120 h 6046090"/>
              <a:gd name="connsiteX5398" fmla="*/ 3236254 w 5812971"/>
              <a:gd name="connsiteY5398" fmla="*/ 1061604 h 6046090"/>
              <a:gd name="connsiteX5399" fmla="*/ 5617495 w 5812971"/>
              <a:gd name="connsiteY5399" fmla="*/ 1054346 h 6046090"/>
              <a:gd name="connsiteX5400" fmla="*/ 5638884 w 5812971"/>
              <a:gd name="connsiteY5400" fmla="*/ 1062511 h 6046090"/>
              <a:gd name="connsiteX5401" fmla="*/ 5648083 w 5812971"/>
              <a:gd name="connsiteY5401" fmla="*/ 1084910 h 6046090"/>
              <a:gd name="connsiteX5402" fmla="*/ 5640724 w 5812971"/>
              <a:gd name="connsiteY5402" fmla="*/ 1107307 h 6046090"/>
              <a:gd name="connsiteX5403" fmla="*/ 5616805 w 5812971"/>
              <a:gd name="connsiteY5403" fmla="*/ 1118507 h 6046090"/>
              <a:gd name="connsiteX5404" fmla="*/ 5596567 w 5812971"/>
              <a:gd name="connsiteY5404" fmla="*/ 1109174 h 6046090"/>
              <a:gd name="connsiteX5405" fmla="*/ 5587367 w 5812971"/>
              <a:gd name="connsiteY5405" fmla="*/ 1086776 h 6046090"/>
              <a:gd name="connsiteX5406" fmla="*/ 5594727 w 5812971"/>
              <a:gd name="connsiteY5406" fmla="*/ 1064377 h 6046090"/>
              <a:gd name="connsiteX5407" fmla="*/ 5617495 w 5812971"/>
              <a:gd name="connsiteY5407" fmla="*/ 1054346 h 6046090"/>
              <a:gd name="connsiteX5408" fmla="*/ 5101396 w 5812971"/>
              <a:gd name="connsiteY5408" fmla="*/ 1054346 h 6046090"/>
              <a:gd name="connsiteX5409" fmla="*/ 5122704 w 5812971"/>
              <a:gd name="connsiteY5409" fmla="*/ 1064377 h 6046090"/>
              <a:gd name="connsiteX5410" fmla="*/ 5131967 w 5812971"/>
              <a:gd name="connsiteY5410" fmla="*/ 1086776 h 6046090"/>
              <a:gd name="connsiteX5411" fmla="*/ 5122704 w 5812971"/>
              <a:gd name="connsiteY5411" fmla="*/ 1109174 h 6046090"/>
              <a:gd name="connsiteX5412" fmla="*/ 5102321 w 5812971"/>
              <a:gd name="connsiteY5412" fmla="*/ 1118507 h 6046090"/>
              <a:gd name="connsiteX5413" fmla="*/ 5078235 w 5812971"/>
              <a:gd name="connsiteY5413" fmla="*/ 1107307 h 6046090"/>
              <a:gd name="connsiteX5414" fmla="*/ 5068971 w 5812971"/>
              <a:gd name="connsiteY5414" fmla="*/ 1084910 h 6046090"/>
              <a:gd name="connsiteX5415" fmla="*/ 5080088 w 5812971"/>
              <a:gd name="connsiteY5415" fmla="*/ 1062511 h 6046090"/>
              <a:gd name="connsiteX5416" fmla="*/ 5101396 w 5812971"/>
              <a:gd name="connsiteY5416" fmla="*/ 1054346 h 6046090"/>
              <a:gd name="connsiteX5417" fmla="*/ 2922994 w 5812971"/>
              <a:gd name="connsiteY5417" fmla="*/ 1052711 h 6046090"/>
              <a:gd name="connsiteX5418" fmla="*/ 2926673 w 5812971"/>
              <a:gd name="connsiteY5418" fmla="*/ 1052711 h 6046090"/>
              <a:gd name="connsiteX5419" fmla="*/ 2957951 w 5812971"/>
              <a:gd name="connsiteY5419" fmla="*/ 1082357 h 6046090"/>
              <a:gd name="connsiteX5420" fmla="*/ 2928513 w 5812971"/>
              <a:gd name="connsiteY5420" fmla="*/ 1115707 h 6046090"/>
              <a:gd name="connsiteX5421" fmla="*/ 2924833 w 5812971"/>
              <a:gd name="connsiteY5421" fmla="*/ 1115707 h 6046090"/>
              <a:gd name="connsiteX5422" fmla="*/ 2893555 w 5812971"/>
              <a:gd name="connsiteY5422" fmla="*/ 1086062 h 6046090"/>
              <a:gd name="connsiteX5423" fmla="*/ 2902756 w 5812971"/>
              <a:gd name="connsiteY5423" fmla="*/ 1063829 h 6046090"/>
              <a:gd name="connsiteX5424" fmla="*/ 2922994 w 5812971"/>
              <a:gd name="connsiteY5424" fmla="*/ 1052711 h 6046090"/>
              <a:gd name="connsiteX5425" fmla="*/ 3078589 w 5812971"/>
              <a:gd name="connsiteY5425" fmla="*/ 1051311 h 6046090"/>
              <a:gd name="connsiteX5426" fmla="*/ 3080440 w 5812971"/>
              <a:gd name="connsiteY5426" fmla="*/ 1051311 h 6046090"/>
              <a:gd name="connsiteX5427" fmla="*/ 3102675 w 5812971"/>
              <a:gd name="connsiteY5427" fmla="*/ 1060575 h 6046090"/>
              <a:gd name="connsiteX5428" fmla="*/ 3111939 w 5812971"/>
              <a:gd name="connsiteY5428" fmla="*/ 1082808 h 6046090"/>
              <a:gd name="connsiteX5429" fmla="*/ 3080440 w 5812971"/>
              <a:gd name="connsiteY5429" fmla="*/ 1114307 h 6046090"/>
              <a:gd name="connsiteX5430" fmla="*/ 3048943 w 5812971"/>
              <a:gd name="connsiteY5430" fmla="*/ 1080955 h 6046090"/>
              <a:gd name="connsiteX5431" fmla="*/ 3078589 w 5812971"/>
              <a:gd name="connsiteY5431" fmla="*/ 1051311 h 6046090"/>
              <a:gd name="connsiteX5432" fmla="*/ 4137021 w 5812971"/>
              <a:gd name="connsiteY5432" fmla="*/ 1050022 h 6046090"/>
              <a:gd name="connsiteX5433" fmla="*/ 4160248 w 5812971"/>
              <a:gd name="connsiteY5433" fmla="*/ 1053450 h 6046090"/>
              <a:gd name="connsiteX5434" fmla="*/ 4176808 w 5812971"/>
              <a:gd name="connsiteY5434" fmla="*/ 1071727 h 6046090"/>
              <a:gd name="connsiteX5435" fmla="*/ 4173127 w 5812971"/>
              <a:gd name="connsiteY5435" fmla="*/ 1095485 h 6046090"/>
              <a:gd name="connsiteX5436" fmla="*/ 4147371 w 5812971"/>
              <a:gd name="connsiteY5436" fmla="*/ 1110106 h 6046090"/>
              <a:gd name="connsiteX5437" fmla="*/ 4130813 w 5812971"/>
              <a:gd name="connsiteY5437" fmla="*/ 1106451 h 6046090"/>
              <a:gd name="connsiteX5438" fmla="*/ 4116093 w 5812971"/>
              <a:gd name="connsiteY5438" fmla="*/ 1086347 h 6046090"/>
              <a:gd name="connsiteX5439" fmla="*/ 4117932 w 5812971"/>
              <a:gd name="connsiteY5439" fmla="*/ 1064415 h 6046090"/>
              <a:gd name="connsiteX5440" fmla="*/ 4137021 w 5812971"/>
              <a:gd name="connsiteY5440" fmla="*/ 1050022 h 6046090"/>
              <a:gd name="connsiteX5441" fmla="*/ 948187 w 5812971"/>
              <a:gd name="connsiteY5441" fmla="*/ 1049931 h 6046090"/>
              <a:gd name="connsiteX5442" fmla="*/ 970586 w 5812971"/>
              <a:gd name="connsiteY5442" fmla="*/ 1058391 h 6046090"/>
              <a:gd name="connsiteX5443" fmla="*/ 979918 w 5812971"/>
              <a:gd name="connsiteY5443" fmla="*/ 1079069 h 6046090"/>
              <a:gd name="connsiteX5444" fmla="*/ 972452 w 5812971"/>
              <a:gd name="connsiteY5444" fmla="*/ 1101627 h 6046090"/>
              <a:gd name="connsiteX5445" fmla="*/ 948187 w 5812971"/>
              <a:gd name="connsiteY5445" fmla="*/ 1112906 h 6046090"/>
              <a:gd name="connsiteX5446" fmla="*/ 927655 w 5812971"/>
              <a:gd name="connsiteY5446" fmla="*/ 1105388 h 6046090"/>
              <a:gd name="connsiteX5447" fmla="*/ 925789 w 5812971"/>
              <a:gd name="connsiteY5447" fmla="*/ 1060272 h 6046090"/>
              <a:gd name="connsiteX5448" fmla="*/ 925789 w 5812971"/>
              <a:gd name="connsiteY5448" fmla="*/ 1058391 h 6046090"/>
              <a:gd name="connsiteX5449" fmla="*/ 948187 w 5812971"/>
              <a:gd name="connsiteY5449" fmla="*/ 1049931 h 6046090"/>
              <a:gd name="connsiteX5450" fmla="*/ 2250405 w 5812971"/>
              <a:gd name="connsiteY5450" fmla="*/ 1047579 h 6046090"/>
              <a:gd name="connsiteX5451" fmla="*/ 2252259 w 5812971"/>
              <a:gd name="connsiteY5451" fmla="*/ 1047579 h 6046090"/>
              <a:gd name="connsiteX5452" fmla="*/ 2276129 w 5812971"/>
              <a:gd name="connsiteY5452" fmla="*/ 1047579 h 6046090"/>
              <a:gd name="connsiteX5453" fmla="*/ 2293047 w 5812971"/>
              <a:gd name="connsiteY5453" fmla="*/ 1064377 h 6046090"/>
              <a:gd name="connsiteX5454" fmla="*/ 2274507 w 5812971"/>
              <a:gd name="connsiteY5454" fmla="*/ 1105439 h 6046090"/>
              <a:gd name="connsiteX5455" fmla="*/ 2261529 w 5812971"/>
              <a:gd name="connsiteY5455" fmla="*/ 1107306 h 6046090"/>
              <a:gd name="connsiteX5456" fmla="*/ 2233721 w 5812971"/>
              <a:gd name="connsiteY5456" fmla="*/ 1086775 h 6046090"/>
              <a:gd name="connsiteX5457" fmla="*/ 2233721 w 5812971"/>
              <a:gd name="connsiteY5457" fmla="*/ 1064377 h 6046090"/>
              <a:gd name="connsiteX5458" fmla="*/ 2250405 w 5812971"/>
              <a:gd name="connsiteY5458" fmla="*/ 1047579 h 6046090"/>
              <a:gd name="connsiteX5459" fmla="*/ 5298785 w 5812971"/>
              <a:gd name="connsiteY5459" fmla="*/ 1047054 h 6046090"/>
              <a:gd name="connsiteX5460" fmla="*/ 5321551 w 5812971"/>
              <a:gd name="connsiteY5460" fmla="*/ 1055279 h 6046090"/>
              <a:gd name="connsiteX5461" fmla="*/ 5330751 w 5812971"/>
              <a:gd name="connsiteY5461" fmla="*/ 1079037 h 6046090"/>
              <a:gd name="connsiteX5462" fmla="*/ 5321551 w 5812971"/>
              <a:gd name="connsiteY5462" fmla="*/ 1100968 h 6046090"/>
              <a:gd name="connsiteX5463" fmla="*/ 5299474 w 5812971"/>
              <a:gd name="connsiteY5463" fmla="*/ 1110108 h 6046090"/>
              <a:gd name="connsiteX5464" fmla="*/ 5279235 w 5812971"/>
              <a:gd name="connsiteY5464" fmla="*/ 1100968 h 6046090"/>
              <a:gd name="connsiteX5465" fmla="*/ 5277395 w 5812971"/>
              <a:gd name="connsiteY5465" fmla="*/ 1055279 h 6046090"/>
              <a:gd name="connsiteX5466" fmla="*/ 5298785 w 5812971"/>
              <a:gd name="connsiteY5466" fmla="*/ 1047054 h 6046090"/>
              <a:gd name="connsiteX5467" fmla="*/ 5419867 w 5812971"/>
              <a:gd name="connsiteY5467" fmla="*/ 1045684 h 6046090"/>
              <a:gd name="connsiteX5468" fmla="*/ 5442660 w 5812971"/>
              <a:gd name="connsiteY5468" fmla="*/ 1054491 h 6046090"/>
              <a:gd name="connsiteX5469" fmla="*/ 5442660 w 5812971"/>
              <a:gd name="connsiteY5469" fmla="*/ 1098984 h 6046090"/>
              <a:gd name="connsiteX5470" fmla="*/ 5418223 w 5812971"/>
              <a:gd name="connsiteY5470" fmla="*/ 1110108 h 6046090"/>
              <a:gd name="connsiteX5471" fmla="*/ 5395665 w 5812971"/>
              <a:gd name="connsiteY5471" fmla="*/ 1100838 h 6046090"/>
              <a:gd name="connsiteX5472" fmla="*/ 5388145 w 5812971"/>
              <a:gd name="connsiteY5472" fmla="*/ 1078590 h 6046090"/>
              <a:gd name="connsiteX5473" fmla="*/ 5395665 w 5812971"/>
              <a:gd name="connsiteY5473" fmla="*/ 1056343 h 6046090"/>
              <a:gd name="connsiteX5474" fmla="*/ 5419867 w 5812971"/>
              <a:gd name="connsiteY5474" fmla="*/ 1045684 h 6046090"/>
              <a:gd name="connsiteX5475" fmla="*/ 1934048 w 5812971"/>
              <a:gd name="connsiteY5475" fmla="*/ 1040306 h 6046090"/>
              <a:gd name="connsiteX5476" fmla="*/ 1952466 w 5812971"/>
              <a:gd name="connsiteY5476" fmla="*/ 1054905 h 6046090"/>
              <a:gd name="connsiteX5477" fmla="*/ 1941417 w 5812971"/>
              <a:gd name="connsiteY5477" fmla="*/ 1097545 h 6046090"/>
              <a:gd name="connsiteX5478" fmla="*/ 1924837 w 5812971"/>
              <a:gd name="connsiteY5478" fmla="*/ 1103107 h 6046090"/>
              <a:gd name="connsiteX5479" fmla="*/ 1897209 w 5812971"/>
              <a:gd name="connsiteY5479" fmla="*/ 1086421 h 6046090"/>
              <a:gd name="connsiteX5480" fmla="*/ 1908261 w 5812971"/>
              <a:gd name="connsiteY5480" fmla="*/ 1043782 h 6046090"/>
              <a:gd name="connsiteX5481" fmla="*/ 1910103 w 5812971"/>
              <a:gd name="connsiteY5481" fmla="*/ 1043782 h 6046090"/>
              <a:gd name="connsiteX5482" fmla="*/ 1934048 w 5812971"/>
              <a:gd name="connsiteY5482" fmla="*/ 1040306 h 6046090"/>
              <a:gd name="connsiteX5483" fmla="*/ 3787324 w 5812971"/>
              <a:gd name="connsiteY5483" fmla="*/ 1040111 h 6046090"/>
              <a:gd name="connsiteX5484" fmla="*/ 3805863 w 5812971"/>
              <a:gd name="connsiteY5484" fmla="*/ 1081176 h 6046090"/>
              <a:gd name="connsiteX5485" fmla="*/ 3778054 w 5812971"/>
              <a:gd name="connsiteY5485" fmla="*/ 1101707 h 6046090"/>
              <a:gd name="connsiteX5486" fmla="*/ 3766931 w 5812971"/>
              <a:gd name="connsiteY5486" fmla="*/ 1097975 h 6046090"/>
              <a:gd name="connsiteX5487" fmla="*/ 3748393 w 5812971"/>
              <a:gd name="connsiteY5487" fmla="*/ 1081176 h 6046090"/>
              <a:gd name="connsiteX5488" fmla="*/ 3746539 w 5812971"/>
              <a:gd name="connsiteY5488" fmla="*/ 1058777 h 6046090"/>
              <a:gd name="connsiteX5489" fmla="*/ 3787324 w 5812971"/>
              <a:gd name="connsiteY5489" fmla="*/ 1040111 h 6046090"/>
              <a:gd name="connsiteX5490" fmla="*/ 1422035 w 5812971"/>
              <a:gd name="connsiteY5490" fmla="*/ 1021681 h 6046090"/>
              <a:gd name="connsiteX5491" fmla="*/ 1443354 w 5812971"/>
              <a:gd name="connsiteY5491" fmla="*/ 1032646 h 6046090"/>
              <a:gd name="connsiteX5492" fmla="*/ 1437794 w 5812971"/>
              <a:gd name="connsiteY5492" fmla="*/ 1077442 h 6046090"/>
              <a:gd name="connsiteX5493" fmla="*/ 1417400 w 5812971"/>
              <a:gd name="connsiteY5493" fmla="*/ 1084908 h 6046090"/>
              <a:gd name="connsiteX5494" fmla="*/ 1393300 w 5812971"/>
              <a:gd name="connsiteY5494" fmla="*/ 1073709 h 6046090"/>
              <a:gd name="connsiteX5495" fmla="*/ 1387738 w 5812971"/>
              <a:gd name="connsiteY5495" fmla="*/ 1051311 h 6046090"/>
              <a:gd name="connsiteX5496" fmla="*/ 1398861 w 5812971"/>
              <a:gd name="connsiteY5496" fmla="*/ 1028913 h 6046090"/>
              <a:gd name="connsiteX5497" fmla="*/ 1400714 w 5812971"/>
              <a:gd name="connsiteY5497" fmla="*/ 1028913 h 6046090"/>
              <a:gd name="connsiteX5498" fmla="*/ 1422035 w 5812971"/>
              <a:gd name="connsiteY5498" fmla="*/ 1021681 h 6046090"/>
              <a:gd name="connsiteX5499" fmla="*/ 776702 w 5812971"/>
              <a:gd name="connsiteY5499" fmla="*/ 1020936 h 6046090"/>
              <a:gd name="connsiteX5500" fmla="*/ 798399 w 5812971"/>
              <a:gd name="connsiteY5500" fmla="*/ 1028756 h 6046090"/>
              <a:gd name="connsiteX5501" fmla="*/ 802132 w 5812971"/>
              <a:gd name="connsiteY5501" fmla="*/ 1071071 h 6046090"/>
              <a:gd name="connsiteX5502" fmla="*/ 777867 w 5812971"/>
              <a:gd name="connsiteY5502" fmla="*/ 1082109 h 6046090"/>
              <a:gd name="connsiteX5503" fmla="*/ 757336 w 5812971"/>
              <a:gd name="connsiteY5503" fmla="*/ 1074750 h 6046090"/>
              <a:gd name="connsiteX5504" fmla="*/ 746137 w 5812971"/>
              <a:gd name="connsiteY5504" fmla="*/ 1054513 h 6046090"/>
              <a:gd name="connsiteX5505" fmla="*/ 753604 w 5812971"/>
              <a:gd name="connsiteY5505" fmla="*/ 1032434 h 6046090"/>
              <a:gd name="connsiteX5506" fmla="*/ 776702 w 5812971"/>
              <a:gd name="connsiteY5506" fmla="*/ 1020936 h 6046090"/>
              <a:gd name="connsiteX5507" fmla="*/ 4359285 w 5812971"/>
              <a:gd name="connsiteY5507" fmla="*/ 1010908 h 6046090"/>
              <a:gd name="connsiteX5508" fmla="*/ 4382689 w 5812971"/>
              <a:gd name="connsiteY5508" fmla="*/ 1016238 h 6046090"/>
              <a:gd name="connsiteX5509" fmla="*/ 4384543 w 5812971"/>
              <a:gd name="connsiteY5509" fmla="*/ 1018092 h 6046090"/>
              <a:gd name="connsiteX5510" fmla="*/ 4391959 w 5812971"/>
              <a:gd name="connsiteY5510" fmla="*/ 1058878 h 6046090"/>
              <a:gd name="connsiteX5511" fmla="*/ 4366005 w 5812971"/>
              <a:gd name="connsiteY5511" fmla="*/ 1073709 h 6046090"/>
              <a:gd name="connsiteX5512" fmla="*/ 4349319 w 5812971"/>
              <a:gd name="connsiteY5512" fmla="*/ 1068148 h 6046090"/>
              <a:gd name="connsiteX5513" fmla="*/ 4334489 w 5812971"/>
              <a:gd name="connsiteY5513" fmla="*/ 1047754 h 6046090"/>
              <a:gd name="connsiteX5514" fmla="*/ 4340052 w 5812971"/>
              <a:gd name="connsiteY5514" fmla="*/ 1023654 h 6046090"/>
              <a:gd name="connsiteX5515" fmla="*/ 4359285 w 5812971"/>
              <a:gd name="connsiteY5515" fmla="*/ 1010908 h 6046090"/>
              <a:gd name="connsiteX5516" fmla="*/ 2410837 w 5812971"/>
              <a:gd name="connsiteY5516" fmla="*/ 993916 h 6046090"/>
              <a:gd name="connsiteX5517" fmla="*/ 2440915 w 5812971"/>
              <a:gd name="connsiteY5517" fmla="*/ 1016148 h 6046090"/>
              <a:gd name="connsiteX5518" fmla="*/ 2439035 w 5812971"/>
              <a:gd name="connsiteY5518" fmla="*/ 1038383 h 6046090"/>
              <a:gd name="connsiteX5519" fmla="*/ 2420237 w 5812971"/>
              <a:gd name="connsiteY5519" fmla="*/ 1055057 h 6046090"/>
              <a:gd name="connsiteX5520" fmla="*/ 2408958 w 5812971"/>
              <a:gd name="connsiteY5520" fmla="*/ 1056910 h 6046090"/>
              <a:gd name="connsiteX5521" fmla="*/ 2378880 w 5812971"/>
              <a:gd name="connsiteY5521" fmla="*/ 1034678 h 6046090"/>
              <a:gd name="connsiteX5522" fmla="*/ 2380759 w 5812971"/>
              <a:gd name="connsiteY5522" fmla="*/ 1010590 h 6046090"/>
              <a:gd name="connsiteX5523" fmla="*/ 2399558 w 5812971"/>
              <a:gd name="connsiteY5523" fmla="*/ 995769 h 6046090"/>
              <a:gd name="connsiteX5524" fmla="*/ 2410837 w 5812971"/>
              <a:gd name="connsiteY5524" fmla="*/ 993916 h 6046090"/>
              <a:gd name="connsiteX5525" fmla="*/ 3639390 w 5812971"/>
              <a:gd name="connsiteY5525" fmla="*/ 989717 h 6046090"/>
              <a:gd name="connsiteX5526" fmla="*/ 3657931 w 5812971"/>
              <a:gd name="connsiteY5526" fmla="*/ 1004649 h 6046090"/>
              <a:gd name="connsiteX5527" fmla="*/ 3661638 w 5812971"/>
              <a:gd name="connsiteY5527" fmla="*/ 1028913 h 6046090"/>
              <a:gd name="connsiteX5528" fmla="*/ 3631975 w 5812971"/>
              <a:gd name="connsiteY5528" fmla="*/ 1051311 h 6046090"/>
              <a:gd name="connsiteX5529" fmla="*/ 3622706 w 5812971"/>
              <a:gd name="connsiteY5529" fmla="*/ 1049444 h 6046090"/>
              <a:gd name="connsiteX5530" fmla="*/ 3600458 w 5812971"/>
              <a:gd name="connsiteY5530" fmla="*/ 1010248 h 6046090"/>
              <a:gd name="connsiteX5531" fmla="*/ 3639390 w 5812971"/>
              <a:gd name="connsiteY5531" fmla="*/ 989717 h 6046090"/>
              <a:gd name="connsiteX5532" fmla="*/ 1739297 w 5812971"/>
              <a:gd name="connsiteY5532" fmla="*/ 981550 h 6046090"/>
              <a:gd name="connsiteX5533" fmla="*/ 1757837 w 5812971"/>
              <a:gd name="connsiteY5533" fmla="*/ 993916 h 6046090"/>
              <a:gd name="connsiteX5534" fmla="*/ 1763398 w 5812971"/>
              <a:gd name="connsiteY5534" fmla="*/ 1018180 h 6046090"/>
              <a:gd name="connsiteX5535" fmla="*/ 1748567 w 5812971"/>
              <a:gd name="connsiteY5535" fmla="*/ 1038711 h 6046090"/>
              <a:gd name="connsiteX5536" fmla="*/ 1731881 w 5812971"/>
              <a:gd name="connsiteY5536" fmla="*/ 1044312 h 6046090"/>
              <a:gd name="connsiteX5537" fmla="*/ 1705927 w 5812971"/>
              <a:gd name="connsiteY5537" fmla="*/ 1029380 h 6046090"/>
              <a:gd name="connsiteX5538" fmla="*/ 1713342 w 5812971"/>
              <a:gd name="connsiteY5538" fmla="*/ 986450 h 6046090"/>
              <a:gd name="connsiteX5539" fmla="*/ 1715197 w 5812971"/>
              <a:gd name="connsiteY5539" fmla="*/ 984583 h 6046090"/>
              <a:gd name="connsiteX5540" fmla="*/ 1739297 w 5812971"/>
              <a:gd name="connsiteY5540" fmla="*/ 981550 h 6046090"/>
              <a:gd name="connsiteX5541" fmla="*/ 4575070 w 5812971"/>
              <a:gd name="connsiteY5541" fmla="*/ 980851 h 6046090"/>
              <a:gd name="connsiteX5542" fmla="*/ 4597781 w 5812971"/>
              <a:gd name="connsiteY5542" fmla="*/ 986450 h 6046090"/>
              <a:gd name="connsiteX5543" fmla="*/ 4610757 w 5812971"/>
              <a:gd name="connsiteY5543" fmla="*/ 1008848 h 6046090"/>
              <a:gd name="connsiteX5544" fmla="*/ 4605197 w 5812971"/>
              <a:gd name="connsiteY5544" fmla="*/ 1031247 h 6046090"/>
              <a:gd name="connsiteX5545" fmla="*/ 4581095 w 5812971"/>
              <a:gd name="connsiteY5545" fmla="*/ 1044312 h 6046090"/>
              <a:gd name="connsiteX5546" fmla="*/ 4560702 w 5812971"/>
              <a:gd name="connsiteY5546" fmla="*/ 1036846 h 6046090"/>
              <a:gd name="connsiteX5547" fmla="*/ 4555140 w 5812971"/>
              <a:gd name="connsiteY5547" fmla="*/ 992049 h 6046090"/>
              <a:gd name="connsiteX5548" fmla="*/ 4575070 w 5812971"/>
              <a:gd name="connsiteY5548" fmla="*/ 980851 h 6046090"/>
              <a:gd name="connsiteX5549" fmla="*/ 1240310 w 5812971"/>
              <a:gd name="connsiteY5549" fmla="*/ 978517 h 6046090"/>
              <a:gd name="connsiteX5550" fmla="*/ 1260741 w 5812971"/>
              <a:gd name="connsiteY5550" fmla="*/ 989250 h 6046090"/>
              <a:gd name="connsiteX5551" fmla="*/ 1258862 w 5812971"/>
              <a:gd name="connsiteY5551" fmla="*/ 1032180 h 6046090"/>
              <a:gd name="connsiteX5552" fmla="*/ 1236317 w 5812971"/>
              <a:gd name="connsiteY5552" fmla="*/ 1041513 h 6046090"/>
              <a:gd name="connsiteX5553" fmla="*/ 1213771 w 5812971"/>
              <a:gd name="connsiteY5553" fmla="*/ 1030313 h 6046090"/>
              <a:gd name="connsiteX5554" fmla="*/ 1215650 w 5812971"/>
              <a:gd name="connsiteY5554" fmla="*/ 987383 h 6046090"/>
              <a:gd name="connsiteX5555" fmla="*/ 1240310 w 5812971"/>
              <a:gd name="connsiteY5555" fmla="*/ 978517 h 6046090"/>
              <a:gd name="connsiteX5556" fmla="*/ 3998062 w 5812971"/>
              <a:gd name="connsiteY5556" fmla="*/ 978051 h 6046090"/>
              <a:gd name="connsiteX5557" fmla="*/ 4021393 w 5812971"/>
              <a:gd name="connsiteY5557" fmla="*/ 978984 h 6046090"/>
              <a:gd name="connsiteX5558" fmla="*/ 4023260 w 5812971"/>
              <a:gd name="connsiteY5558" fmla="*/ 978984 h 6046090"/>
              <a:gd name="connsiteX5559" fmla="*/ 4038193 w 5812971"/>
              <a:gd name="connsiteY5559" fmla="*/ 1021913 h 6046090"/>
              <a:gd name="connsiteX5560" fmla="*/ 4010194 w 5812971"/>
              <a:gd name="connsiteY5560" fmla="*/ 1038711 h 6046090"/>
              <a:gd name="connsiteX5561" fmla="*/ 3997129 w 5812971"/>
              <a:gd name="connsiteY5561" fmla="*/ 1034979 h 6046090"/>
              <a:gd name="connsiteX5562" fmla="*/ 3980331 w 5812971"/>
              <a:gd name="connsiteY5562" fmla="*/ 993916 h 6046090"/>
              <a:gd name="connsiteX5563" fmla="*/ 3998062 w 5812971"/>
              <a:gd name="connsiteY5563" fmla="*/ 978051 h 6046090"/>
              <a:gd name="connsiteX5564" fmla="*/ 2063641 w 5812971"/>
              <a:gd name="connsiteY5564" fmla="*/ 967318 h 6046090"/>
              <a:gd name="connsiteX5565" fmla="*/ 2091103 w 5812971"/>
              <a:gd name="connsiteY5565" fmla="*/ 985846 h 6046090"/>
              <a:gd name="connsiteX5566" fmla="*/ 2076457 w 5812971"/>
              <a:gd name="connsiteY5566" fmla="*/ 1026608 h 6046090"/>
              <a:gd name="connsiteX5567" fmla="*/ 2061811 w 5812971"/>
              <a:gd name="connsiteY5567" fmla="*/ 1030313 h 6046090"/>
              <a:gd name="connsiteX5568" fmla="*/ 2034351 w 5812971"/>
              <a:gd name="connsiteY5568" fmla="*/ 1011785 h 6046090"/>
              <a:gd name="connsiteX5569" fmla="*/ 2047167 w 5812971"/>
              <a:gd name="connsiteY5569" fmla="*/ 971023 h 6046090"/>
              <a:gd name="connsiteX5570" fmla="*/ 2063641 w 5812971"/>
              <a:gd name="connsiteY5570" fmla="*/ 967318 h 6046090"/>
              <a:gd name="connsiteX5571" fmla="*/ 4786233 w 5812971"/>
              <a:gd name="connsiteY5571" fmla="*/ 958939 h 6046090"/>
              <a:gd name="connsiteX5572" fmla="*/ 4807415 w 5812971"/>
              <a:gd name="connsiteY5572" fmla="*/ 965519 h 6046090"/>
              <a:gd name="connsiteX5573" fmla="*/ 4812941 w 5812971"/>
              <a:gd name="connsiteY5573" fmla="*/ 1012515 h 6046090"/>
              <a:gd name="connsiteX5574" fmla="*/ 4788995 w 5812971"/>
              <a:gd name="connsiteY5574" fmla="*/ 1021914 h 6046090"/>
              <a:gd name="connsiteX5575" fmla="*/ 4768735 w 5812971"/>
              <a:gd name="connsiteY5575" fmla="*/ 1014394 h 6046090"/>
              <a:gd name="connsiteX5576" fmla="*/ 4765050 w 5812971"/>
              <a:gd name="connsiteY5576" fmla="*/ 969278 h 6046090"/>
              <a:gd name="connsiteX5577" fmla="*/ 4786233 w 5812971"/>
              <a:gd name="connsiteY5577" fmla="*/ 958939 h 6046090"/>
              <a:gd name="connsiteX5578" fmla="*/ 2560826 w 5812971"/>
              <a:gd name="connsiteY5578" fmla="*/ 953319 h 6046090"/>
              <a:gd name="connsiteX5579" fmla="*/ 2590299 w 5812971"/>
              <a:gd name="connsiteY5579" fmla="*/ 977406 h 6046090"/>
              <a:gd name="connsiteX5580" fmla="*/ 2566353 w 5812971"/>
              <a:gd name="connsiteY5580" fmla="*/ 1014462 h 6046090"/>
              <a:gd name="connsiteX5581" fmla="*/ 2558985 w 5812971"/>
              <a:gd name="connsiteY5581" fmla="*/ 1016315 h 6046090"/>
              <a:gd name="connsiteX5582" fmla="*/ 2527671 w 5812971"/>
              <a:gd name="connsiteY5582" fmla="*/ 992227 h 6046090"/>
              <a:gd name="connsiteX5583" fmla="*/ 2551618 w 5812971"/>
              <a:gd name="connsiteY5583" fmla="*/ 955172 h 6046090"/>
              <a:gd name="connsiteX5584" fmla="*/ 2560826 w 5812971"/>
              <a:gd name="connsiteY5584" fmla="*/ 953319 h 6046090"/>
              <a:gd name="connsiteX5585" fmla="*/ 3487295 w 5812971"/>
              <a:gd name="connsiteY5585" fmla="*/ 951400 h 6046090"/>
              <a:gd name="connsiteX5586" fmla="*/ 3489149 w 5812971"/>
              <a:gd name="connsiteY5586" fmla="*/ 951400 h 6046090"/>
              <a:gd name="connsiteX5587" fmla="*/ 3511395 w 5812971"/>
              <a:gd name="connsiteY5587" fmla="*/ 988196 h 6046090"/>
              <a:gd name="connsiteX5588" fmla="*/ 3481733 w 5812971"/>
              <a:gd name="connsiteY5588" fmla="*/ 1012115 h 6046090"/>
              <a:gd name="connsiteX5589" fmla="*/ 3474319 w 5812971"/>
              <a:gd name="connsiteY5589" fmla="*/ 1010275 h 6046090"/>
              <a:gd name="connsiteX5590" fmla="*/ 3450217 w 5812971"/>
              <a:gd name="connsiteY5590" fmla="*/ 973477 h 6046090"/>
              <a:gd name="connsiteX5591" fmla="*/ 3487295 w 5812971"/>
              <a:gd name="connsiteY5591" fmla="*/ 951400 h 6046090"/>
              <a:gd name="connsiteX5592" fmla="*/ 5727391 w 5812971"/>
              <a:gd name="connsiteY5592" fmla="*/ 943288 h 6046090"/>
              <a:gd name="connsiteX5593" fmla="*/ 5750641 w 5812971"/>
              <a:gd name="connsiteY5593" fmla="*/ 952387 h 6046090"/>
              <a:gd name="connsiteX5594" fmla="*/ 5748761 w 5812971"/>
              <a:gd name="connsiteY5594" fmla="*/ 997184 h 6046090"/>
              <a:gd name="connsiteX5595" fmla="*/ 5726216 w 5812971"/>
              <a:gd name="connsiteY5595" fmla="*/ 1006516 h 6046090"/>
              <a:gd name="connsiteX5596" fmla="*/ 5703671 w 5812971"/>
              <a:gd name="connsiteY5596" fmla="*/ 997184 h 6046090"/>
              <a:gd name="connsiteX5597" fmla="*/ 5703671 w 5812971"/>
              <a:gd name="connsiteY5597" fmla="*/ 952387 h 6046090"/>
              <a:gd name="connsiteX5598" fmla="*/ 5705551 w 5812971"/>
              <a:gd name="connsiteY5598" fmla="*/ 952387 h 6046090"/>
              <a:gd name="connsiteX5599" fmla="*/ 5727391 w 5812971"/>
              <a:gd name="connsiteY5599" fmla="*/ 943288 h 6046090"/>
              <a:gd name="connsiteX5600" fmla="*/ 4991057 w 5812971"/>
              <a:gd name="connsiteY5600" fmla="*/ 943288 h 6046090"/>
              <a:gd name="connsiteX5601" fmla="*/ 5013999 w 5812971"/>
              <a:gd name="connsiteY5601" fmla="*/ 952387 h 6046090"/>
              <a:gd name="connsiteX5602" fmla="*/ 5015854 w 5812971"/>
              <a:gd name="connsiteY5602" fmla="*/ 952387 h 6046090"/>
              <a:gd name="connsiteX5603" fmla="*/ 5015854 w 5812971"/>
              <a:gd name="connsiteY5603" fmla="*/ 997184 h 6046090"/>
              <a:gd name="connsiteX5604" fmla="*/ 4993605 w 5812971"/>
              <a:gd name="connsiteY5604" fmla="*/ 1006516 h 6046090"/>
              <a:gd name="connsiteX5605" fmla="*/ 4971359 w 5812971"/>
              <a:gd name="connsiteY5605" fmla="*/ 997184 h 6046090"/>
              <a:gd name="connsiteX5606" fmla="*/ 4969505 w 5812971"/>
              <a:gd name="connsiteY5606" fmla="*/ 952387 h 6046090"/>
              <a:gd name="connsiteX5607" fmla="*/ 4991057 w 5812971"/>
              <a:gd name="connsiteY5607" fmla="*/ 943288 h 6046090"/>
              <a:gd name="connsiteX5608" fmla="*/ 1059232 w 5812971"/>
              <a:gd name="connsiteY5608" fmla="*/ 939491 h 6046090"/>
              <a:gd name="connsiteX5609" fmla="*/ 1080414 w 5812971"/>
              <a:gd name="connsiteY5609" fmla="*/ 949315 h 6046090"/>
              <a:gd name="connsiteX5610" fmla="*/ 1080414 w 5812971"/>
              <a:gd name="connsiteY5610" fmla="*/ 991350 h 6046090"/>
              <a:gd name="connsiteX5611" fmla="*/ 1058310 w 5812971"/>
              <a:gd name="connsiteY5611" fmla="*/ 1002316 h 6046090"/>
              <a:gd name="connsiteX5612" fmla="*/ 1036207 w 5812971"/>
              <a:gd name="connsiteY5612" fmla="*/ 993179 h 6046090"/>
              <a:gd name="connsiteX5613" fmla="*/ 1036207 w 5812971"/>
              <a:gd name="connsiteY5613" fmla="*/ 949315 h 6046090"/>
              <a:gd name="connsiteX5614" fmla="*/ 1038050 w 5812971"/>
              <a:gd name="connsiteY5614" fmla="*/ 947487 h 6046090"/>
              <a:gd name="connsiteX5615" fmla="*/ 1059232 w 5812971"/>
              <a:gd name="connsiteY5615" fmla="*/ 939491 h 6046090"/>
              <a:gd name="connsiteX5616" fmla="*/ 5191464 w 5812971"/>
              <a:gd name="connsiteY5616" fmla="*/ 933683 h 6046090"/>
              <a:gd name="connsiteX5617" fmla="*/ 5213697 w 5812971"/>
              <a:gd name="connsiteY5617" fmla="*/ 941962 h 6046090"/>
              <a:gd name="connsiteX5618" fmla="*/ 5213697 w 5812971"/>
              <a:gd name="connsiteY5618" fmla="*/ 943801 h 6046090"/>
              <a:gd name="connsiteX5619" fmla="*/ 5222962 w 5812971"/>
              <a:gd name="connsiteY5619" fmla="*/ 965881 h 6046090"/>
              <a:gd name="connsiteX5620" fmla="*/ 5213697 w 5812971"/>
              <a:gd name="connsiteY5620" fmla="*/ 987958 h 6046090"/>
              <a:gd name="connsiteX5621" fmla="*/ 5191464 w 5812971"/>
              <a:gd name="connsiteY5621" fmla="*/ 995317 h 6046090"/>
              <a:gd name="connsiteX5622" fmla="*/ 5169230 w 5812971"/>
              <a:gd name="connsiteY5622" fmla="*/ 986119 h 6046090"/>
              <a:gd name="connsiteX5623" fmla="*/ 5159967 w 5812971"/>
              <a:gd name="connsiteY5623" fmla="*/ 962201 h 6046090"/>
              <a:gd name="connsiteX5624" fmla="*/ 5169230 w 5812971"/>
              <a:gd name="connsiteY5624" fmla="*/ 941962 h 6046090"/>
              <a:gd name="connsiteX5625" fmla="*/ 5191464 w 5812971"/>
              <a:gd name="connsiteY5625" fmla="*/ 933683 h 6046090"/>
              <a:gd name="connsiteX5626" fmla="*/ 5526737 w 5812971"/>
              <a:gd name="connsiteY5626" fmla="*/ 933681 h 6046090"/>
              <a:gd name="connsiteX5627" fmla="*/ 5549667 w 5812971"/>
              <a:gd name="connsiteY5627" fmla="*/ 941960 h 6046090"/>
              <a:gd name="connsiteX5628" fmla="*/ 5558931 w 5812971"/>
              <a:gd name="connsiteY5628" fmla="*/ 962198 h 6046090"/>
              <a:gd name="connsiteX5629" fmla="*/ 5549667 w 5812971"/>
              <a:gd name="connsiteY5629" fmla="*/ 984277 h 6046090"/>
              <a:gd name="connsiteX5630" fmla="*/ 5527433 w 5812971"/>
              <a:gd name="connsiteY5630" fmla="*/ 995316 h 6046090"/>
              <a:gd name="connsiteX5631" fmla="*/ 5505201 w 5812971"/>
              <a:gd name="connsiteY5631" fmla="*/ 987956 h 6046090"/>
              <a:gd name="connsiteX5632" fmla="*/ 5495935 w 5812971"/>
              <a:gd name="connsiteY5632" fmla="*/ 965878 h 6046090"/>
              <a:gd name="connsiteX5633" fmla="*/ 5503347 w 5812971"/>
              <a:gd name="connsiteY5633" fmla="*/ 943801 h 6046090"/>
              <a:gd name="connsiteX5634" fmla="*/ 5505201 w 5812971"/>
              <a:gd name="connsiteY5634" fmla="*/ 941960 h 6046090"/>
              <a:gd name="connsiteX5635" fmla="*/ 5526737 w 5812971"/>
              <a:gd name="connsiteY5635" fmla="*/ 933681 h 6046090"/>
              <a:gd name="connsiteX5636" fmla="*/ 4226295 w 5812971"/>
              <a:gd name="connsiteY5636" fmla="*/ 927888 h 6046090"/>
              <a:gd name="connsiteX5637" fmla="*/ 4249702 w 5812971"/>
              <a:gd name="connsiteY5637" fmla="*/ 929988 h 6046090"/>
              <a:gd name="connsiteX5638" fmla="*/ 4266387 w 5812971"/>
              <a:gd name="connsiteY5638" fmla="*/ 950519 h 6046090"/>
              <a:gd name="connsiteX5639" fmla="*/ 4262679 w 5812971"/>
              <a:gd name="connsiteY5639" fmla="*/ 974785 h 6046090"/>
              <a:gd name="connsiteX5640" fmla="*/ 4236724 w 5812971"/>
              <a:gd name="connsiteY5640" fmla="*/ 989717 h 6046090"/>
              <a:gd name="connsiteX5641" fmla="*/ 4220038 w 5812971"/>
              <a:gd name="connsiteY5641" fmla="*/ 985983 h 6046090"/>
              <a:gd name="connsiteX5642" fmla="*/ 4207061 w 5812971"/>
              <a:gd name="connsiteY5642" fmla="*/ 941188 h 6046090"/>
              <a:gd name="connsiteX5643" fmla="*/ 4226295 w 5812971"/>
              <a:gd name="connsiteY5643" fmla="*/ 927888 h 6046090"/>
              <a:gd name="connsiteX5644" fmla="*/ 1548658 w 5812971"/>
              <a:gd name="connsiteY5644" fmla="*/ 927188 h 6046090"/>
              <a:gd name="connsiteX5645" fmla="*/ 1568457 w 5812971"/>
              <a:gd name="connsiteY5645" fmla="*/ 939321 h 6046090"/>
              <a:gd name="connsiteX5646" fmla="*/ 1561090 w 5812971"/>
              <a:gd name="connsiteY5646" fmla="*/ 982250 h 6046090"/>
              <a:gd name="connsiteX5647" fmla="*/ 1542669 w 5812971"/>
              <a:gd name="connsiteY5647" fmla="*/ 989717 h 6046090"/>
              <a:gd name="connsiteX5648" fmla="*/ 1516883 w 5812971"/>
              <a:gd name="connsiteY5648" fmla="*/ 976651 h 6046090"/>
              <a:gd name="connsiteX5649" fmla="*/ 1524251 w 5812971"/>
              <a:gd name="connsiteY5649" fmla="*/ 933721 h 6046090"/>
              <a:gd name="connsiteX5650" fmla="*/ 1526092 w 5812971"/>
              <a:gd name="connsiteY5650" fmla="*/ 931854 h 6046090"/>
              <a:gd name="connsiteX5651" fmla="*/ 1548658 w 5812971"/>
              <a:gd name="connsiteY5651" fmla="*/ 927188 h 6046090"/>
              <a:gd name="connsiteX5652" fmla="*/ 2705973 w 5812971"/>
              <a:gd name="connsiteY5652" fmla="*/ 925321 h 6046090"/>
              <a:gd name="connsiteX5653" fmla="*/ 2707839 w 5812971"/>
              <a:gd name="connsiteY5653" fmla="*/ 925321 h 6046090"/>
              <a:gd name="connsiteX5654" fmla="*/ 2711573 w 5812971"/>
              <a:gd name="connsiteY5654" fmla="*/ 925321 h 6046090"/>
              <a:gd name="connsiteX5655" fmla="*/ 2743303 w 5812971"/>
              <a:gd name="connsiteY5655" fmla="*/ 950859 h 6046090"/>
              <a:gd name="connsiteX5656" fmla="*/ 2717171 w 5812971"/>
              <a:gd name="connsiteY5656" fmla="*/ 985517 h 6046090"/>
              <a:gd name="connsiteX5657" fmla="*/ 2711573 w 5812971"/>
              <a:gd name="connsiteY5657" fmla="*/ 985517 h 6046090"/>
              <a:gd name="connsiteX5658" fmla="*/ 2679843 w 5812971"/>
              <a:gd name="connsiteY5658" fmla="*/ 959980 h 6046090"/>
              <a:gd name="connsiteX5659" fmla="*/ 2705973 w 5812971"/>
              <a:gd name="connsiteY5659" fmla="*/ 925321 h 6046090"/>
              <a:gd name="connsiteX5660" fmla="*/ 3330785 w 5812971"/>
              <a:gd name="connsiteY5660" fmla="*/ 923402 h 6046090"/>
              <a:gd name="connsiteX5661" fmla="*/ 3332653 w 5812971"/>
              <a:gd name="connsiteY5661" fmla="*/ 923402 h 6046090"/>
              <a:gd name="connsiteX5662" fmla="*/ 3360650 w 5812971"/>
              <a:gd name="connsiteY5662" fmla="*/ 958360 h 6046090"/>
              <a:gd name="connsiteX5663" fmla="*/ 3328919 w 5812971"/>
              <a:gd name="connsiteY5663" fmla="*/ 984116 h 6046090"/>
              <a:gd name="connsiteX5664" fmla="*/ 3325186 w 5812971"/>
              <a:gd name="connsiteY5664" fmla="*/ 984116 h 6046090"/>
              <a:gd name="connsiteX5665" fmla="*/ 3302787 w 5812971"/>
              <a:gd name="connsiteY5665" fmla="*/ 971237 h 6046090"/>
              <a:gd name="connsiteX5666" fmla="*/ 3297189 w 5812971"/>
              <a:gd name="connsiteY5666" fmla="*/ 949160 h 6046090"/>
              <a:gd name="connsiteX5667" fmla="*/ 3330785 w 5812971"/>
              <a:gd name="connsiteY5667" fmla="*/ 923402 h 6046090"/>
              <a:gd name="connsiteX5668" fmla="*/ 3878316 w 5812971"/>
              <a:gd name="connsiteY5668" fmla="*/ 915833 h 6046090"/>
              <a:gd name="connsiteX5669" fmla="*/ 3896855 w 5812971"/>
              <a:gd name="connsiteY5669" fmla="*/ 956041 h 6046090"/>
              <a:gd name="connsiteX5670" fmla="*/ 3869048 w 5812971"/>
              <a:gd name="connsiteY5670" fmla="*/ 974318 h 6046090"/>
              <a:gd name="connsiteX5671" fmla="*/ 3856069 w 5812971"/>
              <a:gd name="connsiteY5671" fmla="*/ 972491 h 6046090"/>
              <a:gd name="connsiteX5672" fmla="*/ 3837530 w 5812971"/>
              <a:gd name="connsiteY5672" fmla="*/ 956041 h 6046090"/>
              <a:gd name="connsiteX5673" fmla="*/ 3837530 w 5812971"/>
              <a:gd name="connsiteY5673" fmla="*/ 932283 h 6046090"/>
              <a:gd name="connsiteX5674" fmla="*/ 3878316 w 5812971"/>
              <a:gd name="connsiteY5674" fmla="*/ 915833 h 6046090"/>
              <a:gd name="connsiteX5675" fmla="*/ 883321 w 5812971"/>
              <a:gd name="connsiteY5675" fmla="*/ 906352 h 6046090"/>
              <a:gd name="connsiteX5676" fmla="*/ 905801 w 5812971"/>
              <a:gd name="connsiteY5676" fmla="*/ 915719 h 6046090"/>
              <a:gd name="connsiteX5677" fmla="*/ 905801 w 5812971"/>
              <a:gd name="connsiteY5677" fmla="*/ 957754 h 6046090"/>
              <a:gd name="connsiteX5678" fmla="*/ 881699 w 5812971"/>
              <a:gd name="connsiteY5678" fmla="*/ 968720 h 6046090"/>
              <a:gd name="connsiteX5679" fmla="*/ 861307 w 5812971"/>
              <a:gd name="connsiteY5679" fmla="*/ 959583 h 6046090"/>
              <a:gd name="connsiteX5680" fmla="*/ 859453 w 5812971"/>
              <a:gd name="connsiteY5680" fmla="*/ 917546 h 6046090"/>
              <a:gd name="connsiteX5681" fmla="*/ 883321 w 5812971"/>
              <a:gd name="connsiteY5681" fmla="*/ 906352 h 6046090"/>
              <a:gd name="connsiteX5682" fmla="*/ 3173293 w 5812971"/>
              <a:gd name="connsiteY5682" fmla="*/ 905724 h 6046090"/>
              <a:gd name="connsiteX5683" fmla="*/ 3177052 w 5812971"/>
              <a:gd name="connsiteY5683" fmla="*/ 905724 h 6046090"/>
              <a:gd name="connsiteX5684" fmla="*/ 3207130 w 5812971"/>
              <a:gd name="connsiteY5684" fmla="*/ 939321 h 6046090"/>
              <a:gd name="connsiteX5685" fmla="*/ 3175171 w 5812971"/>
              <a:gd name="connsiteY5685" fmla="*/ 967318 h 6046090"/>
              <a:gd name="connsiteX5686" fmla="*/ 3173293 w 5812971"/>
              <a:gd name="connsiteY5686" fmla="*/ 967318 h 6046090"/>
              <a:gd name="connsiteX5687" fmla="*/ 3150734 w 5812971"/>
              <a:gd name="connsiteY5687" fmla="*/ 956120 h 6046090"/>
              <a:gd name="connsiteX5688" fmla="*/ 3141335 w 5812971"/>
              <a:gd name="connsiteY5688" fmla="*/ 933721 h 6046090"/>
              <a:gd name="connsiteX5689" fmla="*/ 3173293 w 5812971"/>
              <a:gd name="connsiteY5689" fmla="*/ 905724 h 6046090"/>
              <a:gd name="connsiteX5690" fmla="*/ 2861826 w 5812971"/>
              <a:gd name="connsiteY5690" fmla="*/ 905724 h 6046090"/>
              <a:gd name="connsiteX5691" fmla="*/ 2865558 w 5812971"/>
              <a:gd name="connsiteY5691" fmla="*/ 905724 h 6046090"/>
              <a:gd name="connsiteX5692" fmla="*/ 2897290 w 5812971"/>
              <a:gd name="connsiteY5692" fmla="*/ 935368 h 6046090"/>
              <a:gd name="connsiteX5693" fmla="*/ 2869292 w 5812971"/>
              <a:gd name="connsiteY5693" fmla="*/ 968718 h 6046090"/>
              <a:gd name="connsiteX5694" fmla="*/ 2863693 w 5812971"/>
              <a:gd name="connsiteY5694" fmla="*/ 968718 h 6046090"/>
              <a:gd name="connsiteX5695" fmla="*/ 2833828 w 5812971"/>
              <a:gd name="connsiteY5695" fmla="*/ 939074 h 6046090"/>
              <a:gd name="connsiteX5696" fmla="*/ 2841295 w 5812971"/>
              <a:gd name="connsiteY5696" fmla="*/ 916840 h 6046090"/>
              <a:gd name="connsiteX5697" fmla="*/ 2861826 w 5812971"/>
              <a:gd name="connsiteY5697" fmla="*/ 905724 h 6046090"/>
              <a:gd name="connsiteX5698" fmla="*/ 2204588 w 5812971"/>
              <a:gd name="connsiteY5698" fmla="*/ 905724 h 6046090"/>
              <a:gd name="connsiteX5699" fmla="*/ 2234250 w 5812971"/>
              <a:gd name="connsiteY5699" fmla="*/ 924251 h 6046090"/>
              <a:gd name="connsiteX5700" fmla="*/ 2215712 w 5812971"/>
              <a:gd name="connsiteY5700" fmla="*/ 965014 h 6046090"/>
              <a:gd name="connsiteX5701" fmla="*/ 2202734 w 5812971"/>
              <a:gd name="connsiteY5701" fmla="*/ 968718 h 6046090"/>
              <a:gd name="connsiteX5702" fmla="*/ 2174925 w 5812971"/>
              <a:gd name="connsiteY5702" fmla="*/ 948338 h 6046090"/>
              <a:gd name="connsiteX5703" fmla="*/ 2174925 w 5812971"/>
              <a:gd name="connsiteY5703" fmla="*/ 924251 h 6046090"/>
              <a:gd name="connsiteX5704" fmla="*/ 2191610 w 5812971"/>
              <a:gd name="connsiteY5704" fmla="*/ 907576 h 6046090"/>
              <a:gd name="connsiteX5705" fmla="*/ 2195318 w 5812971"/>
              <a:gd name="connsiteY5705" fmla="*/ 907576 h 6046090"/>
              <a:gd name="connsiteX5706" fmla="*/ 2204588 w 5812971"/>
              <a:gd name="connsiteY5706" fmla="*/ 905724 h 6046090"/>
              <a:gd name="connsiteX5707" fmla="*/ 3018846 w 5812971"/>
              <a:gd name="connsiteY5707" fmla="*/ 900123 h 6046090"/>
              <a:gd name="connsiteX5708" fmla="*/ 3050343 w 5812971"/>
              <a:gd name="connsiteY5708" fmla="*/ 931854 h 6046090"/>
              <a:gd name="connsiteX5709" fmla="*/ 3041080 w 5812971"/>
              <a:gd name="connsiteY5709" fmla="*/ 952386 h 6046090"/>
              <a:gd name="connsiteX5710" fmla="*/ 3020697 w 5812971"/>
              <a:gd name="connsiteY5710" fmla="*/ 961719 h 6046090"/>
              <a:gd name="connsiteX5711" fmla="*/ 3018846 w 5812971"/>
              <a:gd name="connsiteY5711" fmla="*/ 961719 h 6046090"/>
              <a:gd name="connsiteX5712" fmla="*/ 2987348 w 5812971"/>
              <a:gd name="connsiteY5712" fmla="*/ 931854 h 6046090"/>
              <a:gd name="connsiteX5713" fmla="*/ 3018846 w 5812971"/>
              <a:gd name="connsiteY5713" fmla="*/ 900123 h 6046090"/>
              <a:gd name="connsiteX5714" fmla="*/ 1865097 w 5812971"/>
              <a:gd name="connsiteY5714" fmla="*/ 900123 h 6046090"/>
              <a:gd name="connsiteX5715" fmla="*/ 1893474 w 5812971"/>
              <a:gd name="connsiteY5715" fmla="*/ 914946 h 6046090"/>
              <a:gd name="connsiteX5716" fmla="*/ 1880232 w 5812971"/>
              <a:gd name="connsiteY5716" fmla="*/ 957561 h 6046090"/>
              <a:gd name="connsiteX5717" fmla="*/ 1863206 w 5812971"/>
              <a:gd name="connsiteY5717" fmla="*/ 963119 h 6046090"/>
              <a:gd name="connsiteX5718" fmla="*/ 1836721 w 5812971"/>
              <a:gd name="connsiteY5718" fmla="*/ 946445 h 6046090"/>
              <a:gd name="connsiteX5719" fmla="*/ 1832939 w 5812971"/>
              <a:gd name="connsiteY5719" fmla="*/ 922358 h 6046090"/>
              <a:gd name="connsiteX5720" fmla="*/ 1848072 w 5812971"/>
              <a:gd name="connsiteY5720" fmla="*/ 903829 h 6046090"/>
              <a:gd name="connsiteX5721" fmla="*/ 1849963 w 5812971"/>
              <a:gd name="connsiteY5721" fmla="*/ 903829 h 6046090"/>
              <a:gd name="connsiteX5722" fmla="*/ 1865097 w 5812971"/>
              <a:gd name="connsiteY5722" fmla="*/ 900123 h 6046090"/>
              <a:gd name="connsiteX5723" fmla="*/ 4448876 w 5812971"/>
              <a:gd name="connsiteY5723" fmla="*/ 890792 h 6046090"/>
              <a:gd name="connsiteX5724" fmla="*/ 4472282 w 5812971"/>
              <a:gd name="connsiteY5724" fmla="*/ 895458 h 6046090"/>
              <a:gd name="connsiteX5725" fmla="*/ 4474135 w 5812971"/>
              <a:gd name="connsiteY5725" fmla="*/ 895458 h 6046090"/>
              <a:gd name="connsiteX5726" fmla="*/ 4481551 w 5812971"/>
              <a:gd name="connsiteY5726" fmla="*/ 938388 h 6046090"/>
              <a:gd name="connsiteX5727" fmla="*/ 4455597 w 5812971"/>
              <a:gd name="connsiteY5727" fmla="*/ 953319 h 6046090"/>
              <a:gd name="connsiteX5728" fmla="*/ 4438911 w 5812971"/>
              <a:gd name="connsiteY5728" fmla="*/ 947720 h 6046090"/>
              <a:gd name="connsiteX5729" fmla="*/ 4424079 w 5812971"/>
              <a:gd name="connsiteY5729" fmla="*/ 927188 h 6046090"/>
              <a:gd name="connsiteX5730" fmla="*/ 4429641 w 5812971"/>
              <a:gd name="connsiteY5730" fmla="*/ 902923 h 6046090"/>
              <a:gd name="connsiteX5731" fmla="*/ 4448876 w 5812971"/>
              <a:gd name="connsiteY5731" fmla="*/ 890792 h 6046090"/>
              <a:gd name="connsiteX5732" fmla="*/ 1360631 w 5812971"/>
              <a:gd name="connsiteY5732" fmla="*/ 879826 h 6046090"/>
              <a:gd name="connsiteX5733" fmla="*/ 1380431 w 5812971"/>
              <a:gd name="connsiteY5733" fmla="*/ 891725 h 6046090"/>
              <a:gd name="connsiteX5734" fmla="*/ 1374906 w 5812971"/>
              <a:gd name="connsiteY5734" fmla="*/ 934654 h 6046090"/>
              <a:gd name="connsiteX5735" fmla="*/ 1354644 w 5812971"/>
              <a:gd name="connsiteY5735" fmla="*/ 942120 h 6046090"/>
              <a:gd name="connsiteX5736" fmla="*/ 1330699 w 5812971"/>
              <a:gd name="connsiteY5736" fmla="*/ 930922 h 6046090"/>
              <a:gd name="connsiteX5737" fmla="*/ 1336225 w 5812971"/>
              <a:gd name="connsiteY5737" fmla="*/ 887992 h 6046090"/>
              <a:gd name="connsiteX5738" fmla="*/ 1338066 w 5812971"/>
              <a:gd name="connsiteY5738" fmla="*/ 886125 h 6046090"/>
              <a:gd name="connsiteX5739" fmla="*/ 1360631 w 5812971"/>
              <a:gd name="connsiteY5739" fmla="*/ 879826 h 6046090"/>
              <a:gd name="connsiteX5740" fmla="*/ 3730219 w 5812971"/>
              <a:gd name="connsiteY5740" fmla="*/ 862210 h 6046090"/>
              <a:gd name="connsiteX5741" fmla="*/ 3733951 w 5812971"/>
              <a:gd name="connsiteY5741" fmla="*/ 862210 h 6046090"/>
              <a:gd name="connsiteX5742" fmla="*/ 3750749 w 5812971"/>
              <a:gd name="connsiteY5742" fmla="*/ 876832 h 6046090"/>
              <a:gd name="connsiteX5743" fmla="*/ 3752617 w 5812971"/>
              <a:gd name="connsiteY5743" fmla="*/ 900590 h 6046090"/>
              <a:gd name="connsiteX5744" fmla="*/ 3722751 w 5812971"/>
              <a:gd name="connsiteY5744" fmla="*/ 922522 h 6046090"/>
              <a:gd name="connsiteX5745" fmla="*/ 3713420 w 5812971"/>
              <a:gd name="connsiteY5745" fmla="*/ 920695 h 6046090"/>
              <a:gd name="connsiteX5746" fmla="*/ 3691021 w 5812971"/>
              <a:gd name="connsiteY5746" fmla="*/ 880487 h 6046090"/>
              <a:gd name="connsiteX5747" fmla="*/ 3730219 w 5812971"/>
              <a:gd name="connsiteY5747" fmla="*/ 862210 h 6046090"/>
              <a:gd name="connsiteX5748" fmla="*/ 5812971 w 5812971"/>
              <a:gd name="connsiteY5748" fmla="*/ 861620 h 6046090"/>
              <a:gd name="connsiteX5749" fmla="*/ 5812971 w 5812971"/>
              <a:gd name="connsiteY5749" fmla="*/ 880593 h 6046090"/>
              <a:gd name="connsiteX5750" fmla="*/ 5809275 w 5812971"/>
              <a:gd name="connsiteY5750" fmla="*/ 868879 h 6046090"/>
              <a:gd name="connsiteX5751" fmla="*/ 4663941 w 5812971"/>
              <a:gd name="connsiteY5751" fmla="*/ 861526 h 6046090"/>
              <a:gd name="connsiteX5752" fmla="*/ 4686805 w 5812971"/>
              <a:gd name="connsiteY5752" fmla="*/ 867694 h 6046090"/>
              <a:gd name="connsiteX5753" fmla="*/ 4683071 w 5812971"/>
              <a:gd name="connsiteY5753" fmla="*/ 875005 h 6046090"/>
              <a:gd name="connsiteX5754" fmla="*/ 4688671 w 5812971"/>
              <a:gd name="connsiteY5754" fmla="*/ 867694 h 6046090"/>
              <a:gd name="connsiteX5755" fmla="*/ 4694271 w 5812971"/>
              <a:gd name="connsiteY5755" fmla="*/ 911556 h 6046090"/>
              <a:gd name="connsiteX5756" fmla="*/ 4668139 w 5812971"/>
              <a:gd name="connsiteY5756" fmla="*/ 922522 h 6046090"/>
              <a:gd name="connsiteX5757" fmla="*/ 4649475 w 5812971"/>
              <a:gd name="connsiteY5757" fmla="*/ 917040 h 6046090"/>
              <a:gd name="connsiteX5758" fmla="*/ 4636409 w 5812971"/>
              <a:gd name="connsiteY5758" fmla="*/ 895108 h 6046090"/>
              <a:gd name="connsiteX5759" fmla="*/ 4643875 w 5812971"/>
              <a:gd name="connsiteY5759" fmla="*/ 873177 h 6046090"/>
              <a:gd name="connsiteX5760" fmla="*/ 4663941 w 5812971"/>
              <a:gd name="connsiteY5760" fmla="*/ 861526 h 6046090"/>
              <a:gd name="connsiteX5761" fmla="*/ 4088643 w 5812971"/>
              <a:gd name="connsiteY5761" fmla="*/ 854861 h 6046090"/>
              <a:gd name="connsiteX5762" fmla="*/ 4112514 w 5812971"/>
              <a:gd name="connsiteY5762" fmla="*/ 855794 h 6046090"/>
              <a:gd name="connsiteX5763" fmla="*/ 4129198 w 5812971"/>
              <a:gd name="connsiteY5763" fmla="*/ 874459 h 6046090"/>
              <a:gd name="connsiteX5764" fmla="*/ 4127344 w 5812971"/>
              <a:gd name="connsiteY5764" fmla="*/ 898723 h 6046090"/>
              <a:gd name="connsiteX5765" fmla="*/ 4099536 w 5812971"/>
              <a:gd name="connsiteY5765" fmla="*/ 915522 h 6046090"/>
              <a:gd name="connsiteX5766" fmla="*/ 4086558 w 5812971"/>
              <a:gd name="connsiteY5766" fmla="*/ 911790 h 6046090"/>
              <a:gd name="connsiteX5767" fmla="*/ 4071726 w 5812971"/>
              <a:gd name="connsiteY5767" fmla="*/ 870726 h 6046090"/>
              <a:gd name="connsiteX5768" fmla="*/ 4088643 w 5812971"/>
              <a:gd name="connsiteY5768" fmla="*/ 854861 h 6046090"/>
              <a:gd name="connsiteX5769" fmla="*/ 2350846 w 5812971"/>
              <a:gd name="connsiteY5769" fmla="*/ 853928 h 6046090"/>
              <a:gd name="connsiteX5770" fmla="*/ 2380315 w 5812971"/>
              <a:gd name="connsiteY5770" fmla="*/ 876161 h 6046090"/>
              <a:gd name="connsiteX5771" fmla="*/ 2360054 w 5812971"/>
              <a:gd name="connsiteY5771" fmla="*/ 915069 h 6046090"/>
              <a:gd name="connsiteX5772" fmla="*/ 2349003 w 5812971"/>
              <a:gd name="connsiteY5772" fmla="*/ 916922 h 6046090"/>
              <a:gd name="connsiteX5773" fmla="*/ 2319532 w 5812971"/>
              <a:gd name="connsiteY5773" fmla="*/ 894688 h 6046090"/>
              <a:gd name="connsiteX5774" fmla="*/ 2339793 w 5812971"/>
              <a:gd name="connsiteY5774" fmla="*/ 855780 h 6046090"/>
              <a:gd name="connsiteX5775" fmla="*/ 2341635 w 5812971"/>
              <a:gd name="connsiteY5775" fmla="*/ 855780 h 6046090"/>
              <a:gd name="connsiteX5776" fmla="*/ 2350846 w 5812971"/>
              <a:gd name="connsiteY5776" fmla="*/ 853928 h 6046090"/>
              <a:gd name="connsiteX5777" fmla="*/ 1672393 w 5812971"/>
              <a:gd name="connsiteY5777" fmla="*/ 841329 h 6046090"/>
              <a:gd name="connsiteX5778" fmla="*/ 1698524 w 5812971"/>
              <a:gd name="connsiteY5778" fmla="*/ 854394 h 6046090"/>
              <a:gd name="connsiteX5779" fmla="*/ 1689191 w 5812971"/>
              <a:gd name="connsiteY5779" fmla="*/ 897325 h 6046090"/>
              <a:gd name="connsiteX5780" fmla="*/ 1670526 w 5812971"/>
              <a:gd name="connsiteY5780" fmla="*/ 902923 h 6046090"/>
              <a:gd name="connsiteX5781" fmla="*/ 1644396 w 5812971"/>
              <a:gd name="connsiteY5781" fmla="*/ 889858 h 6046090"/>
              <a:gd name="connsiteX5782" fmla="*/ 1653728 w 5812971"/>
              <a:gd name="connsiteY5782" fmla="*/ 846928 h 6046090"/>
              <a:gd name="connsiteX5783" fmla="*/ 1655595 w 5812971"/>
              <a:gd name="connsiteY5783" fmla="*/ 845062 h 6046090"/>
              <a:gd name="connsiteX5784" fmla="*/ 1672393 w 5812971"/>
              <a:gd name="connsiteY5784" fmla="*/ 841329 h 6046090"/>
              <a:gd name="connsiteX5785" fmla="*/ 4874189 w 5812971"/>
              <a:gd name="connsiteY5785" fmla="*/ 839464 h 6046090"/>
              <a:gd name="connsiteX5786" fmla="*/ 4896901 w 5812971"/>
              <a:gd name="connsiteY5786" fmla="*/ 846930 h 6046090"/>
              <a:gd name="connsiteX5787" fmla="*/ 4898755 w 5812971"/>
              <a:gd name="connsiteY5787" fmla="*/ 846930 h 6046090"/>
              <a:gd name="connsiteX5788" fmla="*/ 4902461 w 5812971"/>
              <a:gd name="connsiteY5788" fmla="*/ 891725 h 6046090"/>
              <a:gd name="connsiteX5789" fmla="*/ 4878361 w 5812971"/>
              <a:gd name="connsiteY5789" fmla="*/ 902925 h 6046090"/>
              <a:gd name="connsiteX5790" fmla="*/ 4857968 w 5812971"/>
              <a:gd name="connsiteY5790" fmla="*/ 895459 h 6046090"/>
              <a:gd name="connsiteX5791" fmla="*/ 4846845 w 5812971"/>
              <a:gd name="connsiteY5791" fmla="*/ 873060 h 6046090"/>
              <a:gd name="connsiteX5792" fmla="*/ 4854261 w 5812971"/>
              <a:gd name="connsiteY5792" fmla="*/ 848797 h 6046090"/>
              <a:gd name="connsiteX5793" fmla="*/ 4874189 w 5812971"/>
              <a:gd name="connsiteY5793" fmla="*/ 839464 h 6046090"/>
              <a:gd name="connsiteX5794" fmla="*/ 1176028 w 5812971"/>
              <a:gd name="connsiteY5794" fmla="*/ 835030 h 6046090"/>
              <a:gd name="connsiteX5795" fmla="*/ 1196588 w 5812971"/>
              <a:gd name="connsiteY5795" fmla="*/ 845063 h 6046090"/>
              <a:gd name="connsiteX5796" fmla="*/ 1203899 w 5812971"/>
              <a:gd name="connsiteY5796" fmla="*/ 867461 h 6046090"/>
              <a:gd name="connsiteX5797" fmla="*/ 1192934 w 5812971"/>
              <a:gd name="connsiteY5797" fmla="*/ 889858 h 6046090"/>
              <a:gd name="connsiteX5798" fmla="*/ 1172829 w 5812971"/>
              <a:gd name="connsiteY5798" fmla="*/ 897326 h 6046090"/>
              <a:gd name="connsiteX5799" fmla="*/ 1149071 w 5812971"/>
              <a:gd name="connsiteY5799" fmla="*/ 887993 h 6046090"/>
              <a:gd name="connsiteX5800" fmla="*/ 1152725 w 5812971"/>
              <a:gd name="connsiteY5800" fmla="*/ 843196 h 6046090"/>
              <a:gd name="connsiteX5801" fmla="*/ 1176028 w 5812971"/>
              <a:gd name="connsiteY5801" fmla="*/ 835030 h 6046090"/>
              <a:gd name="connsiteX5802" fmla="*/ 2013095 w 5812971"/>
              <a:gd name="connsiteY5802" fmla="*/ 831334 h 6046090"/>
              <a:gd name="connsiteX5803" fmla="*/ 2029904 w 5812971"/>
              <a:gd name="connsiteY5803" fmla="*/ 846608 h 6046090"/>
              <a:gd name="connsiteX5804" fmla="*/ 2031745 w 5812971"/>
              <a:gd name="connsiteY5804" fmla="*/ 871046 h 6046090"/>
              <a:gd name="connsiteX5805" fmla="*/ 2015167 w 5812971"/>
              <a:gd name="connsiteY5805" fmla="*/ 889844 h 6046090"/>
              <a:gd name="connsiteX5806" fmla="*/ 2002274 w 5812971"/>
              <a:gd name="connsiteY5806" fmla="*/ 891725 h 6046090"/>
              <a:gd name="connsiteX5807" fmla="*/ 1972802 w 5812971"/>
              <a:gd name="connsiteY5807" fmla="*/ 874806 h 6046090"/>
              <a:gd name="connsiteX5808" fmla="*/ 1987539 w 5812971"/>
              <a:gd name="connsiteY5808" fmla="*/ 833449 h 6046090"/>
              <a:gd name="connsiteX5809" fmla="*/ 1989381 w 5812971"/>
              <a:gd name="connsiteY5809" fmla="*/ 831570 h 6046090"/>
              <a:gd name="connsiteX5810" fmla="*/ 2013095 w 5812971"/>
              <a:gd name="connsiteY5810" fmla="*/ 831334 h 6046090"/>
              <a:gd name="connsiteX5811" fmla="*/ 5079471 w 5812971"/>
              <a:gd name="connsiteY5811" fmla="*/ 822899 h 6046090"/>
              <a:gd name="connsiteX5812" fmla="*/ 5102569 w 5812971"/>
              <a:gd name="connsiteY5812" fmla="*/ 831998 h 6046090"/>
              <a:gd name="connsiteX5813" fmla="*/ 5113767 w 5812971"/>
              <a:gd name="connsiteY5813" fmla="*/ 854397 h 6046090"/>
              <a:gd name="connsiteX5814" fmla="*/ 5104435 w 5812971"/>
              <a:gd name="connsiteY5814" fmla="*/ 876793 h 6046090"/>
              <a:gd name="connsiteX5815" fmla="*/ 5082038 w 5812971"/>
              <a:gd name="connsiteY5815" fmla="*/ 886127 h 6046090"/>
              <a:gd name="connsiteX5816" fmla="*/ 5061507 w 5812971"/>
              <a:gd name="connsiteY5816" fmla="*/ 876793 h 6046090"/>
              <a:gd name="connsiteX5817" fmla="*/ 5057772 w 5812971"/>
              <a:gd name="connsiteY5817" fmla="*/ 831998 h 6046090"/>
              <a:gd name="connsiteX5818" fmla="*/ 5079471 w 5812971"/>
              <a:gd name="connsiteY5818" fmla="*/ 822899 h 6046090"/>
              <a:gd name="connsiteX5819" fmla="*/ 5638257 w 5812971"/>
              <a:gd name="connsiteY5819" fmla="*/ 822897 h 6046090"/>
              <a:gd name="connsiteX5820" fmla="*/ 5659255 w 5812971"/>
              <a:gd name="connsiteY5820" fmla="*/ 831997 h 6046090"/>
              <a:gd name="connsiteX5821" fmla="*/ 5659255 w 5812971"/>
              <a:gd name="connsiteY5821" fmla="*/ 876793 h 6046090"/>
              <a:gd name="connsiteX5822" fmla="*/ 5636857 w 5812971"/>
              <a:gd name="connsiteY5822" fmla="*/ 886125 h 6046090"/>
              <a:gd name="connsiteX5823" fmla="*/ 5614459 w 5812971"/>
              <a:gd name="connsiteY5823" fmla="*/ 876793 h 6046090"/>
              <a:gd name="connsiteX5824" fmla="*/ 5605127 w 5812971"/>
              <a:gd name="connsiteY5824" fmla="*/ 854394 h 6046090"/>
              <a:gd name="connsiteX5825" fmla="*/ 5614459 w 5812971"/>
              <a:gd name="connsiteY5825" fmla="*/ 831997 h 6046090"/>
              <a:gd name="connsiteX5826" fmla="*/ 5638257 w 5812971"/>
              <a:gd name="connsiteY5826" fmla="*/ 822897 h 6046090"/>
              <a:gd name="connsiteX5827" fmla="*/ 3579964 w 5812971"/>
              <a:gd name="connsiteY5827" fmla="*/ 817064 h 6046090"/>
              <a:gd name="connsiteX5828" fmla="*/ 3581831 w 5812971"/>
              <a:gd name="connsiteY5828" fmla="*/ 818930 h 6046090"/>
              <a:gd name="connsiteX5829" fmla="*/ 3600497 w 5812971"/>
              <a:gd name="connsiteY5829" fmla="*/ 831997 h 6046090"/>
              <a:gd name="connsiteX5830" fmla="*/ 3604229 w 5812971"/>
              <a:gd name="connsiteY5830" fmla="*/ 856261 h 6046090"/>
              <a:gd name="connsiteX5831" fmla="*/ 3574365 w 5812971"/>
              <a:gd name="connsiteY5831" fmla="*/ 880526 h 6046090"/>
              <a:gd name="connsiteX5832" fmla="*/ 3566899 w 5812971"/>
              <a:gd name="connsiteY5832" fmla="*/ 878659 h 6046090"/>
              <a:gd name="connsiteX5833" fmla="*/ 3542635 w 5812971"/>
              <a:gd name="connsiteY5833" fmla="*/ 841329 h 6046090"/>
              <a:gd name="connsiteX5834" fmla="*/ 3579964 w 5812971"/>
              <a:gd name="connsiteY5834" fmla="*/ 817064 h 6046090"/>
              <a:gd name="connsiteX5835" fmla="*/ 2490095 w 5812971"/>
              <a:gd name="connsiteY5835" fmla="*/ 813331 h 6046090"/>
              <a:gd name="connsiteX5836" fmla="*/ 2491974 w 5812971"/>
              <a:gd name="connsiteY5836" fmla="*/ 813331 h 6046090"/>
              <a:gd name="connsiteX5837" fmla="*/ 2499490 w 5812971"/>
              <a:gd name="connsiteY5837" fmla="*/ 813331 h 6046090"/>
              <a:gd name="connsiteX5838" fmla="*/ 2529549 w 5812971"/>
              <a:gd name="connsiteY5838" fmla="*/ 835729 h 6046090"/>
              <a:gd name="connsiteX5839" fmla="*/ 2507005 w 5812971"/>
              <a:gd name="connsiteY5839" fmla="*/ 874927 h 6046090"/>
              <a:gd name="connsiteX5840" fmla="*/ 2497610 w 5812971"/>
              <a:gd name="connsiteY5840" fmla="*/ 874927 h 6046090"/>
              <a:gd name="connsiteX5841" fmla="*/ 2467549 w 5812971"/>
              <a:gd name="connsiteY5841" fmla="*/ 852528 h 6046090"/>
              <a:gd name="connsiteX5842" fmla="*/ 2490095 w 5812971"/>
              <a:gd name="connsiteY5842" fmla="*/ 813331 h 6046090"/>
              <a:gd name="connsiteX5843" fmla="*/ 4315495 w 5812971"/>
              <a:gd name="connsiteY5843" fmla="*/ 807499 h 6046090"/>
              <a:gd name="connsiteX5844" fmla="*/ 4338033 w 5812971"/>
              <a:gd name="connsiteY5844" fmla="*/ 809599 h 6046090"/>
              <a:gd name="connsiteX5845" fmla="*/ 4339873 w 5812971"/>
              <a:gd name="connsiteY5845" fmla="*/ 811464 h 6046090"/>
              <a:gd name="connsiteX5846" fmla="*/ 4354593 w 5812971"/>
              <a:gd name="connsiteY5846" fmla="*/ 830130 h 6046090"/>
              <a:gd name="connsiteX5847" fmla="*/ 4350913 w 5812971"/>
              <a:gd name="connsiteY5847" fmla="*/ 854394 h 6046090"/>
              <a:gd name="connsiteX5848" fmla="*/ 4325155 w 5812971"/>
              <a:gd name="connsiteY5848" fmla="*/ 869326 h 6046090"/>
              <a:gd name="connsiteX5849" fmla="*/ 4308597 w 5812971"/>
              <a:gd name="connsiteY5849" fmla="*/ 865594 h 6046090"/>
              <a:gd name="connsiteX5850" fmla="*/ 4293878 w 5812971"/>
              <a:gd name="connsiteY5850" fmla="*/ 845062 h 6046090"/>
              <a:gd name="connsiteX5851" fmla="*/ 4295718 w 5812971"/>
              <a:gd name="connsiteY5851" fmla="*/ 820797 h 6046090"/>
              <a:gd name="connsiteX5852" fmla="*/ 4315495 w 5812971"/>
              <a:gd name="connsiteY5852" fmla="*/ 807499 h 6046090"/>
              <a:gd name="connsiteX5853" fmla="*/ 995958 w 5812971"/>
              <a:gd name="connsiteY5853" fmla="*/ 798166 h 6046090"/>
              <a:gd name="connsiteX5854" fmla="*/ 1016977 w 5812971"/>
              <a:gd name="connsiteY5854" fmla="*/ 808200 h 6046090"/>
              <a:gd name="connsiteX5855" fmla="*/ 1026114 w 5812971"/>
              <a:gd name="connsiteY5855" fmla="*/ 830598 h 6046090"/>
              <a:gd name="connsiteX5856" fmla="*/ 1015150 w 5812971"/>
              <a:gd name="connsiteY5856" fmla="*/ 852996 h 6046090"/>
              <a:gd name="connsiteX5857" fmla="*/ 993216 w 5812971"/>
              <a:gd name="connsiteY5857" fmla="*/ 862328 h 6046090"/>
              <a:gd name="connsiteX5858" fmla="*/ 971286 w 5812971"/>
              <a:gd name="connsiteY5858" fmla="*/ 851129 h 6046090"/>
              <a:gd name="connsiteX5859" fmla="*/ 973113 w 5812971"/>
              <a:gd name="connsiteY5859" fmla="*/ 808200 h 6046090"/>
              <a:gd name="connsiteX5860" fmla="*/ 974940 w 5812971"/>
              <a:gd name="connsiteY5860" fmla="*/ 806333 h 6046090"/>
              <a:gd name="connsiteX5861" fmla="*/ 995958 w 5812971"/>
              <a:gd name="connsiteY5861" fmla="*/ 798166 h 6046090"/>
              <a:gd name="connsiteX5862" fmla="*/ 3967380 w 5812971"/>
              <a:gd name="connsiteY5862" fmla="*/ 789533 h 6046090"/>
              <a:gd name="connsiteX5863" fmla="*/ 3969271 w 5812971"/>
              <a:gd name="connsiteY5863" fmla="*/ 789533 h 6046090"/>
              <a:gd name="connsiteX5864" fmla="*/ 3971163 w 5812971"/>
              <a:gd name="connsiteY5864" fmla="*/ 791400 h 6046090"/>
              <a:gd name="connsiteX5865" fmla="*/ 3988188 w 5812971"/>
              <a:gd name="connsiteY5865" fmla="*/ 832462 h 6046090"/>
              <a:gd name="connsiteX5866" fmla="*/ 3957921 w 5812971"/>
              <a:gd name="connsiteY5866" fmla="*/ 851127 h 6046090"/>
              <a:gd name="connsiteX5867" fmla="*/ 3946570 w 5812971"/>
              <a:gd name="connsiteY5867" fmla="*/ 849261 h 6046090"/>
              <a:gd name="connsiteX5868" fmla="*/ 3927653 w 5812971"/>
              <a:gd name="connsiteY5868" fmla="*/ 830597 h 6046090"/>
              <a:gd name="connsiteX5869" fmla="*/ 3927653 w 5812971"/>
              <a:gd name="connsiteY5869" fmla="*/ 808199 h 6046090"/>
              <a:gd name="connsiteX5870" fmla="*/ 3967380 w 5812971"/>
              <a:gd name="connsiteY5870" fmla="*/ 789533 h 6046090"/>
              <a:gd name="connsiteX5871" fmla="*/ 3425247 w 5812971"/>
              <a:gd name="connsiteY5871" fmla="*/ 786214 h 6046090"/>
              <a:gd name="connsiteX5872" fmla="*/ 3453055 w 5812971"/>
              <a:gd name="connsiteY5872" fmla="*/ 821170 h 6046090"/>
              <a:gd name="connsiteX5873" fmla="*/ 3421539 w 5812971"/>
              <a:gd name="connsiteY5873" fmla="*/ 846928 h 6046090"/>
              <a:gd name="connsiteX5874" fmla="*/ 3415977 w 5812971"/>
              <a:gd name="connsiteY5874" fmla="*/ 846928 h 6046090"/>
              <a:gd name="connsiteX5875" fmla="*/ 3390024 w 5812971"/>
              <a:gd name="connsiteY5875" fmla="*/ 810132 h 6046090"/>
              <a:gd name="connsiteX5876" fmla="*/ 3425247 w 5812971"/>
              <a:gd name="connsiteY5876" fmla="*/ 786214 h 6046090"/>
              <a:gd name="connsiteX5877" fmla="*/ 1487141 w 5812971"/>
              <a:gd name="connsiteY5877" fmla="*/ 785760 h 6046090"/>
              <a:gd name="connsiteX5878" fmla="*/ 1506738 w 5812971"/>
              <a:gd name="connsiteY5878" fmla="*/ 798274 h 6046090"/>
              <a:gd name="connsiteX5879" fmla="*/ 1499274 w 5812971"/>
              <a:gd name="connsiteY5879" fmla="*/ 842768 h 6046090"/>
              <a:gd name="connsiteX5880" fmla="*/ 1478742 w 5812971"/>
              <a:gd name="connsiteY5880" fmla="*/ 848330 h 6046090"/>
              <a:gd name="connsiteX5881" fmla="*/ 1454477 w 5812971"/>
              <a:gd name="connsiteY5881" fmla="*/ 835352 h 6046090"/>
              <a:gd name="connsiteX5882" fmla="*/ 1461943 w 5812971"/>
              <a:gd name="connsiteY5882" fmla="*/ 792713 h 6046090"/>
              <a:gd name="connsiteX5883" fmla="*/ 1487141 w 5812971"/>
              <a:gd name="connsiteY5883" fmla="*/ 785760 h 6046090"/>
              <a:gd name="connsiteX5884" fmla="*/ 2644378 w 5812971"/>
              <a:gd name="connsiteY5884" fmla="*/ 781614 h 6046090"/>
              <a:gd name="connsiteX5885" fmla="*/ 2646244 w 5812971"/>
              <a:gd name="connsiteY5885" fmla="*/ 781614 h 6046090"/>
              <a:gd name="connsiteX5886" fmla="*/ 2681708 w 5812971"/>
              <a:gd name="connsiteY5886" fmla="*/ 807932 h 6046090"/>
              <a:gd name="connsiteX5887" fmla="*/ 2677975 w 5812971"/>
              <a:gd name="connsiteY5887" fmla="*/ 830490 h 6046090"/>
              <a:gd name="connsiteX5888" fmla="*/ 2657443 w 5812971"/>
              <a:gd name="connsiteY5888" fmla="*/ 843649 h 6046090"/>
              <a:gd name="connsiteX5889" fmla="*/ 2649977 w 5812971"/>
              <a:gd name="connsiteY5889" fmla="*/ 845528 h 6046090"/>
              <a:gd name="connsiteX5890" fmla="*/ 2620114 w 5812971"/>
              <a:gd name="connsiteY5890" fmla="*/ 819211 h 6046090"/>
              <a:gd name="connsiteX5891" fmla="*/ 2644378 w 5812971"/>
              <a:gd name="connsiteY5891" fmla="*/ 781614 h 6046090"/>
              <a:gd name="connsiteX5892" fmla="*/ 2132488 w 5812971"/>
              <a:gd name="connsiteY5892" fmla="*/ 770401 h 6046090"/>
              <a:gd name="connsiteX5893" fmla="*/ 2134353 w 5812971"/>
              <a:gd name="connsiteY5893" fmla="*/ 770401 h 6046090"/>
              <a:gd name="connsiteX5894" fmla="*/ 2157451 w 5812971"/>
              <a:gd name="connsiteY5894" fmla="*/ 770401 h 6046090"/>
              <a:gd name="connsiteX5895" fmla="*/ 2173551 w 5812971"/>
              <a:gd name="connsiteY5895" fmla="*/ 787200 h 6046090"/>
              <a:gd name="connsiteX5896" fmla="*/ 2156753 w 5812971"/>
              <a:gd name="connsiteY5896" fmla="*/ 828263 h 6046090"/>
              <a:gd name="connsiteX5897" fmla="*/ 2143686 w 5812971"/>
              <a:gd name="connsiteY5897" fmla="*/ 830130 h 6046090"/>
              <a:gd name="connsiteX5898" fmla="*/ 2115688 w 5812971"/>
              <a:gd name="connsiteY5898" fmla="*/ 811464 h 6046090"/>
              <a:gd name="connsiteX5899" fmla="*/ 2132488 w 5812971"/>
              <a:gd name="connsiteY5899" fmla="*/ 770401 h 6046090"/>
              <a:gd name="connsiteX5900" fmla="*/ 4536267 w 5812971"/>
              <a:gd name="connsiteY5900" fmla="*/ 770304 h 6046090"/>
              <a:gd name="connsiteX5901" fmla="*/ 4559295 w 5812971"/>
              <a:gd name="connsiteY5901" fmla="*/ 774873 h 6046090"/>
              <a:gd name="connsiteX5902" fmla="*/ 4561174 w 5812971"/>
              <a:gd name="connsiteY5902" fmla="*/ 776700 h 6046090"/>
              <a:gd name="connsiteX5903" fmla="*/ 4574334 w 5812971"/>
              <a:gd name="connsiteY5903" fmla="*/ 794977 h 6046090"/>
              <a:gd name="connsiteX5904" fmla="*/ 4570575 w 5812971"/>
              <a:gd name="connsiteY5904" fmla="*/ 818737 h 6046090"/>
              <a:gd name="connsiteX5905" fmla="*/ 4544257 w 5812971"/>
              <a:gd name="connsiteY5905" fmla="*/ 831530 h 6046090"/>
              <a:gd name="connsiteX5906" fmla="*/ 4525459 w 5812971"/>
              <a:gd name="connsiteY5906" fmla="*/ 826048 h 6046090"/>
              <a:gd name="connsiteX5907" fmla="*/ 4512300 w 5812971"/>
              <a:gd name="connsiteY5907" fmla="*/ 805944 h 6046090"/>
              <a:gd name="connsiteX5908" fmla="*/ 4516059 w 5812971"/>
              <a:gd name="connsiteY5908" fmla="*/ 782184 h 6046090"/>
              <a:gd name="connsiteX5909" fmla="*/ 4536267 w 5812971"/>
              <a:gd name="connsiteY5909" fmla="*/ 770304 h 6046090"/>
              <a:gd name="connsiteX5910" fmla="*/ 3269191 w 5812971"/>
              <a:gd name="connsiteY5910" fmla="*/ 763388 h 6046090"/>
              <a:gd name="connsiteX5911" fmla="*/ 3272925 w 5812971"/>
              <a:gd name="connsiteY5911" fmla="*/ 763388 h 6046090"/>
              <a:gd name="connsiteX5912" fmla="*/ 3299056 w 5812971"/>
              <a:gd name="connsiteY5912" fmla="*/ 796738 h 6046090"/>
              <a:gd name="connsiteX5913" fmla="*/ 3269191 w 5812971"/>
              <a:gd name="connsiteY5913" fmla="*/ 824531 h 6046090"/>
              <a:gd name="connsiteX5914" fmla="*/ 3265457 w 5812971"/>
              <a:gd name="connsiteY5914" fmla="*/ 824531 h 6046090"/>
              <a:gd name="connsiteX5915" fmla="*/ 3235593 w 5812971"/>
              <a:gd name="connsiteY5915" fmla="*/ 791180 h 6046090"/>
              <a:gd name="connsiteX5916" fmla="*/ 3269191 w 5812971"/>
              <a:gd name="connsiteY5916" fmla="*/ 763388 h 6046090"/>
              <a:gd name="connsiteX5917" fmla="*/ 1812777 w 5812971"/>
              <a:gd name="connsiteY5917" fmla="*/ 762935 h 6046090"/>
              <a:gd name="connsiteX5918" fmla="*/ 1831085 w 5812971"/>
              <a:gd name="connsiteY5918" fmla="*/ 777867 h 6046090"/>
              <a:gd name="connsiteX5919" fmla="*/ 1834793 w 5812971"/>
              <a:gd name="connsiteY5919" fmla="*/ 802132 h 6046090"/>
              <a:gd name="connsiteX5920" fmla="*/ 1819961 w 5812971"/>
              <a:gd name="connsiteY5920" fmla="*/ 818930 h 6046090"/>
              <a:gd name="connsiteX5921" fmla="*/ 1803276 w 5812971"/>
              <a:gd name="connsiteY5921" fmla="*/ 824531 h 6046090"/>
              <a:gd name="connsiteX5922" fmla="*/ 1775467 w 5812971"/>
              <a:gd name="connsiteY5922" fmla="*/ 807732 h 6046090"/>
              <a:gd name="connsiteX5923" fmla="*/ 1788443 w 5812971"/>
              <a:gd name="connsiteY5923" fmla="*/ 766668 h 6046090"/>
              <a:gd name="connsiteX5924" fmla="*/ 1790298 w 5812971"/>
              <a:gd name="connsiteY5924" fmla="*/ 764802 h 6046090"/>
              <a:gd name="connsiteX5925" fmla="*/ 1812777 w 5812971"/>
              <a:gd name="connsiteY5925" fmla="*/ 762935 h 6046090"/>
              <a:gd name="connsiteX5926" fmla="*/ 2800232 w 5812971"/>
              <a:gd name="connsiteY5926" fmla="*/ 761988 h 6046090"/>
              <a:gd name="connsiteX5927" fmla="*/ 2802099 w 5812971"/>
              <a:gd name="connsiteY5927" fmla="*/ 761988 h 6046090"/>
              <a:gd name="connsiteX5928" fmla="*/ 2835695 w 5812971"/>
              <a:gd name="connsiteY5928" fmla="*/ 789781 h 6046090"/>
              <a:gd name="connsiteX5929" fmla="*/ 2830095 w 5812971"/>
              <a:gd name="connsiteY5929" fmla="*/ 812014 h 6046090"/>
              <a:gd name="connsiteX5930" fmla="*/ 2807698 w 5812971"/>
              <a:gd name="connsiteY5930" fmla="*/ 823131 h 6046090"/>
              <a:gd name="connsiteX5931" fmla="*/ 2803964 w 5812971"/>
              <a:gd name="connsiteY5931" fmla="*/ 823131 h 6046090"/>
              <a:gd name="connsiteX5932" fmla="*/ 2772232 w 5812971"/>
              <a:gd name="connsiteY5932" fmla="*/ 795339 h 6046090"/>
              <a:gd name="connsiteX5933" fmla="*/ 2800232 w 5812971"/>
              <a:gd name="connsiteY5933" fmla="*/ 761988 h 6046090"/>
              <a:gd name="connsiteX5934" fmla="*/ 3113817 w 5812971"/>
              <a:gd name="connsiteY5934" fmla="*/ 751737 h 6046090"/>
              <a:gd name="connsiteX5935" fmla="*/ 3115657 w 5812971"/>
              <a:gd name="connsiteY5935" fmla="*/ 751737 h 6046090"/>
              <a:gd name="connsiteX5936" fmla="*/ 3145095 w 5812971"/>
              <a:gd name="connsiteY5936" fmla="*/ 783466 h 6046090"/>
              <a:gd name="connsiteX5937" fmla="*/ 3113817 w 5812971"/>
              <a:gd name="connsiteY5937" fmla="*/ 813331 h 6046090"/>
              <a:gd name="connsiteX5938" fmla="*/ 3111977 w 5812971"/>
              <a:gd name="connsiteY5938" fmla="*/ 813331 h 6046090"/>
              <a:gd name="connsiteX5939" fmla="*/ 3089899 w 5812971"/>
              <a:gd name="connsiteY5939" fmla="*/ 803998 h 6046090"/>
              <a:gd name="connsiteX5940" fmla="*/ 3082540 w 5812971"/>
              <a:gd name="connsiteY5940" fmla="*/ 781601 h 6046090"/>
              <a:gd name="connsiteX5941" fmla="*/ 3113817 w 5812971"/>
              <a:gd name="connsiteY5941" fmla="*/ 751737 h 6046090"/>
              <a:gd name="connsiteX5942" fmla="*/ 2957711 w 5812971"/>
              <a:gd name="connsiteY5942" fmla="*/ 751737 h 6046090"/>
              <a:gd name="connsiteX5943" fmla="*/ 2959591 w 5812971"/>
              <a:gd name="connsiteY5943" fmla="*/ 751737 h 6046090"/>
              <a:gd name="connsiteX5944" fmla="*/ 2991548 w 5812971"/>
              <a:gd name="connsiteY5944" fmla="*/ 781601 h 6046090"/>
              <a:gd name="connsiteX5945" fmla="*/ 2982149 w 5812971"/>
              <a:gd name="connsiteY5945" fmla="*/ 803998 h 6046090"/>
              <a:gd name="connsiteX5946" fmla="*/ 2959591 w 5812971"/>
              <a:gd name="connsiteY5946" fmla="*/ 813331 h 6046090"/>
              <a:gd name="connsiteX5947" fmla="*/ 2957711 w 5812971"/>
              <a:gd name="connsiteY5947" fmla="*/ 813331 h 6046090"/>
              <a:gd name="connsiteX5948" fmla="*/ 2925753 w 5812971"/>
              <a:gd name="connsiteY5948" fmla="*/ 783466 h 6046090"/>
              <a:gd name="connsiteX5949" fmla="*/ 2957711 w 5812971"/>
              <a:gd name="connsiteY5949" fmla="*/ 751737 h 6046090"/>
              <a:gd name="connsiteX5950" fmla="*/ 4753037 w 5812971"/>
              <a:gd name="connsiteY5950" fmla="*/ 741394 h 6046090"/>
              <a:gd name="connsiteX5951" fmla="*/ 4776287 w 5812971"/>
              <a:gd name="connsiteY5951" fmla="*/ 746876 h 6046090"/>
              <a:gd name="connsiteX5952" fmla="*/ 4778165 w 5812971"/>
              <a:gd name="connsiteY5952" fmla="*/ 748704 h 6046090"/>
              <a:gd name="connsiteX5953" fmla="*/ 4781925 w 5812971"/>
              <a:gd name="connsiteY5953" fmla="*/ 790740 h 6046090"/>
              <a:gd name="connsiteX5954" fmla="*/ 4757498 w 5812971"/>
              <a:gd name="connsiteY5954" fmla="*/ 803533 h 6046090"/>
              <a:gd name="connsiteX5955" fmla="*/ 4738711 w 5812971"/>
              <a:gd name="connsiteY5955" fmla="*/ 796224 h 6046090"/>
              <a:gd name="connsiteX5956" fmla="*/ 4731195 w 5812971"/>
              <a:gd name="connsiteY5956" fmla="*/ 752360 h 6046090"/>
              <a:gd name="connsiteX5957" fmla="*/ 4753037 w 5812971"/>
              <a:gd name="connsiteY5957" fmla="*/ 741394 h 6046090"/>
              <a:gd name="connsiteX5958" fmla="*/ 1297866 w 5812971"/>
              <a:gd name="connsiteY5958" fmla="*/ 737271 h 6046090"/>
              <a:gd name="connsiteX5959" fmla="*/ 1319278 w 5812971"/>
              <a:gd name="connsiteY5959" fmla="*/ 748470 h 6046090"/>
              <a:gd name="connsiteX5960" fmla="*/ 1311910 w 5812971"/>
              <a:gd name="connsiteY5960" fmla="*/ 793267 h 6046090"/>
              <a:gd name="connsiteX5961" fmla="*/ 1293490 w 5812971"/>
              <a:gd name="connsiteY5961" fmla="*/ 800733 h 6046090"/>
              <a:gd name="connsiteX5962" fmla="*/ 1267703 w 5812971"/>
              <a:gd name="connsiteY5962" fmla="*/ 787667 h 6046090"/>
              <a:gd name="connsiteX5963" fmla="*/ 1273229 w 5812971"/>
              <a:gd name="connsiteY5963" fmla="*/ 744738 h 6046090"/>
              <a:gd name="connsiteX5964" fmla="*/ 1275071 w 5812971"/>
              <a:gd name="connsiteY5964" fmla="*/ 742871 h 6046090"/>
              <a:gd name="connsiteX5965" fmla="*/ 1297866 w 5812971"/>
              <a:gd name="connsiteY5965" fmla="*/ 737271 h 6046090"/>
              <a:gd name="connsiteX5966" fmla="*/ 3822777 w 5812971"/>
              <a:gd name="connsiteY5966" fmla="*/ 733537 h 6046090"/>
              <a:gd name="connsiteX5967" fmla="*/ 3824629 w 5812971"/>
              <a:gd name="connsiteY5967" fmla="*/ 735404 h 6046090"/>
              <a:gd name="connsiteX5968" fmla="*/ 3843168 w 5812971"/>
              <a:gd name="connsiteY5968" fmla="*/ 750336 h 6046090"/>
              <a:gd name="connsiteX5969" fmla="*/ 3843168 w 5812971"/>
              <a:gd name="connsiteY5969" fmla="*/ 774602 h 6046090"/>
              <a:gd name="connsiteX5970" fmla="*/ 3813508 w 5812971"/>
              <a:gd name="connsiteY5970" fmla="*/ 795132 h 6046090"/>
              <a:gd name="connsiteX5971" fmla="*/ 3804237 w 5812971"/>
              <a:gd name="connsiteY5971" fmla="*/ 793266 h 6046090"/>
              <a:gd name="connsiteX5972" fmla="*/ 3783843 w 5812971"/>
              <a:gd name="connsiteY5972" fmla="*/ 754069 h 6046090"/>
              <a:gd name="connsiteX5973" fmla="*/ 3822777 w 5812971"/>
              <a:gd name="connsiteY5973" fmla="*/ 733537 h 6046090"/>
              <a:gd name="connsiteX5974" fmla="*/ 4177413 w 5812971"/>
              <a:gd name="connsiteY5974" fmla="*/ 732936 h 6046090"/>
              <a:gd name="connsiteX5975" fmla="*/ 4200897 w 5812971"/>
              <a:gd name="connsiteY5975" fmla="*/ 733849 h 6046090"/>
              <a:gd name="connsiteX5976" fmla="*/ 4202778 w 5812971"/>
              <a:gd name="connsiteY5976" fmla="*/ 735677 h 6046090"/>
              <a:gd name="connsiteX5977" fmla="*/ 4215929 w 5812971"/>
              <a:gd name="connsiteY5977" fmla="*/ 775885 h 6046090"/>
              <a:gd name="connsiteX5978" fmla="*/ 4189626 w 5812971"/>
              <a:gd name="connsiteY5978" fmla="*/ 792334 h 6046090"/>
              <a:gd name="connsiteX5979" fmla="*/ 4174595 w 5812971"/>
              <a:gd name="connsiteY5979" fmla="*/ 788678 h 6046090"/>
              <a:gd name="connsiteX5980" fmla="*/ 4159565 w 5812971"/>
              <a:gd name="connsiteY5980" fmla="*/ 748470 h 6046090"/>
              <a:gd name="connsiteX5981" fmla="*/ 4177413 w 5812971"/>
              <a:gd name="connsiteY5981" fmla="*/ 732936 h 6046090"/>
              <a:gd name="connsiteX5982" fmla="*/ 4963254 w 5812971"/>
              <a:gd name="connsiteY5982" fmla="*/ 719308 h 6046090"/>
              <a:gd name="connsiteX5983" fmla="*/ 4986269 w 5812971"/>
              <a:gd name="connsiteY5983" fmla="*/ 726539 h 6046090"/>
              <a:gd name="connsiteX5984" fmla="*/ 4991905 w 5812971"/>
              <a:gd name="connsiteY5984" fmla="*/ 771337 h 6046090"/>
              <a:gd name="connsiteX5985" fmla="*/ 4967481 w 5812971"/>
              <a:gd name="connsiteY5985" fmla="*/ 782534 h 6046090"/>
              <a:gd name="connsiteX5986" fmla="*/ 4946815 w 5812971"/>
              <a:gd name="connsiteY5986" fmla="*/ 775070 h 6046090"/>
              <a:gd name="connsiteX5987" fmla="*/ 4943057 w 5812971"/>
              <a:gd name="connsiteY5987" fmla="*/ 730273 h 6046090"/>
              <a:gd name="connsiteX5988" fmla="*/ 4963254 w 5812971"/>
              <a:gd name="connsiteY5988" fmla="*/ 719308 h 6046090"/>
              <a:gd name="connsiteX5989" fmla="*/ 5755339 w 5812971"/>
              <a:gd name="connsiteY5989" fmla="*/ 717978 h 6046090"/>
              <a:gd name="connsiteX5990" fmla="*/ 5776059 w 5812971"/>
              <a:gd name="connsiteY5990" fmla="*/ 729566 h 6046090"/>
              <a:gd name="connsiteX5991" fmla="*/ 5772376 w 5812971"/>
              <a:gd name="connsiteY5991" fmla="*/ 773076 h 6046090"/>
              <a:gd name="connsiteX5992" fmla="*/ 5752114 w 5812971"/>
              <a:gd name="connsiteY5992" fmla="*/ 782534 h 6046090"/>
              <a:gd name="connsiteX5993" fmla="*/ 5728169 w 5812971"/>
              <a:gd name="connsiteY5993" fmla="*/ 771183 h 6046090"/>
              <a:gd name="connsiteX5994" fmla="*/ 5731853 w 5812971"/>
              <a:gd name="connsiteY5994" fmla="*/ 727674 h 6046090"/>
              <a:gd name="connsiteX5995" fmla="*/ 5755339 w 5812971"/>
              <a:gd name="connsiteY5995" fmla="*/ 717978 h 6046090"/>
              <a:gd name="connsiteX5996" fmla="*/ 2280875 w 5812971"/>
              <a:gd name="connsiteY5996" fmla="*/ 716300 h 6046090"/>
              <a:gd name="connsiteX5997" fmla="*/ 2282741 w 5812971"/>
              <a:gd name="connsiteY5997" fmla="*/ 716300 h 6046090"/>
              <a:gd name="connsiteX5998" fmla="*/ 2320072 w 5812971"/>
              <a:gd name="connsiteY5998" fmla="*/ 736978 h 6046090"/>
              <a:gd name="connsiteX5999" fmla="*/ 2318205 w 5812971"/>
              <a:gd name="connsiteY5999" fmla="*/ 761416 h 6046090"/>
              <a:gd name="connsiteX6000" fmla="*/ 2301407 w 5812971"/>
              <a:gd name="connsiteY6000" fmla="*/ 776454 h 6046090"/>
              <a:gd name="connsiteX6001" fmla="*/ 2290208 w 5812971"/>
              <a:gd name="connsiteY6001" fmla="*/ 778335 h 6046090"/>
              <a:gd name="connsiteX6002" fmla="*/ 2260343 w 5812971"/>
              <a:gd name="connsiteY6002" fmla="*/ 755777 h 6046090"/>
              <a:gd name="connsiteX6003" fmla="*/ 2262209 w 5812971"/>
              <a:gd name="connsiteY6003" fmla="*/ 733218 h 6046090"/>
              <a:gd name="connsiteX6004" fmla="*/ 2280875 w 5812971"/>
              <a:gd name="connsiteY6004" fmla="*/ 716300 h 6046090"/>
              <a:gd name="connsiteX6005" fmla="*/ 1616864 w 5812971"/>
              <a:gd name="connsiteY6005" fmla="*/ 702625 h 6046090"/>
              <a:gd name="connsiteX6006" fmla="*/ 1636930 w 5812971"/>
              <a:gd name="connsiteY6006" fmla="*/ 715418 h 6046090"/>
              <a:gd name="connsiteX6007" fmla="*/ 1627597 w 5812971"/>
              <a:gd name="connsiteY6007" fmla="*/ 757453 h 6046090"/>
              <a:gd name="connsiteX6008" fmla="*/ 1608933 w 5812971"/>
              <a:gd name="connsiteY6008" fmla="*/ 762937 h 6046090"/>
              <a:gd name="connsiteX6009" fmla="*/ 1582800 w 5812971"/>
              <a:gd name="connsiteY6009" fmla="*/ 748315 h 6046090"/>
              <a:gd name="connsiteX6010" fmla="*/ 1592133 w 5812971"/>
              <a:gd name="connsiteY6010" fmla="*/ 706280 h 6046090"/>
              <a:gd name="connsiteX6011" fmla="*/ 1593998 w 5812971"/>
              <a:gd name="connsiteY6011" fmla="*/ 706280 h 6046090"/>
              <a:gd name="connsiteX6012" fmla="*/ 1616864 w 5812971"/>
              <a:gd name="connsiteY6012" fmla="*/ 702625 h 6046090"/>
              <a:gd name="connsiteX6013" fmla="*/ 1114332 w 5812971"/>
              <a:gd name="connsiteY6013" fmla="*/ 696393 h 6046090"/>
              <a:gd name="connsiteX6014" fmla="*/ 1136185 w 5812971"/>
              <a:gd name="connsiteY6014" fmla="*/ 705822 h 6046090"/>
              <a:gd name="connsiteX6015" fmla="*/ 1143705 w 5812971"/>
              <a:gd name="connsiteY6015" fmla="*/ 727899 h 6046090"/>
              <a:gd name="connsiteX6016" fmla="*/ 1132425 w 5812971"/>
              <a:gd name="connsiteY6016" fmla="*/ 749978 h 6046090"/>
              <a:gd name="connsiteX6017" fmla="*/ 1109868 w 5812971"/>
              <a:gd name="connsiteY6017" fmla="*/ 757337 h 6046090"/>
              <a:gd name="connsiteX6018" fmla="*/ 1085429 w 5812971"/>
              <a:gd name="connsiteY6018" fmla="*/ 746298 h 6046090"/>
              <a:gd name="connsiteX6019" fmla="*/ 1079790 w 5812971"/>
              <a:gd name="connsiteY6019" fmla="*/ 724221 h 6046090"/>
              <a:gd name="connsiteX6020" fmla="*/ 1091069 w 5812971"/>
              <a:gd name="connsiteY6020" fmla="*/ 703981 h 6046090"/>
              <a:gd name="connsiteX6021" fmla="*/ 1091069 w 5812971"/>
              <a:gd name="connsiteY6021" fmla="*/ 702141 h 6046090"/>
              <a:gd name="connsiteX6022" fmla="*/ 1114332 w 5812971"/>
              <a:gd name="connsiteY6022" fmla="*/ 696393 h 6046090"/>
              <a:gd name="connsiteX6023" fmla="*/ 1942809 w 5812971"/>
              <a:gd name="connsiteY6023" fmla="*/ 691542 h 6046090"/>
              <a:gd name="connsiteX6024" fmla="*/ 1970619 w 5812971"/>
              <a:gd name="connsiteY6024" fmla="*/ 710070 h 6046090"/>
              <a:gd name="connsiteX6025" fmla="*/ 1955788 w 5812971"/>
              <a:gd name="connsiteY6025" fmla="*/ 750832 h 6046090"/>
              <a:gd name="connsiteX6026" fmla="*/ 1940957 w 5812971"/>
              <a:gd name="connsiteY6026" fmla="*/ 754537 h 6046090"/>
              <a:gd name="connsiteX6027" fmla="*/ 1913147 w 5812971"/>
              <a:gd name="connsiteY6027" fmla="*/ 736009 h 6046090"/>
              <a:gd name="connsiteX6028" fmla="*/ 1913147 w 5812971"/>
              <a:gd name="connsiteY6028" fmla="*/ 713775 h 6046090"/>
              <a:gd name="connsiteX6029" fmla="*/ 1927979 w 5812971"/>
              <a:gd name="connsiteY6029" fmla="*/ 695247 h 6046090"/>
              <a:gd name="connsiteX6030" fmla="*/ 1929833 w 5812971"/>
              <a:gd name="connsiteY6030" fmla="*/ 695247 h 6046090"/>
              <a:gd name="connsiteX6031" fmla="*/ 1942809 w 5812971"/>
              <a:gd name="connsiteY6031" fmla="*/ 691542 h 6046090"/>
              <a:gd name="connsiteX6032" fmla="*/ 3671890 w 5812971"/>
              <a:gd name="connsiteY6032" fmla="*/ 686902 h 6046090"/>
              <a:gd name="connsiteX6033" fmla="*/ 3673757 w 5812971"/>
              <a:gd name="connsiteY6033" fmla="*/ 686902 h 6046090"/>
              <a:gd name="connsiteX6034" fmla="*/ 3696156 w 5812971"/>
              <a:gd name="connsiteY6034" fmla="*/ 726379 h 6046090"/>
              <a:gd name="connsiteX6035" fmla="*/ 3666292 w 5812971"/>
              <a:gd name="connsiteY6035" fmla="*/ 748937 h 6046090"/>
              <a:gd name="connsiteX6036" fmla="*/ 3656958 w 5812971"/>
              <a:gd name="connsiteY6036" fmla="*/ 748937 h 6046090"/>
              <a:gd name="connsiteX6037" fmla="*/ 3636427 w 5812971"/>
              <a:gd name="connsiteY6037" fmla="*/ 732018 h 6046090"/>
              <a:gd name="connsiteX6038" fmla="*/ 3634562 w 5812971"/>
              <a:gd name="connsiteY6038" fmla="*/ 709460 h 6046090"/>
              <a:gd name="connsiteX6039" fmla="*/ 3671890 w 5812971"/>
              <a:gd name="connsiteY6039" fmla="*/ 686902 h 6046090"/>
              <a:gd name="connsiteX6040" fmla="*/ 4405269 w 5812971"/>
              <a:gd name="connsiteY6040" fmla="*/ 686409 h 6046090"/>
              <a:gd name="connsiteX6041" fmla="*/ 4427977 w 5812971"/>
              <a:gd name="connsiteY6041" fmla="*/ 689208 h 6046090"/>
              <a:gd name="connsiteX6042" fmla="*/ 4440955 w 5812971"/>
              <a:gd name="connsiteY6042" fmla="*/ 734005 h 6046090"/>
              <a:gd name="connsiteX6043" fmla="*/ 4415001 w 5812971"/>
              <a:gd name="connsiteY6043" fmla="*/ 748937 h 6046090"/>
              <a:gd name="connsiteX6044" fmla="*/ 4398315 w 5812971"/>
              <a:gd name="connsiteY6044" fmla="*/ 743338 h 6046090"/>
              <a:gd name="connsiteX6045" fmla="*/ 4383485 w 5812971"/>
              <a:gd name="connsiteY6045" fmla="*/ 724672 h 6046090"/>
              <a:gd name="connsiteX6046" fmla="*/ 4385339 w 5812971"/>
              <a:gd name="connsiteY6046" fmla="*/ 700408 h 6046090"/>
              <a:gd name="connsiteX6047" fmla="*/ 4405269 w 5812971"/>
              <a:gd name="connsiteY6047" fmla="*/ 686409 h 6046090"/>
              <a:gd name="connsiteX6048" fmla="*/ 2430835 w 5812971"/>
              <a:gd name="connsiteY6048" fmla="*/ 674223 h 6046090"/>
              <a:gd name="connsiteX6049" fmla="*/ 2432716 w 5812971"/>
              <a:gd name="connsiteY6049" fmla="*/ 674223 h 6046090"/>
              <a:gd name="connsiteX6050" fmla="*/ 2470313 w 5812971"/>
              <a:gd name="connsiteY6050" fmla="*/ 696301 h 6046090"/>
              <a:gd name="connsiteX6051" fmla="*/ 2466554 w 5812971"/>
              <a:gd name="connsiteY6051" fmla="*/ 718380 h 6046090"/>
              <a:gd name="connsiteX6052" fmla="*/ 2447754 w 5812971"/>
              <a:gd name="connsiteY6052" fmla="*/ 733097 h 6046090"/>
              <a:gd name="connsiteX6053" fmla="*/ 2438355 w 5812971"/>
              <a:gd name="connsiteY6053" fmla="*/ 734938 h 6046090"/>
              <a:gd name="connsiteX6054" fmla="*/ 2408278 w 5812971"/>
              <a:gd name="connsiteY6054" fmla="*/ 711020 h 6046090"/>
              <a:gd name="connsiteX6055" fmla="*/ 2412037 w 5812971"/>
              <a:gd name="connsiteY6055" fmla="*/ 688942 h 6046090"/>
              <a:gd name="connsiteX6056" fmla="*/ 2430835 w 5812971"/>
              <a:gd name="connsiteY6056" fmla="*/ 674223 h 6046090"/>
              <a:gd name="connsiteX6057" fmla="*/ 4036775 w 5812971"/>
              <a:gd name="connsiteY6057" fmla="*/ 666110 h 6046090"/>
              <a:gd name="connsiteX6058" fmla="*/ 4059659 w 5812971"/>
              <a:gd name="connsiteY6058" fmla="*/ 666811 h 6046090"/>
              <a:gd name="connsiteX6059" fmla="*/ 4061487 w 5812971"/>
              <a:gd name="connsiteY6059" fmla="*/ 666811 h 6046090"/>
              <a:gd name="connsiteX6060" fmla="*/ 4076133 w 5812971"/>
              <a:gd name="connsiteY6060" fmla="*/ 707874 h 6046090"/>
              <a:gd name="connsiteX6061" fmla="*/ 4048673 w 5812971"/>
              <a:gd name="connsiteY6061" fmla="*/ 726539 h 6046090"/>
              <a:gd name="connsiteX6062" fmla="*/ 4035861 w 5812971"/>
              <a:gd name="connsiteY6062" fmla="*/ 724672 h 6046090"/>
              <a:gd name="connsiteX6063" fmla="*/ 4019384 w 5812971"/>
              <a:gd name="connsiteY6063" fmla="*/ 683609 h 6046090"/>
              <a:gd name="connsiteX6064" fmla="*/ 4036775 w 5812971"/>
              <a:gd name="connsiteY6064" fmla="*/ 666110 h 6046090"/>
              <a:gd name="connsiteX6065" fmla="*/ 3520438 w 5812971"/>
              <a:gd name="connsiteY6065" fmla="*/ 649985 h 6046090"/>
              <a:gd name="connsiteX6066" fmla="*/ 3522292 w 5812971"/>
              <a:gd name="connsiteY6066" fmla="*/ 651825 h 6046090"/>
              <a:gd name="connsiteX6067" fmla="*/ 3546393 w 5812971"/>
              <a:gd name="connsiteY6067" fmla="*/ 686782 h 6046090"/>
              <a:gd name="connsiteX6068" fmla="*/ 3516730 w 5812971"/>
              <a:gd name="connsiteY6068" fmla="*/ 712539 h 6046090"/>
              <a:gd name="connsiteX6069" fmla="*/ 3509316 w 5812971"/>
              <a:gd name="connsiteY6069" fmla="*/ 710701 h 6046090"/>
              <a:gd name="connsiteX6070" fmla="*/ 3483361 w 5812971"/>
              <a:gd name="connsiteY6070" fmla="*/ 673903 h 6046090"/>
              <a:gd name="connsiteX6071" fmla="*/ 3520438 w 5812971"/>
              <a:gd name="connsiteY6071" fmla="*/ 649985 h 6046090"/>
              <a:gd name="connsiteX6072" fmla="*/ 4625309 w 5812971"/>
              <a:gd name="connsiteY6072" fmla="*/ 648845 h 6046090"/>
              <a:gd name="connsiteX6073" fmla="*/ 4647847 w 5812971"/>
              <a:gd name="connsiteY6073" fmla="*/ 653279 h 6046090"/>
              <a:gd name="connsiteX6074" fmla="*/ 4649688 w 5812971"/>
              <a:gd name="connsiteY6074" fmla="*/ 655146 h 6046090"/>
              <a:gd name="connsiteX6075" fmla="*/ 4662567 w 5812971"/>
              <a:gd name="connsiteY6075" fmla="*/ 675677 h 6046090"/>
              <a:gd name="connsiteX6076" fmla="*/ 4657047 w 5812971"/>
              <a:gd name="connsiteY6076" fmla="*/ 698074 h 6046090"/>
              <a:gd name="connsiteX6077" fmla="*/ 4633129 w 5812971"/>
              <a:gd name="connsiteY6077" fmla="*/ 711141 h 6046090"/>
              <a:gd name="connsiteX6078" fmla="*/ 4614731 w 5812971"/>
              <a:gd name="connsiteY6078" fmla="*/ 705540 h 6046090"/>
              <a:gd name="connsiteX6079" fmla="*/ 4600011 w 5812971"/>
              <a:gd name="connsiteY6079" fmla="*/ 685009 h 6046090"/>
              <a:gd name="connsiteX6080" fmla="*/ 4605531 w 5812971"/>
              <a:gd name="connsiteY6080" fmla="*/ 662611 h 6046090"/>
              <a:gd name="connsiteX6081" fmla="*/ 4625309 w 5812971"/>
              <a:gd name="connsiteY6081" fmla="*/ 648845 h 6046090"/>
              <a:gd name="connsiteX6082" fmla="*/ 1426187 w 5812971"/>
              <a:gd name="connsiteY6082" fmla="*/ 646980 h 6046090"/>
              <a:gd name="connsiteX6083" fmla="*/ 1446116 w 5812971"/>
              <a:gd name="connsiteY6083" fmla="*/ 659345 h 6046090"/>
              <a:gd name="connsiteX6084" fmla="*/ 1449824 w 5812971"/>
              <a:gd name="connsiteY6084" fmla="*/ 681744 h 6046090"/>
              <a:gd name="connsiteX6085" fmla="*/ 1436848 w 5812971"/>
              <a:gd name="connsiteY6085" fmla="*/ 702275 h 6046090"/>
              <a:gd name="connsiteX6086" fmla="*/ 1418308 w 5812971"/>
              <a:gd name="connsiteY6086" fmla="*/ 709740 h 6046090"/>
              <a:gd name="connsiteX6087" fmla="*/ 1394207 w 5812971"/>
              <a:gd name="connsiteY6087" fmla="*/ 694809 h 6046090"/>
              <a:gd name="connsiteX6088" fmla="*/ 1401623 w 5812971"/>
              <a:gd name="connsiteY6088" fmla="*/ 651879 h 6046090"/>
              <a:gd name="connsiteX6089" fmla="*/ 1403476 w 5812971"/>
              <a:gd name="connsiteY6089" fmla="*/ 650013 h 6046090"/>
              <a:gd name="connsiteX6090" fmla="*/ 1426187 w 5812971"/>
              <a:gd name="connsiteY6090" fmla="*/ 646980 h 6046090"/>
              <a:gd name="connsiteX6091" fmla="*/ 2585395 w 5812971"/>
              <a:gd name="connsiteY6091" fmla="*/ 640706 h 6046090"/>
              <a:gd name="connsiteX6092" fmla="*/ 2587247 w 5812971"/>
              <a:gd name="connsiteY6092" fmla="*/ 640706 h 6046090"/>
              <a:gd name="connsiteX6093" fmla="*/ 2622472 w 5812971"/>
              <a:gd name="connsiteY6093" fmla="*/ 665144 h 6046090"/>
              <a:gd name="connsiteX6094" fmla="*/ 2596517 w 5812971"/>
              <a:gd name="connsiteY6094" fmla="*/ 702741 h 6046090"/>
              <a:gd name="connsiteX6095" fmla="*/ 2590957 w 5812971"/>
              <a:gd name="connsiteY6095" fmla="*/ 702741 h 6046090"/>
              <a:gd name="connsiteX6096" fmla="*/ 2559440 w 5812971"/>
              <a:gd name="connsiteY6096" fmla="*/ 676423 h 6046090"/>
              <a:gd name="connsiteX6097" fmla="*/ 2565001 w 5812971"/>
              <a:gd name="connsiteY6097" fmla="*/ 653865 h 6046090"/>
              <a:gd name="connsiteX6098" fmla="*/ 2585395 w 5812971"/>
              <a:gd name="connsiteY6098" fmla="*/ 640706 h 6046090"/>
              <a:gd name="connsiteX6099" fmla="*/ 2075056 w 5812971"/>
              <a:gd name="connsiteY6099" fmla="*/ 631346 h 6046090"/>
              <a:gd name="connsiteX6100" fmla="*/ 2113499 w 5812971"/>
              <a:gd name="connsiteY6100" fmla="*/ 650012 h 6046090"/>
              <a:gd name="connsiteX6101" fmla="*/ 2097023 w 5812971"/>
              <a:gd name="connsiteY6101" fmla="*/ 689208 h 6046090"/>
              <a:gd name="connsiteX6102" fmla="*/ 2084209 w 5812971"/>
              <a:gd name="connsiteY6102" fmla="*/ 692942 h 6046090"/>
              <a:gd name="connsiteX6103" fmla="*/ 2054920 w 5812971"/>
              <a:gd name="connsiteY6103" fmla="*/ 672410 h 6046090"/>
              <a:gd name="connsiteX6104" fmla="*/ 2073226 w 5812971"/>
              <a:gd name="connsiteY6104" fmla="*/ 633213 h 6046090"/>
              <a:gd name="connsiteX6105" fmla="*/ 2075056 w 5812971"/>
              <a:gd name="connsiteY6105" fmla="*/ 631346 h 6046090"/>
              <a:gd name="connsiteX6106" fmla="*/ 3366250 w 5812971"/>
              <a:gd name="connsiteY6106" fmla="*/ 624800 h 6046090"/>
              <a:gd name="connsiteX6107" fmla="*/ 3394247 w 5812971"/>
              <a:gd name="connsiteY6107" fmla="*/ 660004 h 6046090"/>
              <a:gd name="connsiteX6108" fmla="*/ 3362517 w 5812971"/>
              <a:gd name="connsiteY6108" fmla="*/ 685943 h 6046090"/>
              <a:gd name="connsiteX6109" fmla="*/ 3358785 w 5812971"/>
              <a:gd name="connsiteY6109" fmla="*/ 685943 h 6046090"/>
              <a:gd name="connsiteX6110" fmla="*/ 3330785 w 5812971"/>
              <a:gd name="connsiteY6110" fmla="*/ 650740 h 6046090"/>
              <a:gd name="connsiteX6111" fmla="*/ 3366250 w 5812971"/>
              <a:gd name="connsiteY6111" fmla="*/ 624800 h 6046090"/>
              <a:gd name="connsiteX6112" fmla="*/ 1753906 w 5812971"/>
              <a:gd name="connsiteY6112" fmla="*/ 624347 h 6046090"/>
              <a:gd name="connsiteX6113" fmla="*/ 1772325 w 5812971"/>
              <a:gd name="connsiteY6113" fmla="*/ 639279 h 6046090"/>
              <a:gd name="connsiteX6114" fmla="*/ 1774166 w 5812971"/>
              <a:gd name="connsiteY6114" fmla="*/ 663545 h 6046090"/>
              <a:gd name="connsiteX6115" fmla="*/ 1759431 w 5812971"/>
              <a:gd name="connsiteY6115" fmla="*/ 682210 h 6046090"/>
              <a:gd name="connsiteX6116" fmla="*/ 1744696 w 5812971"/>
              <a:gd name="connsiteY6116" fmla="*/ 685943 h 6046090"/>
              <a:gd name="connsiteX6117" fmla="*/ 1717066 w 5812971"/>
              <a:gd name="connsiteY6117" fmla="*/ 671011 h 6046090"/>
              <a:gd name="connsiteX6118" fmla="*/ 1728118 w 5812971"/>
              <a:gd name="connsiteY6118" fmla="*/ 628081 h 6046090"/>
              <a:gd name="connsiteX6119" fmla="*/ 1729961 w 5812971"/>
              <a:gd name="connsiteY6119" fmla="*/ 626214 h 6046090"/>
              <a:gd name="connsiteX6120" fmla="*/ 1753906 w 5812971"/>
              <a:gd name="connsiteY6120" fmla="*/ 624347 h 6046090"/>
              <a:gd name="connsiteX6121" fmla="*/ 4840522 w 5812971"/>
              <a:gd name="connsiteY6121" fmla="*/ 622147 h 6046090"/>
              <a:gd name="connsiteX6122" fmla="*/ 4863549 w 5812971"/>
              <a:gd name="connsiteY6122" fmla="*/ 628315 h 6046090"/>
              <a:gd name="connsiteX6123" fmla="*/ 4878589 w 5812971"/>
              <a:gd name="connsiteY6123" fmla="*/ 648418 h 6046090"/>
              <a:gd name="connsiteX6124" fmla="*/ 4871071 w 5812971"/>
              <a:gd name="connsiteY6124" fmla="*/ 672179 h 6046090"/>
              <a:gd name="connsiteX6125" fmla="*/ 4846630 w 5812971"/>
              <a:gd name="connsiteY6125" fmla="*/ 683145 h 6046090"/>
              <a:gd name="connsiteX6126" fmla="*/ 4827831 w 5812971"/>
              <a:gd name="connsiteY6126" fmla="*/ 677663 h 6046090"/>
              <a:gd name="connsiteX6127" fmla="*/ 4814674 w 5812971"/>
              <a:gd name="connsiteY6127" fmla="*/ 655730 h 6046090"/>
              <a:gd name="connsiteX6128" fmla="*/ 4820313 w 5812971"/>
              <a:gd name="connsiteY6128" fmla="*/ 633798 h 6046090"/>
              <a:gd name="connsiteX6129" fmla="*/ 4840522 w 5812971"/>
              <a:gd name="connsiteY6129" fmla="*/ 622147 h 6046090"/>
              <a:gd name="connsiteX6130" fmla="*/ 2738435 w 5812971"/>
              <a:gd name="connsiteY6130" fmla="*/ 617348 h 6046090"/>
              <a:gd name="connsiteX6131" fmla="*/ 2742143 w 5812971"/>
              <a:gd name="connsiteY6131" fmla="*/ 617348 h 6046090"/>
              <a:gd name="connsiteX6132" fmla="*/ 2743997 w 5812971"/>
              <a:gd name="connsiteY6132" fmla="*/ 617348 h 6046090"/>
              <a:gd name="connsiteX6133" fmla="*/ 2775512 w 5812971"/>
              <a:gd name="connsiteY6133" fmla="*/ 645140 h 6046090"/>
              <a:gd name="connsiteX6134" fmla="*/ 2747704 w 5812971"/>
              <a:gd name="connsiteY6134" fmla="*/ 678491 h 6046090"/>
              <a:gd name="connsiteX6135" fmla="*/ 2742143 w 5812971"/>
              <a:gd name="connsiteY6135" fmla="*/ 680342 h 6046090"/>
              <a:gd name="connsiteX6136" fmla="*/ 2712481 w 5812971"/>
              <a:gd name="connsiteY6136" fmla="*/ 652551 h 6046090"/>
              <a:gd name="connsiteX6137" fmla="*/ 2738435 w 5812971"/>
              <a:gd name="connsiteY6137" fmla="*/ 617348 h 6046090"/>
              <a:gd name="connsiteX6138" fmla="*/ 4267773 w 5812971"/>
              <a:gd name="connsiteY6138" fmla="*/ 611632 h 6046090"/>
              <a:gd name="connsiteX6139" fmla="*/ 4292037 w 5812971"/>
              <a:gd name="connsiteY6139" fmla="*/ 613459 h 6046090"/>
              <a:gd name="connsiteX6140" fmla="*/ 4306970 w 5812971"/>
              <a:gd name="connsiteY6140" fmla="*/ 655496 h 6046090"/>
              <a:gd name="connsiteX6141" fmla="*/ 4278973 w 5812971"/>
              <a:gd name="connsiteY6141" fmla="*/ 671944 h 6046090"/>
              <a:gd name="connsiteX6142" fmla="*/ 4264041 w 5812971"/>
              <a:gd name="connsiteY6142" fmla="*/ 668289 h 6046090"/>
              <a:gd name="connsiteX6143" fmla="*/ 4249107 w 5812971"/>
              <a:gd name="connsiteY6143" fmla="*/ 626254 h 6046090"/>
              <a:gd name="connsiteX6144" fmla="*/ 4267773 w 5812971"/>
              <a:gd name="connsiteY6144" fmla="*/ 611632 h 6046090"/>
              <a:gd name="connsiteX6145" fmla="*/ 3913135 w 5812971"/>
              <a:gd name="connsiteY6145" fmla="*/ 607549 h 6046090"/>
              <a:gd name="connsiteX6146" fmla="*/ 3915003 w 5812971"/>
              <a:gd name="connsiteY6146" fmla="*/ 609415 h 6046090"/>
              <a:gd name="connsiteX6147" fmla="*/ 3933669 w 5812971"/>
              <a:gd name="connsiteY6147" fmla="*/ 648613 h 6046090"/>
              <a:gd name="connsiteX6148" fmla="*/ 3905671 w 5812971"/>
              <a:gd name="connsiteY6148" fmla="*/ 669144 h 6046090"/>
              <a:gd name="connsiteX6149" fmla="*/ 3894471 w 5812971"/>
              <a:gd name="connsiteY6149" fmla="*/ 667277 h 6046090"/>
              <a:gd name="connsiteX6150" fmla="*/ 3875807 w 5812971"/>
              <a:gd name="connsiteY6150" fmla="*/ 650479 h 6046090"/>
              <a:gd name="connsiteX6151" fmla="*/ 3873940 w 5812971"/>
              <a:gd name="connsiteY6151" fmla="*/ 626214 h 6046090"/>
              <a:gd name="connsiteX6152" fmla="*/ 3913135 w 5812971"/>
              <a:gd name="connsiteY6152" fmla="*/ 607549 h 6046090"/>
              <a:gd name="connsiteX6153" fmla="*/ 3206209 w 5812971"/>
              <a:gd name="connsiteY6153" fmla="*/ 607549 h 6046090"/>
              <a:gd name="connsiteX6154" fmla="*/ 3211729 w 5812971"/>
              <a:gd name="connsiteY6154" fmla="*/ 607549 h 6046090"/>
              <a:gd name="connsiteX6155" fmla="*/ 3231968 w 5812971"/>
              <a:gd name="connsiteY6155" fmla="*/ 618747 h 6046090"/>
              <a:gd name="connsiteX6156" fmla="*/ 3239326 w 5812971"/>
              <a:gd name="connsiteY6156" fmla="*/ 641146 h 6046090"/>
              <a:gd name="connsiteX6157" fmla="*/ 3208049 w 5812971"/>
              <a:gd name="connsiteY6157" fmla="*/ 669143 h 6046090"/>
              <a:gd name="connsiteX6158" fmla="*/ 3206209 w 5812971"/>
              <a:gd name="connsiteY6158" fmla="*/ 669143 h 6046090"/>
              <a:gd name="connsiteX6159" fmla="*/ 3184131 w 5812971"/>
              <a:gd name="connsiteY6159" fmla="*/ 657944 h 6046090"/>
              <a:gd name="connsiteX6160" fmla="*/ 3176774 w 5812971"/>
              <a:gd name="connsiteY6160" fmla="*/ 635546 h 6046090"/>
              <a:gd name="connsiteX6161" fmla="*/ 3206209 w 5812971"/>
              <a:gd name="connsiteY6161" fmla="*/ 607549 h 6046090"/>
              <a:gd name="connsiteX6162" fmla="*/ 2894996 w 5812971"/>
              <a:gd name="connsiteY6162" fmla="*/ 603350 h 6046090"/>
              <a:gd name="connsiteX6163" fmla="*/ 2898675 w 5812971"/>
              <a:gd name="connsiteY6163" fmla="*/ 603350 h 6046090"/>
              <a:gd name="connsiteX6164" fmla="*/ 2929954 w 5812971"/>
              <a:gd name="connsiteY6164" fmla="*/ 633213 h 6046090"/>
              <a:gd name="connsiteX6165" fmla="*/ 2900516 w 5812971"/>
              <a:gd name="connsiteY6165" fmla="*/ 664944 h 6046090"/>
              <a:gd name="connsiteX6166" fmla="*/ 2896836 w 5812971"/>
              <a:gd name="connsiteY6166" fmla="*/ 664944 h 6046090"/>
              <a:gd name="connsiteX6167" fmla="*/ 2867399 w 5812971"/>
              <a:gd name="connsiteY6167" fmla="*/ 636946 h 6046090"/>
              <a:gd name="connsiteX6168" fmla="*/ 2894996 w 5812971"/>
              <a:gd name="connsiteY6168" fmla="*/ 603350 h 6046090"/>
              <a:gd name="connsiteX6169" fmla="*/ 3052223 w 5812971"/>
              <a:gd name="connsiteY6169" fmla="*/ 600549 h 6046090"/>
              <a:gd name="connsiteX6170" fmla="*/ 3054063 w 5812971"/>
              <a:gd name="connsiteY6170" fmla="*/ 600549 h 6046090"/>
              <a:gd name="connsiteX6171" fmla="*/ 3076141 w 5812971"/>
              <a:gd name="connsiteY6171" fmla="*/ 609813 h 6046090"/>
              <a:gd name="connsiteX6172" fmla="*/ 3085339 w 5812971"/>
              <a:gd name="connsiteY6172" fmla="*/ 632046 h 6046090"/>
              <a:gd name="connsiteX6173" fmla="*/ 3054063 w 5812971"/>
              <a:gd name="connsiteY6173" fmla="*/ 663545 h 6046090"/>
              <a:gd name="connsiteX6174" fmla="*/ 3030144 w 5812971"/>
              <a:gd name="connsiteY6174" fmla="*/ 654280 h 6046090"/>
              <a:gd name="connsiteX6175" fmla="*/ 3020946 w 5812971"/>
              <a:gd name="connsiteY6175" fmla="*/ 632046 h 6046090"/>
              <a:gd name="connsiteX6176" fmla="*/ 3052223 w 5812971"/>
              <a:gd name="connsiteY6176" fmla="*/ 600549 h 6046090"/>
              <a:gd name="connsiteX6177" fmla="*/ 1239363 w 5812971"/>
              <a:gd name="connsiteY6177" fmla="*/ 598176 h 6046090"/>
              <a:gd name="connsiteX6178" fmla="*/ 1258962 w 5812971"/>
              <a:gd name="connsiteY6178" fmla="*/ 610690 h 6046090"/>
              <a:gd name="connsiteX6179" fmla="*/ 1253361 w 5812971"/>
              <a:gd name="connsiteY6179" fmla="*/ 653331 h 6046090"/>
              <a:gd name="connsiteX6180" fmla="*/ 1232829 w 5812971"/>
              <a:gd name="connsiteY6180" fmla="*/ 660746 h 6046090"/>
              <a:gd name="connsiteX6181" fmla="*/ 1206699 w 5812971"/>
              <a:gd name="connsiteY6181" fmla="*/ 649622 h 6046090"/>
              <a:gd name="connsiteX6182" fmla="*/ 1201099 w 5812971"/>
              <a:gd name="connsiteY6182" fmla="*/ 625522 h 6046090"/>
              <a:gd name="connsiteX6183" fmla="*/ 1214165 w 5812971"/>
              <a:gd name="connsiteY6183" fmla="*/ 605129 h 6046090"/>
              <a:gd name="connsiteX6184" fmla="*/ 1239363 w 5812971"/>
              <a:gd name="connsiteY6184" fmla="*/ 598176 h 6046090"/>
              <a:gd name="connsiteX6185" fmla="*/ 2221319 w 5812971"/>
              <a:gd name="connsiteY6185" fmla="*/ 577632 h 6046090"/>
              <a:gd name="connsiteX6186" fmla="*/ 2260773 w 5812971"/>
              <a:gd name="connsiteY6186" fmla="*/ 597870 h 6046090"/>
              <a:gd name="connsiteX6187" fmla="*/ 2241985 w 5812971"/>
              <a:gd name="connsiteY6187" fmla="*/ 636507 h 6046090"/>
              <a:gd name="connsiteX6188" fmla="*/ 2230713 w 5812971"/>
              <a:gd name="connsiteY6188" fmla="*/ 638347 h 6046090"/>
              <a:gd name="connsiteX6189" fmla="*/ 2200652 w 5812971"/>
              <a:gd name="connsiteY6189" fmla="*/ 618108 h 6046090"/>
              <a:gd name="connsiteX6190" fmla="*/ 2219439 w 5812971"/>
              <a:gd name="connsiteY6190" fmla="*/ 579471 h 6046090"/>
              <a:gd name="connsiteX6191" fmla="*/ 2221319 w 5812971"/>
              <a:gd name="connsiteY6191" fmla="*/ 577632 h 6046090"/>
              <a:gd name="connsiteX6192" fmla="*/ 4493155 w 5812971"/>
              <a:gd name="connsiteY6192" fmla="*/ 565923 h 6046090"/>
              <a:gd name="connsiteX6193" fmla="*/ 4516019 w 5812971"/>
              <a:gd name="connsiteY6193" fmla="*/ 568664 h 6046090"/>
              <a:gd name="connsiteX6194" fmla="*/ 4517887 w 5812971"/>
              <a:gd name="connsiteY6194" fmla="*/ 570492 h 6046090"/>
              <a:gd name="connsiteX6195" fmla="*/ 4529085 w 5812971"/>
              <a:gd name="connsiteY6195" fmla="*/ 612527 h 6046090"/>
              <a:gd name="connsiteX6196" fmla="*/ 4501087 w 5812971"/>
              <a:gd name="connsiteY6196" fmla="*/ 627149 h 6046090"/>
              <a:gd name="connsiteX6197" fmla="*/ 4486156 w 5812971"/>
              <a:gd name="connsiteY6197" fmla="*/ 621665 h 6046090"/>
              <a:gd name="connsiteX6198" fmla="*/ 4473089 w 5812971"/>
              <a:gd name="connsiteY6198" fmla="*/ 579630 h 6046090"/>
              <a:gd name="connsiteX6199" fmla="*/ 4493155 w 5812971"/>
              <a:gd name="connsiteY6199" fmla="*/ 565923 h 6046090"/>
              <a:gd name="connsiteX6200" fmla="*/ 1546682 w 5812971"/>
              <a:gd name="connsiteY6200" fmla="*/ 561808 h 6046090"/>
              <a:gd name="connsiteX6201" fmla="*/ 1577705 w 5812971"/>
              <a:gd name="connsiteY6201" fmla="*/ 576146 h 6046090"/>
              <a:gd name="connsiteX6202" fmla="*/ 1581413 w 5812971"/>
              <a:gd name="connsiteY6202" fmla="*/ 600248 h 6046090"/>
              <a:gd name="connsiteX6203" fmla="*/ 1566582 w 5812971"/>
              <a:gd name="connsiteY6203" fmla="*/ 618787 h 6046090"/>
              <a:gd name="connsiteX6204" fmla="*/ 1549897 w 5812971"/>
              <a:gd name="connsiteY6204" fmla="*/ 624349 h 6046090"/>
              <a:gd name="connsiteX6205" fmla="*/ 1522088 w 5812971"/>
              <a:gd name="connsiteY6205" fmla="*/ 609517 h 6046090"/>
              <a:gd name="connsiteX6206" fmla="*/ 1533212 w 5812971"/>
              <a:gd name="connsiteY6206" fmla="*/ 566878 h 6046090"/>
              <a:gd name="connsiteX6207" fmla="*/ 1546682 w 5812971"/>
              <a:gd name="connsiteY6207" fmla="*/ 561808 h 6046090"/>
              <a:gd name="connsiteX6208" fmla="*/ 3764651 w 5812971"/>
              <a:gd name="connsiteY6208" fmla="*/ 558553 h 6046090"/>
              <a:gd name="connsiteX6209" fmla="*/ 3786755 w 5812971"/>
              <a:gd name="connsiteY6209" fmla="*/ 597749 h 6046090"/>
              <a:gd name="connsiteX6210" fmla="*/ 3757283 w 5812971"/>
              <a:gd name="connsiteY6210" fmla="*/ 620148 h 6046090"/>
              <a:gd name="connsiteX6211" fmla="*/ 3749913 w 5812971"/>
              <a:gd name="connsiteY6211" fmla="*/ 618281 h 6046090"/>
              <a:gd name="connsiteX6212" fmla="*/ 3727812 w 5812971"/>
              <a:gd name="connsiteY6212" fmla="*/ 579084 h 6046090"/>
              <a:gd name="connsiteX6213" fmla="*/ 3764651 w 5812971"/>
              <a:gd name="connsiteY6213" fmla="*/ 558553 h 6046090"/>
              <a:gd name="connsiteX6214" fmla="*/ 1883760 w 5812971"/>
              <a:gd name="connsiteY6214" fmla="*/ 552954 h 6046090"/>
              <a:gd name="connsiteX6215" fmla="*/ 1911358 w 5812971"/>
              <a:gd name="connsiteY6215" fmla="*/ 570000 h 6046090"/>
              <a:gd name="connsiteX6216" fmla="*/ 1913198 w 5812971"/>
              <a:gd name="connsiteY6216" fmla="*/ 594621 h 6046090"/>
              <a:gd name="connsiteX6217" fmla="*/ 1896639 w 5812971"/>
              <a:gd name="connsiteY6217" fmla="*/ 613561 h 6046090"/>
              <a:gd name="connsiteX6218" fmla="*/ 1881922 w 5812971"/>
              <a:gd name="connsiteY6218" fmla="*/ 617349 h 6046090"/>
              <a:gd name="connsiteX6219" fmla="*/ 1854323 w 5812971"/>
              <a:gd name="connsiteY6219" fmla="*/ 598410 h 6046090"/>
              <a:gd name="connsiteX6220" fmla="*/ 1852485 w 5812971"/>
              <a:gd name="connsiteY6220" fmla="*/ 573788 h 6046090"/>
              <a:gd name="connsiteX6221" fmla="*/ 1869044 w 5812971"/>
              <a:gd name="connsiteY6221" fmla="*/ 556741 h 6046090"/>
              <a:gd name="connsiteX6222" fmla="*/ 1872723 w 5812971"/>
              <a:gd name="connsiteY6222" fmla="*/ 554849 h 6046090"/>
              <a:gd name="connsiteX6223" fmla="*/ 1883760 w 5812971"/>
              <a:gd name="connsiteY6223" fmla="*/ 552954 h 6046090"/>
              <a:gd name="connsiteX6224" fmla="*/ 4127081 w 5812971"/>
              <a:gd name="connsiteY6224" fmla="*/ 543952 h 6046090"/>
              <a:gd name="connsiteX6225" fmla="*/ 4150650 w 5812971"/>
              <a:gd name="connsiteY6225" fmla="*/ 544865 h 6046090"/>
              <a:gd name="connsiteX6226" fmla="*/ 4152479 w 5812971"/>
              <a:gd name="connsiteY6226" fmla="*/ 544865 h 6046090"/>
              <a:gd name="connsiteX6227" fmla="*/ 4167125 w 5812971"/>
              <a:gd name="connsiteY6227" fmla="*/ 585074 h 6046090"/>
              <a:gd name="connsiteX6228" fmla="*/ 4139665 w 5812971"/>
              <a:gd name="connsiteY6228" fmla="*/ 603350 h 6046090"/>
              <a:gd name="connsiteX6229" fmla="*/ 4126852 w 5812971"/>
              <a:gd name="connsiteY6229" fmla="*/ 599694 h 6046090"/>
              <a:gd name="connsiteX6230" fmla="*/ 4110375 w 5812971"/>
              <a:gd name="connsiteY6230" fmla="*/ 559486 h 6046090"/>
              <a:gd name="connsiteX6231" fmla="*/ 4127081 w 5812971"/>
              <a:gd name="connsiteY6231" fmla="*/ 543952 h 6046090"/>
              <a:gd name="connsiteX6232" fmla="*/ 2380927 w 5812971"/>
              <a:gd name="connsiteY6232" fmla="*/ 533355 h 6046090"/>
              <a:gd name="connsiteX6233" fmla="*/ 2410169 w 5812971"/>
              <a:gd name="connsiteY6233" fmla="*/ 555588 h 6046090"/>
              <a:gd name="connsiteX6234" fmla="*/ 2406515 w 5812971"/>
              <a:gd name="connsiteY6234" fmla="*/ 579675 h 6046090"/>
              <a:gd name="connsiteX6235" fmla="*/ 2388238 w 5812971"/>
              <a:gd name="connsiteY6235" fmla="*/ 594498 h 6046090"/>
              <a:gd name="connsiteX6236" fmla="*/ 2379101 w 5812971"/>
              <a:gd name="connsiteY6236" fmla="*/ 596350 h 6046090"/>
              <a:gd name="connsiteX6237" fmla="*/ 2349859 w 5812971"/>
              <a:gd name="connsiteY6237" fmla="*/ 572263 h 6046090"/>
              <a:gd name="connsiteX6238" fmla="*/ 2351686 w 5812971"/>
              <a:gd name="connsiteY6238" fmla="*/ 548178 h 6046090"/>
              <a:gd name="connsiteX6239" fmla="*/ 2369961 w 5812971"/>
              <a:gd name="connsiteY6239" fmla="*/ 535207 h 6046090"/>
              <a:gd name="connsiteX6240" fmla="*/ 2380927 w 5812971"/>
              <a:gd name="connsiteY6240" fmla="*/ 533355 h 6046090"/>
              <a:gd name="connsiteX6241" fmla="*/ 4714603 w 5812971"/>
              <a:gd name="connsiteY6241" fmla="*/ 530925 h 6046090"/>
              <a:gd name="connsiteX6242" fmla="*/ 4737312 w 5812971"/>
              <a:gd name="connsiteY6242" fmla="*/ 535495 h 6046090"/>
              <a:gd name="connsiteX6243" fmla="*/ 4739167 w 5812971"/>
              <a:gd name="connsiteY6243" fmla="*/ 535495 h 6046090"/>
              <a:gd name="connsiteX6244" fmla="*/ 4752145 w 5812971"/>
              <a:gd name="connsiteY6244" fmla="*/ 555599 h 6046090"/>
              <a:gd name="connsiteX6245" fmla="*/ 4746582 w 5812971"/>
              <a:gd name="connsiteY6245" fmla="*/ 577530 h 6046090"/>
              <a:gd name="connsiteX6246" fmla="*/ 4720629 w 5812971"/>
              <a:gd name="connsiteY6246" fmla="*/ 592151 h 6046090"/>
              <a:gd name="connsiteX6247" fmla="*/ 4703945 w 5812971"/>
              <a:gd name="connsiteY6247" fmla="*/ 586668 h 6046090"/>
              <a:gd name="connsiteX6248" fmla="*/ 4694675 w 5812971"/>
              <a:gd name="connsiteY6248" fmla="*/ 542805 h 6046090"/>
              <a:gd name="connsiteX6249" fmla="*/ 4714603 w 5812971"/>
              <a:gd name="connsiteY6249" fmla="*/ 530925 h 6046090"/>
              <a:gd name="connsiteX6250" fmla="*/ 3607496 w 5812971"/>
              <a:gd name="connsiteY6250" fmla="*/ 516556 h 6046090"/>
              <a:gd name="connsiteX6251" fmla="*/ 3614863 w 5812971"/>
              <a:gd name="connsiteY6251" fmla="*/ 518409 h 6046090"/>
              <a:gd name="connsiteX6252" fmla="*/ 3616704 w 5812971"/>
              <a:gd name="connsiteY6252" fmla="*/ 518409 h 6046090"/>
              <a:gd name="connsiteX6253" fmla="*/ 3638809 w 5812971"/>
              <a:gd name="connsiteY6253" fmla="*/ 555464 h 6046090"/>
              <a:gd name="connsiteX6254" fmla="*/ 3609338 w 5812971"/>
              <a:gd name="connsiteY6254" fmla="*/ 579552 h 6046090"/>
              <a:gd name="connsiteX6255" fmla="*/ 3601970 w 5812971"/>
              <a:gd name="connsiteY6255" fmla="*/ 579552 h 6046090"/>
              <a:gd name="connsiteX6256" fmla="*/ 3578025 w 5812971"/>
              <a:gd name="connsiteY6256" fmla="*/ 540642 h 6046090"/>
              <a:gd name="connsiteX6257" fmla="*/ 3607496 w 5812971"/>
              <a:gd name="connsiteY6257" fmla="*/ 516556 h 6046090"/>
              <a:gd name="connsiteX6258" fmla="*/ 1366285 w 5812971"/>
              <a:gd name="connsiteY6258" fmla="*/ 510025 h 6046090"/>
              <a:gd name="connsiteX6259" fmla="*/ 1386350 w 5812971"/>
              <a:gd name="connsiteY6259" fmla="*/ 522158 h 6046090"/>
              <a:gd name="connsiteX6260" fmla="*/ 1377016 w 5812971"/>
              <a:gd name="connsiteY6260" fmla="*/ 565087 h 6046090"/>
              <a:gd name="connsiteX6261" fmla="*/ 1358352 w 5812971"/>
              <a:gd name="connsiteY6261" fmla="*/ 572554 h 6046090"/>
              <a:gd name="connsiteX6262" fmla="*/ 1332221 w 5812971"/>
              <a:gd name="connsiteY6262" fmla="*/ 557621 h 6046090"/>
              <a:gd name="connsiteX6263" fmla="*/ 1341554 w 5812971"/>
              <a:gd name="connsiteY6263" fmla="*/ 514692 h 6046090"/>
              <a:gd name="connsiteX6264" fmla="*/ 1343419 w 5812971"/>
              <a:gd name="connsiteY6264" fmla="*/ 514692 h 6046090"/>
              <a:gd name="connsiteX6265" fmla="*/ 1366285 w 5812971"/>
              <a:gd name="connsiteY6265" fmla="*/ 510025 h 6046090"/>
              <a:gd name="connsiteX6266" fmla="*/ 2530987 w 5812971"/>
              <a:gd name="connsiteY6266" fmla="*/ 498359 h 6046090"/>
              <a:gd name="connsiteX6267" fmla="*/ 2560851 w 5812971"/>
              <a:gd name="connsiteY6267" fmla="*/ 524298 h 6046090"/>
              <a:gd name="connsiteX6268" fmla="*/ 2536586 w 5812971"/>
              <a:gd name="connsiteY6268" fmla="*/ 559500 h 6046090"/>
              <a:gd name="connsiteX6269" fmla="*/ 2529120 w 5812971"/>
              <a:gd name="connsiteY6269" fmla="*/ 561353 h 6046090"/>
              <a:gd name="connsiteX6270" fmla="*/ 2499257 w 5812971"/>
              <a:gd name="connsiteY6270" fmla="*/ 535414 h 6046090"/>
              <a:gd name="connsiteX6271" fmla="*/ 2502990 w 5812971"/>
              <a:gd name="connsiteY6271" fmla="*/ 513180 h 6046090"/>
              <a:gd name="connsiteX6272" fmla="*/ 2523521 w 5812971"/>
              <a:gd name="connsiteY6272" fmla="*/ 500211 h 6046090"/>
              <a:gd name="connsiteX6273" fmla="*/ 2525388 w 5812971"/>
              <a:gd name="connsiteY6273" fmla="*/ 500211 h 6046090"/>
              <a:gd name="connsiteX6274" fmla="*/ 2530987 w 5812971"/>
              <a:gd name="connsiteY6274" fmla="*/ 498359 h 6046090"/>
              <a:gd name="connsiteX6275" fmla="*/ 2037897 w 5812971"/>
              <a:gd name="connsiteY6275" fmla="*/ 494470 h 6046090"/>
              <a:gd name="connsiteX6276" fmla="*/ 2054118 w 5812971"/>
              <a:gd name="connsiteY6276" fmla="*/ 510919 h 6046090"/>
              <a:gd name="connsiteX6277" fmla="*/ 2054118 w 5812971"/>
              <a:gd name="connsiteY6277" fmla="*/ 534678 h 6046090"/>
              <a:gd name="connsiteX6278" fmla="*/ 2037434 w 5812971"/>
              <a:gd name="connsiteY6278" fmla="*/ 551127 h 6046090"/>
              <a:gd name="connsiteX6279" fmla="*/ 2024457 w 5812971"/>
              <a:gd name="connsiteY6279" fmla="*/ 552954 h 6046090"/>
              <a:gd name="connsiteX6280" fmla="*/ 1994794 w 5812971"/>
              <a:gd name="connsiteY6280" fmla="*/ 534678 h 6046090"/>
              <a:gd name="connsiteX6281" fmla="*/ 2013333 w 5812971"/>
              <a:gd name="connsiteY6281" fmla="*/ 494470 h 6046090"/>
              <a:gd name="connsiteX6282" fmla="*/ 2037897 w 5812971"/>
              <a:gd name="connsiteY6282" fmla="*/ 494470 h 6046090"/>
              <a:gd name="connsiteX6283" fmla="*/ 4357551 w 5812971"/>
              <a:gd name="connsiteY6283" fmla="*/ 488559 h 6046090"/>
              <a:gd name="connsiteX6284" fmla="*/ 4380661 w 5812971"/>
              <a:gd name="connsiteY6284" fmla="*/ 490426 h 6046090"/>
              <a:gd name="connsiteX6285" fmla="*/ 4395306 w 5812971"/>
              <a:gd name="connsiteY6285" fmla="*/ 533356 h 6046090"/>
              <a:gd name="connsiteX6286" fmla="*/ 4367847 w 5812971"/>
              <a:gd name="connsiteY6286" fmla="*/ 550155 h 6046090"/>
              <a:gd name="connsiteX6287" fmla="*/ 4353203 w 5812971"/>
              <a:gd name="connsiteY6287" fmla="*/ 546421 h 6046090"/>
              <a:gd name="connsiteX6288" fmla="*/ 4338558 w 5812971"/>
              <a:gd name="connsiteY6288" fmla="*/ 503491 h 6046090"/>
              <a:gd name="connsiteX6289" fmla="*/ 4357551 w 5812971"/>
              <a:gd name="connsiteY6289" fmla="*/ 488559 h 6046090"/>
              <a:gd name="connsiteX6290" fmla="*/ 1693624 w 5812971"/>
              <a:gd name="connsiteY6290" fmla="*/ 487043 h 6046090"/>
              <a:gd name="connsiteX6291" fmla="*/ 1712989 w 5812971"/>
              <a:gd name="connsiteY6291" fmla="*/ 501664 h 6046090"/>
              <a:gd name="connsiteX6292" fmla="*/ 1699924 w 5812971"/>
              <a:gd name="connsiteY6292" fmla="*/ 541872 h 6046090"/>
              <a:gd name="connsiteX6293" fmla="*/ 1683125 w 5812971"/>
              <a:gd name="connsiteY6293" fmla="*/ 547355 h 6046090"/>
              <a:gd name="connsiteX6294" fmla="*/ 1655126 w 5812971"/>
              <a:gd name="connsiteY6294" fmla="*/ 530906 h 6046090"/>
              <a:gd name="connsiteX6295" fmla="*/ 1668194 w 5812971"/>
              <a:gd name="connsiteY6295" fmla="*/ 488870 h 6046090"/>
              <a:gd name="connsiteX6296" fmla="*/ 1670060 w 5812971"/>
              <a:gd name="connsiteY6296" fmla="*/ 488870 h 6046090"/>
              <a:gd name="connsiteX6297" fmla="*/ 1693624 w 5812971"/>
              <a:gd name="connsiteY6297" fmla="*/ 487043 h 6046090"/>
              <a:gd name="connsiteX6298" fmla="*/ 3460508 w 5812971"/>
              <a:gd name="connsiteY6298" fmla="*/ 486639 h 6046090"/>
              <a:gd name="connsiteX6299" fmla="*/ 3481039 w 5812971"/>
              <a:gd name="connsiteY6299" fmla="*/ 499518 h 6046090"/>
              <a:gd name="connsiteX6300" fmla="*/ 3486640 w 5812971"/>
              <a:gd name="connsiteY6300" fmla="*/ 521596 h 6046090"/>
              <a:gd name="connsiteX6301" fmla="*/ 3456775 w 5812971"/>
              <a:gd name="connsiteY6301" fmla="*/ 547353 h 6046090"/>
              <a:gd name="connsiteX6302" fmla="*/ 3451175 w 5812971"/>
              <a:gd name="connsiteY6302" fmla="*/ 547353 h 6046090"/>
              <a:gd name="connsiteX6303" fmla="*/ 3423177 w 5812971"/>
              <a:gd name="connsiteY6303" fmla="*/ 512397 h 6046090"/>
              <a:gd name="connsiteX6304" fmla="*/ 3460508 w 5812971"/>
              <a:gd name="connsiteY6304" fmla="*/ 486639 h 6046090"/>
              <a:gd name="connsiteX6305" fmla="*/ 4005705 w 5812971"/>
              <a:gd name="connsiteY6305" fmla="*/ 482879 h 6046090"/>
              <a:gd name="connsiteX6306" fmla="*/ 4007560 w 5812971"/>
              <a:gd name="connsiteY6306" fmla="*/ 482879 h 6046090"/>
              <a:gd name="connsiteX6307" fmla="*/ 4024243 w 5812971"/>
              <a:gd name="connsiteY6307" fmla="*/ 523355 h 6046090"/>
              <a:gd name="connsiteX6308" fmla="*/ 3996435 w 5812971"/>
              <a:gd name="connsiteY6308" fmla="*/ 541754 h 6046090"/>
              <a:gd name="connsiteX6309" fmla="*/ 3985313 w 5812971"/>
              <a:gd name="connsiteY6309" fmla="*/ 539914 h 6046090"/>
              <a:gd name="connsiteX6310" fmla="*/ 3966773 w 5812971"/>
              <a:gd name="connsiteY6310" fmla="*/ 523355 h 6046090"/>
              <a:gd name="connsiteX6311" fmla="*/ 3964919 w 5812971"/>
              <a:gd name="connsiteY6311" fmla="*/ 499437 h 6046090"/>
              <a:gd name="connsiteX6312" fmla="*/ 4005705 w 5812971"/>
              <a:gd name="connsiteY6312" fmla="*/ 482879 h 6046090"/>
              <a:gd name="connsiteX6313" fmla="*/ 2677975 w 5812971"/>
              <a:gd name="connsiteY6313" fmla="*/ 473161 h 6046090"/>
              <a:gd name="connsiteX6314" fmla="*/ 2679841 w 5812971"/>
              <a:gd name="connsiteY6314" fmla="*/ 473161 h 6046090"/>
              <a:gd name="connsiteX6315" fmla="*/ 2683575 w 5812971"/>
              <a:gd name="connsiteY6315" fmla="*/ 473161 h 6046090"/>
              <a:gd name="connsiteX6316" fmla="*/ 2715305 w 5812971"/>
              <a:gd name="connsiteY6316" fmla="*/ 499291 h 6046090"/>
              <a:gd name="connsiteX6317" fmla="*/ 2689174 w 5812971"/>
              <a:gd name="connsiteY6317" fmla="*/ 534755 h 6046090"/>
              <a:gd name="connsiteX6318" fmla="*/ 2683575 w 5812971"/>
              <a:gd name="connsiteY6318" fmla="*/ 534755 h 6046090"/>
              <a:gd name="connsiteX6319" fmla="*/ 2651843 w 5812971"/>
              <a:gd name="connsiteY6319" fmla="*/ 508625 h 6046090"/>
              <a:gd name="connsiteX6320" fmla="*/ 2677975 w 5812971"/>
              <a:gd name="connsiteY6320" fmla="*/ 473161 h 6046090"/>
              <a:gd name="connsiteX6321" fmla="*/ 3305081 w 5812971"/>
              <a:gd name="connsiteY6321" fmla="*/ 463841 h 6046090"/>
              <a:gd name="connsiteX6322" fmla="*/ 3327160 w 5812971"/>
              <a:gd name="connsiteY6322" fmla="*/ 476999 h 6046090"/>
              <a:gd name="connsiteX6323" fmla="*/ 3334519 w 5812971"/>
              <a:gd name="connsiteY6323" fmla="*/ 499559 h 6046090"/>
              <a:gd name="connsiteX6324" fmla="*/ 3303241 w 5812971"/>
              <a:gd name="connsiteY6324" fmla="*/ 527756 h 6046090"/>
              <a:gd name="connsiteX6325" fmla="*/ 3299561 w 5812971"/>
              <a:gd name="connsiteY6325" fmla="*/ 527756 h 6046090"/>
              <a:gd name="connsiteX6326" fmla="*/ 3277484 w 5812971"/>
              <a:gd name="connsiteY6326" fmla="*/ 514597 h 6046090"/>
              <a:gd name="connsiteX6327" fmla="*/ 3270124 w 5812971"/>
              <a:gd name="connsiteY6327" fmla="*/ 492039 h 6046090"/>
              <a:gd name="connsiteX6328" fmla="*/ 3305081 w 5812971"/>
              <a:gd name="connsiteY6328" fmla="*/ 463841 h 6046090"/>
              <a:gd name="connsiteX6329" fmla="*/ 2833827 w 5812971"/>
              <a:gd name="connsiteY6329" fmla="*/ 456362 h 6046090"/>
              <a:gd name="connsiteX6330" fmla="*/ 2837560 w 5812971"/>
              <a:gd name="connsiteY6330" fmla="*/ 463828 h 6046090"/>
              <a:gd name="connsiteX6331" fmla="*/ 2835695 w 5812971"/>
              <a:gd name="connsiteY6331" fmla="*/ 456362 h 6046090"/>
              <a:gd name="connsiteX6332" fmla="*/ 2839427 w 5812971"/>
              <a:gd name="connsiteY6332" fmla="*/ 456362 h 6046090"/>
              <a:gd name="connsiteX6333" fmla="*/ 2869291 w 5812971"/>
              <a:gd name="connsiteY6333" fmla="*/ 486226 h 6046090"/>
              <a:gd name="connsiteX6334" fmla="*/ 2861826 w 5812971"/>
              <a:gd name="connsiteY6334" fmla="*/ 508625 h 6046090"/>
              <a:gd name="connsiteX6335" fmla="*/ 2841294 w 5812971"/>
              <a:gd name="connsiteY6335" fmla="*/ 517956 h 6046090"/>
              <a:gd name="connsiteX6336" fmla="*/ 2837560 w 5812971"/>
              <a:gd name="connsiteY6336" fmla="*/ 517956 h 6046090"/>
              <a:gd name="connsiteX6337" fmla="*/ 2805828 w 5812971"/>
              <a:gd name="connsiteY6337" fmla="*/ 489959 h 6046090"/>
              <a:gd name="connsiteX6338" fmla="*/ 2833827 w 5812971"/>
              <a:gd name="connsiteY6338" fmla="*/ 456362 h 6046090"/>
              <a:gd name="connsiteX6339" fmla="*/ 3147414 w 5812971"/>
              <a:gd name="connsiteY6339" fmla="*/ 453562 h 6046090"/>
              <a:gd name="connsiteX6340" fmla="*/ 3149254 w 5812971"/>
              <a:gd name="connsiteY6340" fmla="*/ 453562 h 6046090"/>
              <a:gd name="connsiteX6341" fmla="*/ 3171333 w 5812971"/>
              <a:gd name="connsiteY6341" fmla="*/ 462895 h 6046090"/>
              <a:gd name="connsiteX6342" fmla="*/ 3178692 w 5812971"/>
              <a:gd name="connsiteY6342" fmla="*/ 485292 h 6046090"/>
              <a:gd name="connsiteX6343" fmla="*/ 3149254 w 5812971"/>
              <a:gd name="connsiteY6343" fmla="*/ 515157 h 6046090"/>
              <a:gd name="connsiteX6344" fmla="*/ 3145574 w 5812971"/>
              <a:gd name="connsiteY6344" fmla="*/ 515157 h 6046090"/>
              <a:gd name="connsiteX6345" fmla="*/ 3123497 w 5812971"/>
              <a:gd name="connsiteY6345" fmla="*/ 505825 h 6046090"/>
              <a:gd name="connsiteX6346" fmla="*/ 3116137 w 5812971"/>
              <a:gd name="connsiteY6346" fmla="*/ 483427 h 6046090"/>
              <a:gd name="connsiteX6347" fmla="*/ 3147414 w 5812971"/>
              <a:gd name="connsiteY6347" fmla="*/ 453562 h 6046090"/>
              <a:gd name="connsiteX6348" fmla="*/ 2993188 w 5812971"/>
              <a:gd name="connsiteY6348" fmla="*/ 449362 h 6046090"/>
              <a:gd name="connsiteX6349" fmla="*/ 3025145 w 5812971"/>
              <a:gd name="connsiteY6349" fmla="*/ 480860 h 6046090"/>
              <a:gd name="connsiteX6350" fmla="*/ 2993188 w 5812971"/>
              <a:gd name="connsiteY6350" fmla="*/ 512357 h 6046090"/>
              <a:gd name="connsiteX6351" fmla="*/ 2991308 w 5812971"/>
              <a:gd name="connsiteY6351" fmla="*/ 512357 h 6046090"/>
              <a:gd name="connsiteX6352" fmla="*/ 2959351 w 5812971"/>
              <a:gd name="connsiteY6352" fmla="*/ 480860 h 6046090"/>
              <a:gd name="connsiteX6353" fmla="*/ 2968750 w 5812971"/>
              <a:gd name="connsiteY6353" fmla="*/ 460479 h 6046090"/>
              <a:gd name="connsiteX6354" fmla="*/ 2991308 w 5812971"/>
              <a:gd name="connsiteY6354" fmla="*/ 451214 h 6046090"/>
              <a:gd name="connsiteX6355" fmla="*/ 2993188 w 5812971"/>
              <a:gd name="connsiteY6355" fmla="*/ 449362 h 6046090"/>
              <a:gd name="connsiteX6356" fmla="*/ 4581865 w 5812971"/>
              <a:gd name="connsiteY6356" fmla="*/ 445534 h 6046090"/>
              <a:gd name="connsiteX6357" fmla="*/ 4605272 w 5812971"/>
              <a:gd name="connsiteY6357" fmla="*/ 448274 h 6046090"/>
              <a:gd name="connsiteX6358" fmla="*/ 4607125 w 5812971"/>
              <a:gd name="connsiteY6358" fmla="*/ 448274 h 6046090"/>
              <a:gd name="connsiteX6359" fmla="*/ 4608980 w 5812971"/>
              <a:gd name="connsiteY6359" fmla="*/ 450103 h 6046090"/>
              <a:gd name="connsiteX6360" fmla="*/ 4621957 w 5812971"/>
              <a:gd name="connsiteY6360" fmla="*/ 468380 h 6046090"/>
              <a:gd name="connsiteX6361" fmla="*/ 4618250 w 5812971"/>
              <a:gd name="connsiteY6361" fmla="*/ 492138 h 6046090"/>
              <a:gd name="connsiteX6362" fmla="*/ 4590440 w 5812971"/>
              <a:gd name="connsiteY6362" fmla="*/ 506759 h 6046090"/>
              <a:gd name="connsiteX6363" fmla="*/ 4575609 w 5812971"/>
              <a:gd name="connsiteY6363" fmla="*/ 501276 h 6046090"/>
              <a:gd name="connsiteX6364" fmla="*/ 4562633 w 5812971"/>
              <a:gd name="connsiteY6364" fmla="*/ 459241 h 6046090"/>
              <a:gd name="connsiteX6365" fmla="*/ 4581865 w 5812971"/>
              <a:gd name="connsiteY6365" fmla="*/ 445534 h 6046090"/>
              <a:gd name="connsiteX6366" fmla="*/ 2171217 w 5812971"/>
              <a:gd name="connsiteY6366" fmla="*/ 438163 h 6046090"/>
              <a:gd name="connsiteX6367" fmla="*/ 2200689 w 5812971"/>
              <a:gd name="connsiteY6367" fmla="*/ 458694 h 6046090"/>
              <a:gd name="connsiteX6368" fmla="*/ 2180427 w 5812971"/>
              <a:gd name="connsiteY6368" fmla="*/ 497891 h 6046090"/>
              <a:gd name="connsiteX6369" fmla="*/ 2169375 w 5812971"/>
              <a:gd name="connsiteY6369" fmla="*/ 499758 h 6046090"/>
              <a:gd name="connsiteX6370" fmla="*/ 2139903 w 5812971"/>
              <a:gd name="connsiteY6370" fmla="*/ 479227 h 6046090"/>
              <a:gd name="connsiteX6371" fmla="*/ 2160165 w 5812971"/>
              <a:gd name="connsiteY6371" fmla="*/ 440030 h 6046090"/>
              <a:gd name="connsiteX6372" fmla="*/ 2171217 w 5812971"/>
              <a:gd name="connsiteY6372" fmla="*/ 438163 h 6046090"/>
              <a:gd name="connsiteX6373" fmla="*/ 3848741 w 5812971"/>
              <a:gd name="connsiteY6373" fmla="*/ 429764 h 6046090"/>
              <a:gd name="connsiteX6374" fmla="*/ 3858074 w 5812971"/>
              <a:gd name="connsiteY6374" fmla="*/ 431589 h 6046090"/>
              <a:gd name="connsiteX6375" fmla="*/ 3880473 w 5812971"/>
              <a:gd name="connsiteY6375" fmla="*/ 469894 h 6046090"/>
              <a:gd name="connsiteX6376" fmla="*/ 3850609 w 5812971"/>
              <a:gd name="connsiteY6376" fmla="*/ 489959 h 6046090"/>
              <a:gd name="connsiteX6377" fmla="*/ 3841275 w 5812971"/>
              <a:gd name="connsiteY6377" fmla="*/ 489959 h 6046090"/>
              <a:gd name="connsiteX6378" fmla="*/ 3818879 w 5812971"/>
              <a:gd name="connsiteY6378" fmla="*/ 449828 h 6046090"/>
              <a:gd name="connsiteX6379" fmla="*/ 3848741 w 5812971"/>
              <a:gd name="connsiteY6379" fmla="*/ 429764 h 6046090"/>
              <a:gd name="connsiteX6380" fmla="*/ 1497942 w 5812971"/>
              <a:gd name="connsiteY6380" fmla="*/ 426032 h 6046090"/>
              <a:gd name="connsiteX6381" fmla="*/ 1517589 w 5812971"/>
              <a:gd name="connsiteY6381" fmla="*/ 440030 h 6046090"/>
              <a:gd name="connsiteX6382" fmla="*/ 1521245 w 5812971"/>
              <a:gd name="connsiteY6382" fmla="*/ 464296 h 6046090"/>
              <a:gd name="connsiteX6383" fmla="*/ 1506623 w 5812971"/>
              <a:gd name="connsiteY6383" fmla="*/ 482962 h 6046090"/>
              <a:gd name="connsiteX6384" fmla="*/ 1490174 w 5812971"/>
              <a:gd name="connsiteY6384" fmla="*/ 488561 h 6046090"/>
              <a:gd name="connsiteX6385" fmla="*/ 1462760 w 5812971"/>
              <a:gd name="connsiteY6385" fmla="*/ 473629 h 6046090"/>
              <a:gd name="connsiteX6386" fmla="*/ 1459104 w 5812971"/>
              <a:gd name="connsiteY6386" fmla="*/ 449364 h 6046090"/>
              <a:gd name="connsiteX6387" fmla="*/ 1473726 w 5812971"/>
              <a:gd name="connsiteY6387" fmla="*/ 430699 h 6046090"/>
              <a:gd name="connsiteX6388" fmla="*/ 1475553 w 5812971"/>
              <a:gd name="connsiteY6388" fmla="*/ 428832 h 6046090"/>
              <a:gd name="connsiteX6389" fmla="*/ 1497942 w 5812971"/>
              <a:gd name="connsiteY6389" fmla="*/ 426032 h 6046090"/>
              <a:gd name="connsiteX6390" fmla="*/ 4216445 w 5812971"/>
              <a:gd name="connsiteY6390" fmla="*/ 419731 h 6046090"/>
              <a:gd name="connsiteX6391" fmla="*/ 4239775 w 5812971"/>
              <a:gd name="connsiteY6391" fmla="*/ 419965 h 6046090"/>
              <a:gd name="connsiteX6392" fmla="*/ 4256574 w 5812971"/>
              <a:gd name="connsiteY6392" fmla="*/ 462895 h 6046090"/>
              <a:gd name="connsiteX6393" fmla="*/ 4228576 w 5812971"/>
              <a:gd name="connsiteY6393" fmla="*/ 481560 h 6046090"/>
              <a:gd name="connsiteX6394" fmla="*/ 4215511 w 5812971"/>
              <a:gd name="connsiteY6394" fmla="*/ 477827 h 6046090"/>
              <a:gd name="connsiteX6395" fmla="*/ 4198712 w 5812971"/>
              <a:gd name="connsiteY6395" fmla="*/ 434897 h 6046090"/>
              <a:gd name="connsiteX6396" fmla="*/ 4216445 w 5812971"/>
              <a:gd name="connsiteY6396" fmla="*/ 419731 h 6046090"/>
              <a:gd name="connsiteX6397" fmla="*/ 1834925 w 5812971"/>
              <a:gd name="connsiteY6397" fmla="*/ 416699 h 6046090"/>
              <a:gd name="connsiteX6398" fmla="*/ 1852536 w 5812971"/>
              <a:gd name="connsiteY6398" fmla="*/ 432564 h 6046090"/>
              <a:gd name="connsiteX6399" fmla="*/ 1852536 w 5812971"/>
              <a:gd name="connsiteY6399" fmla="*/ 456829 h 6046090"/>
              <a:gd name="connsiteX6400" fmla="*/ 1837704 w 5812971"/>
              <a:gd name="connsiteY6400" fmla="*/ 473628 h 6046090"/>
              <a:gd name="connsiteX6401" fmla="*/ 1822874 w 5812971"/>
              <a:gd name="connsiteY6401" fmla="*/ 477361 h 6046090"/>
              <a:gd name="connsiteX6402" fmla="*/ 1795065 w 5812971"/>
              <a:gd name="connsiteY6402" fmla="*/ 460562 h 6046090"/>
              <a:gd name="connsiteX6403" fmla="*/ 1809896 w 5812971"/>
              <a:gd name="connsiteY6403" fmla="*/ 417633 h 6046090"/>
              <a:gd name="connsiteX6404" fmla="*/ 1811750 w 5812971"/>
              <a:gd name="connsiteY6404" fmla="*/ 417633 h 6046090"/>
              <a:gd name="connsiteX6405" fmla="*/ 1834925 w 5812971"/>
              <a:gd name="connsiteY6405" fmla="*/ 416699 h 6046090"/>
              <a:gd name="connsiteX6406" fmla="*/ 2310739 w 5812971"/>
              <a:gd name="connsiteY6406" fmla="*/ 393367 h 6046090"/>
              <a:gd name="connsiteX6407" fmla="*/ 2320072 w 5812971"/>
              <a:gd name="connsiteY6407" fmla="*/ 393367 h 6046090"/>
              <a:gd name="connsiteX6408" fmla="*/ 2349935 w 5812971"/>
              <a:gd name="connsiteY6408" fmla="*/ 415764 h 6046090"/>
              <a:gd name="connsiteX6409" fmla="*/ 2348069 w 5812971"/>
              <a:gd name="connsiteY6409" fmla="*/ 440030 h 6046090"/>
              <a:gd name="connsiteX6410" fmla="*/ 2329403 w 5812971"/>
              <a:gd name="connsiteY6410" fmla="*/ 453095 h 6046090"/>
              <a:gd name="connsiteX6411" fmla="*/ 2318205 w 5812971"/>
              <a:gd name="connsiteY6411" fmla="*/ 454962 h 6046090"/>
              <a:gd name="connsiteX6412" fmla="*/ 2288340 w 5812971"/>
              <a:gd name="connsiteY6412" fmla="*/ 432563 h 6046090"/>
              <a:gd name="connsiteX6413" fmla="*/ 2310739 w 5812971"/>
              <a:gd name="connsiteY6413" fmla="*/ 393367 h 6046090"/>
              <a:gd name="connsiteX6414" fmla="*/ 3707353 w 5812971"/>
              <a:gd name="connsiteY6414" fmla="*/ 385928 h 6046090"/>
              <a:gd name="connsiteX6415" fmla="*/ 3727886 w 5812971"/>
              <a:gd name="connsiteY6415" fmla="*/ 400966 h 6046090"/>
              <a:gd name="connsiteX6416" fmla="*/ 3731617 w 5812971"/>
              <a:gd name="connsiteY6416" fmla="*/ 425405 h 6046090"/>
              <a:gd name="connsiteX6417" fmla="*/ 3701754 w 5812971"/>
              <a:gd name="connsiteY6417" fmla="*/ 447963 h 6046090"/>
              <a:gd name="connsiteX6418" fmla="*/ 3692422 w 5812971"/>
              <a:gd name="connsiteY6418" fmla="*/ 447963 h 6046090"/>
              <a:gd name="connsiteX6419" fmla="*/ 3671890 w 5812971"/>
              <a:gd name="connsiteY6419" fmla="*/ 432923 h 6046090"/>
              <a:gd name="connsiteX6420" fmla="*/ 3670023 w 5812971"/>
              <a:gd name="connsiteY6420" fmla="*/ 408486 h 6046090"/>
              <a:gd name="connsiteX6421" fmla="*/ 3707353 w 5812971"/>
              <a:gd name="connsiteY6421" fmla="*/ 385928 h 6046090"/>
              <a:gd name="connsiteX6422" fmla="*/ 4446491 w 5812971"/>
              <a:gd name="connsiteY6422" fmla="*/ 368170 h 6046090"/>
              <a:gd name="connsiteX6423" fmla="*/ 4469823 w 5812971"/>
              <a:gd name="connsiteY6423" fmla="*/ 370037 h 6046090"/>
              <a:gd name="connsiteX6424" fmla="*/ 4484755 w 5812971"/>
              <a:gd name="connsiteY6424" fmla="*/ 412967 h 6046090"/>
              <a:gd name="connsiteX6425" fmla="*/ 4456757 w 5812971"/>
              <a:gd name="connsiteY6425" fmla="*/ 429764 h 6046090"/>
              <a:gd name="connsiteX6426" fmla="*/ 4441825 w 5812971"/>
              <a:gd name="connsiteY6426" fmla="*/ 426032 h 6046090"/>
              <a:gd name="connsiteX6427" fmla="*/ 4428759 w 5812971"/>
              <a:gd name="connsiteY6427" fmla="*/ 383102 h 6046090"/>
              <a:gd name="connsiteX6428" fmla="*/ 4446491 w 5812971"/>
              <a:gd name="connsiteY6428" fmla="*/ 368170 h 6046090"/>
              <a:gd name="connsiteX6429" fmla="*/ 4096697 w 5812971"/>
              <a:gd name="connsiteY6429" fmla="*/ 356970 h 6046090"/>
              <a:gd name="connsiteX6430" fmla="*/ 4115237 w 5812971"/>
              <a:gd name="connsiteY6430" fmla="*/ 399900 h 6046090"/>
              <a:gd name="connsiteX6431" fmla="*/ 4087429 w 5812971"/>
              <a:gd name="connsiteY6431" fmla="*/ 418566 h 6046090"/>
              <a:gd name="connsiteX6432" fmla="*/ 4074451 w 5812971"/>
              <a:gd name="connsiteY6432" fmla="*/ 416699 h 6046090"/>
              <a:gd name="connsiteX6433" fmla="*/ 4055911 w 5812971"/>
              <a:gd name="connsiteY6433" fmla="*/ 399900 h 6046090"/>
              <a:gd name="connsiteX6434" fmla="*/ 4055911 w 5812971"/>
              <a:gd name="connsiteY6434" fmla="*/ 375636 h 6046090"/>
              <a:gd name="connsiteX6435" fmla="*/ 4096697 w 5812971"/>
              <a:gd name="connsiteY6435" fmla="*/ 356970 h 6046090"/>
              <a:gd name="connsiteX6436" fmla="*/ 2471970 w 5812971"/>
              <a:gd name="connsiteY6436" fmla="*/ 356969 h 6046090"/>
              <a:gd name="connsiteX6437" fmla="*/ 2502031 w 5812971"/>
              <a:gd name="connsiteY6437" fmla="*/ 381056 h 6046090"/>
              <a:gd name="connsiteX6438" fmla="*/ 2477606 w 5812971"/>
              <a:gd name="connsiteY6438" fmla="*/ 418112 h 6046090"/>
              <a:gd name="connsiteX6439" fmla="*/ 2470091 w 5812971"/>
              <a:gd name="connsiteY6439" fmla="*/ 419965 h 6046090"/>
              <a:gd name="connsiteX6440" fmla="*/ 2438152 w 5812971"/>
              <a:gd name="connsiteY6440" fmla="*/ 395878 h 6046090"/>
              <a:gd name="connsiteX6441" fmla="*/ 2462575 w 5812971"/>
              <a:gd name="connsiteY6441" fmla="*/ 358822 h 6046090"/>
              <a:gd name="connsiteX6442" fmla="*/ 2464454 w 5812971"/>
              <a:gd name="connsiteY6442" fmla="*/ 358822 h 6046090"/>
              <a:gd name="connsiteX6443" fmla="*/ 2471970 w 5812971"/>
              <a:gd name="connsiteY6443" fmla="*/ 356969 h 6046090"/>
              <a:gd name="connsiteX6444" fmla="*/ 1967515 w 5812971"/>
              <a:gd name="connsiteY6444" fmla="*/ 352770 h 6046090"/>
              <a:gd name="connsiteX6445" fmla="*/ 1995323 w 5812971"/>
              <a:gd name="connsiteY6445" fmla="*/ 373151 h 6046090"/>
              <a:gd name="connsiteX6446" fmla="*/ 1995323 w 5812971"/>
              <a:gd name="connsiteY6446" fmla="*/ 395385 h 6046090"/>
              <a:gd name="connsiteX6447" fmla="*/ 1978639 w 5812971"/>
              <a:gd name="connsiteY6447" fmla="*/ 412060 h 6046090"/>
              <a:gd name="connsiteX6448" fmla="*/ 1965662 w 5812971"/>
              <a:gd name="connsiteY6448" fmla="*/ 415766 h 6046090"/>
              <a:gd name="connsiteX6449" fmla="*/ 1935999 w 5812971"/>
              <a:gd name="connsiteY6449" fmla="*/ 395385 h 6046090"/>
              <a:gd name="connsiteX6450" fmla="*/ 1952683 w 5812971"/>
              <a:gd name="connsiteY6450" fmla="*/ 356475 h 6046090"/>
              <a:gd name="connsiteX6451" fmla="*/ 1967515 w 5812971"/>
              <a:gd name="connsiteY6451" fmla="*/ 352770 h 6046090"/>
              <a:gd name="connsiteX6452" fmla="*/ 3553483 w 5812971"/>
              <a:gd name="connsiteY6452" fmla="*/ 351810 h 6046090"/>
              <a:gd name="connsiteX6453" fmla="*/ 3575414 w 5812971"/>
              <a:gd name="connsiteY6453" fmla="*/ 366530 h 6046090"/>
              <a:gd name="connsiteX6454" fmla="*/ 3579071 w 5812971"/>
              <a:gd name="connsiteY6454" fmla="*/ 388607 h 6046090"/>
              <a:gd name="connsiteX6455" fmla="*/ 3549827 w 5812971"/>
              <a:gd name="connsiteY6455" fmla="*/ 414366 h 6046090"/>
              <a:gd name="connsiteX6456" fmla="*/ 3544345 w 5812971"/>
              <a:gd name="connsiteY6456" fmla="*/ 412526 h 6046090"/>
              <a:gd name="connsiteX6457" fmla="*/ 3518759 w 5812971"/>
              <a:gd name="connsiteY6457" fmla="*/ 375728 h 6046090"/>
              <a:gd name="connsiteX6458" fmla="*/ 3553483 w 5812971"/>
              <a:gd name="connsiteY6458" fmla="*/ 351810 h 6046090"/>
              <a:gd name="connsiteX6459" fmla="*/ 1626197 w 5812971"/>
              <a:gd name="connsiteY6459" fmla="*/ 349971 h 6046090"/>
              <a:gd name="connsiteX6460" fmla="*/ 1654194 w 5812971"/>
              <a:gd name="connsiteY6460" fmla="*/ 364565 h 6046090"/>
              <a:gd name="connsiteX6461" fmla="*/ 1641129 w 5812971"/>
              <a:gd name="connsiteY6461" fmla="*/ 406519 h 6046090"/>
              <a:gd name="connsiteX6462" fmla="*/ 1624330 w 5812971"/>
              <a:gd name="connsiteY6462" fmla="*/ 410166 h 6046090"/>
              <a:gd name="connsiteX6463" fmla="*/ 1598197 w 5812971"/>
              <a:gd name="connsiteY6463" fmla="*/ 395575 h 6046090"/>
              <a:gd name="connsiteX6464" fmla="*/ 1609397 w 5812971"/>
              <a:gd name="connsiteY6464" fmla="*/ 353619 h 6046090"/>
              <a:gd name="connsiteX6465" fmla="*/ 1626197 w 5812971"/>
              <a:gd name="connsiteY6465" fmla="*/ 349971 h 6046090"/>
              <a:gd name="connsiteX6466" fmla="*/ 2623606 w 5812971"/>
              <a:gd name="connsiteY6466" fmla="*/ 328972 h 6046090"/>
              <a:gd name="connsiteX6467" fmla="*/ 2653267 w 5812971"/>
              <a:gd name="connsiteY6467" fmla="*/ 356764 h 6046090"/>
              <a:gd name="connsiteX6468" fmla="*/ 2627313 w 5812971"/>
              <a:gd name="connsiteY6468" fmla="*/ 391968 h 6046090"/>
              <a:gd name="connsiteX6469" fmla="*/ 2621752 w 5812971"/>
              <a:gd name="connsiteY6469" fmla="*/ 391968 h 6046090"/>
              <a:gd name="connsiteX6470" fmla="*/ 2590235 w 5812971"/>
              <a:gd name="connsiteY6470" fmla="*/ 366027 h 6046090"/>
              <a:gd name="connsiteX6471" fmla="*/ 2616191 w 5812971"/>
              <a:gd name="connsiteY6471" fmla="*/ 330825 h 6046090"/>
              <a:gd name="connsiteX6472" fmla="*/ 2619898 w 5812971"/>
              <a:gd name="connsiteY6472" fmla="*/ 330825 h 6046090"/>
              <a:gd name="connsiteX6473" fmla="*/ 2623606 w 5812971"/>
              <a:gd name="connsiteY6473" fmla="*/ 328972 h 6046090"/>
              <a:gd name="connsiteX6474" fmla="*/ 3399847 w 5812971"/>
              <a:gd name="connsiteY6474" fmla="*/ 325213 h 6046090"/>
              <a:gd name="connsiteX6475" fmla="*/ 3401715 w 5812971"/>
              <a:gd name="connsiteY6475" fmla="*/ 325213 h 6046090"/>
              <a:gd name="connsiteX6476" fmla="*/ 3427845 w 5812971"/>
              <a:gd name="connsiteY6476" fmla="*/ 360169 h 6046090"/>
              <a:gd name="connsiteX6477" fmla="*/ 3397979 w 5812971"/>
              <a:gd name="connsiteY6477" fmla="*/ 387768 h 6046090"/>
              <a:gd name="connsiteX6478" fmla="*/ 3392381 w 5812971"/>
              <a:gd name="connsiteY6478" fmla="*/ 385928 h 6046090"/>
              <a:gd name="connsiteX6479" fmla="*/ 3364383 w 5812971"/>
              <a:gd name="connsiteY6479" fmla="*/ 352810 h 6046090"/>
              <a:gd name="connsiteX6480" fmla="*/ 3399847 w 5812971"/>
              <a:gd name="connsiteY6480" fmla="*/ 325213 h 6046090"/>
              <a:gd name="connsiteX6481" fmla="*/ 2772766 w 5812971"/>
              <a:gd name="connsiteY6481" fmla="*/ 312174 h 6046090"/>
              <a:gd name="connsiteX6482" fmla="*/ 2776445 w 5812971"/>
              <a:gd name="connsiteY6482" fmla="*/ 312174 h 6046090"/>
              <a:gd name="connsiteX6483" fmla="*/ 2778284 w 5812971"/>
              <a:gd name="connsiteY6483" fmla="*/ 312174 h 6046090"/>
              <a:gd name="connsiteX6484" fmla="*/ 2807722 w 5812971"/>
              <a:gd name="connsiteY6484" fmla="*/ 340172 h 6046090"/>
              <a:gd name="connsiteX6485" fmla="*/ 2802204 w 5812971"/>
              <a:gd name="connsiteY6485" fmla="*/ 362570 h 6046090"/>
              <a:gd name="connsiteX6486" fmla="*/ 2780125 w 5812971"/>
              <a:gd name="connsiteY6486" fmla="*/ 373768 h 6046090"/>
              <a:gd name="connsiteX6487" fmla="*/ 2776445 w 5812971"/>
              <a:gd name="connsiteY6487" fmla="*/ 373768 h 6046090"/>
              <a:gd name="connsiteX6488" fmla="*/ 2745169 w 5812971"/>
              <a:gd name="connsiteY6488" fmla="*/ 345771 h 6046090"/>
              <a:gd name="connsiteX6489" fmla="*/ 2772766 w 5812971"/>
              <a:gd name="connsiteY6489" fmla="*/ 312174 h 6046090"/>
              <a:gd name="connsiteX6490" fmla="*/ 3241886 w 5812971"/>
              <a:gd name="connsiteY6490" fmla="*/ 307975 h 6046090"/>
              <a:gd name="connsiteX6491" fmla="*/ 3245647 w 5812971"/>
              <a:gd name="connsiteY6491" fmla="*/ 307975 h 6046090"/>
              <a:gd name="connsiteX6492" fmla="*/ 3273844 w 5812971"/>
              <a:gd name="connsiteY6492" fmla="*/ 341325 h 6046090"/>
              <a:gd name="connsiteX6493" fmla="*/ 3241886 w 5812971"/>
              <a:gd name="connsiteY6493" fmla="*/ 370969 h 6046090"/>
              <a:gd name="connsiteX6494" fmla="*/ 3240007 w 5812971"/>
              <a:gd name="connsiteY6494" fmla="*/ 370969 h 6046090"/>
              <a:gd name="connsiteX6495" fmla="*/ 3217447 w 5812971"/>
              <a:gd name="connsiteY6495" fmla="*/ 359853 h 6046090"/>
              <a:gd name="connsiteX6496" fmla="*/ 3209929 w 5812971"/>
              <a:gd name="connsiteY6496" fmla="*/ 335766 h 6046090"/>
              <a:gd name="connsiteX6497" fmla="*/ 3241886 w 5812971"/>
              <a:gd name="connsiteY6497" fmla="*/ 307975 h 6046090"/>
              <a:gd name="connsiteX6498" fmla="*/ 3950761 w 5812971"/>
              <a:gd name="connsiteY6498" fmla="*/ 302374 h 6046090"/>
              <a:gd name="connsiteX6499" fmla="*/ 3952641 w 5812971"/>
              <a:gd name="connsiteY6499" fmla="*/ 302374 h 6046090"/>
              <a:gd name="connsiteX6500" fmla="*/ 3971429 w 5812971"/>
              <a:gd name="connsiteY6500" fmla="*/ 343439 h 6046090"/>
              <a:gd name="connsiteX6501" fmla="*/ 3941367 w 5812971"/>
              <a:gd name="connsiteY6501" fmla="*/ 363970 h 6046090"/>
              <a:gd name="connsiteX6502" fmla="*/ 3931974 w 5812971"/>
              <a:gd name="connsiteY6502" fmla="*/ 362103 h 6046090"/>
              <a:gd name="connsiteX6503" fmla="*/ 3911307 w 5812971"/>
              <a:gd name="connsiteY6503" fmla="*/ 321040 h 6046090"/>
              <a:gd name="connsiteX6504" fmla="*/ 3950761 w 5812971"/>
              <a:gd name="connsiteY6504" fmla="*/ 302374 h 6046090"/>
              <a:gd name="connsiteX6505" fmla="*/ 3085820 w 5812971"/>
              <a:gd name="connsiteY6505" fmla="*/ 300974 h 6046090"/>
              <a:gd name="connsiteX6506" fmla="*/ 3087660 w 5812971"/>
              <a:gd name="connsiteY6506" fmla="*/ 300974 h 6046090"/>
              <a:gd name="connsiteX6507" fmla="*/ 3118938 w 5812971"/>
              <a:gd name="connsiteY6507" fmla="*/ 332705 h 6046090"/>
              <a:gd name="connsiteX6508" fmla="*/ 3087660 w 5812971"/>
              <a:gd name="connsiteY6508" fmla="*/ 362570 h 6046090"/>
              <a:gd name="connsiteX6509" fmla="*/ 3085820 w 5812971"/>
              <a:gd name="connsiteY6509" fmla="*/ 362570 h 6046090"/>
              <a:gd name="connsiteX6510" fmla="*/ 3063741 w 5812971"/>
              <a:gd name="connsiteY6510" fmla="*/ 353237 h 6046090"/>
              <a:gd name="connsiteX6511" fmla="*/ 3054543 w 5812971"/>
              <a:gd name="connsiteY6511" fmla="*/ 330839 h 6046090"/>
              <a:gd name="connsiteX6512" fmla="*/ 3085820 w 5812971"/>
              <a:gd name="connsiteY6512" fmla="*/ 300974 h 6046090"/>
              <a:gd name="connsiteX6513" fmla="*/ 2930433 w 5812971"/>
              <a:gd name="connsiteY6513" fmla="*/ 300974 h 6046090"/>
              <a:gd name="connsiteX6514" fmla="*/ 2932272 w 5812971"/>
              <a:gd name="connsiteY6514" fmla="*/ 300974 h 6046090"/>
              <a:gd name="connsiteX6515" fmla="*/ 2963550 w 5812971"/>
              <a:gd name="connsiteY6515" fmla="*/ 330620 h 6046090"/>
              <a:gd name="connsiteX6516" fmla="*/ 2934112 w 5812971"/>
              <a:gd name="connsiteY6516" fmla="*/ 363970 h 6046090"/>
              <a:gd name="connsiteX6517" fmla="*/ 2930433 w 5812971"/>
              <a:gd name="connsiteY6517" fmla="*/ 363970 h 6046090"/>
              <a:gd name="connsiteX6518" fmla="*/ 2900997 w 5812971"/>
              <a:gd name="connsiteY6518" fmla="*/ 334325 h 6046090"/>
              <a:gd name="connsiteX6519" fmla="*/ 2930433 w 5812971"/>
              <a:gd name="connsiteY6519" fmla="*/ 300974 h 6046090"/>
              <a:gd name="connsiteX6520" fmla="*/ 2112195 w 5812971"/>
              <a:gd name="connsiteY6520" fmla="*/ 299575 h 6046090"/>
              <a:gd name="connsiteX6521" fmla="*/ 2141858 w 5812971"/>
              <a:gd name="connsiteY6521" fmla="*/ 319955 h 6046090"/>
              <a:gd name="connsiteX6522" fmla="*/ 2121464 w 5812971"/>
              <a:gd name="connsiteY6522" fmla="*/ 360717 h 6046090"/>
              <a:gd name="connsiteX6523" fmla="*/ 2110341 w 5812971"/>
              <a:gd name="connsiteY6523" fmla="*/ 362570 h 6046090"/>
              <a:gd name="connsiteX6524" fmla="*/ 2080679 w 5812971"/>
              <a:gd name="connsiteY6524" fmla="*/ 340336 h 6046090"/>
              <a:gd name="connsiteX6525" fmla="*/ 2082532 w 5812971"/>
              <a:gd name="connsiteY6525" fmla="*/ 318102 h 6046090"/>
              <a:gd name="connsiteX6526" fmla="*/ 2101072 w 5812971"/>
              <a:gd name="connsiteY6526" fmla="*/ 301428 h 6046090"/>
              <a:gd name="connsiteX6527" fmla="*/ 2112195 w 5812971"/>
              <a:gd name="connsiteY6527" fmla="*/ 299575 h 6046090"/>
              <a:gd name="connsiteX6528" fmla="*/ 4307597 w 5812971"/>
              <a:gd name="connsiteY6528" fmla="*/ 296310 h 6046090"/>
              <a:gd name="connsiteX6529" fmla="*/ 4330595 w 5812971"/>
              <a:gd name="connsiteY6529" fmla="*/ 297243 h 6046090"/>
              <a:gd name="connsiteX6530" fmla="*/ 4347153 w 5812971"/>
              <a:gd name="connsiteY6530" fmla="*/ 315908 h 6046090"/>
              <a:gd name="connsiteX6531" fmla="*/ 4347153 w 5812971"/>
              <a:gd name="connsiteY6531" fmla="*/ 340173 h 6046090"/>
              <a:gd name="connsiteX6532" fmla="*/ 4319554 w 5812971"/>
              <a:gd name="connsiteY6532" fmla="*/ 356972 h 6046090"/>
              <a:gd name="connsiteX6533" fmla="*/ 4304838 w 5812971"/>
              <a:gd name="connsiteY6533" fmla="*/ 355105 h 6046090"/>
              <a:gd name="connsiteX6534" fmla="*/ 4288279 w 5812971"/>
              <a:gd name="connsiteY6534" fmla="*/ 336439 h 6046090"/>
              <a:gd name="connsiteX6535" fmla="*/ 4290117 w 5812971"/>
              <a:gd name="connsiteY6535" fmla="*/ 312175 h 6046090"/>
              <a:gd name="connsiteX6536" fmla="*/ 4307597 w 5812971"/>
              <a:gd name="connsiteY6536" fmla="*/ 296310 h 6046090"/>
              <a:gd name="connsiteX6537" fmla="*/ 1765025 w 5812971"/>
              <a:gd name="connsiteY6537" fmla="*/ 278578 h 6046090"/>
              <a:gd name="connsiteX6538" fmla="*/ 1792832 w 5812971"/>
              <a:gd name="connsiteY6538" fmla="*/ 297106 h 6046090"/>
              <a:gd name="connsiteX6539" fmla="*/ 1778003 w 5812971"/>
              <a:gd name="connsiteY6539" fmla="*/ 337867 h 6046090"/>
              <a:gd name="connsiteX6540" fmla="*/ 1763170 w 5812971"/>
              <a:gd name="connsiteY6540" fmla="*/ 341573 h 6046090"/>
              <a:gd name="connsiteX6541" fmla="*/ 1735362 w 5812971"/>
              <a:gd name="connsiteY6541" fmla="*/ 323045 h 6046090"/>
              <a:gd name="connsiteX6542" fmla="*/ 1735362 w 5812971"/>
              <a:gd name="connsiteY6542" fmla="*/ 300813 h 6046090"/>
              <a:gd name="connsiteX6543" fmla="*/ 1750193 w 5812971"/>
              <a:gd name="connsiteY6543" fmla="*/ 282283 h 6046090"/>
              <a:gd name="connsiteX6544" fmla="*/ 1765025 w 5812971"/>
              <a:gd name="connsiteY6544" fmla="*/ 278578 h 6046090"/>
              <a:gd name="connsiteX6545" fmla="*/ 3800869 w 5812971"/>
              <a:gd name="connsiteY6545" fmla="*/ 257059 h 6046090"/>
              <a:gd name="connsiteX6546" fmla="*/ 3823116 w 5812971"/>
              <a:gd name="connsiteY6546" fmla="*/ 295696 h 6046090"/>
              <a:gd name="connsiteX6547" fmla="*/ 3793454 w 5812971"/>
              <a:gd name="connsiteY6547" fmla="*/ 317774 h 6046090"/>
              <a:gd name="connsiteX6548" fmla="*/ 3786038 w 5812971"/>
              <a:gd name="connsiteY6548" fmla="*/ 315934 h 6046090"/>
              <a:gd name="connsiteX6549" fmla="*/ 3765644 w 5812971"/>
              <a:gd name="connsiteY6549" fmla="*/ 301215 h 6046090"/>
              <a:gd name="connsiteX6550" fmla="*/ 3761937 w 5812971"/>
              <a:gd name="connsiteY6550" fmla="*/ 279137 h 6046090"/>
              <a:gd name="connsiteX6551" fmla="*/ 3800869 w 5812971"/>
              <a:gd name="connsiteY6551" fmla="*/ 257059 h 6046090"/>
              <a:gd name="connsiteX6552" fmla="*/ 2250544 w 5812971"/>
              <a:gd name="connsiteY6552" fmla="*/ 254779 h 6046090"/>
              <a:gd name="connsiteX6553" fmla="*/ 2259877 w 5812971"/>
              <a:gd name="connsiteY6553" fmla="*/ 254779 h 6046090"/>
              <a:gd name="connsiteX6554" fmla="*/ 2289740 w 5812971"/>
              <a:gd name="connsiteY6554" fmla="*/ 277178 h 6046090"/>
              <a:gd name="connsiteX6555" fmla="*/ 2286007 w 5812971"/>
              <a:gd name="connsiteY6555" fmla="*/ 299575 h 6046090"/>
              <a:gd name="connsiteX6556" fmla="*/ 2267343 w 5812971"/>
              <a:gd name="connsiteY6556" fmla="*/ 314507 h 6046090"/>
              <a:gd name="connsiteX6557" fmla="*/ 2258010 w 5812971"/>
              <a:gd name="connsiteY6557" fmla="*/ 316374 h 6046090"/>
              <a:gd name="connsiteX6558" fmla="*/ 2228146 w 5812971"/>
              <a:gd name="connsiteY6558" fmla="*/ 293975 h 6046090"/>
              <a:gd name="connsiteX6559" fmla="*/ 2250544 w 5812971"/>
              <a:gd name="connsiteY6559" fmla="*/ 254779 h 6046090"/>
              <a:gd name="connsiteX6560" fmla="*/ 4165115 w 5812971"/>
              <a:gd name="connsiteY6560" fmla="*/ 233314 h 6046090"/>
              <a:gd name="connsiteX6561" fmla="*/ 4188446 w 5812971"/>
              <a:gd name="connsiteY6561" fmla="*/ 234248 h 6046090"/>
              <a:gd name="connsiteX6562" fmla="*/ 4207111 w 5812971"/>
              <a:gd name="connsiteY6562" fmla="*/ 251046 h 6046090"/>
              <a:gd name="connsiteX6563" fmla="*/ 4207111 w 5812971"/>
              <a:gd name="connsiteY6563" fmla="*/ 275311 h 6046090"/>
              <a:gd name="connsiteX6564" fmla="*/ 4177247 w 5812971"/>
              <a:gd name="connsiteY6564" fmla="*/ 293977 h 6046090"/>
              <a:gd name="connsiteX6565" fmla="*/ 4166049 w 5812971"/>
              <a:gd name="connsiteY6565" fmla="*/ 292109 h 6046090"/>
              <a:gd name="connsiteX6566" fmla="*/ 4147383 w 5812971"/>
              <a:gd name="connsiteY6566" fmla="*/ 273444 h 6046090"/>
              <a:gd name="connsiteX6567" fmla="*/ 4147383 w 5812971"/>
              <a:gd name="connsiteY6567" fmla="*/ 249181 h 6046090"/>
              <a:gd name="connsiteX6568" fmla="*/ 4165115 w 5812971"/>
              <a:gd name="connsiteY6568" fmla="*/ 233314 h 6046090"/>
              <a:gd name="connsiteX6569" fmla="*/ 3647827 w 5812971"/>
              <a:gd name="connsiteY6569" fmla="*/ 217916 h 6046090"/>
              <a:gd name="connsiteX6570" fmla="*/ 3649682 w 5812971"/>
              <a:gd name="connsiteY6570" fmla="*/ 219783 h 6046090"/>
              <a:gd name="connsiteX6571" fmla="*/ 3673783 w 5812971"/>
              <a:gd name="connsiteY6571" fmla="*/ 255246 h 6046090"/>
              <a:gd name="connsiteX6572" fmla="*/ 3642267 w 5812971"/>
              <a:gd name="connsiteY6572" fmla="*/ 281377 h 6046090"/>
              <a:gd name="connsiteX6573" fmla="*/ 3636705 w 5812971"/>
              <a:gd name="connsiteY6573" fmla="*/ 279510 h 6046090"/>
              <a:gd name="connsiteX6574" fmla="*/ 3614457 w 5812971"/>
              <a:gd name="connsiteY6574" fmla="*/ 266445 h 6046090"/>
              <a:gd name="connsiteX6575" fmla="*/ 3610750 w 5812971"/>
              <a:gd name="connsiteY6575" fmla="*/ 242180 h 6046090"/>
              <a:gd name="connsiteX6576" fmla="*/ 3647827 w 5812971"/>
              <a:gd name="connsiteY6576" fmla="*/ 217916 h 6046090"/>
              <a:gd name="connsiteX6577" fmla="*/ 2403597 w 5812971"/>
              <a:gd name="connsiteY6577" fmla="*/ 217863 h 6046090"/>
              <a:gd name="connsiteX6578" fmla="*/ 2405464 w 5812971"/>
              <a:gd name="connsiteY6578" fmla="*/ 217863 h 6046090"/>
              <a:gd name="connsiteX6579" fmla="*/ 2440928 w 5812971"/>
              <a:gd name="connsiteY6579" fmla="*/ 239940 h 6046090"/>
              <a:gd name="connsiteX6580" fmla="*/ 2437194 w 5812971"/>
              <a:gd name="connsiteY6580" fmla="*/ 263857 h 6046090"/>
              <a:gd name="connsiteX6581" fmla="*/ 2418529 w 5812971"/>
              <a:gd name="connsiteY6581" fmla="*/ 276737 h 6046090"/>
              <a:gd name="connsiteX6582" fmla="*/ 2409196 w 5812971"/>
              <a:gd name="connsiteY6582" fmla="*/ 278578 h 6046090"/>
              <a:gd name="connsiteX6583" fmla="*/ 2379333 w 5812971"/>
              <a:gd name="connsiteY6583" fmla="*/ 254659 h 6046090"/>
              <a:gd name="connsiteX6584" fmla="*/ 2403597 w 5812971"/>
              <a:gd name="connsiteY6584" fmla="*/ 217863 h 6046090"/>
              <a:gd name="connsiteX6585" fmla="*/ 1907321 w 5812971"/>
              <a:gd name="connsiteY6585" fmla="*/ 216982 h 6046090"/>
              <a:gd name="connsiteX6586" fmla="*/ 1935129 w 5812971"/>
              <a:gd name="connsiteY6586" fmla="*/ 235648 h 6046090"/>
              <a:gd name="connsiteX6587" fmla="*/ 1935129 w 5812971"/>
              <a:gd name="connsiteY6587" fmla="*/ 259912 h 6046090"/>
              <a:gd name="connsiteX6588" fmla="*/ 1918445 w 5812971"/>
              <a:gd name="connsiteY6588" fmla="*/ 276711 h 6046090"/>
              <a:gd name="connsiteX6589" fmla="*/ 1905467 w 5812971"/>
              <a:gd name="connsiteY6589" fmla="*/ 278578 h 6046090"/>
              <a:gd name="connsiteX6590" fmla="*/ 1875804 w 5812971"/>
              <a:gd name="connsiteY6590" fmla="*/ 259912 h 6046090"/>
              <a:gd name="connsiteX6591" fmla="*/ 1894343 w 5812971"/>
              <a:gd name="connsiteY6591" fmla="*/ 218850 h 6046090"/>
              <a:gd name="connsiteX6592" fmla="*/ 1907321 w 5812971"/>
              <a:gd name="connsiteY6592" fmla="*/ 216982 h 6046090"/>
              <a:gd name="connsiteX6593" fmla="*/ 3494105 w 5812971"/>
              <a:gd name="connsiteY6593" fmla="*/ 188025 h 6046090"/>
              <a:gd name="connsiteX6594" fmla="*/ 3516505 w 5812971"/>
              <a:gd name="connsiteY6594" fmla="*/ 200903 h 6046090"/>
              <a:gd name="connsiteX6595" fmla="*/ 3522103 w 5812971"/>
              <a:gd name="connsiteY6595" fmla="*/ 224821 h 6046090"/>
              <a:gd name="connsiteX6596" fmla="*/ 3490372 w 5812971"/>
              <a:gd name="connsiteY6596" fmla="*/ 250580 h 6046090"/>
              <a:gd name="connsiteX6597" fmla="*/ 3484774 w 5812971"/>
              <a:gd name="connsiteY6597" fmla="*/ 248740 h 6046090"/>
              <a:gd name="connsiteX6598" fmla="*/ 3458641 w 5812971"/>
              <a:gd name="connsiteY6598" fmla="*/ 213782 h 6046090"/>
              <a:gd name="connsiteX6599" fmla="*/ 3494105 w 5812971"/>
              <a:gd name="connsiteY6599" fmla="*/ 188025 h 6046090"/>
              <a:gd name="connsiteX6600" fmla="*/ 2556650 w 5812971"/>
              <a:gd name="connsiteY6600" fmla="*/ 187584 h 6046090"/>
              <a:gd name="connsiteX6601" fmla="*/ 2558518 w 5812971"/>
              <a:gd name="connsiteY6601" fmla="*/ 187584 h 6046090"/>
              <a:gd name="connsiteX6602" fmla="*/ 2562251 w 5812971"/>
              <a:gd name="connsiteY6602" fmla="*/ 187584 h 6046090"/>
              <a:gd name="connsiteX6603" fmla="*/ 2593981 w 5812971"/>
              <a:gd name="connsiteY6603" fmla="*/ 213715 h 6046090"/>
              <a:gd name="connsiteX6604" fmla="*/ 2588382 w 5812971"/>
              <a:gd name="connsiteY6604" fmla="*/ 236113 h 6046090"/>
              <a:gd name="connsiteX6605" fmla="*/ 2567851 w 5812971"/>
              <a:gd name="connsiteY6605" fmla="*/ 249179 h 6046090"/>
              <a:gd name="connsiteX6606" fmla="*/ 2560384 w 5812971"/>
              <a:gd name="connsiteY6606" fmla="*/ 249179 h 6046090"/>
              <a:gd name="connsiteX6607" fmla="*/ 2530520 w 5812971"/>
              <a:gd name="connsiteY6607" fmla="*/ 223048 h 6046090"/>
              <a:gd name="connsiteX6608" fmla="*/ 2556650 w 5812971"/>
              <a:gd name="connsiteY6608" fmla="*/ 187584 h 6046090"/>
              <a:gd name="connsiteX6609" fmla="*/ 4040993 w 5812971"/>
              <a:gd name="connsiteY6609" fmla="*/ 176386 h 6046090"/>
              <a:gd name="connsiteX6610" fmla="*/ 4044724 w 5812971"/>
              <a:gd name="connsiteY6610" fmla="*/ 176386 h 6046090"/>
              <a:gd name="connsiteX6611" fmla="*/ 4061524 w 5812971"/>
              <a:gd name="connsiteY6611" fmla="*/ 193184 h 6046090"/>
              <a:gd name="connsiteX6612" fmla="*/ 4061524 w 5812971"/>
              <a:gd name="connsiteY6612" fmla="*/ 217449 h 6046090"/>
              <a:gd name="connsiteX6613" fmla="*/ 4031659 w 5812971"/>
              <a:gd name="connsiteY6613" fmla="*/ 237981 h 6046090"/>
              <a:gd name="connsiteX6614" fmla="*/ 4022327 w 5812971"/>
              <a:gd name="connsiteY6614" fmla="*/ 236116 h 6046090"/>
              <a:gd name="connsiteX6615" fmla="*/ 4003663 w 5812971"/>
              <a:gd name="connsiteY6615" fmla="*/ 219316 h 6046090"/>
              <a:gd name="connsiteX6616" fmla="*/ 4001796 w 5812971"/>
              <a:gd name="connsiteY6616" fmla="*/ 195051 h 6046090"/>
              <a:gd name="connsiteX6617" fmla="*/ 4040993 w 5812971"/>
              <a:gd name="connsiteY6617" fmla="*/ 176386 h 6046090"/>
              <a:gd name="connsiteX6618" fmla="*/ 3338038 w 5812971"/>
              <a:gd name="connsiteY6618" fmla="*/ 167039 h 6046090"/>
              <a:gd name="connsiteX6619" fmla="*/ 3360597 w 5812971"/>
              <a:gd name="connsiteY6619" fmla="*/ 178156 h 6046090"/>
              <a:gd name="connsiteX6620" fmla="*/ 3368116 w 5812971"/>
              <a:gd name="connsiteY6620" fmla="*/ 200389 h 6046090"/>
              <a:gd name="connsiteX6621" fmla="*/ 3336159 w 5812971"/>
              <a:gd name="connsiteY6621" fmla="*/ 228182 h 6046090"/>
              <a:gd name="connsiteX6622" fmla="*/ 3332399 w 5812971"/>
              <a:gd name="connsiteY6622" fmla="*/ 228182 h 6046090"/>
              <a:gd name="connsiteX6623" fmla="*/ 3304202 w 5812971"/>
              <a:gd name="connsiteY6623" fmla="*/ 194831 h 6046090"/>
              <a:gd name="connsiteX6624" fmla="*/ 3338038 w 5812971"/>
              <a:gd name="connsiteY6624" fmla="*/ 167039 h 6046090"/>
              <a:gd name="connsiteX6625" fmla="*/ 2717171 w 5812971"/>
              <a:gd name="connsiteY6625" fmla="*/ 165186 h 6046090"/>
              <a:gd name="connsiteX6626" fmla="*/ 2748901 w 5812971"/>
              <a:gd name="connsiteY6626" fmla="*/ 192978 h 6046090"/>
              <a:gd name="connsiteX6627" fmla="*/ 2720904 w 5812971"/>
              <a:gd name="connsiteY6627" fmla="*/ 228182 h 6046090"/>
              <a:gd name="connsiteX6628" fmla="*/ 2715305 w 5812971"/>
              <a:gd name="connsiteY6628" fmla="*/ 228182 h 6046090"/>
              <a:gd name="connsiteX6629" fmla="*/ 2685440 w 5812971"/>
              <a:gd name="connsiteY6629" fmla="*/ 200389 h 6046090"/>
              <a:gd name="connsiteX6630" fmla="*/ 2711571 w 5812971"/>
              <a:gd name="connsiteY6630" fmla="*/ 167039 h 6046090"/>
              <a:gd name="connsiteX6631" fmla="*/ 2717171 w 5812971"/>
              <a:gd name="connsiteY6631" fmla="*/ 165186 h 6046090"/>
              <a:gd name="connsiteX6632" fmla="*/ 2052909 w 5812971"/>
              <a:gd name="connsiteY6632" fmla="*/ 162387 h 6046090"/>
              <a:gd name="connsiteX6633" fmla="*/ 2082572 w 5812971"/>
              <a:gd name="connsiteY6633" fmla="*/ 184621 h 6046090"/>
              <a:gd name="connsiteX6634" fmla="*/ 2080716 w 5812971"/>
              <a:gd name="connsiteY6634" fmla="*/ 206853 h 6046090"/>
              <a:gd name="connsiteX6635" fmla="*/ 2064032 w 5812971"/>
              <a:gd name="connsiteY6635" fmla="*/ 223530 h 6046090"/>
              <a:gd name="connsiteX6636" fmla="*/ 2051057 w 5812971"/>
              <a:gd name="connsiteY6636" fmla="*/ 225383 h 6046090"/>
              <a:gd name="connsiteX6637" fmla="*/ 2021392 w 5812971"/>
              <a:gd name="connsiteY6637" fmla="*/ 205002 h 6046090"/>
              <a:gd name="connsiteX6638" fmla="*/ 2041785 w 5812971"/>
              <a:gd name="connsiteY6638" fmla="*/ 166094 h 6046090"/>
              <a:gd name="connsiteX6639" fmla="*/ 2043639 w 5812971"/>
              <a:gd name="connsiteY6639" fmla="*/ 164240 h 6046090"/>
              <a:gd name="connsiteX6640" fmla="*/ 2052909 w 5812971"/>
              <a:gd name="connsiteY6640" fmla="*/ 162387 h 6046090"/>
              <a:gd name="connsiteX6641" fmla="*/ 3180291 w 5812971"/>
              <a:gd name="connsiteY6641" fmla="*/ 153987 h 6046090"/>
              <a:gd name="connsiteX6642" fmla="*/ 3184051 w 5812971"/>
              <a:gd name="connsiteY6642" fmla="*/ 161454 h 6046090"/>
              <a:gd name="connsiteX6643" fmla="*/ 3184051 w 5812971"/>
              <a:gd name="connsiteY6643" fmla="*/ 153987 h 6046090"/>
              <a:gd name="connsiteX6644" fmla="*/ 3204730 w 5812971"/>
              <a:gd name="connsiteY6644" fmla="*/ 165186 h 6046090"/>
              <a:gd name="connsiteX6645" fmla="*/ 3214129 w 5812971"/>
              <a:gd name="connsiteY6645" fmla="*/ 187584 h 6046090"/>
              <a:gd name="connsiteX6646" fmla="*/ 3182171 w 5812971"/>
              <a:gd name="connsiteY6646" fmla="*/ 215582 h 6046090"/>
              <a:gd name="connsiteX6647" fmla="*/ 3180291 w 5812971"/>
              <a:gd name="connsiteY6647" fmla="*/ 215582 h 6046090"/>
              <a:gd name="connsiteX6648" fmla="*/ 3157733 w 5812971"/>
              <a:gd name="connsiteY6648" fmla="*/ 206249 h 6046090"/>
              <a:gd name="connsiteX6649" fmla="*/ 3148335 w 5812971"/>
              <a:gd name="connsiteY6649" fmla="*/ 183852 h 6046090"/>
              <a:gd name="connsiteX6650" fmla="*/ 3180291 w 5812971"/>
              <a:gd name="connsiteY6650" fmla="*/ 153987 h 6046090"/>
              <a:gd name="connsiteX6651" fmla="*/ 2869039 w 5812971"/>
              <a:gd name="connsiteY6651" fmla="*/ 153987 h 6046090"/>
              <a:gd name="connsiteX6652" fmla="*/ 2870919 w 5812971"/>
              <a:gd name="connsiteY6652" fmla="*/ 153987 h 6046090"/>
              <a:gd name="connsiteX6653" fmla="*/ 2902875 w 5812971"/>
              <a:gd name="connsiteY6653" fmla="*/ 183852 h 6046090"/>
              <a:gd name="connsiteX6654" fmla="*/ 2872799 w 5812971"/>
              <a:gd name="connsiteY6654" fmla="*/ 215582 h 6046090"/>
              <a:gd name="connsiteX6655" fmla="*/ 2870919 w 5812971"/>
              <a:gd name="connsiteY6655" fmla="*/ 215582 h 6046090"/>
              <a:gd name="connsiteX6656" fmla="*/ 2838961 w 5812971"/>
              <a:gd name="connsiteY6656" fmla="*/ 185717 h 6046090"/>
              <a:gd name="connsiteX6657" fmla="*/ 2869039 w 5812971"/>
              <a:gd name="connsiteY6657" fmla="*/ 153987 h 6046090"/>
              <a:gd name="connsiteX6658" fmla="*/ 3024650 w 5812971"/>
              <a:gd name="connsiteY6658" fmla="*/ 151188 h 6046090"/>
              <a:gd name="connsiteX6659" fmla="*/ 3026544 w 5812971"/>
              <a:gd name="connsiteY6659" fmla="*/ 151188 h 6046090"/>
              <a:gd name="connsiteX6660" fmla="*/ 3058743 w 5812971"/>
              <a:gd name="connsiteY6660" fmla="*/ 180373 h 6046090"/>
              <a:gd name="connsiteX6661" fmla="*/ 3026544 w 5812971"/>
              <a:gd name="connsiteY6661" fmla="*/ 211383 h 6046090"/>
              <a:gd name="connsiteX6662" fmla="*/ 3024650 w 5812971"/>
              <a:gd name="connsiteY6662" fmla="*/ 211383 h 6046090"/>
              <a:gd name="connsiteX6663" fmla="*/ 2994347 w 5812971"/>
              <a:gd name="connsiteY6663" fmla="*/ 180373 h 6046090"/>
              <a:gd name="connsiteX6664" fmla="*/ 3024650 w 5812971"/>
              <a:gd name="connsiteY6664" fmla="*/ 151188 h 6046090"/>
              <a:gd name="connsiteX6665" fmla="*/ 3893071 w 5812971"/>
              <a:gd name="connsiteY6665" fmla="*/ 126871 h 6046090"/>
              <a:gd name="connsiteX6666" fmla="*/ 3915469 w 5812971"/>
              <a:gd name="connsiteY6666" fmla="*/ 167347 h 6046090"/>
              <a:gd name="connsiteX6667" fmla="*/ 3885605 w 5812971"/>
              <a:gd name="connsiteY6667" fmla="*/ 187587 h 6046090"/>
              <a:gd name="connsiteX6668" fmla="*/ 3876273 w 5812971"/>
              <a:gd name="connsiteY6668" fmla="*/ 187587 h 6046090"/>
              <a:gd name="connsiteX6669" fmla="*/ 3853875 w 5812971"/>
              <a:gd name="connsiteY6669" fmla="*/ 148948 h 6046090"/>
              <a:gd name="connsiteX6670" fmla="*/ 3893071 w 5812971"/>
              <a:gd name="connsiteY6670" fmla="*/ 126871 h 6046090"/>
              <a:gd name="connsiteX6671" fmla="*/ 2201056 w 5812971"/>
              <a:gd name="connsiteY6671" fmla="*/ 116192 h 6046090"/>
              <a:gd name="connsiteX6672" fmla="*/ 2230528 w 5812971"/>
              <a:gd name="connsiteY6672" fmla="*/ 138425 h 6046090"/>
              <a:gd name="connsiteX6673" fmla="*/ 2208424 w 5812971"/>
              <a:gd name="connsiteY6673" fmla="*/ 177335 h 6046090"/>
              <a:gd name="connsiteX6674" fmla="*/ 2199215 w 5812971"/>
              <a:gd name="connsiteY6674" fmla="*/ 179186 h 6046090"/>
              <a:gd name="connsiteX6675" fmla="*/ 2169745 w 5812971"/>
              <a:gd name="connsiteY6675" fmla="*/ 156952 h 6046090"/>
              <a:gd name="connsiteX6676" fmla="*/ 2190005 w 5812971"/>
              <a:gd name="connsiteY6676" fmla="*/ 118043 h 6046090"/>
              <a:gd name="connsiteX6677" fmla="*/ 2201056 w 5812971"/>
              <a:gd name="connsiteY6677" fmla="*/ 116192 h 6046090"/>
              <a:gd name="connsiteX6678" fmla="*/ 3740675 w 5812971"/>
              <a:gd name="connsiteY6678" fmla="*/ 86274 h 6046090"/>
              <a:gd name="connsiteX6679" fmla="*/ 3742527 w 5812971"/>
              <a:gd name="connsiteY6679" fmla="*/ 86274 h 6046090"/>
              <a:gd name="connsiteX6680" fmla="*/ 3762921 w 5812971"/>
              <a:gd name="connsiteY6680" fmla="*/ 100993 h 6046090"/>
              <a:gd name="connsiteX6681" fmla="*/ 3764775 w 5812971"/>
              <a:gd name="connsiteY6681" fmla="*/ 124912 h 6046090"/>
              <a:gd name="connsiteX6682" fmla="*/ 3735111 w 5812971"/>
              <a:gd name="connsiteY6682" fmla="*/ 146989 h 6046090"/>
              <a:gd name="connsiteX6683" fmla="*/ 3727697 w 5812971"/>
              <a:gd name="connsiteY6683" fmla="*/ 146989 h 6046090"/>
              <a:gd name="connsiteX6684" fmla="*/ 3703595 w 5812971"/>
              <a:gd name="connsiteY6684" fmla="*/ 108354 h 6046090"/>
              <a:gd name="connsiteX6685" fmla="*/ 3740675 w 5812971"/>
              <a:gd name="connsiteY6685" fmla="*/ 86274 h 6046090"/>
              <a:gd name="connsiteX6686" fmla="*/ 2345069 w 5812971"/>
              <a:gd name="connsiteY6686" fmla="*/ 76994 h 6046090"/>
              <a:gd name="connsiteX6687" fmla="*/ 2350629 w 5812971"/>
              <a:gd name="connsiteY6687" fmla="*/ 76994 h 6046090"/>
              <a:gd name="connsiteX6688" fmla="*/ 2380293 w 5812971"/>
              <a:gd name="connsiteY6688" fmla="*/ 101082 h 6046090"/>
              <a:gd name="connsiteX6689" fmla="*/ 2358046 w 5812971"/>
              <a:gd name="connsiteY6689" fmla="*/ 138138 h 6046090"/>
              <a:gd name="connsiteX6690" fmla="*/ 2348777 w 5812971"/>
              <a:gd name="connsiteY6690" fmla="*/ 139990 h 6046090"/>
              <a:gd name="connsiteX6691" fmla="*/ 2319113 w 5812971"/>
              <a:gd name="connsiteY6691" fmla="*/ 115903 h 6046090"/>
              <a:gd name="connsiteX6692" fmla="*/ 2341361 w 5812971"/>
              <a:gd name="connsiteY6692" fmla="*/ 78847 h 6046090"/>
              <a:gd name="connsiteX6693" fmla="*/ 2345069 w 5812971"/>
              <a:gd name="connsiteY6693" fmla="*/ 76994 h 6046090"/>
              <a:gd name="connsiteX6694" fmla="*/ 3588480 w 5812971"/>
              <a:gd name="connsiteY6694" fmla="*/ 52277 h 6046090"/>
              <a:gd name="connsiteX6695" fmla="*/ 3590309 w 5812971"/>
              <a:gd name="connsiteY6695" fmla="*/ 54157 h 6046090"/>
              <a:gd name="connsiteX6696" fmla="*/ 3608585 w 5812971"/>
              <a:gd name="connsiteY6696" fmla="*/ 65436 h 6046090"/>
              <a:gd name="connsiteX6697" fmla="*/ 3614068 w 5812971"/>
              <a:gd name="connsiteY6697" fmla="*/ 89873 h 6046090"/>
              <a:gd name="connsiteX6698" fmla="*/ 3582999 w 5812971"/>
              <a:gd name="connsiteY6698" fmla="*/ 116192 h 6046090"/>
              <a:gd name="connsiteX6699" fmla="*/ 3577517 w 5812971"/>
              <a:gd name="connsiteY6699" fmla="*/ 114312 h 6046090"/>
              <a:gd name="connsiteX6700" fmla="*/ 3557411 w 5812971"/>
              <a:gd name="connsiteY6700" fmla="*/ 101152 h 6046090"/>
              <a:gd name="connsiteX6701" fmla="*/ 3551928 w 5812971"/>
              <a:gd name="connsiteY6701" fmla="*/ 78594 h 6046090"/>
              <a:gd name="connsiteX6702" fmla="*/ 3588480 w 5812971"/>
              <a:gd name="connsiteY6702" fmla="*/ 52277 h 6046090"/>
              <a:gd name="connsiteX6703" fmla="*/ 2502990 w 5812971"/>
              <a:gd name="connsiteY6703" fmla="*/ 44797 h 6046090"/>
              <a:gd name="connsiteX6704" fmla="*/ 2532854 w 5812971"/>
              <a:gd name="connsiteY6704" fmla="*/ 70736 h 6046090"/>
              <a:gd name="connsiteX6705" fmla="*/ 2508589 w 5812971"/>
              <a:gd name="connsiteY6705" fmla="*/ 105940 h 6046090"/>
              <a:gd name="connsiteX6706" fmla="*/ 2501122 w 5812971"/>
              <a:gd name="connsiteY6706" fmla="*/ 107792 h 6046090"/>
              <a:gd name="connsiteX6707" fmla="*/ 2469393 w 5812971"/>
              <a:gd name="connsiteY6707" fmla="*/ 81853 h 6046090"/>
              <a:gd name="connsiteX6708" fmla="*/ 2474992 w 5812971"/>
              <a:gd name="connsiteY6708" fmla="*/ 59620 h 6046090"/>
              <a:gd name="connsiteX6709" fmla="*/ 2495523 w 5812971"/>
              <a:gd name="connsiteY6709" fmla="*/ 46650 h 6046090"/>
              <a:gd name="connsiteX6710" fmla="*/ 2497390 w 5812971"/>
              <a:gd name="connsiteY6710" fmla="*/ 46650 h 6046090"/>
              <a:gd name="connsiteX6711" fmla="*/ 2502990 w 5812971"/>
              <a:gd name="connsiteY6711" fmla="*/ 44797 h 6046090"/>
              <a:gd name="connsiteX6712" fmla="*/ 3432977 w 5812971"/>
              <a:gd name="connsiteY6712" fmla="*/ 28879 h 6046090"/>
              <a:gd name="connsiteX6713" fmla="*/ 3460975 w 5812971"/>
              <a:gd name="connsiteY6713" fmla="*/ 63835 h 6046090"/>
              <a:gd name="connsiteX6714" fmla="*/ 3431110 w 5812971"/>
              <a:gd name="connsiteY6714" fmla="*/ 89592 h 6046090"/>
              <a:gd name="connsiteX6715" fmla="*/ 3427378 w 5812971"/>
              <a:gd name="connsiteY6715" fmla="*/ 89592 h 6046090"/>
              <a:gd name="connsiteX6716" fmla="*/ 3404979 w 5812971"/>
              <a:gd name="connsiteY6716" fmla="*/ 76715 h 6046090"/>
              <a:gd name="connsiteX6717" fmla="*/ 3397514 w 5812971"/>
              <a:gd name="connsiteY6717" fmla="*/ 54637 h 6046090"/>
              <a:gd name="connsiteX6718" fmla="*/ 3432977 w 5812971"/>
              <a:gd name="connsiteY6718" fmla="*/ 28879 h 6046090"/>
              <a:gd name="connsiteX6719" fmla="*/ 2651843 w 5812971"/>
              <a:gd name="connsiteY6719" fmla="*/ 22399 h 6046090"/>
              <a:gd name="connsiteX6720" fmla="*/ 2653710 w 5812971"/>
              <a:gd name="connsiteY6720" fmla="*/ 22399 h 6046090"/>
              <a:gd name="connsiteX6721" fmla="*/ 2657442 w 5812971"/>
              <a:gd name="connsiteY6721" fmla="*/ 22399 h 6046090"/>
              <a:gd name="connsiteX6722" fmla="*/ 2687307 w 5812971"/>
              <a:gd name="connsiteY6722" fmla="*/ 50396 h 6046090"/>
              <a:gd name="connsiteX6723" fmla="*/ 2681708 w 5812971"/>
              <a:gd name="connsiteY6723" fmla="*/ 72795 h 6046090"/>
              <a:gd name="connsiteX6724" fmla="*/ 2661176 w 5812971"/>
              <a:gd name="connsiteY6724" fmla="*/ 83995 h 6046090"/>
              <a:gd name="connsiteX6725" fmla="*/ 2655577 w 5812971"/>
              <a:gd name="connsiteY6725" fmla="*/ 83995 h 6046090"/>
              <a:gd name="connsiteX6726" fmla="*/ 2623846 w 5812971"/>
              <a:gd name="connsiteY6726" fmla="*/ 57863 h 6046090"/>
              <a:gd name="connsiteX6727" fmla="*/ 2651843 w 5812971"/>
              <a:gd name="connsiteY6727" fmla="*/ 22399 h 6046090"/>
              <a:gd name="connsiteX6728" fmla="*/ 3274804 w 5812971"/>
              <a:gd name="connsiteY6728" fmla="*/ 9801 h 6046090"/>
              <a:gd name="connsiteX6729" fmla="*/ 3278483 w 5812971"/>
              <a:gd name="connsiteY6729" fmla="*/ 11654 h 6046090"/>
              <a:gd name="connsiteX6730" fmla="*/ 3306081 w 5812971"/>
              <a:gd name="connsiteY6730" fmla="*/ 45005 h 6046090"/>
              <a:gd name="connsiteX6731" fmla="*/ 3276644 w 5812971"/>
              <a:gd name="connsiteY6731" fmla="*/ 72796 h 6046090"/>
              <a:gd name="connsiteX6732" fmla="*/ 3272963 w 5812971"/>
              <a:gd name="connsiteY6732" fmla="*/ 72796 h 6046090"/>
              <a:gd name="connsiteX6733" fmla="*/ 3250886 w 5812971"/>
              <a:gd name="connsiteY6733" fmla="*/ 61680 h 6046090"/>
              <a:gd name="connsiteX6734" fmla="*/ 3243526 w 5812971"/>
              <a:gd name="connsiteY6734" fmla="*/ 39445 h 6046090"/>
              <a:gd name="connsiteX6735" fmla="*/ 3274804 w 5812971"/>
              <a:gd name="connsiteY6735" fmla="*/ 9801 h 6046090"/>
              <a:gd name="connsiteX6736" fmla="*/ 2807444 w 5812971"/>
              <a:gd name="connsiteY6736" fmla="*/ 8401 h 6046090"/>
              <a:gd name="connsiteX6737" fmla="*/ 2811203 w 5812971"/>
              <a:gd name="connsiteY6737" fmla="*/ 8401 h 6046090"/>
              <a:gd name="connsiteX6738" fmla="*/ 2841281 w 5812971"/>
              <a:gd name="connsiteY6738" fmla="*/ 35763 h 6046090"/>
              <a:gd name="connsiteX6739" fmla="*/ 2813083 w 5812971"/>
              <a:gd name="connsiteY6739" fmla="*/ 68596 h 6046090"/>
              <a:gd name="connsiteX6740" fmla="*/ 2809323 w 5812971"/>
              <a:gd name="connsiteY6740" fmla="*/ 68596 h 6046090"/>
              <a:gd name="connsiteX6741" fmla="*/ 2777366 w 5812971"/>
              <a:gd name="connsiteY6741" fmla="*/ 41235 h 6046090"/>
              <a:gd name="connsiteX6742" fmla="*/ 2807444 w 5812971"/>
              <a:gd name="connsiteY6742" fmla="*/ 8401 h 6046090"/>
              <a:gd name="connsiteX6743" fmla="*/ 3119417 w 5812971"/>
              <a:gd name="connsiteY6743" fmla="*/ 2802 h 6046090"/>
              <a:gd name="connsiteX6744" fmla="*/ 3121256 w 5812971"/>
              <a:gd name="connsiteY6744" fmla="*/ 2802 h 6046090"/>
              <a:gd name="connsiteX6745" fmla="*/ 3152534 w 5812971"/>
              <a:gd name="connsiteY6745" fmla="*/ 33810 h 6046090"/>
              <a:gd name="connsiteX6746" fmla="*/ 3121256 w 5812971"/>
              <a:gd name="connsiteY6746" fmla="*/ 62997 h 6046090"/>
              <a:gd name="connsiteX6747" fmla="*/ 3119417 w 5812971"/>
              <a:gd name="connsiteY6747" fmla="*/ 62997 h 6046090"/>
              <a:gd name="connsiteX6748" fmla="*/ 3089979 w 5812971"/>
              <a:gd name="connsiteY6748" fmla="*/ 31987 h 6046090"/>
              <a:gd name="connsiteX6749" fmla="*/ 3119417 w 5812971"/>
              <a:gd name="connsiteY6749" fmla="*/ 2802 h 6046090"/>
              <a:gd name="connsiteX6750" fmla="*/ 2963799 w 5812971"/>
              <a:gd name="connsiteY6750" fmla="*/ 0 h 6046090"/>
              <a:gd name="connsiteX6751" fmla="*/ 2965650 w 5812971"/>
              <a:gd name="connsiteY6751" fmla="*/ 0 h 6046090"/>
              <a:gd name="connsiteX6752" fmla="*/ 2997147 w 5812971"/>
              <a:gd name="connsiteY6752" fmla="*/ 29865 h 6046090"/>
              <a:gd name="connsiteX6753" fmla="*/ 2967504 w 5812971"/>
              <a:gd name="connsiteY6753" fmla="*/ 61596 h 6046090"/>
              <a:gd name="connsiteX6754" fmla="*/ 2965650 w 5812971"/>
              <a:gd name="connsiteY6754" fmla="*/ 61596 h 6046090"/>
              <a:gd name="connsiteX6755" fmla="*/ 2934153 w 5812971"/>
              <a:gd name="connsiteY6755" fmla="*/ 31732 h 6046090"/>
              <a:gd name="connsiteX6756" fmla="*/ 2941563 w 5812971"/>
              <a:gd name="connsiteY6756" fmla="*/ 9334 h 6046090"/>
              <a:gd name="connsiteX6757" fmla="*/ 2963799 w 5812971"/>
              <a:gd name="connsiteY6757" fmla="*/ 0 h 604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</a:cxnLst>
            <a:rect l="l" t="t" r="r" b="b"/>
            <a:pathLst>
              <a:path w="5812971" h="6046090">
                <a:moveTo>
                  <a:pt x="3002995" y="5983096"/>
                </a:moveTo>
                <a:cubicBezTo>
                  <a:pt x="3023375" y="5983096"/>
                  <a:pt x="3036345" y="5997918"/>
                  <a:pt x="3036345" y="6014593"/>
                </a:cubicBezTo>
                <a:cubicBezTo>
                  <a:pt x="3036345" y="6031269"/>
                  <a:pt x="3021523" y="6046090"/>
                  <a:pt x="3004846" y="6046090"/>
                </a:cubicBezTo>
                <a:cubicBezTo>
                  <a:pt x="2986318" y="6046090"/>
                  <a:pt x="2973349" y="6031269"/>
                  <a:pt x="2973349" y="6014593"/>
                </a:cubicBezTo>
                <a:cubicBezTo>
                  <a:pt x="2973349" y="5997918"/>
                  <a:pt x="2986318" y="5983096"/>
                  <a:pt x="3002995" y="5983096"/>
                </a:cubicBezTo>
                <a:close/>
                <a:moveTo>
                  <a:pt x="3156774" y="5981696"/>
                </a:moveTo>
                <a:cubicBezTo>
                  <a:pt x="3156774" y="5981696"/>
                  <a:pt x="3156774" y="5981696"/>
                  <a:pt x="3160453" y="5981696"/>
                </a:cubicBezTo>
                <a:cubicBezTo>
                  <a:pt x="3177013" y="5981696"/>
                  <a:pt x="3189891" y="5994465"/>
                  <a:pt x="3191733" y="6010881"/>
                </a:cubicBezTo>
                <a:cubicBezTo>
                  <a:pt x="3191733" y="6027299"/>
                  <a:pt x="3178852" y="6040068"/>
                  <a:pt x="3162293" y="6041891"/>
                </a:cubicBezTo>
                <a:cubicBezTo>
                  <a:pt x="3162293" y="6041891"/>
                  <a:pt x="3162293" y="6041891"/>
                  <a:pt x="3158615" y="6041891"/>
                </a:cubicBezTo>
                <a:cubicBezTo>
                  <a:pt x="3142055" y="6041891"/>
                  <a:pt x="3129177" y="6029122"/>
                  <a:pt x="3127336" y="6012706"/>
                </a:cubicBezTo>
                <a:cubicBezTo>
                  <a:pt x="3127336" y="6005409"/>
                  <a:pt x="3131015" y="5996289"/>
                  <a:pt x="3136537" y="5990817"/>
                </a:cubicBezTo>
                <a:cubicBezTo>
                  <a:pt x="3142055" y="5985344"/>
                  <a:pt x="3149414" y="5981696"/>
                  <a:pt x="3156774" y="5981696"/>
                </a:cubicBezTo>
                <a:close/>
                <a:moveTo>
                  <a:pt x="2848520" y="5978896"/>
                </a:moveTo>
                <a:cubicBezTo>
                  <a:pt x="2848520" y="5978896"/>
                  <a:pt x="2848520" y="5978896"/>
                  <a:pt x="2850401" y="5986363"/>
                </a:cubicBezTo>
                <a:cubicBezTo>
                  <a:pt x="2850401" y="5986363"/>
                  <a:pt x="2850401" y="5986363"/>
                  <a:pt x="2852279" y="5978896"/>
                </a:cubicBezTo>
                <a:cubicBezTo>
                  <a:pt x="2869198" y="5978896"/>
                  <a:pt x="2882357" y="5993828"/>
                  <a:pt x="2880477" y="6010626"/>
                </a:cubicBezTo>
                <a:cubicBezTo>
                  <a:pt x="2880477" y="6027425"/>
                  <a:pt x="2865439" y="6040491"/>
                  <a:pt x="2850401" y="6040491"/>
                </a:cubicBezTo>
                <a:cubicBezTo>
                  <a:pt x="2850401" y="6040491"/>
                  <a:pt x="2850401" y="6040491"/>
                  <a:pt x="2846640" y="6040491"/>
                </a:cubicBezTo>
                <a:cubicBezTo>
                  <a:pt x="2829722" y="6038624"/>
                  <a:pt x="2816563" y="6023692"/>
                  <a:pt x="2816563" y="6006894"/>
                </a:cubicBezTo>
                <a:cubicBezTo>
                  <a:pt x="2818442" y="5990095"/>
                  <a:pt x="2831602" y="5978896"/>
                  <a:pt x="2848520" y="5978896"/>
                </a:cubicBezTo>
                <a:close/>
                <a:moveTo>
                  <a:pt x="3310565" y="5970496"/>
                </a:moveTo>
                <a:cubicBezTo>
                  <a:pt x="3312394" y="5970496"/>
                  <a:pt x="3314221" y="5970496"/>
                  <a:pt x="3314221" y="5970496"/>
                </a:cubicBezTo>
                <a:cubicBezTo>
                  <a:pt x="3330669" y="5970496"/>
                  <a:pt x="3343463" y="5981442"/>
                  <a:pt x="3345291" y="5997859"/>
                </a:cubicBezTo>
                <a:cubicBezTo>
                  <a:pt x="3347118" y="6005155"/>
                  <a:pt x="3343463" y="6014275"/>
                  <a:pt x="3337979" y="6019749"/>
                </a:cubicBezTo>
                <a:cubicBezTo>
                  <a:pt x="3332497" y="6025220"/>
                  <a:pt x="3327015" y="6030692"/>
                  <a:pt x="3317876" y="6030692"/>
                </a:cubicBezTo>
                <a:cubicBezTo>
                  <a:pt x="3317876" y="6030692"/>
                  <a:pt x="3317876" y="6030692"/>
                  <a:pt x="3316048" y="6030692"/>
                </a:cubicBezTo>
                <a:cubicBezTo>
                  <a:pt x="3316048" y="6030692"/>
                  <a:pt x="3314221" y="6030692"/>
                  <a:pt x="3314221" y="6030692"/>
                </a:cubicBezTo>
                <a:cubicBezTo>
                  <a:pt x="3297771" y="6030692"/>
                  <a:pt x="3284978" y="6019749"/>
                  <a:pt x="3283149" y="6003331"/>
                </a:cubicBezTo>
                <a:cubicBezTo>
                  <a:pt x="3281323" y="5986914"/>
                  <a:pt x="3294117" y="5972321"/>
                  <a:pt x="3310565" y="5970496"/>
                </a:cubicBezTo>
                <a:close/>
                <a:moveTo>
                  <a:pt x="2696639" y="5965858"/>
                </a:moveTo>
                <a:cubicBezTo>
                  <a:pt x="2715305" y="5967737"/>
                  <a:pt x="2728369" y="5982777"/>
                  <a:pt x="2726502" y="5999695"/>
                </a:cubicBezTo>
                <a:cubicBezTo>
                  <a:pt x="2724637" y="6016614"/>
                  <a:pt x="2711571" y="6027893"/>
                  <a:pt x="2694772" y="6027893"/>
                </a:cubicBezTo>
                <a:cubicBezTo>
                  <a:pt x="2694772" y="6027893"/>
                  <a:pt x="2692906" y="6027893"/>
                  <a:pt x="2691041" y="6027893"/>
                </a:cubicBezTo>
                <a:cubicBezTo>
                  <a:pt x="2681708" y="6026012"/>
                  <a:pt x="2674241" y="6022254"/>
                  <a:pt x="2668641" y="6016614"/>
                </a:cubicBezTo>
                <a:cubicBezTo>
                  <a:pt x="2663043" y="6009094"/>
                  <a:pt x="2661176" y="6001574"/>
                  <a:pt x="2663043" y="5992175"/>
                </a:cubicBezTo>
                <a:cubicBezTo>
                  <a:pt x="2664908" y="5975257"/>
                  <a:pt x="2679841" y="5962097"/>
                  <a:pt x="2696639" y="5965858"/>
                </a:cubicBezTo>
                <a:close/>
                <a:moveTo>
                  <a:pt x="3470036" y="5949499"/>
                </a:moveTo>
                <a:cubicBezTo>
                  <a:pt x="3484656" y="5949499"/>
                  <a:pt x="3497449" y="5962468"/>
                  <a:pt x="3499278" y="5977290"/>
                </a:cubicBezTo>
                <a:cubicBezTo>
                  <a:pt x="3501105" y="5993966"/>
                  <a:pt x="3490139" y="6008788"/>
                  <a:pt x="3473691" y="6012493"/>
                </a:cubicBezTo>
                <a:cubicBezTo>
                  <a:pt x="3470036" y="6012493"/>
                  <a:pt x="3468206" y="6012493"/>
                  <a:pt x="3468206" y="6012493"/>
                </a:cubicBezTo>
                <a:cubicBezTo>
                  <a:pt x="3451759" y="6012493"/>
                  <a:pt x="3438966" y="6001377"/>
                  <a:pt x="3437137" y="5986554"/>
                </a:cubicBezTo>
                <a:cubicBezTo>
                  <a:pt x="3435310" y="5969878"/>
                  <a:pt x="3446275" y="5953204"/>
                  <a:pt x="3462725" y="5951351"/>
                </a:cubicBezTo>
                <a:cubicBezTo>
                  <a:pt x="3466381" y="5949499"/>
                  <a:pt x="3468206" y="5949499"/>
                  <a:pt x="3470036" y="5949499"/>
                </a:cubicBezTo>
                <a:close/>
                <a:moveTo>
                  <a:pt x="2544721" y="5946179"/>
                </a:moveTo>
                <a:cubicBezTo>
                  <a:pt x="2563260" y="5948019"/>
                  <a:pt x="2574383" y="5964577"/>
                  <a:pt x="2572529" y="5981136"/>
                </a:cubicBezTo>
                <a:cubicBezTo>
                  <a:pt x="2568822" y="5995856"/>
                  <a:pt x="2555844" y="6006894"/>
                  <a:pt x="2541013" y="6006894"/>
                </a:cubicBezTo>
                <a:cubicBezTo>
                  <a:pt x="2539159" y="6006894"/>
                  <a:pt x="2537305" y="6006894"/>
                  <a:pt x="2537305" y="6006894"/>
                </a:cubicBezTo>
                <a:cubicBezTo>
                  <a:pt x="2518765" y="6003214"/>
                  <a:pt x="2505789" y="5986655"/>
                  <a:pt x="2509497" y="5970098"/>
                </a:cubicBezTo>
                <a:cubicBezTo>
                  <a:pt x="2511351" y="5953539"/>
                  <a:pt x="2528035" y="5942500"/>
                  <a:pt x="2544721" y="5946179"/>
                </a:cubicBezTo>
                <a:close/>
                <a:moveTo>
                  <a:pt x="3614307" y="5924301"/>
                </a:moveTo>
                <a:cubicBezTo>
                  <a:pt x="3618013" y="5924301"/>
                  <a:pt x="3619869" y="5924301"/>
                  <a:pt x="3621721" y="5924301"/>
                </a:cubicBezTo>
                <a:cubicBezTo>
                  <a:pt x="3636553" y="5924301"/>
                  <a:pt x="3649529" y="5933421"/>
                  <a:pt x="3651385" y="5948014"/>
                </a:cubicBezTo>
                <a:cubicBezTo>
                  <a:pt x="3655093" y="5964431"/>
                  <a:pt x="3643967" y="5980847"/>
                  <a:pt x="3627283" y="5984496"/>
                </a:cubicBezTo>
                <a:cubicBezTo>
                  <a:pt x="3627283" y="5984496"/>
                  <a:pt x="3627283" y="5984496"/>
                  <a:pt x="3625430" y="5984496"/>
                </a:cubicBezTo>
                <a:cubicBezTo>
                  <a:pt x="3623576" y="5984496"/>
                  <a:pt x="3621721" y="5984496"/>
                  <a:pt x="3619869" y="5984496"/>
                </a:cubicBezTo>
                <a:cubicBezTo>
                  <a:pt x="3605037" y="5984496"/>
                  <a:pt x="3592060" y="5975375"/>
                  <a:pt x="3590206" y="5960783"/>
                </a:cubicBezTo>
                <a:cubicBezTo>
                  <a:pt x="3586498" y="5944365"/>
                  <a:pt x="3597621" y="5927948"/>
                  <a:pt x="3614307" y="5924301"/>
                </a:cubicBezTo>
                <a:close/>
                <a:moveTo>
                  <a:pt x="2393798" y="5916781"/>
                </a:moveTo>
                <a:cubicBezTo>
                  <a:pt x="2412463" y="5920461"/>
                  <a:pt x="2421796" y="5937020"/>
                  <a:pt x="2418063" y="5953579"/>
                </a:cubicBezTo>
                <a:cubicBezTo>
                  <a:pt x="2416197" y="5968296"/>
                  <a:pt x="2403132" y="5977496"/>
                  <a:pt x="2388199" y="5977496"/>
                </a:cubicBezTo>
                <a:cubicBezTo>
                  <a:pt x="2386333" y="5977496"/>
                  <a:pt x="2384466" y="5977496"/>
                  <a:pt x="2382599" y="5977496"/>
                </a:cubicBezTo>
                <a:cubicBezTo>
                  <a:pt x="2382599" y="5977496"/>
                  <a:pt x="2382599" y="5977496"/>
                  <a:pt x="2378866" y="5977496"/>
                </a:cubicBezTo>
                <a:cubicBezTo>
                  <a:pt x="2371400" y="5975657"/>
                  <a:pt x="2365801" y="5970136"/>
                  <a:pt x="2360200" y="5964616"/>
                </a:cubicBezTo>
                <a:cubicBezTo>
                  <a:pt x="2356468" y="5957257"/>
                  <a:pt x="2354601" y="5948059"/>
                  <a:pt x="2356468" y="5940699"/>
                </a:cubicBezTo>
                <a:cubicBezTo>
                  <a:pt x="2360200" y="5924141"/>
                  <a:pt x="2375133" y="5913101"/>
                  <a:pt x="2393798" y="5916781"/>
                </a:cubicBezTo>
                <a:close/>
                <a:moveTo>
                  <a:pt x="3772454" y="5887903"/>
                </a:moveTo>
                <a:cubicBezTo>
                  <a:pt x="3787287" y="5887903"/>
                  <a:pt x="3800265" y="5897168"/>
                  <a:pt x="3803970" y="5911990"/>
                </a:cubicBezTo>
                <a:cubicBezTo>
                  <a:pt x="3807679" y="5926813"/>
                  <a:pt x="3798409" y="5945341"/>
                  <a:pt x="3781723" y="5949046"/>
                </a:cubicBezTo>
                <a:cubicBezTo>
                  <a:pt x="3781723" y="5949046"/>
                  <a:pt x="3781723" y="5949046"/>
                  <a:pt x="3778015" y="5949046"/>
                </a:cubicBezTo>
                <a:cubicBezTo>
                  <a:pt x="3776161" y="5949046"/>
                  <a:pt x="3774307" y="5950899"/>
                  <a:pt x="3772454" y="5950899"/>
                </a:cubicBezTo>
                <a:cubicBezTo>
                  <a:pt x="3757623" y="5950899"/>
                  <a:pt x="3744645" y="5939781"/>
                  <a:pt x="3740939" y="5926813"/>
                </a:cubicBezTo>
                <a:cubicBezTo>
                  <a:pt x="3739085" y="5919400"/>
                  <a:pt x="3740939" y="5910137"/>
                  <a:pt x="3744645" y="5902726"/>
                </a:cubicBezTo>
                <a:cubicBezTo>
                  <a:pt x="3748355" y="5897168"/>
                  <a:pt x="3755769" y="5891609"/>
                  <a:pt x="3763185" y="5889756"/>
                </a:cubicBezTo>
                <a:cubicBezTo>
                  <a:pt x="3768746" y="5887903"/>
                  <a:pt x="3770601" y="5887903"/>
                  <a:pt x="3772454" y="5887903"/>
                </a:cubicBezTo>
                <a:close/>
                <a:moveTo>
                  <a:pt x="2243827" y="5880904"/>
                </a:moveTo>
                <a:cubicBezTo>
                  <a:pt x="2262615" y="5884638"/>
                  <a:pt x="2272009" y="5901436"/>
                  <a:pt x="2268251" y="5918235"/>
                </a:cubicBezTo>
                <a:cubicBezTo>
                  <a:pt x="2264495" y="5933167"/>
                  <a:pt x="2251343" y="5942500"/>
                  <a:pt x="2238192" y="5942500"/>
                </a:cubicBezTo>
                <a:cubicBezTo>
                  <a:pt x="2234433" y="5942500"/>
                  <a:pt x="2232554" y="5940633"/>
                  <a:pt x="2228796" y="5940633"/>
                </a:cubicBezTo>
                <a:cubicBezTo>
                  <a:pt x="2211887" y="5935034"/>
                  <a:pt x="2200615" y="5918235"/>
                  <a:pt x="2206252" y="5901436"/>
                </a:cubicBezTo>
                <a:cubicBezTo>
                  <a:pt x="2210009" y="5886505"/>
                  <a:pt x="2225039" y="5875305"/>
                  <a:pt x="2243827" y="5880904"/>
                </a:cubicBezTo>
                <a:close/>
                <a:moveTo>
                  <a:pt x="3923151" y="5845907"/>
                </a:moveTo>
                <a:cubicBezTo>
                  <a:pt x="3936127" y="5845907"/>
                  <a:pt x="3949106" y="5855172"/>
                  <a:pt x="3952814" y="5868142"/>
                </a:cubicBezTo>
                <a:cubicBezTo>
                  <a:pt x="3954667" y="5875552"/>
                  <a:pt x="3954667" y="5882963"/>
                  <a:pt x="3950959" y="5890374"/>
                </a:cubicBezTo>
                <a:cubicBezTo>
                  <a:pt x="3947251" y="5897785"/>
                  <a:pt x="3939836" y="5903344"/>
                  <a:pt x="3932421" y="5907050"/>
                </a:cubicBezTo>
                <a:cubicBezTo>
                  <a:pt x="3932421" y="5907050"/>
                  <a:pt x="3932421" y="5907050"/>
                  <a:pt x="3930565" y="5907050"/>
                </a:cubicBezTo>
                <a:cubicBezTo>
                  <a:pt x="3926858" y="5907050"/>
                  <a:pt x="3925004" y="5908902"/>
                  <a:pt x="3921296" y="5908902"/>
                </a:cubicBezTo>
                <a:cubicBezTo>
                  <a:pt x="3908320" y="5908902"/>
                  <a:pt x="3895342" y="5899639"/>
                  <a:pt x="3891634" y="5886669"/>
                </a:cubicBezTo>
                <a:cubicBezTo>
                  <a:pt x="3886072" y="5869994"/>
                  <a:pt x="3895342" y="5853319"/>
                  <a:pt x="3912028" y="5847759"/>
                </a:cubicBezTo>
                <a:cubicBezTo>
                  <a:pt x="3915734" y="5845907"/>
                  <a:pt x="3919442" y="5845907"/>
                  <a:pt x="3923151" y="5845907"/>
                </a:cubicBezTo>
                <a:close/>
                <a:moveTo>
                  <a:pt x="2097062" y="5836109"/>
                </a:moveTo>
                <a:cubicBezTo>
                  <a:pt x="2106201" y="5837975"/>
                  <a:pt x="2111684" y="5843575"/>
                  <a:pt x="2115338" y="5851040"/>
                </a:cubicBezTo>
                <a:cubicBezTo>
                  <a:pt x="2118993" y="5858506"/>
                  <a:pt x="2120822" y="5867839"/>
                  <a:pt x="2117168" y="5875305"/>
                </a:cubicBezTo>
                <a:cubicBezTo>
                  <a:pt x="2113511" y="5888371"/>
                  <a:pt x="2102545" y="5897703"/>
                  <a:pt x="2089752" y="5897703"/>
                </a:cubicBezTo>
                <a:cubicBezTo>
                  <a:pt x="2086096" y="5897703"/>
                  <a:pt x="2082442" y="5895836"/>
                  <a:pt x="2078787" y="5895836"/>
                </a:cubicBezTo>
                <a:cubicBezTo>
                  <a:pt x="2069649" y="5892104"/>
                  <a:pt x="2064165" y="5886505"/>
                  <a:pt x="2060510" y="5879037"/>
                </a:cubicBezTo>
                <a:cubicBezTo>
                  <a:pt x="2056854" y="5871573"/>
                  <a:pt x="2055027" y="5864105"/>
                  <a:pt x="2058681" y="5854774"/>
                </a:cubicBezTo>
                <a:cubicBezTo>
                  <a:pt x="2064165" y="5839841"/>
                  <a:pt x="2082442" y="5830508"/>
                  <a:pt x="2097062" y="5836109"/>
                </a:cubicBezTo>
                <a:close/>
                <a:moveTo>
                  <a:pt x="3097018" y="5834709"/>
                </a:moveTo>
                <a:cubicBezTo>
                  <a:pt x="3097018" y="5834709"/>
                  <a:pt x="3097018" y="5834709"/>
                  <a:pt x="3098858" y="5834709"/>
                </a:cubicBezTo>
                <a:cubicBezTo>
                  <a:pt x="3115417" y="5834709"/>
                  <a:pt x="3130136" y="5847677"/>
                  <a:pt x="3130136" y="5866206"/>
                </a:cubicBezTo>
                <a:cubicBezTo>
                  <a:pt x="3130136" y="5882881"/>
                  <a:pt x="3117257" y="5895850"/>
                  <a:pt x="3100698" y="5897703"/>
                </a:cubicBezTo>
                <a:cubicBezTo>
                  <a:pt x="3100698" y="5897703"/>
                  <a:pt x="3100698" y="5897703"/>
                  <a:pt x="3098858" y="5897703"/>
                </a:cubicBezTo>
                <a:cubicBezTo>
                  <a:pt x="3098858" y="5897703"/>
                  <a:pt x="3098858" y="5897703"/>
                  <a:pt x="3097018" y="5897703"/>
                </a:cubicBezTo>
                <a:cubicBezTo>
                  <a:pt x="3080461" y="5897703"/>
                  <a:pt x="3067581" y="5884734"/>
                  <a:pt x="3067581" y="5866206"/>
                </a:cubicBezTo>
                <a:cubicBezTo>
                  <a:pt x="3065742" y="5849530"/>
                  <a:pt x="3080461" y="5836561"/>
                  <a:pt x="3097018" y="5834709"/>
                </a:cubicBezTo>
                <a:close/>
                <a:moveTo>
                  <a:pt x="2943251" y="5834709"/>
                </a:moveTo>
                <a:cubicBezTo>
                  <a:pt x="2943251" y="5834709"/>
                  <a:pt x="2943251" y="5834709"/>
                  <a:pt x="2945105" y="5842119"/>
                </a:cubicBezTo>
                <a:cubicBezTo>
                  <a:pt x="2945105" y="5842119"/>
                  <a:pt x="2945105" y="5842119"/>
                  <a:pt x="2945105" y="5834709"/>
                </a:cubicBezTo>
                <a:cubicBezTo>
                  <a:pt x="2952516" y="5834709"/>
                  <a:pt x="2961782" y="5838414"/>
                  <a:pt x="2967339" y="5845825"/>
                </a:cubicBezTo>
                <a:cubicBezTo>
                  <a:pt x="2972897" y="5851383"/>
                  <a:pt x="2974749" y="5858795"/>
                  <a:pt x="2974749" y="5866206"/>
                </a:cubicBezTo>
                <a:cubicBezTo>
                  <a:pt x="2974749" y="5884734"/>
                  <a:pt x="2961782" y="5897703"/>
                  <a:pt x="2943251" y="5897703"/>
                </a:cubicBezTo>
                <a:cubicBezTo>
                  <a:pt x="2924725" y="5895850"/>
                  <a:pt x="2911754" y="5882881"/>
                  <a:pt x="2911754" y="5864353"/>
                </a:cubicBezTo>
                <a:cubicBezTo>
                  <a:pt x="2911754" y="5847677"/>
                  <a:pt x="2924725" y="5834709"/>
                  <a:pt x="2943251" y="5834709"/>
                </a:cubicBezTo>
                <a:close/>
                <a:moveTo>
                  <a:pt x="3249327" y="5827709"/>
                </a:moveTo>
                <a:cubicBezTo>
                  <a:pt x="3249327" y="5827709"/>
                  <a:pt x="3249327" y="5827709"/>
                  <a:pt x="3254965" y="5827709"/>
                </a:cubicBezTo>
                <a:cubicBezTo>
                  <a:pt x="3270004" y="5827709"/>
                  <a:pt x="3285043" y="5840478"/>
                  <a:pt x="3285043" y="5855070"/>
                </a:cubicBezTo>
                <a:cubicBezTo>
                  <a:pt x="3286923" y="5871488"/>
                  <a:pt x="3273764" y="5886081"/>
                  <a:pt x="3256845" y="5887905"/>
                </a:cubicBezTo>
                <a:cubicBezTo>
                  <a:pt x="3256845" y="5887905"/>
                  <a:pt x="3256845" y="5887905"/>
                  <a:pt x="3253086" y="5887905"/>
                </a:cubicBezTo>
                <a:cubicBezTo>
                  <a:pt x="3236168" y="5887905"/>
                  <a:pt x="3223008" y="5876960"/>
                  <a:pt x="3221127" y="5860542"/>
                </a:cubicBezTo>
                <a:cubicBezTo>
                  <a:pt x="3221127" y="5853247"/>
                  <a:pt x="3223008" y="5844126"/>
                  <a:pt x="3228648" y="5838654"/>
                </a:cubicBezTo>
                <a:cubicBezTo>
                  <a:pt x="3234287" y="5831357"/>
                  <a:pt x="3241807" y="5827709"/>
                  <a:pt x="3249327" y="5827709"/>
                </a:cubicBezTo>
                <a:close/>
                <a:moveTo>
                  <a:pt x="2788805" y="5826762"/>
                </a:moveTo>
                <a:cubicBezTo>
                  <a:pt x="2807605" y="5826762"/>
                  <a:pt x="2820763" y="5843437"/>
                  <a:pt x="2820763" y="5860112"/>
                </a:cubicBezTo>
                <a:cubicBezTo>
                  <a:pt x="2818882" y="5874934"/>
                  <a:pt x="2805725" y="5887905"/>
                  <a:pt x="2788805" y="5887905"/>
                </a:cubicBezTo>
                <a:cubicBezTo>
                  <a:pt x="2788805" y="5887905"/>
                  <a:pt x="2788805" y="5887905"/>
                  <a:pt x="2783165" y="5887905"/>
                </a:cubicBezTo>
                <a:cubicBezTo>
                  <a:pt x="2766247" y="5886052"/>
                  <a:pt x="2754969" y="5871229"/>
                  <a:pt x="2754969" y="5854554"/>
                </a:cubicBezTo>
                <a:cubicBezTo>
                  <a:pt x="2756848" y="5837879"/>
                  <a:pt x="2771886" y="5824909"/>
                  <a:pt x="2788805" y="5826762"/>
                </a:cubicBezTo>
                <a:close/>
                <a:moveTo>
                  <a:pt x="3403580" y="5810911"/>
                </a:moveTo>
                <a:cubicBezTo>
                  <a:pt x="3405447" y="5810911"/>
                  <a:pt x="3407312" y="5810911"/>
                  <a:pt x="3409179" y="5810911"/>
                </a:cubicBezTo>
                <a:cubicBezTo>
                  <a:pt x="3424112" y="5810911"/>
                  <a:pt x="3437177" y="5821855"/>
                  <a:pt x="3439043" y="5836448"/>
                </a:cubicBezTo>
                <a:cubicBezTo>
                  <a:pt x="3440911" y="5845568"/>
                  <a:pt x="3439043" y="5852865"/>
                  <a:pt x="3433443" y="5860162"/>
                </a:cubicBezTo>
                <a:cubicBezTo>
                  <a:pt x="3427845" y="5865634"/>
                  <a:pt x="3422245" y="5871106"/>
                  <a:pt x="3412913" y="5871106"/>
                </a:cubicBezTo>
                <a:cubicBezTo>
                  <a:pt x="3409179" y="5871106"/>
                  <a:pt x="3409179" y="5871106"/>
                  <a:pt x="3407312" y="5871106"/>
                </a:cubicBezTo>
                <a:cubicBezTo>
                  <a:pt x="3392381" y="5871106"/>
                  <a:pt x="3379315" y="5860162"/>
                  <a:pt x="3375583" y="5845568"/>
                </a:cubicBezTo>
                <a:cubicBezTo>
                  <a:pt x="3373715" y="5829152"/>
                  <a:pt x="3386781" y="5812735"/>
                  <a:pt x="3403580" y="5810911"/>
                </a:cubicBezTo>
                <a:close/>
                <a:moveTo>
                  <a:pt x="2636659" y="5808550"/>
                </a:moveTo>
                <a:cubicBezTo>
                  <a:pt x="2655198" y="5812230"/>
                  <a:pt x="2668175" y="5826949"/>
                  <a:pt x="2664467" y="5843508"/>
                </a:cubicBezTo>
                <a:cubicBezTo>
                  <a:pt x="2662614" y="5860067"/>
                  <a:pt x="2649635" y="5871105"/>
                  <a:pt x="2634806" y="5871105"/>
                </a:cubicBezTo>
                <a:cubicBezTo>
                  <a:pt x="2632952" y="5871105"/>
                  <a:pt x="2631098" y="5871105"/>
                  <a:pt x="2631098" y="5871105"/>
                </a:cubicBezTo>
                <a:cubicBezTo>
                  <a:pt x="2631098" y="5871105"/>
                  <a:pt x="2631098" y="5871105"/>
                  <a:pt x="2629244" y="5871105"/>
                </a:cubicBezTo>
                <a:cubicBezTo>
                  <a:pt x="2610704" y="5867425"/>
                  <a:pt x="2599580" y="5852707"/>
                  <a:pt x="2601434" y="5836148"/>
                </a:cubicBezTo>
                <a:cubicBezTo>
                  <a:pt x="2605142" y="5819589"/>
                  <a:pt x="2619973" y="5806710"/>
                  <a:pt x="2636659" y="5808550"/>
                </a:cubicBezTo>
                <a:close/>
                <a:moveTo>
                  <a:pt x="4068990" y="5795511"/>
                </a:moveTo>
                <a:cubicBezTo>
                  <a:pt x="4082055" y="5795511"/>
                  <a:pt x="4093255" y="5802978"/>
                  <a:pt x="4098855" y="5814176"/>
                </a:cubicBezTo>
                <a:cubicBezTo>
                  <a:pt x="4104454" y="5830975"/>
                  <a:pt x="4095120" y="5849640"/>
                  <a:pt x="4080190" y="5855239"/>
                </a:cubicBezTo>
                <a:cubicBezTo>
                  <a:pt x="4074591" y="5857106"/>
                  <a:pt x="4070857" y="5857106"/>
                  <a:pt x="4067123" y="5857106"/>
                </a:cubicBezTo>
                <a:cubicBezTo>
                  <a:pt x="4054058" y="5857106"/>
                  <a:pt x="4042859" y="5849640"/>
                  <a:pt x="4039127" y="5836575"/>
                </a:cubicBezTo>
                <a:cubicBezTo>
                  <a:pt x="4031659" y="5821642"/>
                  <a:pt x="4040993" y="5802978"/>
                  <a:pt x="4055925" y="5797378"/>
                </a:cubicBezTo>
                <a:cubicBezTo>
                  <a:pt x="4061524" y="5795511"/>
                  <a:pt x="4065257" y="5795511"/>
                  <a:pt x="4068990" y="5795511"/>
                </a:cubicBezTo>
                <a:close/>
                <a:moveTo>
                  <a:pt x="1952533" y="5784352"/>
                </a:moveTo>
                <a:cubicBezTo>
                  <a:pt x="1961991" y="5788112"/>
                  <a:pt x="1967667" y="5793752"/>
                  <a:pt x="1971450" y="5801272"/>
                </a:cubicBezTo>
                <a:cubicBezTo>
                  <a:pt x="1975235" y="5808790"/>
                  <a:pt x="1975235" y="5818189"/>
                  <a:pt x="1971450" y="5825709"/>
                </a:cubicBezTo>
                <a:cubicBezTo>
                  <a:pt x="1967667" y="5836988"/>
                  <a:pt x="1956317" y="5844508"/>
                  <a:pt x="1943075" y="5844508"/>
                </a:cubicBezTo>
                <a:cubicBezTo>
                  <a:pt x="1939291" y="5844508"/>
                  <a:pt x="1935507" y="5844508"/>
                  <a:pt x="1931724" y="5842627"/>
                </a:cubicBezTo>
                <a:cubicBezTo>
                  <a:pt x="1931724" y="5842627"/>
                  <a:pt x="1931724" y="5842627"/>
                  <a:pt x="1929831" y="5842627"/>
                </a:cubicBezTo>
                <a:cubicBezTo>
                  <a:pt x="1912806" y="5836988"/>
                  <a:pt x="1905239" y="5818189"/>
                  <a:pt x="1910916" y="5801272"/>
                </a:cubicBezTo>
                <a:cubicBezTo>
                  <a:pt x="1918482" y="5786232"/>
                  <a:pt x="1937399" y="5778712"/>
                  <a:pt x="1952533" y="5784352"/>
                </a:cubicBezTo>
                <a:close/>
                <a:moveTo>
                  <a:pt x="3561072" y="5784313"/>
                </a:moveTo>
                <a:cubicBezTo>
                  <a:pt x="3575904" y="5784313"/>
                  <a:pt x="3588880" y="5795429"/>
                  <a:pt x="3592589" y="5810252"/>
                </a:cubicBezTo>
                <a:cubicBezTo>
                  <a:pt x="3596297" y="5826927"/>
                  <a:pt x="3585173" y="5843601"/>
                  <a:pt x="3568489" y="5847307"/>
                </a:cubicBezTo>
                <a:cubicBezTo>
                  <a:pt x="3568489" y="5847307"/>
                  <a:pt x="3568489" y="5847307"/>
                  <a:pt x="3564781" y="5847307"/>
                </a:cubicBezTo>
                <a:cubicBezTo>
                  <a:pt x="3562927" y="5847307"/>
                  <a:pt x="3561072" y="5847307"/>
                  <a:pt x="3559219" y="5847307"/>
                </a:cubicBezTo>
                <a:cubicBezTo>
                  <a:pt x="3546243" y="5847307"/>
                  <a:pt x="3533265" y="5836191"/>
                  <a:pt x="3529557" y="5821368"/>
                </a:cubicBezTo>
                <a:cubicBezTo>
                  <a:pt x="3527703" y="5813957"/>
                  <a:pt x="3529557" y="5806546"/>
                  <a:pt x="3535119" y="5799134"/>
                </a:cubicBezTo>
                <a:cubicBezTo>
                  <a:pt x="3538827" y="5791723"/>
                  <a:pt x="3546243" y="5788018"/>
                  <a:pt x="3553657" y="5786165"/>
                </a:cubicBezTo>
                <a:cubicBezTo>
                  <a:pt x="3557364" y="5786165"/>
                  <a:pt x="3559219" y="5784313"/>
                  <a:pt x="3561072" y="5784313"/>
                </a:cubicBezTo>
                <a:close/>
                <a:moveTo>
                  <a:pt x="2486380" y="5783873"/>
                </a:moveTo>
                <a:cubicBezTo>
                  <a:pt x="2495649" y="5785754"/>
                  <a:pt x="2503065" y="5789512"/>
                  <a:pt x="2506772" y="5797031"/>
                </a:cubicBezTo>
                <a:cubicBezTo>
                  <a:pt x="2512333" y="5804551"/>
                  <a:pt x="2514189" y="5812071"/>
                  <a:pt x="2512333" y="5821470"/>
                </a:cubicBezTo>
                <a:cubicBezTo>
                  <a:pt x="2508626" y="5834629"/>
                  <a:pt x="2495649" y="5845908"/>
                  <a:pt x="2480818" y="5845908"/>
                </a:cubicBezTo>
                <a:cubicBezTo>
                  <a:pt x="2478964" y="5845908"/>
                  <a:pt x="2477110" y="5845908"/>
                  <a:pt x="2475257" y="5845908"/>
                </a:cubicBezTo>
                <a:cubicBezTo>
                  <a:pt x="2475257" y="5845908"/>
                  <a:pt x="2475257" y="5845908"/>
                  <a:pt x="2473402" y="5845908"/>
                </a:cubicBezTo>
                <a:cubicBezTo>
                  <a:pt x="2456717" y="5842149"/>
                  <a:pt x="2445594" y="5825230"/>
                  <a:pt x="2449301" y="5808310"/>
                </a:cubicBezTo>
                <a:cubicBezTo>
                  <a:pt x="2453009" y="5791393"/>
                  <a:pt x="2469694" y="5780114"/>
                  <a:pt x="2486380" y="5783873"/>
                </a:cubicBezTo>
                <a:close/>
                <a:moveTo>
                  <a:pt x="3712713" y="5750715"/>
                </a:moveTo>
                <a:cubicBezTo>
                  <a:pt x="3727544" y="5750715"/>
                  <a:pt x="3738669" y="5761832"/>
                  <a:pt x="3742377" y="5774802"/>
                </a:cubicBezTo>
                <a:cubicBezTo>
                  <a:pt x="3746084" y="5791477"/>
                  <a:pt x="3736814" y="5808151"/>
                  <a:pt x="3720129" y="5811857"/>
                </a:cubicBezTo>
                <a:cubicBezTo>
                  <a:pt x="3720129" y="5811857"/>
                  <a:pt x="3720129" y="5811857"/>
                  <a:pt x="3718275" y="5813710"/>
                </a:cubicBezTo>
                <a:cubicBezTo>
                  <a:pt x="3716421" y="5813710"/>
                  <a:pt x="3714567" y="5813710"/>
                  <a:pt x="3710861" y="5813710"/>
                </a:cubicBezTo>
                <a:cubicBezTo>
                  <a:pt x="3697882" y="5813710"/>
                  <a:pt x="3684905" y="5804446"/>
                  <a:pt x="3681197" y="5789625"/>
                </a:cubicBezTo>
                <a:cubicBezTo>
                  <a:pt x="3677491" y="5772949"/>
                  <a:pt x="3686759" y="5756273"/>
                  <a:pt x="3703443" y="5752568"/>
                </a:cubicBezTo>
                <a:cubicBezTo>
                  <a:pt x="3707151" y="5752568"/>
                  <a:pt x="3710861" y="5750715"/>
                  <a:pt x="3712713" y="5750715"/>
                </a:cubicBezTo>
                <a:close/>
                <a:moveTo>
                  <a:pt x="2336219" y="5750715"/>
                </a:moveTo>
                <a:cubicBezTo>
                  <a:pt x="2355008" y="5754448"/>
                  <a:pt x="2364401" y="5771246"/>
                  <a:pt x="2360644" y="5788045"/>
                </a:cubicBezTo>
                <a:cubicBezTo>
                  <a:pt x="2356885" y="5802978"/>
                  <a:pt x="2343735" y="5812309"/>
                  <a:pt x="2330583" y="5812309"/>
                </a:cubicBezTo>
                <a:cubicBezTo>
                  <a:pt x="2326826" y="5812309"/>
                  <a:pt x="2324947" y="5812309"/>
                  <a:pt x="2323068" y="5810443"/>
                </a:cubicBezTo>
                <a:cubicBezTo>
                  <a:pt x="2323068" y="5810443"/>
                  <a:pt x="2323068" y="5810443"/>
                  <a:pt x="2321189" y="5810443"/>
                </a:cubicBezTo>
                <a:cubicBezTo>
                  <a:pt x="2304279" y="5806710"/>
                  <a:pt x="2293007" y="5789912"/>
                  <a:pt x="2298645" y="5773113"/>
                </a:cubicBezTo>
                <a:cubicBezTo>
                  <a:pt x="2302400" y="5756314"/>
                  <a:pt x="2317432" y="5745115"/>
                  <a:pt x="2336219" y="5750715"/>
                </a:cubicBezTo>
                <a:close/>
                <a:moveTo>
                  <a:pt x="4213861" y="5736716"/>
                </a:moveTo>
                <a:cubicBezTo>
                  <a:pt x="4224845" y="5736716"/>
                  <a:pt x="4235827" y="5744128"/>
                  <a:pt x="4241319" y="5755244"/>
                </a:cubicBezTo>
                <a:cubicBezTo>
                  <a:pt x="4248643" y="5771919"/>
                  <a:pt x="4241319" y="5790448"/>
                  <a:pt x="4224845" y="5796006"/>
                </a:cubicBezTo>
                <a:cubicBezTo>
                  <a:pt x="4224845" y="5796006"/>
                  <a:pt x="4224845" y="5796006"/>
                  <a:pt x="4223014" y="5797858"/>
                </a:cubicBezTo>
                <a:cubicBezTo>
                  <a:pt x="4219351" y="5799711"/>
                  <a:pt x="4215691" y="5799711"/>
                  <a:pt x="4212030" y="5799711"/>
                </a:cubicBezTo>
                <a:cubicBezTo>
                  <a:pt x="4199215" y="5799711"/>
                  <a:pt x="4188231" y="5792300"/>
                  <a:pt x="4182739" y="5781184"/>
                </a:cubicBezTo>
                <a:cubicBezTo>
                  <a:pt x="4177247" y="5766361"/>
                  <a:pt x="4184570" y="5747833"/>
                  <a:pt x="4199215" y="5740421"/>
                </a:cubicBezTo>
                <a:cubicBezTo>
                  <a:pt x="4204707" y="5738568"/>
                  <a:pt x="4208368" y="5736716"/>
                  <a:pt x="4213861" y="5736716"/>
                </a:cubicBezTo>
                <a:close/>
                <a:moveTo>
                  <a:pt x="1786016" y="5723652"/>
                </a:moveTo>
                <a:cubicBezTo>
                  <a:pt x="1793717" y="5720852"/>
                  <a:pt x="1802581" y="5720852"/>
                  <a:pt x="1810981" y="5724584"/>
                </a:cubicBezTo>
                <a:cubicBezTo>
                  <a:pt x="1827779" y="5732050"/>
                  <a:pt x="1835245" y="5750715"/>
                  <a:pt x="1827779" y="5765647"/>
                </a:cubicBezTo>
                <a:cubicBezTo>
                  <a:pt x="1822180" y="5776845"/>
                  <a:pt x="1810981" y="5784313"/>
                  <a:pt x="1799782" y="5784313"/>
                </a:cubicBezTo>
                <a:cubicBezTo>
                  <a:pt x="1794182" y="5784313"/>
                  <a:pt x="1790448" y="5784313"/>
                  <a:pt x="1786715" y="5782446"/>
                </a:cubicBezTo>
                <a:cubicBezTo>
                  <a:pt x="1786715" y="5782446"/>
                  <a:pt x="1786715" y="5782446"/>
                  <a:pt x="1784849" y="5780579"/>
                </a:cubicBezTo>
                <a:cubicBezTo>
                  <a:pt x="1769917" y="5774980"/>
                  <a:pt x="1762452" y="5756314"/>
                  <a:pt x="1768051" y="5739516"/>
                </a:cubicBezTo>
                <a:cubicBezTo>
                  <a:pt x="1771784" y="5732051"/>
                  <a:pt x="1778317" y="5726451"/>
                  <a:pt x="1786016" y="5723652"/>
                </a:cubicBezTo>
                <a:close/>
                <a:moveTo>
                  <a:pt x="3863453" y="5710119"/>
                </a:moveTo>
                <a:cubicBezTo>
                  <a:pt x="3876603" y="5710119"/>
                  <a:pt x="3887877" y="5719384"/>
                  <a:pt x="3893513" y="5732352"/>
                </a:cubicBezTo>
                <a:cubicBezTo>
                  <a:pt x="3897271" y="5749028"/>
                  <a:pt x="3887877" y="5765704"/>
                  <a:pt x="3872847" y="5771262"/>
                </a:cubicBezTo>
                <a:cubicBezTo>
                  <a:pt x="3867211" y="5771262"/>
                  <a:pt x="3863453" y="5773114"/>
                  <a:pt x="3861574" y="5773114"/>
                </a:cubicBezTo>
                <a:cubicBezTo>
                  <a:pt x="3846543" y="5773114"/>
                  <a:pt x="3835271" y="5763851"/>
                  <a:pt x="3831513" y="5750881"/>
                </a:cubicBezTo>
                <a:cubicBezTo>
                  <a:pt x="3825877" y="5734205"/>
                  <a:pt x="3835271" y="5717531"/>
                  <a:pt x="3852180" y="5711972"/>
                </a:cubicBezTo>
                <a:cubicBezTo>
                  <a:pt x="3855938" y="5710119"/>
                  <a:pt x="3859696" y="5710119"/>
                  <a:pt x="3863453" y="5710119"/>
                </a:cubicBezTo>
                <a:close/>
                <a:moveTo>
                  <a:pt x="2187551" y="5708602"/>
                </a:moveTo>
                <a:cubicBezTo>
                  <a:pt x="2196882" y="5712257"/>
                  <a:pt x="2204349" y="5717740"/>
                  <a:pt x="2208082" y="5725051"/>
                </a:cubicBezTo>
                <a:cubicBezTo>
                  <a:pt x="2211813" y="5730534"/>
                  <a:pt x="2211813" y="5739672"/>
                  <a:pt x="2209947" y="5746982"/>
                </a:cubicBezTo>
                <a:cubicBezTo>
                  <a:pt x="2206215" y="5759776"/>
                  <a:pt x="2195015" y="5768914"/>
                  <a:pt x="2180084" y="5768914"/>
                </a:cubicBezTo>
                <a:cubicBezTo>
                  <a:pt x="2178217" y="5768914"/>
                  <a:pt x="2174485" y="5768914"/>
                  <a:pt x="2170751" y="5767087"/>
                </a:cubicBezTo>
                <a:cubicBezTo>
                  <a:pt x="2170751" y="5767087"/>
                  <a:pt x="2170751" y="5767087"/>
                  <a:pt x="2168885" y="5767087"/>
                </a:cubicBezTo>
                <a:cubicBezTo>
                  <a:pt x="2153951" y="5761603"/>
                  <a:pt x="2144619" y="5745155"/>
                  <a:pt x="2148353" y="5728706"/>
                </a:cubicBezTo>
                <a:cubicBezTo>
                  <a:pt x="2153951" y="5712257"/>
                  <a:pt x="2170751" y="5703120"/>
                  <a:pt x="2187551" y="5708602"/>
                </a:cubicBezTo>
                <a:close/>
                <a:moveTo>
                  <a:pt x="3035191" y="5687720"/>
                </a:moveTo>
                <a:cubicBezTo>
                  <a:pt x="3053719" y="5687720"/>
                  <a:pt x="3068542" y="5702543"/>
                  <a:pt x="3068542" y="5719217"/>
                </a:cubicBezTo>
                <a:cubicBezTo>
                  <a:pt x="3068542" y="5735892"/>
                  <a:pt x="3055572" y="5750715"/>
                  <a:pt x="3037045" y="5750715"/>
                </a:cubicBezTo>
                <a:cubicBezTo>
                  <a:pt x="3037045" y="5750715"/>
                  <a:pt x="3037045" y="5750715"/>
                  <a:pt x="3035191" y="5750715"/>
                </a:cubicBezTo>
                <a:cubicBezTo>
                  <a:pt x="3018515" y="5750715"/>
                  <a:pt x="3005545" y="5735892"/>
                  <a:pt x="3005545" y="5719217"/>
                </a:cubicBezTo>
                <a:cubicBezTo>
                  <a:pt x="3005545" y="5702543"/>
                  <a:pt x="3018515" y="5689573"/>
                  <a:pt x="3035191" y="5687720"/>
                </a:cubicBezTo>
                <a:close/>
                <a:moveTo>
                  <a:pt x="3189611" y="5683521"/>
                </a:moveTo>
                <a:cubicBezTo>
                  <a:pt x="3189611" y="5683521"/>
                  <a:pt x="3189611" y="5683521"/>
                  <a:pt x="3193370" y="5683521"/>
                </a:cubicBezTo>
                <a:cubicBezTo>
                  <a:pt x="3210289" y="5683521"/>
                  <a:pt x="3223448" y="5696587"/>
                  <a:pt x="3223448" y="5711519"/>
                </a:cubicBezTo>
                <a:cubicBezTo>
                  <a:pt x="3225327" y="5730184"/>
                  <a:pt x="3212169" y="5743248"/>
                  <a:pt x="3195250" y="5745115"/>
                </a:cubicBezTo>
                <a:cubicBezTo>
                  <a:pt x="3195250" y="5745115"/>
                  <a:pt x="3195250" y="5745115"/>
                  <a:pt x="3191491" y="5745115"/>
                </a:cubicBezTo>
                <a:cubicBezTo>
                  <a:pt x="3174573" y="5745115"/>
                  <a:pt x="3161414" y="5732050"/>
                  <a:pt x="3159533" y="5715251"/>
                </a:cubicBezTo>
                <a:cubicBezTo>
                  <a:pt x="3159533" y="5698453"/>
                  <a:pt x="3172692" y="5683521"/>
                  <a:pt x="3189611" y="5683521"/>
                </a:cubicBezTo>
                <a:close/>
                <a:moveTo>
                  <a:pt x="2881437" y="5683521"/>
                </a:moveTo>
                <a:cubicBezTo>
                  <a:pt x="2881437" y="5683521"/>
                  <a:pt x="2881437" y="5683521"/>
                  <a:pt x="2883276" y="5692991"/>
                </a:cubicBezTo>
                <a:cubicBezTo>
                  <a:pt x="2883276" y="5692991"/>
                  <a:pt x="2883276" y="5692991"/>
                  <a:pt x="2885116" y="5683521"/>
                </a:cubicBezTo>
                <a:cubicBezTo>
                  <a:pt x="2892477" y="5685415"/>
                  <a:pt x="2899836" y="5689203"/>
                  <a:pt x="2905356" y="5694884"/>
                </a:cubicBezTo>
                <a:cubicBezTo>
                  <a:pt x="2910874" y="5700566"/>
                  <a:pt x="2914554" y="5710036"/>
                  <a:pt x="2912714" y="5717612"/>
                </a:cubicBezTo>
                <a:cubicBezTo>
                  <a:pt x="2912714" y="5734658"/>
                  <a:pt x="2899836" y="5747915"/>
                  <a:pt x="2883276" y="5747915"/>
                </a:cubicBezTo>
                <a:cubicBezTo>
                  <a:pt x="2883276" y="5747915"/>
                  <a:pt x="2883276" y="5747915"/>
                  <a:pt x="2879598" y="5747915"/>
                </a:cubicBezTo>
                <a:cubicBezTo>
                  <a:pt x="2863039" y="5746021"/>
                  <a:pt x="2850161" y="5730870"/>
                  <a:pt x="2850161" y="5713824"/>
                </a:cubicBezTo>
                <a:cubicBezTo>
                  <a:pt x="2851999" y="5696779"/>
                  <a:pt x="2864880" y="5683521"/>
                  <a:pt x="2881437" y="5683521"/>
                </a:cubicBezTo>
                <a:close/>
                <a:moveTo>
                  <a:pt x="2729497" y="5672774"/>
                </a:moveTo>
                <a:cubicBezTo>
                  <a:pt x="2747774" y="5674627"/>
                  <a:pt x="2760567" y="5689449"/>
                  <a:pt x="2758740" y="5706124"/>
                </a:cubicBezTo>
                <a:cubicBezTo>
                  <a:pt x="2756912" y="5722799"/>
                  <a:pt x="2744119" y="5733917"/>
                  <a:pt x="2727670" y="5733917"/>
                </a:cubicBezTo>
                <a:cubicBezTo>
                  <a:pt x="2727670" y="5733917"/>
                  <a:pt x="2725842" y="5733917"/>
                  <a:pt x="2724013" y="5733917"/>
                </a:cubicBezTo>
                <a:cubicBezTo>
                  <a:pt x="2714876" y="5732064"/>
                  <a:pt x="2707566" y="5728359"/>
                  <a:pt x="2702083" y="5722799"/>
                </a:cubicBezTo>
                <a:cubicBezTo>
                  <a:pt x="2698427" y="5715388"/>
                  <a:pt x="2694772" y="5707976"/>
                  <a:pt x="2696601" y="5698713"/>
                </a:cubicBezTo>
                <a:cubicBezTo>
                  <a:pt x="2698427" y="5682039"/>
                  <a:pt x="2713049" y="5670921"/>
                  <a:pt x="2729497" y="5672774"/>
                </a:cubicBezTo>
                <a:close/>
                <a:moveTo>
                  <a:pt x="4352933" y="5670922"/>
                </a:moveTo>
                <a:cubicBezTo>
                  <a:pt x="4366085" y="5670922"/>
                  <a:pt x="4377359" y="5676481"/>
                  <a:pt x="4381117" y="5687597"/>
                </a:cubicBezTo>
                <a:cubicBezTo>
                  <a:pt x="4388631" y="5702420"/>
                  <a:pt x="4382995" y="5720948"/>
                  <a:pt x="4367964" y="5728360"/>
                </a:cubicBezTo>
                <a:cubicBezTo>
                  <a:pt x="4367964" y="5728360"/>
                  <a:pt x="4367964" y="5728360"/>
                  <a:pt x="4366085" y="5730213"/>
                </a:cubicBezTo>
                <a:cubicBezTo>
                  <a:pt x="4362327" y="5732065"/>
                  <a:pt x="4356690" y="5733918"/>
                  <a:pt x="4352933" y="5733918"/>
                </a:cubicBezTo>
                <a:cubicBezTo>
                  <a:pt x="4339781" y="5733918"/>
                  <a:pt x="4330387" y="5726507"/>
                  <a:pt x="4324751" y="5715390"/>
                </a:cubicBezTo>
                <a:cubicBezTo>
                  <a:pt x="4317236" y="5700567"/>
                  <a:pt x="4322873" y="5682039"/>
                  <a:pt x="4337901" y="5674628"/>
                </a:cubicBezTo>
                <a:cubicBezTo>
                  <a:pt x="4343539" y="5672775"/>
                  <a:pt x="4349177" y="5670922"/>
                  <a:pt x="4352933" y="5670922"/>
                </a:cubicBezTo>
                <a:close/>
                <a:moveTo>
                  <a:pt x="3341518" y="5669522"/>
                </a:moveTo>
                <a:cubicBezTo>
                  <a:pt x="3345251" y="5669522"/>
                  <a:pt x="3345251" y="5669522"/>
                  <a:pt x="3347117" y="5669522"/>
                </a:cubicBezTo>
                <a:cubicBezTo>
                  <a:pt x="3363915" y="5669522"/>
                  <a:pt x="3376982" y="5680639"/>
                  <a:pt x="3378847" y="5697314"/>
                </a:cubicBezTo>
                <a:cubicBezTo>
                  <a:pt x="3380714" y="5713990"/>
                  <a:pt x="3367649" y="5728811"/>
                  <a:pt x="3350851" y="5730664"/>
                </a:cubicBezTo>
                <a:cubicBezTo>
                  <a:pt x="3350851" y="5730664"/>
                  <a:pt x="3350851" y="5730664"/>
                  <a:pt x="3348984" y="5732517"/>
                </a:cubicBezTo>
                <a:cubicBezTo>
                  <a:pt x="3347117" y="5732517"/>
                  <a:pt x="3347117" y="5732517"/>
                  <a:pt x="3345251" y="5732517"/>
                </a:cubicBezTo>
                <a:cubicBezTo>
                  <a:pt x="3330319" y="5732517"/>
                  <a:pt x="3317252" y="5719548"/>
                  <a:pt x="3315387" y="5704725"/>
                </a:cubicBezTo>
                <a:cubicBezTo>
                  <a:pt x="3313520" y="5688049"/>
                  <a:pt x="3324719" y="5671375"/>
                  <a:pt x="3341518" y="5669522"/>
                </a:cubicBezTo>
                <a:close/>
                <a:moveTo>
                  <a:pt x="4010435" y="5659723"/>
                </a:moveTo>
                <a:cubicBezTo>
                  <a:pt x="4023411" y="5659723"/>
                  <a:pt x="4034534" y="5667135"/>
                  <a:pt x="4040097" y="5680104"/>
                </a:cubicBezTo>
                <a:cubicBezTo>
                  <a:pt x="4045658" y="5696779"/>
                  <a:pt x="4036389" y="5713455"/>
                  <a:pt x="4021557" y="5719013"/>
                </a:cubicBezTo>
                <a:cubicBezTo>
                  <a:pt x="4021557" y="5719013"/>
                  <a:pt x="4021557" y="5719013"/>
                  <a:pt x="4019705" y="5720866"/>
                </a:cubicBezTo>
                <a:cubicBezTo>
                  <a:pt x="4015997" y="5720866"/>
                  <a:pt x="4012287" y="5722718"/>
                  <a:pt x="4008581" y="5722718"/>
                </a:cubicBezTo>
                <a:cubicBezTo>
                  <a:pt x="3995604" y="5722718"/>
                  <a:pt x="3984480" y="5713455"/>
                  <a:pt x="3978918" y="5702338"/>
                </a:cubicBezTo>
                <a:cubicBezTo>
                  <a:pt x="3977063" y="5694927"/>
                  <a:pt x="3977063" y="5685663"/>
                  <a:pt x="3980771" y="5678251"/>
                </a:cubicBezTo>
                <a:cubicBezTo>
                  <a:pt x="3984480" y="5670840"/>
                  <a:pt x="3990041" y="5665281"/>
                  <a:pt x="3997458" y="5661576"/>
                </a:cubicBezTo>
                <a:cubicBezTo>
                  <a:pt x="4003019" y="5659723"/>
                  <a:pt x="4006727" y="5659723"/>
                  <a:pt x="4010435" y="5659723"/>
                </a:cubicBezTo>
                <a:close/>
                <a:moveTo>
                  <a:pt x="2043071" y="5658323"/>
                </a:moveTo>
                <a:cubicBezTo>
                  <a:pt x="2061610" y="5665789"/>
                  <a:pt x="2069027" y="5682587"/>
                  <a:pt x="2063464" y="5699386"/>
                </a:cubicBezTo>
                <a:cubicBezTo>
                  <a:pt x="2057902" y="5710586"/>
                  <a:pt x="2046779" y="5719918"/>
                  <a:pt x="2033801" y="5719918"/>
                </a:cubicBezTo>
                <a:cubicBezTo>
                  <a:pt x="2030095" y="5719918"/>
                  <a:pt x="2026387" y="5718051"/>
                  <a:pt x="2022678" y="5718051"/>
                </a:cubicBezTo>
                <a:cubicBezTo>
                  <a:pt x="2022678" y="5718051"/>
                  <a:pt x="2022678" y="5718051"/>
                  <a:pt x="2020825" y="5716185"/>
                </a:cubicBezTo>
                <a:cubicBezTo>
                  <a:pt x="2013409" y="5714318"/>
                  <a:pt x="2007849" y="5708719"/>
                  <a:pt x="2004139" y="5701253"/>
                </a:cubicBezTo>
                <a:cubicBezTo>
                  <a:pt x="2000431" y="5693787"/>
                  <a:pt x="2000431" y="5684454"/>
                  <a:pt x="2004139" y="5676988"/>
                </a:cubicBezTo>
                <a:cubicBezTo>
                  <a:pt x="2009701" y="5660190"/>
                  <a:pt x="2028239" y="5652724"/>
                  <a:pt x="2043071" y="5658323"/>
                </a:cubicBezTo>
                <a:close/>
                <a:moveTo>
                  <a:pt x="1648525" y="5656807"/>
                </a:moveTo>
                <a:cubicBezTo>
                  <a:pt x="1656281" y="5654523"/>
                  <a:pt x="1664739" y="5654979"/>
                  <a:pt x="1672260" y="5658634"/>
                </a:cubicBezTo>
                <a:cubicBezTo>
                  <a:pt x="1681660" y="5662290"/>
                  <a:pt x="1687299" y="5669601"/>
                  <a:pt x="1689178" y="5676910"/>
                </a:cubicBezTo>
                <a:cubicBezTo>
                  <a:pt x="1691058" y="5684222"/>
                  <a:pt x="1691058" y="5693360"/>
                  <a:pt x="1687299" y="5700671"/>
                </a:cubicBezTo>
                <a:cubicBezTo>
                  <a:pt x="1681660" y="5709809"/>
                  <a:pt x="1670380" y="5717119"/>
                  <a:pt x="1659101" y="5717119"/>
                </a:cubicBezTo>
                <a:cubicBezTo>
                  <a:pt x="1653460" y="5717119"/>
                  <a:pt x="1649701" y="5715291"/>
                  <a:pt x="1644061" y="5713464"/>
                </a:cubicBezTo>
                <a:cubicBezTo>
                  <a:pt x="1644061" y="5713464"/>
                  <a:pt x="1644061" y="5713464"/>
                  <a:pt x="1642183" y="5711636"/>
                </a:cubicBezTo>
                <a:cubicBezTo>
                  <a:pt x="1636543" y="5709809"/>
                  <a:pt x="1630902" y="5702498"/>
                  <a:pt x="1627143" y="5695187"/>
                </a:cubicBezTo>
                <a:cubicBezTo>
                  <a:pt x="1625265" y="5687878"/>
                  <a:pt x="1625265" y="5678738"/>
                  <a:pt x="1629023" y="5671429"/>
                </a:cubicBezTo>
                <a:cubicBezTo>
                  <a:pt x="1633722" y="5664117"/>
                  <a:pt x="1640774" y="5659092"/>
                  <a:pt x="1648525" y="5656807"/>
                </a:cubicBezTo>
                <a:close/>
                <a:moveTo>
                  <a:pt x="2577338" y="5650803"/>
                </a:moveTo>
                <a:cubicBezTo>
                  <a:pt x="2588304" y="5652643"/>
                  <a:pt x="2595615" y="5656323"/>
                  <a:pt x="2599269" y="5663682"/>
                </a:cubicBezTo>
                <a:cubicBezTo>
                  <a:pt x="2604753" y="5671042"/>
                  <a:pt x="2606581" y="5678401"/>
                  <a:pt x="2604753" y="5687601"/>
                </a:cubicBezTo>
                <a:cubicBezTo>
                  <a:pt x="2602925" y="5702320"/>
                  <a:pt x="2590132" y="5711519"/>
                  <a:pt x="2575511" y="5711519"/>
                </a:cubicBezTo>
                <a:cubicBezTo>
                  <a:pt x="2573685" y="5711519"/>
                  <a:pt x="2571855" y="5711519"/>
                  <a:pt x="2570028" y="5711519"/>
                </a:cubicBezTo>
                <a:cubicBezTo>
                  <a:pt x="2551751" y="5707838"/>
                  <a:pt x="2540785" y="5693120"/>
                  <a:pt x="2542613" y="5676561"/>
                </a:cubicBezTo>
                <a:cubicBezTo>
                  <a:pt x="2546269" y="5660002"/>
                  <a:pt x="2560890" y="5647123"/>
                  <a:pt x="2577338" y="5650803"/>
                </a:cubicBezTo>
                <a:close/>
                <a:moveTo>
                  <a:pt x="3493637" y="5647123"/>
                </a:moveTo>
                <a:cubicBezTo>
                  <a:pt x="3497370" y="5647123"/>
                  <a:pt x="3499238" y="5647123"/>
                  <a:pt x="3501103" y="5647123"/>
                </a:cubicBezTo>
                <a:cubicBezTo>
                  <a:pt x="3516037" y="5647123"/>
                  <a:pt x="3529102" y="5658323"/>
                  <a:pt x="3530969" y="5673255"/>
                </a:cubicBezTo>
                <a:cubicBezTo>
                  <a:pt x="3534701" y="5690053"/>
                  <a:pt x="3523503" y="5704986"/>
                  <a:pt x="3506704" y="5708719"/>
                </a:cubicBezTo>
                <a:cubicBezTo>
                  <a:pt x="3502970" y="5708719"/>
                  <a:pt x="3501103" y="5708719"/>
                  <a:pt x="3499238" y="5708719"/>
                </a:cubicBezTo>
                <a:cubicBezTo>
                  <a:pt x="3484306" y="5708719"/>
                  <a:pt x="3471241" y="5699386"/>
                  <a:pt x="3467506" y="5684454"/>
                </a:cubicBezTo>
                <a:cubicBezTo>
                  <a:pt x="3467506" y="5675121"/>
                  <a:pt x="3469373" y="5667656"/>
                  <a:pt x="3473107" y="5660190"/>
                </a:cubicBezTo>
                <a:cubicBezTo>
                  <a:pt x="3478706" y="5652724"/>
                  <a:pt x="3486172" y="5648990"/>
                  <a:pt x="3493637" y="5647123"/>
                </a:cubicBezTo>
                <a:close/>
                <a:moveTo>
                  <a:pt x="2427395" y="5621406"/>
                </a:moveTo>
                <a:cubicBezTo>
                  <a:pt x="2438595" y="5623245"/>
                  <a:pt x="2444193" y="5628766"/>
                  <a:pt x="2449794" y="5634284"/>
                </a:cubicBezTo>
                <a:cubicBezTo>
                  <a:pt x="2453527" y="5641645"/>
                  <a:pt x="2455394" y="5650843"/>
                  <a:pt x="2453527" y="5658202"/>
                </a:cubicBezTo>
                <a:cubicBezTo>
                  <a:pt x="2449794" y="5672921"/>
                  <a:pt x="2436727" y="5682121"/>
                  <a:pt x="2423663" y="5682121"/>
                </a:cubicBezTo>
                <a:cubicBezTo>
                  <a:pt x="2419930" y="5682121"/>
                  <a:pt x="2418063" y="5682121"/>
                  <a:pt x="2416197" y="5682121"/>
                </a:cubicBezTo>
                <a:cubicBezTo>
                  <a:pt x="2406864" y="5678441"/>
                  <a:pt x="2399398" y="5674761"/>
                  <a:pt x="2393798" y="5667402"/>
                </a:cubicBezTo>
                <a:cubicBezTo>
                  <a:pt x="2390064" y="5660042"/>
                  <a:pt x="2388199" y="5652683"/>
                  <a:pt x="2390064" y="5643483"/>
                </a:cubicBezTo>
                <a:cubicBezTo>
                  <a:pt x="2393798" y="5628766"/>
                  <a:pt x="2410596" y="5617726"/>
                  <a:pt x="2427395" y="5621406"/>
                </a:cubicBezTo>
                <a:close/>
                <a:moveTo>
                  <a:pt x="3644078" y="5614926"/>
                </a:moveTo>
                <a:cubicBezTo>
                  <a:pt x="3647835" y="5614926"/>
                  <a:pt x="3649714" y="5614926"/>
                  <a:pt x="3653471" y="5614926"/>
                </a:cubicBezTo>
                <a:cubicBezTo>
                  <a:pt x="3666623" y="5614926"/>
                  <a:pt x="3679775" y="5624259"/>
                  <a:pt x="3683532" y="5639191"/>
                </a:cubicBezTo>
                <a:cubicBezTo>
                  <a:pt x="3687289" y="5654123"/>
                  <a:pt x="3676016" y="5670921"/>
                  <a:pt x="3660985" y="5676520"/>
                </a:cubicBezTo>
                <a:cubicBezTo>
                  <a:pt x="3660985" y="5676520"/>
                  <a:pt x="3660985" y="5676520"/>
                  <a:pt x="3657229" y="5676520"/>
                </a:cubicBezTo>
                <a:cubicBezTo>
                  <a:pt x="3655351" y="5676520"/>
                  <a:pt x="3653471" y="5676520"/>
                  <a:pt x="3651591" y="5676520"/>
                </a:cubicBezTo>
                <a:cubicBezTo>
                  <a:pt x="3636562" y="5676520"/>
                  <a:pt x="3623410" y="5667189"/>
                  <a:pt x="3621530" y="5652256"/>
                </a:cubicBezTo>
                <a:cubicBezTo>
                  <a:pt x="3615895" y="5637324"/>
                  <a:pt x="3627168" y="5620525"/>
                  <a:pt x="3644078" y="5614926"/>
                </a:cubicBezTo>
                <a:close/>
                <a:moveTo>
                  <a:pt x="4152275" y="5602328"/>
                </a:moveTo>
                <a:cubicBezTo>
                  <a:pt x="4165253" y="5602328"/>
                  <a:pt x="4176377" y="5609739"/>
                  <a:pt x="4181939" y="5620855"/>
                </a:cubicBezTo>
                <a:cubicBezTo>
                  <a:pt x="4185647" y="5628267"/>
                  <a:pt x="4185647" y="5635678"/>
                  <a:pt x="4181939" y="5644942"/>
                </a:cubicBezTo>
                <a:cubicBezTo>
                  <a:pt x="4178233" y="5652353"/>
                  <a:pt x="4172671" y="5657913"/>
                  <a:pt x="4165253" y="5661618"/>
                </a:cubicBezTo>
                <a:cubicBezTo>
                  <a:pt x="4159691" y="5663469"/>
                  <a:pt x="4155983" y="5665322"/>
                  <a:pt x="4152275" y="5665322"/>
                </a:cubicBezTo>
                <a:cubicBezTo>
                  <a:pt x="4139298" y="5665322"/>
                  <a:pt x="4128177" y="5657913"/>
                  <a:pt x="4122613" y="5646795"/>
                </a:cubicBezTo>
                <a:cubicBezTo>
                  <a:pt x="4117053" y="5630120"/>
                  <a:pt x="4124469" y="5611591"/>
                  <a:pt x="4139298" y="5606033"/>
                </a:cubicBezTo>
                <a:cubicBezTo>
                  <a:pt x="4144861" y="5602328"/>
                  <a:pt x="4148568" y="5602328"/>
                  <a:pt x="4152275" y="5602328"/>
                </a:cubicBezTo>
                <a:close/>
                <a:moveTo>
                  <a:pt x="1877708" y="5599061"/>
                </a:moveTo>
                <a:cubicBezTo>
                  <a:pt x="1885641" y="5596262"/>
                  <a:pt x="1894508" y="5596262"/>
                  <a:pt x="1901973" y="5599996"/>
                </a:cubicBezTo>
                <a:cubicBezTo>
                  <a:pt x="1918773" y="5607460"/>
                  <a:pt x="1926238" y="5626126"/>
                  <a:pt x="1918773" y="5641058"/>
                </a:cubicBezTo>
                <a:cubicBezTo>
                  <a:pt x="1913173" y="5652257"/>
                  <a:pt x="1901973" y="5659723"/>
                  <a:pt x="1890776" y="5659723"/>
                </a:cubicBezTo>
                <a:cubicBezTo>
                  <a:pt x="1885176" y="5659723"/>
                  <a:pt x="1881442" y="5659723"/>
                  <a:pt x="1877708" y="5657856"/>
                </a:cubicBezTo>
                <a:cubicBezTo>
                  <a:pt x="1860911" y="5650392"/>
                  <a:pt x="1853445" y="5631726"/>
                  <a:pt x="1859043" y="5614927"/>
                </a:cubicBezTo>
                <a:cubicBezTo>
                  <a:pt x="1862777" y="5607462"/>
                  <a:pt x="1869776" y="5601861"/>
                  <a:pt x="1877708" y="5599061"/>
                </a:cubicBezTo>
                <a:close/>
                <a:moveTo>
                  <a:pt x="4490355" y="5598129"/>
                </a:moveTo>
                <a:cubicBezTo>
                  <a:pt x="4501553" y="5598129"/>
                  <a:pt x="4512753" y="5603728"/>
                  <a:pt x="4518351" y="5613061"/>
                </a:cubicBezTo>
                <a:cubicBezTo>
                  <a:pt x="4525817" y="5627992"/>
                  <a:pt x="4522084" y="5646658"/>
                  <a:pt x="4507152" y="5655991"/>
                </a:cubicBezTo>
                <a:cubicBezTo>
                  <a:pt x="4507152" y="5655991"/>
                  <a:pt x="4507152" y="5655991"/>
                  <a:pt x="4503419" y="5655991"/>
                </a:cubicBezTo>
                <a:cubicBezTo>
                  <a:pt x="4499687" y="5659723"/>
                  <a:pt x="4494086" y="5659723"/>
                  <a:pt x="4490355" y="5659723"/>
                </a:cubicBezTo>
                <a:cubicBezTo>
                  <a:pt x="4479157" y="5659723"/>
                  <a:pt x="4467957" y="5654124"/>
                  <a:pt x="4462355" y="5644791"/>
                </a:cubicBezTo>
                <a:cubicBezTo>
                  <a:pt x="4453025" y="5629859"/>
                  <a:pt x="4458625" y="5611194"/>
                  <a:pt x="4473556" y="5601861"/>
                </a:cubicBezTo>
                <a:cubicBezTo>
                  <a:pt x="4481021" y="5598129"/>
                  <a:pt x="4484755" y="5598129"/>
                  <a:pt x="4490355" y="5598129"/>
                </a:cubicBezTo>
                <a:close/>
                <a:moveTo>
                  <a:pt x="2278251" y="5582612"/>
                </a:moveTo>
                <a:cubicBezTo>
                  <a:pt x="2289375" y="5584439"/>
                  <a:pt x="2294935" y="5589923"/>
                  <a:pt x="2298645" y="5597234"/>
                </a:cubicBezTo>
                <a:cubicBezTo>
                  <a:pt x="2302351" y="5604545"/>
                  <a:pt x="2304205" y="5613683"/>
                  <a:pt x="2302351" y="5620993"/>
                </a:cubicBezTo>
                <a:cubicBezTo>
                  <a:pt x="2298645" y="5633786"/>
                  <a:pt x="2285667" y="5642924"/>
                  <a:pt x="2272689" y="5642924"/>
                </a:cubicBezTo>
                <a:cubicBezTo>
                  <a:pt x="2268983" y="5642924"/>
                  <a:pt x="2265274" y="5642924"/>
                  <a:pt x="2263421" y="5641097"/>
                </a:cubicBezTo>
                <a:cubicBezTo>
                  <a:pt x="2244881" y="5635615"/>
                  <a:pt x="2235611" y="5619166"/>
                  <a:pt x="2241173" y="5602716"/>
                </a:cubicBezTo>
                <a:cubicBezTo>
                  <a:pt x="2244881" y="5588096"/>
                  <a:pt x="2263421" y="5577130"/>
                  <a:pt x="2278251" y="5582612"/>
                </a:cubicBezTo>
                <a:close/>
                <a:moveTo>
                  <a:pt x="1514207" y="5582384"/>
                </a:moveTo>
                <a:cubicBezTo>
                  <a:pt x="1522140" y="5580328"/>
                  <a:pt x="1530538" y="5580785"/>
                  <a:pt x="1537070" y="5584439"/>
                </a:cubicBezTo>
                <a:cubicBezTo>
                  <a:pt x="1553869" y="5593579"/>
                  <a:pt x="1559469" y="5613683"/>
                  <a:pt x="1550138" y="5626476"/>
                </a:cubicBezTo>
                <a:cubicBezTo>
                  <a:pt x="1544537" y="5637442"/>
                  <a:pt x="1535205" y="5642924"/>
                  <a:pt x="1524006" y="5642924"/>
                </a:cubicBezTo>
                <a:cubicBezTo>
                  <a:pt x="1518405" y="5642924"/>
                  <a:pt x="1512806" y="5641097"/>
                  <a:pt x="1507208" y="5639269"/>
                </a:cubicBezTo>
                <a:cubicBezTo>
                  <a:pt x="1507208" y="5639269"/>
                  <a:pt x="1507208" y="5639269"/>
                  <a:pt x="1505341" y="5637442"/>
                </a:cubicBezTo>
                <a:cubicBezTo>
                  <a:pt x="1492275" y="5628303"/>
                  <a:pt x="1486677" y="5610027"/>
                  <a:pt x="1494141" y="5595407"/>
                </a:cubicBezTo>
                <a:cubicBezTo>
                  <a:pt x="1498808" y="5589009"/>
                  <a:pt x="1506274" y="5584439"/>
                  <a:pt x="1514207" y="5582384"/>
                </a:cubicBezTo>
                <a:close/>
                <a:moveTo>
                  <a:pt x="3802306" y="5574330"/>
                </a:moveTo>
                <a:cubicBezTo>
                  <a:pt x="3817136" y="5574330"/>
                  <a:pt x="3828260" y="5583594"/>
                  <a:pt x="3831969" y="5596565"/>
                </a:cubicBezTo>
                <a:cubicBezTo>
                  <a:pt x="3835677" y="5603975"/>
                  <a:pt x="3833822" y="5613239"/>
                  <a:pt x="3830115" y="5618797"/>
                </a:cubicBezTo>
                <a:cubicBezTo>
                  <a:pt x="3826406" y="5626208"/>
                  <a:pt x="3818991" y="5631767"/>
                  <a:pt x="3811576" y="5635473"/>
                </a:cubicBezTo>
                <a:cubicBezTo>
                  <a:pt x="3811576" y="5635473"/>
                  <a:pt x="3811576" y="5635473"/>
                  <a:pt x="3809721" y="5635473"/>
                </a:cubicBezTo>
                <a:cubicBezTo>
                  <a:pt x="3807867" y="5635473"/>
                  <a:pt x="3804161" y="5637325"/>
                  <a:pt x="3800452" y="5637325"/>
                </a:cubicBezTo>
                <a:cubicBezTo>
                  <a:pt x="3787474" y="5637325"/>
                  <a:pt x="3776351" y="5628062"/>
                  <a:pt x="3770789" y="5615092"/>
                </a:cubicBezTo>
                <a:cubicBezTo>
                  <a:pt x="3767081" y="5598417"/>
                  <a:pt x="3776351" y="5581742"/>
                  <a:pt x="3793037" y="5576182"/>
                </a:cubicBezTo>
                <a:cubicBezTo>
                  <a:pt x="3796744" y="5574330"/>
                  <a:pt x="3800452" y="5574330"/>
                  <a:pt x="3802306" y="5574330"/>
                </a:cubicBezTo>
                <a:close/>
                <a:moveTo>
                  <a:pt x="2976849" y="5540732"/>
                </a:moveTo>
                <a:cubicBezTo>
                  <a:pt x="2976849" y="5540732"/>
                  <a:pt x="2976849" y="5540732"/>
                  <a:pt x="2978702" y="5540732"/>
                </a:cubicBezTo>
                <a:cubicBezTo>
                  <a:pt x="2995378" y="5540732"/>
                  <a:pt x="3008347" y="5555664"/>
                  <a:pt x="3008347" y="5572463"/>
                </a:cubicBezTo>
                <a:cubicBezTo>
                  <a:pt x="3008347" y="5589262"/>
                  <a:pt x="2995378" y="5602328"/>
                  <a:pt x="2978702" y="5602328"/>
                </a:cubicBezTo>
                <a:cubicBezTo>
                  <a:pt x="2978702" y="5602328"/>
                  <a:pt x="2978702" y="5602328"/>
                  <a:pt x="2976849" y="5602328"/>
                </a:cubicBezTo>
                <a:cubicBezTo>
                  <a:pt x="2958321" y="5602328"/>
                  <a:pt x="2945352" y="5587396"/>
                  <a:pt x="2945352" y="5570597"/>
                </a:cubicBezTo>
                <a:cubicBezTo>
                  <a:pt x="2945352" y="5553799"/>
                  <a:pt x="2960174" y="5540732"/>
                  <a:pt x="2976849" y="5540732"/>
                </a:cubicBezTo>
                <a:close/>
                <a:moveTo>
                  <a:pt x="3130615" y="5539332"/>
                </a:moveTo>
                <a:cubicBezTo>
                  <a:pt x="3130615" y="5539332"/>
                  <a:pt x="3130615" y="5539332"/>
                  <a:pt x="3132454" y="5539332"/>
                </a:cubicBezTo>
                <a:cubicBezTo>
                  <a:pt x="3149014" y="5539332"/>
                  <a:pt x="3161893" y="5552399"/>
                  <a:pt x="3163733" y="5569197"/>
                </a:cubicBezTo>
                <a:cubicBezTo>
                  <a:pt x="3163733" y="5576662"/>
                  <a:pt x="3160053" y="5585996"/>
                  <a:pt x="3154534" y="5591595"/>
                </a:cubicBezTo>
                <a:cubicBezTo>
                  <a:pt x="3149014" y="5597194"/>
                  <a:pt x="3141655" y="5600928"/>
                  <a:pt x="3134295" y="5600928"/>
                </a:cubicBezTo>
                <a:cubicBezTo>
                  <a:pt x="3134295" y="5600928"/>
                  <a:pt x="3134295" y="5600928"/>
                  <a:pt x="3132454" y="5600928"/>
                </a:cubicBezTo>
                <a:cubicBezTo>
                  <a:pt x="3132454" y="5600928"/>
                  <a:pt x="3132454" y="5600928"/>
                  <a:pt x="3130615" y="5600928"/>
                </a:cubicBezTo>
                <a:cubicBezTo>
                  <a:pt x="3114058" y="5600928"/>
                  <a:pt x="3101179" y="5587861"/>
                  <a:pt x="3101179" y="5571063"/>
                </a:cubicBezTo>
                <a:cubicBezTo>
                  <a:pt x="3099339" y="5554264"/>
                  <a:pt x="3112217" y="5539332"/>
                  <a:pt x="3130615" y="5539332"/>
                </a:cubicBezTo>
                <a:close/>
                <a:moveTo>
                  <a:pt x="4294119" y="5535133"/>
                </a:moveTo>
                <a:cubicBezTo>
                  <a:pt x="4307095" y="5535133"/>
                  <a:pt x="4316367" y="5542545"/>
                  <a:pt x="4321927" y="5553662"/>
                </a:cubicBezTo>
                <a:cubicBezTo>
                  <a:pt x="4325635" y="5561072"/>
                  <a:pt x="4325635" y="5568483"/>
                  <a:pt x="4323781" y="5575895"/>
                </a:cubicBezTo>
                <a:cubicBezTo>
                  <a:pt x="4321927" y="5585159"/>
                  <a:pt x="4316367" y="5590718"/>
                  <a:pt x="4308949" y="5594423"/>
                </a:cubicBezTo>
                <a:cubicBezTo>
                  <a:pt x="4303389" y="5598129"/>
                  <a:pt x="4297827" y="5598129"/>
                  <a:pt x="4292264" y="5598129"/>
                </a:cubicBezTo>
                <a:cubicBezTo>
                  <a:pt x="4281141" y="5598129"/>
                  <a:pt x="4270017" y="5592571"/>
                  <a:pt x="4266309" y="5581453"/>
                </a:cubicBezTo>
                <a:cubicBezTo>
                  <a:pt x="4257041" y="5566630"/>
                  <a:pt x="4264455" y="5548103"/>
                  <a:pt x="4279289" y="5540691"/>
                </a:cubicBezTo>
                <a:cubicBezTo>
                  <a:pt x="4284848" y="5536986"/>
                  <a:pt x="4290411" y="5535133"/>
                  <a:pt x="4294119" y="5535133"/>
                </a:cubicBezTo>
                <a:close/>
                <a:moveTo>
                  <a:pt x="2820522" y="5533733"/>
                </a:moveTo>
                <a:cubicBezTo>
                  <a:pt x="2820522" y="5533733"/>
                  <a:pt x="2820522" y="5533733"/>
                  <a:pt x="2822404" y="5533733"/>
                </a:cubicBezTo>
                <a:cubicBezTo>
                  <a:pt x="2822404" y="5533733"/>
                  <a:pt x="2822404" y="5533733"/>
                  <a:pt x="2824282" y="5541199"/>
                </a:cubicBezTo>
                <a:cubicBezTo>
                  <a:pt x="2824282" y="5541199"/>
                  <a:pt x="2824282" y="5541199"/>
                  <a:pt x="2824282" y="5533733"/>
                </a:cubicBezTo>
                <a:cubicBezTo>
                  <a:pt x="2833681" y="5533733"/>
                  <a:pt x="2841200" y="5537466"/>
                  <a:pt x="2846841" y="5544931"/>
                </a:cubicBezTo>
                <a:cubicBezTo>
                  <a:pt x="2852479" y="5550532"/>
                  <a:pt x="2854360" y="5557998"/>
                  <a:pt x="2854360" y="5567330"/>
                </a:cubicBezTo>
                <a:cubicBezTo>
                  <a:pt x="2852479" y="5582262"/>
                  <a:pt x="2839322" y="5595327"/>
                  <a:pt x="2822404" y="5595327"/>
                </a:cubicBezTo>
                <a:cubicBezTo>
                  <a:pt x="2822404" y="5595327"/>
                  <a:pt x="2822404" y="5595327"/>
                  <a:pt x="2820522" y="5595327"/>
                </a:cubicBezTo>
                <a:cubicBezTo>
                  <a:pt x="2801723" y="5593461"/>
                  <a:pt x="2788565" y="5578529"/>
                  <a:pt x="2790445" y="5561730"/>
                </a:cubicBezTo>
                <a:cubicBezTo>
                  <a:pt x="2790445" y="5544931"/>
                  <a:pt x="2805483" y="5533733"/>
                  <a:pt x="2820522" y="5533733"/>
                </a:cubicBezTo>
                <a:close/>
                <a:moveTo>
                  <a:pt x="2133741" y="5533733"/>
                </a:moveTo>
                <a:cubicBezTo>
                  <a:pt x="2142939" y="5537466"/>
                  <a:pt x="2148460" y="5543065"/>
                  <a:pt x="2152139" y="5550532"/>
                </a:cubicBezTo>
                <a:cubicBezTo>
                  <a:pt x="2155818" y="5557998"/>
                  <a:pt x="2155818" y="5567330"/>
                  <a:pt x="2153979" y="5574796"/>
                </a:cubicBezTo>
                <a:cubicBezTo>
                  <a:pt x="2148460" y="5585996"/>
                  <a:pt x="2137421" y="5595327"/>
                  <a:pt x="2124543" y="5595327"/>
                </a:cubicBezTo>
                <a:cubicBezTo>
                  <a:pt x="2120861" y="5595327"/>
                  <a:pt x="2117182" y="5595327"/>
                  <a:pt x="2113502" y="5593461"/>
                </a:cubicBezTo>
                <a:cubicBezTo>
                  <a:pt x="2104303" y="5589728"/>
                  <a:pt x="2098783" y="5584129"/>
                  <a:pt x="2095103" y="5576662"/>
                </a:cubicBezTo>
                <a:cubicBezTo>
                  <a:pt x="2091425" y="5569197"/>
                  <a:pt x="2091425" y="5559863"/>
                  <a:pt x="2095103" y="5552399"/>
                </a:cubicBezTo>
                <a:cubicBezTo>
                  <a:pt x="2100623" y="5537466"/>
                  <a:pt x="2119022" y="5528133"/>
                  <a:pt x="2133741" y="5533733"/>
                </a:cubicBezTo>
                <a:close/>
                <a:moveTo>
                  <a:pt x="1739086" y="5533454"/>
                </a:moveTo>
                <a:cubicBezTo>
                  <a:pt x="1746865" y="5530905"/>
                  <a:pt x="1755561" y="5531369"/>
                  <a:pt x="1762884" y="5536004"/>
                </a:cubicBezTo>
                <a:cubicBezTo>
                  <a:pt x="1779360" y="5543420"/>
                  <a:pt x="1784851" y="5561958"/>
                  <a:pt x="1777527" y="5576789"/>
                </a:cubicBezTo>
                <a:cubicBezTo>
                  <a:pt x="1772036" y="5587914"/>
                  <a:pt x="1761051" y="5595329"/>
                  <a:pt x="1750067" y="5595329"/>
                </a:cubicBezTo>
                <a:cubicBezTo>
                  <a:pt x="1744577" y="5595329"/>
                  <a:pt x="1740917" y="5593475"/>
                  <a:pt x="1735424" y="5591621"/>
                </a:cubicBezTo>
                <a:cubicBezTo>
                  <a:pt x="1735424" y="5591621"/>
                  <a:pt x="1735424" y="5591621"/>
                  <a:pt x="1735424" y="5589767"/>
                </a:cubicBezTo>
                <a:cubicBezTo>
                  <a:pt x="1718947" y="5582351"/>
                  <a:pt x="1713456" y="5563812"/>
                  <a:pt x="1720778" y="5548982"/>
                </a:cubicBezTo>
                <a:cubicBezTo>
                  <a:pt x="1724440" y="5541566"/>
                  <a:pt x="1731306" y="5536004"/>
                  <a:pt x="1739086" y="5533454"/>
                </a:cubicBezTo>
                <a:close/>
                <a:moveTo>
                  <a:pt x="3282569" y="5528133"/>
                </a:moveTo>
                <a:cubicBezTo>
                  <a:pt x="3284396" y="5528133"/>
                  <a:pt x="3286221" y="5528133"/>
                  <a:pt x="3288050" y="5528133"/>
                </a:cubicBezTo>
                <a:cubicBezTo>
                  <a:pt x="3302671" y="5528133"/>
                  <a:pt x="3315465" y="5539332"/>
                  <a:pt x="3317293" y="5556131"/>
                </a:cubicBezTo>
                <a:cubicBezTo>
                  <a:pt x="3319120" y="5563597"/>
                  <a:pt x="3315465" y="5572930"/>
                  <a:pt x="3309982" y="5578529"/>
                </a:cubicBezTo>
                <a:cubicBezTo>
                  <a:pt x="3306327" y="5585996"/>
                  <a:pt x="3299016" y="5589728"/>
                  <a:pt x="3289878" y="5589728"/>
                </a:cubicBezTo>
                <a:cubicBezTo>
                  <a:pt x="3289878" y="5589728"/>
                  <a:pt x="3289878" y="5589728"/>
                  <a:pt x="3288050" y="5589728"/>
                </a:cubicBezTo>
                <a:cubicBezTo>
                  <a:pt x="3288050" y="5589728"/>
                  <a:pt x="3286221" y="5589728"/>
                  <a:pt x="3286221" y="5589728"/>
                </a:cubicBezTo>
                <a:cubicBezTo>
                  <a:pt x="3269774" y="5589728"/>
                  <a:pt x="3256981" y="5578529"/>
                  <a:pt x="3255153" y="5561730"/>
                </a:cubicBezTo>
                <a:cubicBezTo>
                  <a:pt x="3253325" y="5544931"/>
                  <a:pt x="3266119" y="5530000"/>
                  <a:pt x="3282569" y="5528133"/>
                </a:cubicBezTo>
                <a:close/>
                <a:moveTo>
                  <a:pt x="3950707" y="5523934"/>
                </a:moveTo>
                <a:cubicBezTo>
                  <a:pt x="3963867" y="5523934"/>
                  <a:pt x="3975145" y="5533404"/>
                  <a:pt x="3978904" y="5544769"/>
                </a:cubicBezTo>
                <a:cubicBezTo>
                  <a:pt x="3982663" y="5554237"/>
                  <a:pt x="3982663" y="5561813"/>
                  <a:pt x="3978904" y="5569390"/>
                </a:cubicBezTo>
                <a:cubicBezTo>
                  <a:pt x="3975145" y="5576964"/>
                  <a:pt x="3969506" y="5582647"/>
                  <a:pt x="3960108" y="5586434"/>
                </a:cubicBezTo>
                <a:cubicBezTo>
                  <a:pt x="3956346" y="5588329"/>
                  <a:pt x="3952587" y="5588329"/>
                  <a:pt x="3948827" y="5588329"/>
                </a:cubicBezTo>
                <a:cubicBezTo>
                  <a:pt x="3935669" y="5588329"/>
                  <a:pt x="3922509" y="5580753"/>
                  <a:pt x="3918749" y="5567495"/>
                </a:cubicBezTo>
                <a:cubicBezTo>
                  <a:pt x="3916869" y="5559920"/>
                  <a:pt x="3916869" y="5550450"/>
                  <a:pt x="3920628" y="5542874"/>
                </a:cubicBezTo>
                <a:cubicBezTo>
                  <a:pt x="3924389" y="5535299"/>
                  <a:pt x="3930029" y="5529616"/>
                  <a:pt x="3937550" y="5527723"/>
                </a:cubicBezTo>
                <a:cubicBezTo>
                  <a:pt x="3943186" y="5525829"/>
                  <a:pt x="3946947" y="5523934"/>
                  <a:pt x="3950707" y="5523934"/>
                </a:cubicBezTo>
                <a:close/>
                <a:moveTo>
                  <a:pt x="4619421" y="5518172"/>
                </a:moveTo>
                <a:cubicBezTo>
                  <a:pt x="4632370" y="5515391"/>
                  <a:pt x="4643493" y="5521996"/>
                  <a:pt x="4650445" y="5531728"/>
                </a:cubicBezTo>
                <a:cubicBezTo>
                  <a:pt x="4656007" y="5539145"/>
                  <a:pt x="4656007" y="5548414"/>
                  <a:pt x="4654153" y="5555830"/>
                </a:cubicBezTo>
                <a:cubicBezTo>
                  <a:pt x="4652299" y="5563246"/>
                  <a:pt x="4648592" y="5570660"/>
                  <a:pt x="4641176" y="5574368"/>
                </a:cubicBezTo>
                <a:cubicBezTo>
                  <a:pt x="4635615" y="5579930"/>
                  <a:pt x="4628199" y="5579930"/>
                  <a:pt x="4622636" y="5579930"/>
                </a:cubicBezTo>
                <a:cubicBezTo>
                  <a:pt x="4613367" y="5579930"/>
                  <a:pt x="4602243" y="5576222"/>
                  <a:pt x="4596681" y="5566952"/>
                </a:cubicBezTo>
                <a:cubicBezTo>
                  <a:pt x="4587412" y="5552122"/>
                  <a:pt x="4592975" y="5533583"/>
                  <a:pt x="4605951" y="5524313"/>
                </a:cubicBezTo>
                <a:cubicBezTo>
                  <a:pt x="4610587" y="5521069"/>
                  <a:pt x="4615105" y="5519099"/>
                  <a:pt x="4619421" y="5518172"/>
                </a:cubicBezTo>
                <a:close/>
                <a:moveTo>
                  <a:pt x="2670510" y="5514615"/>
                </a:moveTo>
                <a:cubicBezTo>
                  <a:pt x="2681708" y="5516495"/>
                  <a:pt x="2689174" y="5522135"/>
                  <a:pt x="2692906" y="5527775"/>
                </a:cubicBezTo>
                <a:cubicBezTo>
                  <a:pt x="2698505" y="5535294"/>
                  <a:pt x="2700372" y="5542813"/>
                  <a:pt x="2700372" y="5550332"/>
                </a:cubicBezTo>
                <a:cubicBezTo>
                  <a:pt x="2696639" y="5567251"/>
                  <a:pt x="2683575" y="5578530"/>
                  <a:pt x="2668641" y="5578530"/>
                </a:cubicBezTo>
                <a:cubicBezTo>
                  <a:pt x="2666775" y="5578530"/>
                  <a:pt x="2664908" y="5578530"/>
                  <a:pt x="2664908" y="5578530"/>
                </a:cubicBezTo>
                <a:cubicBezTo>
                  <a:pt x="2664908" y="5578530"/>
                  <a:pt x="2664908" y="5578530"/>
                  <a:pt x="2663043" y="5576650"/>
                </a:cubicBezTo>
                <a:cubicBezTo>
                  <a:pt x="2646243" y="5574771"/>
                  <a:pt x="2633179" y="5559731"/>
                  <a:pt x="2636911" y="5542813"/>
                </a:cubicBezTo>
                <a:cubicBezTo>
                  <a:pt x="2638777" y="5525894"/>
                  <a:pt x="2653710" y="5512736"/>
                  <a:pt x="2670510" y="5514615"/>
                </a:cubicBezTo>
                <a:close/>
                <a:moveTo>
                  <a:pt x="3434176" y="5508535"/>
                </a:moveTo>
                <a:cubicBezTo>
                  <a:pt x="3437884" y="5508535"/>
                  <a:pt x="3437884" y="5508535"/>
                  <a:pt x="3439737" y="5508535"/>
                </a:cubicBezTo>
                <a:cubicBezTo>
                  <a:pt x="3456422" y="5508535"/>
                  <a:pt x="3467547" y="5519480"/>
                  <a:pt x="3471254" y="5534073"/>
                </a:cubicBezTo>
                <a:cubicBezTo>
                  <a:pt x="3473108" y="5550490"/>
                  <a:pt x="3461984" y="5565083"/>
                  <a:pt x="3445299" y="5568731"/>
                </a:cubicBezTo>
                <a:cubicBezTo>
                  <a:pt x="3445299" y="5568731"/>
                  <a:pt x="3445299" y="5568731"/>
                  <a:pt x="3443444" y="5568731"/>
                </a:cubicBezTo>
                <a:cubicBezTo>
                  <a:pt x="3441591" y="5568731"/>
                  <a:pt x="3439737" y="5568731"/>
                  <a:pt x="3437884" y="5568731"/>
                </a:cubicBezTo>
                <a:cubicBezTo>
                  <a:pt x="3423052" y="5568731"/>
                  <a:pt x="3410074" y="5559609"/>
                  <a:pt x="3408221" y="5543193"/>
                </a:cubicBezTo>
                <a:cubicBezTo>
                  <a:pt x="3404512" y="5526776"/>
                  <a:pt x="3417490" y="5512183"/>
                  <a:pt x="3434176" y="5508535"/>
                </a:cubicBezTo>
                <a:close/>
                <a:moveTo>
                  <a:pt x="1383407" y="5499436"/>
                </a:moveTo>
                <a:cubicBezTo>
                  <a:pt x="1391005" y="5497804"/>
                  <a:pt x="1399294" y="5499204"/>
                  <a:pt x="1406661" y="5503870"/>
                </a:cubicBezTo>
                <a:cubicBezTo>
                  <a:pt x="1421396" y="5513202"/>
                  <a:pt x="1425080" y="5533733"/>
                  <a:pt x="1415870" y="5546800"/>
                </a:cubicBezTo>
                <a:cubicBezTo>
                  <a:pt x="1410344" y="5556132"/>
                  <a:pt x="1401135" y="5561731"/>
                  <a:pt x="1390083" y="5561731"/>
                </a:cubicBezTo>
                <a:cubicBezTo>
                  <a:pt x="1384557" y="5561731"/>
                  <a:pt x="1379032" y="5559865"/>
                  <a:pt x="1373506" y="5556132"/>
                </a:cubicBezTo>
                <a:cubicBezTo>
                  <a:pt x="1358770" y="5546800"/>
                  <a:pt x="1355087" y="5526267"/>
                  <a:pt x="1364296" y="5513202"/>
                </a:cubicBezTo>
                <a:cubicBezTo>
                  <a:pt x="1368900" y="5505736"/>
                  <a:pt x="1375807" y="5501069"/>
                  <a:pt x="1383407" y="5499436"/>
                </a:cubicBezTo>
                <a:close/>
                <a:moveTo>
                  <a:pt x="2519944" y="5489817"/>
                </a:moveTo>
                <a:cubicBezTo>
                  <a:pt x="2538221" y="5493497"/>
                  <a:pt x="2549187" y="5510056"/>
                  <a:pt x="2545531" y="5526613"/>
                </a:cubicBezTo>
                <a:cubicBezTo>
                  <a:pt x="2541875" y="5541332"/>
                  <a:pt x="2530909" y="5550532"/>
                  <a:pt x="2516289" y="5550532"/>
                </a:cubicBezTo>
                <a:cubicBezTo>
                  <a:pt x="2514460" y="5550532"/>
                  <a:pt x="2512633" y="5550532"/>
                  <a:pt x="2508978" y="5550532"/>
                </a:cubicBezTo>
                <a:cubicBezTo>
                  <a:pt x="2508978" y="5550532"/>
                  <a:pt x="2508978" y="5550532"/>
                  <a:pt x="2507149" y="5550532"/>
                </a:cubicBezTo>
                <a:cubicBezTo>
                  <a:pt x="2499839" y="5548692"/>
                  <a:pt x="2492529" y="5543172"/>
                  <a:pt x="2488874" y="5537653"/>
                </a:cubicBezTo>
                <a:cubicBezTo>
                  <a:pt x="2483390" y="5530293"/>
                  <a:pt x="2483390" y="5522934"/>
                  <a:pt x="2483390" y="5513736"/>
                </a:cubicBezTo>
                <a:cubicBezTo>
                  <a:pt x="2487047" y="5497177"/>
                  <a:pt x="2503495" y="5486138"/>
                  <a:pt x="2519944" y="5489817"/>
                </a:cubicBezTo>
                <a:close/>
                <a:moveTo>
                  <a:pt x="1991392" y="5477778"/>
                </a:moveTo>
                <a:cubicBezTo>
                  <a:pt x="2000592" y="5481537"/>
                  <a:pt x="2006110" y="5487177"/>
                  <a:pt x="2009789" y="5496577"/>
                </a:cubicBezTo>
                <a:cubicBezTo>
                  <a:pt x="2011629" y="5504096"/>
                  <a:pt x="2011629" y="5511615"/>
                  <a:pt x="2009789" y="5519135"/>
                </a:cubicBezTo>
                <a:cubicBezTo>
                  <a:pt x="2004271" y="5530414"/>
                  <a:pt x="1993233" y="5537934"/>
                  <a:pt x="1980352" y="5537934"/>
                </a:cubicBezTo>
                <a:cubicBezTo>
                  <a:pt x="1976673" y="5537934"/>
                  <a:pt x="1972993" y="5537934"/>
                  <a:pt x="1969314" y="5536053"/>
                </a:cubicBezTo>
                <a:cubicBezTo>
                  <a:pt x="1960114" y="5532293"/>
                  <a:pt x="1954595" y="5526653"/>
                  <a:pt x="1950916" y="5519135"/>
                </a:cubicBezTo>
                <a:cubicBezTo>
                  <a:pt x="1947238" y="5511615"/>
                  <a:pt x="1947238" y="5502216"/>
                  <a:pt x="1950916" y="5494697"/>
                </a:cubicBezTo>
                <a:cubicBezTo>
                  <a:pt x="1958274" y="5479658"/>
                  <a:pt x="1976673" y="5472138"/>
                  <a:pt x="1991392" y="5477778"/>
                </a:cubicBezTo>
                <a:close/>
                <a:moveTo>
                  <a:pt x="3584909" y="5477738"/>
                </a:moveTo>
                <a:cubicBezTo>
                  <a:pt x="3588616" y="5477738"/>
                  <a:pt x="3590471" y="5477738"/>
                  <a:pt x="3592323" y="5477738"/>
                </a:cubicBezTo>
                <a:cubicBezTo>
                  <a:pt x="3607155" y="5477738"/>
                  <a:pt x="3620133" y="5487070"/>
                  <a:pt x="3623839" y="5502003"/>
                </a:cubicBezTo>
                <a:cubicBezTo>
                  <a:pt x="3625695" y="5509469"/>
                  <a:pt x="3623839" y="5518801"/>
                  <a:pt x="3618279" y="5524400"/>
                </a:cubicBezTo>
                <a:cubicBezTo>
                  <a:pt x="3614571" y="5531866"/>
                  <a:pt x="3607155" y="5537466"/>
                  <a:pt x="3599739" y="5539332"/>
                </a:cubicBezTo>
                <a:cubicBezTo>
                  <a:pt x="3596031" y="5539332"/>
                  <a:pt x="3594177" y="5539332"/>
                  <a:pt x="3590471" y="5539332"/>
                </a:cubicBezTo>
                <a:cubicBezTo>
                  <a:pt x="3577492" y="5539332"/>
                  <a:pt x="3564516" y="5530000"/>
                  <a:pt x="3560808" y="5515068"/>
                </a:cubicBezTo>
                <a:cubicBezTo>
                  <a:pt x="3557100" y="5498269"/>
                  <a:pt x="3568224" y="5483337"/>
                  <a:pt x="3584909" y="5477738"/>
                </a:cubicBezTo>
                <a:close/>
                <a:moveTo>
                  <a:pt x="4093028" y="5466539"/>
                </a:moveTo>
                <a:cubicBezTo>
                  <a:pt x="4106004" y="5466539"/>
                  <a:pt x="4117129" y="5473951"/>
                  <a:pt x="4122690" y="5485067"/>
                </a:cubicBezTo>
                <a:cubicBezTo>
                  <a:pt x="4128252" y="5501741"/>
                  <a:pt x="4120836" y="5520271"/>
                  <a:pt x="4106004" y="5525829"/>
                </a:cubicBezTo>
                <a:cubicBezTo>
                  <a:pt x="4100444" y="5529534"/>
                  <a:pt x="4096735" y="5529534"/>
                  <a:pt x="4091174" y="5529534"/>
                </a:cubicBezTo>
                <a:cubicBezTo>
                  <a:pt x="4080050" y="5529534"/>
                  <a:pt x="4068926" y="5522123"/>
                  <a:pt x="4063365" y="5511006"/>
                </a:cubicBezTo>
                <a:cubicBezTo>
                  <a:pt x="4059657" y="5503594"/>
                  <a:pt x="4059657" y="5494330"/>
                  <a:pt x="4063365" y="5486920"/>
                </a:cubicBezTo>
                <a:cubicBezTo>
                  <a:pt x="4067075" y="5479509"/>
                  <a:pt x="4072635" y="5473951"/>
                  <a:pt x="4080050" y="5470244"/>
                </a:cubicBezTo>
                <a:cubicBezTo>
                  <a:pt x="4085612" y="5468391"/>
                  <a:pt x="4089320" y="5466539"/>
                  <a:pt x="4093028" y="5466539"/>
                </a:cubicBezTo>
                <a:close/>
                <a:moveTo>
                  <a:pt x="4430399" y="5463740"/>
                </a:moveTo>
                <a:cubicBezTo>
                  <a:pt x="4441523" y="5463740"/>
                  <a:pt x="4450792" y="5469298"/>
                  <a:pt x="4456353" y="5478563"/>
                </a:cubicBezTo>
                <a:cubicBezTo>
                  <a:pt x="4465623" y="5493384"/>
                  <a:pt x="4460061" y="5511912"/>
                  <a:pt x="4445230" y="5521177"/>
                </a:cubicBezTo>
                <a:cubicBezTo>
                  <a:pt x="4445230" y="5521177"/>
                  <a:pt x="4445230" y="5521177"/>
                  <a:pt x="4443377" y="5523030"/>
                </a:cubicBezTo>
                <a:cubicBezTo>
                  <a:pt x="4439668" y="5524883"/>
                  <a:pt x="4434107" y="5526735"/>
                  <a:pt x="4428547" y="5526735"/>
                </a:cubicBezTo>
                <a:cubicBezTo>
                  <a:pt x="4417423" y="5526735"/>
                  <a:pt x="4408151" y="5519324"/>
                  <a:pt x="4402591" y="5510060"/>
                </a:cubicBezTo>
                <a:cubicBezTo>
                  <a:pt x="4397029" y="5502649"/>
                  <a:pt x="4397029" y="5495237"/>
                  <a:pt x="4398883" y="5487826"/>
                </a:cubicBezTo>
                <a:cubicBezTo>
                  <a:pt x="4400737" y="5478563"/>
                  <a:pt x="4406297" y="5473005"/>
                  <a:pt x="4413713" y="5469298"/>
                </a:cubicBezTo>
                <a:cubicBezTo>
                  <a:pt x="4419275" y="5465592"/>
                  <a:pt x="4424837" y="5463740"/>
                  <a:pt x="4430399" y="5463740"/>
                </a:cubicBezTo>
                <a:close/>
                <a:moveTo>
                  <a:pt x="1604145" y="5459307"/>
                </a:moveTo>
                <a:cubicBezTo>
                  <a:pt x="1611743" y="5457206"/>
                  <a:pt x="1620032" y="5457673"/>
                  <a:pt x="1627400" y="5461406"/>
                </a:cubicBezTo>
                <a:cubicBezTo>
                  <a:pt x="1643978" y="5470739"/>
                  <a:pt x="1647661" y="5489404"/>
                  <a:pt x="1640293" y="5504336"/>
                </a:cubicBezTo>
                <a:cubicBezTo>
                  <a:pt x="1634768" y="5515534"/>
                  <a:pt x="1623716" y="5521135"/>
                  <a:pt x="1612664" y="5521135"/>
                </a:cubicBezTo>
                <a:cubicBezTo>
                  <a:pt x="1607138" y="5521135"/>
                  <a:pt x="1603454" y="5519268"/>
                  <a:pt x="1597930" y="5517401"/>
                </a:cubicBezTo>
                <a:cubicBezTo>
                  <a:pt x="1597930" y="5517401"/>
                  <a:pt x="1597930" y="5517401"/>
                  <a:pt x="1596087" y="5515534"/>
                </a:cubicBezTo>
                <a:cubicBezTo>
                  <a:pt x="1581350" y="5506203"/>
                  <a:pt x="1577667" y="5487538"/>
                  <a:pt x="1585034" y="5472606"/>
                </a:cubicBezTo>
                <a:cubicBezTo>
                  <a:pt x="1589640" y="5466072"/>
                  <a:pt x="1596549" y="5461406"/>
                  <a:pt x="1604145" y="5459307"/>
                </a:cubicBezTo>
                <a:close/>
                <a:moveTo>
                  <a:pt x="2371865" y="5453501"/>
                </a:moveTo>
                <a:cubicBezTo>
                  <a:pt x="2381199" y="5455380"/>
                  <a:pt x="2388665" y="5461019"/>
                  <a:pt x="2392397" y="5468539"/>
                </a:cubicBezTo>
                <a:cubicBezTo>
                  <a:pt x="2396133" y="5476057"/>
                  <a:pt x="2397998" y="5483578"/>
                  <a:pt x="2396133" y="5492978"/>
                </a:cubicBezTo>
                <a:cubicBezTo>
                  <a:pt x="2392397" y="5506135"/>
                  <a:pt x="2379333" y="5515534"/>
                  <a:pt x="2364401" y="5515534"/>
                </a:cubicBezTo>
                <a:cubicBezTo>
                  <a:pt x="2362534" y="5515534"/>
                  <a:pt x="2360668" y="5515534"/>
                  <a:pt x="2356935" y="5513655"/>
                </a:cubicBezTo>
                <a:cubicBezTo>
                  <a:pt x="2347602" y="5511775"/>
                  <a:pt x="2340136" y="5506135"/>
                  <a:pt x="2336403" y="5498617"/>
                </a:cubicBezTo>
                <a:cubicBezTo>
                  <a:pt x="2332669" y="5491097"/>
                  <a:pt x="2330803" y="5483578"/>
                  <a:pt x="2332669" y="5476057"/>
                </a:cubicBezTo>
                <a:cubicBezTo>
                  <a:pt x="2338269" y="5459139"/>
                  <a:pt x="2355067" y="5449740"/>
                  <a:pt x="2371865" y="5453501"/>
                </a:cubicBezTo>
                <a:close/>
                <a:moveTo>
                  <a:pt x="3743057" y="5438541"/>
                </a:moveTo>
                <a:cubicBezTo>
                  <a:pt x="3757890" y="5438541"/>
                  <a:pt x="3769012" y="5447873"/>
                  <a:pt x="3772720" y="5460940"/>
                </a:cubicBezTo>
                <a:cubicBezTo>
                  <a:pt x="3778281" y="5477738"/>
                  <a:pt x="3769012" y="5494537"/>
                  <a:pt x="3752327" y="5498269"/>
                </a:cubicBezTo>
                <a:cubicBezTo>
                  <a:pt x="3752327" y="5498269"/>
                  <a:pt x="3752327" y="5498269"/>
                  <a:pt x="3750473" y="5500136"/>
                </a:cubicBezTo>
                <a:cubicBezTo>
                  <a:pt x="3746765" y="5500136"/>
                  <a:pt x="3744912" y="5500136"/>
                  <a:pt x="3741204" y="5500136"/>
                </a:cubicBezTo>
                <a:cubicBezTo>
                  <a:pt x="3728227" y="5500136"/>
                  <a:pt x="3715248" y="5490803"/>
                  <a:pt x="3711541" y="5477738"/>
                </a:cubicBezTo>
                <a:cubicBezTo>
                  <a:pt x="3709686" y="5470271"/>
                  <a:pt x="3711541" y="5462806"/>
                  <a:pt x="3715248" y="5455339"/>
                </a:cubicBezTo>
                <a:cubicBezTo>
                  <a:pt x="3718957" y="5447873"/>
                  <a:pt x="3724518" y="5442274"/>
                  <a:pt x="3733789" y="5440407"/>
                </a:cubicBezTo>
                <a:cubicBezTo>
                  <a:pt x="3737496" y="5438541"/>
                  <a:pt x="3741204" y="5438541"/>
                  <a:pt x="3743057" y="5438541"/>
                </a:cubicBezTo>
                <a:close/>
                <a:moveTo>
                  <a:pt x="4758665" y="5431736"/>
                </a:moveTo>
                <a:cubicBezTo>
                  <a:pt x="4766597" y="5433358"/>
                  <a:pt x="4773597" y="5437993"/>
                  <a:pt x="4778264" y="5444482"/>
                </a:cubicBezTo>
                <a:cubicBezTo>
                  <a:pt x="4787595" y="5457460"/>
                  <a:pt x="4785731" y="5477852"/>
                  <a:pt x="4770797" y="5487122"/>
                </a:cubicBezTo>
                <a:cubicBezTo>
                  <a:pt x="4770797" y="5487122"/>
                  <a:pt x="4770797" y="5487122"/>
                  <a:pt x="4768931" y="5488975"/>
                </a:cubicBezTo>
                <a:cubicBezTo>
                  <a:pt x="4765197" y="5492684"/>
                  <a:pt x="4757731" y="5494537"/>
                  <a:pt x="4752133" y="5494537"/>
                </a:cubicBezTo>
                <a:cubicBezTo>
                  <a:pt x="4740933" y="5494537"/>
                  <a:pt x="4731600" y="5488975"/>
                  <a:pt x="4726001" y="5481559"/>
                </a:cubicBezTo>
                <a:cubicBezTo>
                  <a:pt x="4722267" y="5474144"/>
                  <a:pt x="4720402" y="5466728"/>
                  <a:pt x="4720402" y="5457460"/>
                </a:cubicBezTo>
                <a:cubicBezTo>
                  <a:pt x="4722267" y="5450044"/>
                  <a:pt x="4726001" y="5442628"/>
                  <a:pt x="4733466" y="5437066"/>
                </a:cubicBezTo>
                <a:cubicBezTo>
                  <a:pt x="4741867" y="5431504"/>
                  <a:pt x="4750733" y="5430113"/>
                  <a:pt x="4758665" y="5431736"/>
                </a:cubicBezTo>
                <a:close/>
                <a:moveTo>
                  <a:pt x="1827927" y="5413343"/>
                </a:moveTo>
                <a:cubicBezTo>
                  <a:pt x="1835746" y="5411010"/>
                  <a:pt x="1844484" y="5411477"/>
                  <a:pt x="1851846" y="5415209"/>
                </a:cubicBezTo>
                <a:cubicBezTo>
                  <a:pt x="1861043" y="5418943"/>
                  <a:pt x="1866564" y="5424542"/>
                  <a:pt x="1868403" y="5433875"/>
                </a:cubicBezTo>
                <a:cubicBezTo>
                  <a:pt x="1870243" y="5441341"/>
                  <a:pt x="1870243" y="5448807"/>
                  <a:pt x="1866564" y="5456273"/>
                </a:cubicBezTo>
                <a:cubicBezTo>
                  <a:pt x="1861043" y="5467472"/>
                  <a:pt x="1851846" y="5474938"/>
                  <a:pt x="1838966" y="5474938"/>
                </a:cubicBezTo>
                <a:cubicBezTo>
                  <a:pt x="1835286" y="5474938"/>
                  <a:pt x="1829767" y="5473071"/>
                  <a:pt x="1826087" y="5471206"/>
                </a:cubicBezTo>
                <a:cubicBezTo>
                  <a:pt x="1816889" y="5465605"/>
                  <a:pt x="1811368" y="5460006"/>
                  <a:pt x="1809528" y="5452540"/>
                </a:cubicBezTo>
                <a:cubicBezTo>
                  <a:pt x="1805848" y="5445073"/>
                  <a:pt x="1807688" y="5435742"/>
                  <a:pt x="1809528" y="5428274"/>
                </a:cubicBezTo>
                <a:cubicBezTo>
                  <a:pt x="1813209" y="5420810"/>
                  <a:pt x="1820108" y="5415676"/>
                  <a:pt x="1827927" y="5413343"/>
                </a:cubicBezTo>
                <a:close/>
                <a:moveTo>
                  <a:pt x="1256828" y="5411142"/>
                </a:moveTo>
                <a:cubicBezTo>
                  <a:pt x="1264813" y="5409999"/>
                  <a:pt x="1273268" y="5411827"/>
                  <a:pt x="1280783" y="5417311"/>
                </a:cubicBezTo>
                <a:cubicBezTo>
                  <a:pt x="1295812" y="5428276"/>
                  <a:pt x="1297691" y="5446553"/>
                  <a:pt x="1288297" y="5461174"/>
                </a:cubicBezTo>
                <a:cubicBezTo>
                  <a:pt x="1282661" y="5468484"/>
                  <a:pt x="1273267" y="5472139"/>
                  <a:pt x="1263872" y="5472139"/>
                </a:cubicBezTo>
                <a:cubicBezTo>
                  <a:pt x="1256358" y="5472139"/>
                  <a:pt x="1250721" y="5470312"/>
                  <a:pt x="1245085" y="5466655"/>
                </a:cubicBezTo>
                <a:cubicBezTo>
                  <a:pt x="1245085" y="5466655"/>
                  <a:pt x="1245085" y="5466655"/>
                  <a:pt x="1243206" y="5466655"/>
                </a:cubicBezTo>
                <a:cubicBezTo>
                  <a:pt x="1230055" y="5455690"/>
                  <a:pt x="1226297" y="5437414"/>
                  <a:pt x="1235691" y="5422793"/>
                </a:cubicBezTo>
                <a:cubicBezTo>
                  <a:pt x="1241327" y="5416395"/>
                  <a:pt x="1248843" y="5412284"/>
                  <a:pt x="1256828" y="5411142"/>
                </a:cubicBezTo>
                <a:close/>
                <a:moveTo>
                  <a:pt x="2225347" y="5409144"/>
                </a:moveTo>
                <a:cubicBezTo>
                  <a:pt x="2234677" y="5412877"/>
                  <a:pt x="2240277" y="5418476"/>
                  <a:pt x="2244010" y="5425942"/>
                </a:cubicBezTo>
                <a:cubicBezTo>
                  <a:pt x="2247744" y="5433409"/>
                  <a:pt x="2249611" y="5440874"/>
                  <a:pt x="2245877" y="5448341"/>
                </a:cubicBezTo>
                <a:cubicBezTo>
                  <a:pt x="2242145" y="5461406"/>
                  <a:pt x="2230945" y="5470739"/>
                  <a:pt x="2217879" y="5470739"/>
                </a:cubicBezTo>
                <a:cubicBezTo>
                  <a:pt x="2214146" y="5470739"/>
                  <a:pt x="2210413" y="5468872"/>
                  <a:pt x="2206681" y="5468872"/>
                </a:cubicBezTo>
                <a:cubicBezTo>
                  <a:pt x="2197348" y="5465139"/>
                  <a:pt x="2191749" y="5459539"/>
                  <a:pt x="2188015" y="5452074"/>
                </a:cubicBezTo>
                <a:cubicBezTo>
                  <a:pt x="2184283" y="5444608"/>
                  <a:pt x="2182416" y="5437142"/>
                  <a:pt x="2186148" y="5427809"/>
                </a:cubicBezTo>
                <a:cubicBezTo>
                  <a:pt x="2191749" y="5412877"/>
                  <a:pt x="2210413" y="5403544"/>
                  <a:pt x="2225347" y="5409144"/>
                </a:cubicBezTo>
                <a:close/>
                <a:moveTo>
                  <a:pt x="4233923" y="5402144"/>
                </a:moveTo>
                <a:cubicBezTo>
                  <a:pt x="4245049" y="5402144"/>
                  <a:pt x="4256171" y="5407702"/>
                  <a:pt x="4261733" y="5418819"/>
                </a:cubicBezTo>
                <a:cubicBezTo>
                  <a:pt x="4265441" y="5426231"/>
                  <a:pt x="4265441" y="5435494"/>
                  <a:pt x="4263587" y="5442906"/>
                </a:cubicBezTo>
                <a:cubicBezTo>
                  <a:pt x="4259879" y="5450317"/>
                  <a:pt x="4254317" y="5457728"/>
                  <a:pt x="4246903" y="5461433"/>
                </a:cubicBezTo>
                <a:cubicBezTo>
                  <a:pt x="4241339" y="5463286"/>
                  <a:pt x="4237633" y="5465139"/>
                  <a:pt x="4232071" y="5465139"/>
                </a:cubicBezTo>
                <a:cubicBezTo>
                  <a:pt x="4220947" y="5465139"/>
                  <a:pt x="4209823" y="5457728"/>
                  <a:pt x="4204261" y="5448464"/>
                </a:cubicBezTo>
                <a:cubicBezTo>
                  <a:pt x="4196845" y="5431789"/>
                  <a:pt x="4202407" y="5413261"/>
                  <a:pt x="4219092" y="5405850"/>
                </a:cubicBezTo>
                <a:cubicBezTo>
                  <a:pt x="4224655" y="5403997"/>
                  <a:pt x="4228363" y="5402144"/>
                  <a:pt x="4233923" y="5402144"/>
                </a:cubicBezTo>
                <a:close/>
                <a:moveTo>
                  <a:pt x="3069021" y="5392345"/>
                </a:moveTo>
                <a:cubicBezTo>
                  <a:pt x="3069021" y="5392345"/>
                  <a:pt x="3069021" y="5392345"/>
                  <a:pt x="3070861" y="5392345"/>
                </a:cubicBezTo>
                <a:cubicBezTo>
                  <a:pt x="3087419" y="5392345"/>
                  <a:pt x="3100298" y="5407168"/>
                  <a:pt x="3102139" y="5423843"/>
                </a:cubicBezTo>
                <a:cubicBezTo>
                  <a:pt x="3102139" y="5440518"/>
                  <a:pt x="3089260" y="5455340"/>
                  <a:pt x="3070861" y="5455340"/>
                </a:cubicBezTo>
                <a:cubicBezTo>
                  <a:pt x="3070861" y="5455340"/>
                  <a:pt x="3070861" y="5455340"/>
                  <a:pt x="3069021" y="5455340"/>
                </a:cubicBezTo>
                <a:cubicBezTo>
                  <a:pt x="3052463" y="5455340"/>
                  <a:pt x="3039583" y="5442370"/>
                  <a:pt x="3037745" y="5423843"/>
                </a:cubicBezTo>
                <a:cubicBezTo>
                  <a:pt x="3037745" y="5407168"/>
                  <a:pt x="3052463" y="5394198"/>
                  <a:pt x="3069021" y="5392345"/>
                </a:cubicBezTo>
                <a:close/>
                <a:moveTo>
                  <a:pt x="3890713" y="5390945"/>
                </a:moveTo>
                <a:cubicBezTo>
                  <a:pt x="3903608" y="5390945"/>
                  <a:pt x="3914659" y="5398411"/>
                  <a:pt x="3918343" y="5411476"/>
                </a:cubicBezTo>
                <a:cubicBezTo>
                  <a:pt x="3923868" y="5426409"/>
                  <a:pt x="3916501" y="5445073"/>
                  <a:pt x="3899923" y="5450673"/>
                </a:cubicBezTo>
                <a:cubicBezTo>
                  <a:pt x="3899923" y="5450673"/>
                  <a:pt x="3899923" y="5450673"/>
                  <a:pt x="3898081" y="5452540"/>
                </a:cubicBezTo>
                <a:cubicBezTo>
                  <a:pt x="3894397" y="5452540"/>
                  <a:pt x="3892556" y="5452540"/>
                  <a:pt x="3888872" y="5452540"/>
                </a:cubicBezTo>
                <a:cubicBezTo>
                  <a:pt x="3875978" y="5452540"/>
                  <a:pt x="3863083" y="5445073"/>
                  <a:pt x="3859401" y="5432008"/>
                </a:cubicBezTo>
                <a:cubicBezTo>
                  <a:pt x="3853875" y="5417076"/>
                  <a:pt x="3861242" y="5398411"/>
                  <a:pt x="3877820" y="5392812"/>
                </a:cubicBezTo>
                <a:cubicBezTo>
                  <a:pt x="3883346" y="5390945"/>
                  <a:pt x="3887030" y="5390945"/>
                  <a:pt x="3890713" y="5390945"/>
                </a:cubicBezTo>
                <a:close/>
                <a:moveTo>
                  <a:pt x="2915254" y="5390945"/>
                </a:moveTo>
                <a:cubicBezTo>
                  <a:pt x="2915254" y="5390945"/>
                  <a:pt x="2915254" y="5390945"/>
                  <a:pt x="2917107" y="5390945"/>
                </a:cubicBezTo>
                <a:cubicBezTo>
                  <a:pt x="2926371" y="5392798"/>
                  <a:pt x="2933782" y="5394650"/>
                  <a:pt x="2939341" y="5402062"/>
                </a:cubicBezTo>
                <a:cubicBezTo>
                  <a:pt x="2944900" y="5407620"/>
                  <a:pt x="2946751" y="5415031"/>
                  <a:pt x="2946751" y="5424295"/>
                </a:cubicBezTo>
                <a:cubicBezTo>
                  <a:pt x="2946751" y="5440970"/>
                  <a:pt x="2931929" y="5453940"/>
                  <a:pt x="2915254" y="5453940"/>
                </a:cubicBezTo>
                <a:cubicBezTo>
                  <a:pt x="2915254" y="5453940"/>
                  <a:pt x="2915254" y="5453940"/>
                  <a:pt x="2913403" y="5453940"/>
                </a:cubicBezTo>
                <a:cubicBezTo>
                  <a:pt x="2904137" y="5452088"/>
                  <a:pt x="2896726" y="5448382"/>
                  <a:pt x="2891168" y="5442823"/>
                </a:cubicBezTo>
                <a:cubicBezTo>
                  <a:pt x="2885610" y="5437265"/>
                  <a:pt x="2883757" y="5429854"/>
                  <a:pt x="2883757" y="5420589"/>
                </a:cubicBezTo>
                <a:cubicBezTo>
                  <a:pt x="2883757" y="5403915"/>
                  <a:pt x="2898579" y="5390945"/>
                  <a:pt x="2915254" y="5390945"/>
                </a:cubicBezTo>
                <a:close/>
                <a:moveTo>
                  <a:pt x="3221594" y="5385346"/>
                </a:moveTo>
                <a:cubicBezTo>
                  <a:pt x="3223461" y="5385346"/>
                  <a:pt x="3225327" y="5385346"/>
                  <a:pt x="3225327" y="5385346"/>
                </a:cubicBezTo>
                <a:cubicBezTo>
                  <a:pt x="3242126" y="5385346"/>
                  <a:pt x="3255191" y="5398315"/>
                  <a:pt x="3257058" y="5414990"/>
                </a:cubicBezTo>
                <a:cubicBezTo>
                  <a:pt x="3258925" y="5431666"/>
                  <a:pt x="3245860" y="5446489"/>
                  <a:pt x="3229061" y="5448341"/>
                </a:cubicBezTo>
                <a:cubicBezTo>
                  <a:pt x="3229061" y="5448341"/>
                  <a:pt x="3229061" y="5448341"/>
                  <a:pt x="3227194" y="5448341"/>
                </a:cubicBezTo>
                <a:cubicBezTo>
                  <a:pt x="3225327" y="5448341"/>
                  <a:pt x="3225327" y="5448341"/>
                  <a:pt x="3223461" y="5448341"/>
                </a:cubicBezTo>
                <a:cubicBezTo>
                  <a:pt x="3208529" y="5448341"/>
                  <a:pt x="3195465" y="5435371"/>
                  <a:pt x="3193597" y="5418696"/>
                </a:cubicBezTo>
                <a:cubicBezTo>
                  <a:pt x="3191733" y="5411285"/>
                  <a:pt x="3195465" y="5403873"/>
                  <a:pt x="3201063" y="5396462"/>
                </a:cubicBezTo>
                <a:cubicBezTo>
                  <a:pt x="3206663" y="5390904"/>
                  <a:pt x="3214129" y="5387198"/>
                  <a:pt x="3221594" y="5385346"/>
                </a:cubicBezTo>
                <a:close/>
                <a:moveTo>
                  <a:pt x="4559361" y="5382384"/>
                </a:moveTo>
                <a:cubicBezTo>
                  <a:pt x="4571963" y="5379602"/>
                  <a:pt x="4583781" y="5386207"/>
                  <a:pt x="4589343" y="5395940"/>
                </a:cubicBezTo>
                <a:cubicBezTo>
                  <a:pt x="4598613" y="5410771"/>
                  <a:pt x="4594905" y="5429310"/>
                  <a:pt x="4581927" y="5438580"/>
                </a:cubicBezTo>
                <a:cubicBezTo>
                  <a:pt x="4581927" y="5438580"/>
                  <a:pt x="4581927" y="5438580"/>
                  <a:pt x="4580073" y="5440433"/>
                </a:cubicBezTo>
                <a:cubicBezTo>
                  <a:pt x="4574511" y="5442288"/>
                  <a:pt x="4568950" y="5444141"/>
                  <a:pt x="4563389" y="5444141"/>
                </a:cubicBezTo>
                <a:cubicBezTo>
                  <a:pt x="4552265" y="5444141"/>
                  <a:pt x="4542995" y="5438580"/>
                  <a:pt x="4537434" y="5431163"/>
                </a:cubicBezTo>
                <a:cubicBezTo>
                  <a:pt x="4531872" y="5423748"/>
                  <a:pt x="4530018" y="5414479"/>
                  <a:pt x="4531872" y="5407064"/>
                </a:cubicBezTo>
                <a:cubicBezTo>
                  <a:pt x="4533726" y="5399648"/>
                  <a:pt x="4539288" y="5392232"/>
                  <a:pt x="4546703" y="5388524"/>
                </a:cubicBezTo>
                <a:cubicBezTo>
                  <a:pt x="4550875" y="5385280"/>
                  <a:pt x="4555162" y="5383310"/>
                  <a:pt x="4559361" y="5382384"/>
                </a:cubicBezTo>
                <a:close/>
                <a:moveTo>
                  <a:pt x="2763096" y="5380199"/>
                </a:moveTo>
                <a:cubicBezTo>
                  <a:pt x="2781371" y="5382052"/>
                  <a:pt x="2794165" y="5396875"/>
                  <a:pt x="2792337" y="5413549"/>
                </a:cubicBezTo>
                <a:cubicBezTo>
                  <a:pt x="2790509" y="5430225"/>
                  <a:pt x="2777716" y="5441342"/>
                  <a:pt x="2761266" y="5441342"/>
                </a:cubicBezTo>
                <a:cubicBezTo>
                  <a:pt x="2761266" y="5441342"/>
                  <a:pt x="2759439" y="5441342"/>
                  <a:pt x="2757611" y="5441342"/>
                </a:cubicBezTo>
                <a:cubicBezTo>
                  <a:pt x="2757611" y="5441342"/>
                  <a:pt x="2757611" y="5441342"/>
                  <a:pt x="2755784" y="5441342"/>
                </a:cubicBezTo>
                <a:cubicBezTo>
                  <a:pt x="2748474" y="5439489"/>
                  <a:pt x="2741163" y="5435784"/>
                  <a:pt x="2735681" y="5430225"/>
                </a:cubicBezTo>
                <a:cubicBezTo>
                  <a:pt x="2730199" y="5422814"/>
                  <a:pt x="2728369" y="5415402"/>
                  <a:pt x="2730199" y="5407991"/>
                </a:cubicBezTo>
                <a:cubicBezTo>
                  <a:pt x="2732025" y="5389464"/>
                  <a:pt x="2746646" y="5378346"/>
                  <a:pt x="2763096" y="5380199"/>
                </a:cubicBezTo>
                <a:close/>
                <a:moveTo>
                  <a:pt x="1472676" y="5377545"/>
                </a:moveTo>
                <a:cubicBezTo>
                  <a:pt x="1480610" y="5375945"/>
                  <a:pt x="1489008" y="5377317"/>
                  <a:pt x="1495540" y="5381885"/>
                </a:cubicBezTo>
                <a:cubicBezTo>
                  <a:pt x="1512339" y="5391023"/>
                  <a:pt x="1516072" y="5411127"/>
                  <a:pt x="1506738" y="5423920"/>
                </a:cubicBezTo>
                <a:cubicBezTo>
                  <a:pt x="1501141" y="5433059"/>
                  <a:pt x="1491808" y="5438542"/>
                  <a:pt x="1480610" y="5438542"/>
                </a:cubicBezTo>
                <a:cubicBezTo>
                  <a:pt x="1475009" y="5438542"/>
                  <a:pt x="1469410" y="5436715"/>
                  <a:pt x="1463811" y="5433059"/>
                </a:cubicBezTo>
                <a:cubicBezTo>
                  <a:pt x="1447012" y="5423920"/>
                  <a:pt x="1443279" y="5403816"/>
                  <a:pt x="1452611" y="5391023"/>
                </a:cubicBezTo>
                <a:cubicBezTo>
                  <a:pt x="1457277" y="5383714"/>
                  <a:pt x="1464742" y="5379144"/>
                  <a:pt x="1472676" y="5377545"/>
                </a:cubicBezTo>
                <a:close/>
                <a:moveTo>
                  <a:pt x="3373715" y="5368547"/>
                </a:moveTo>
                <a:cubicBezTo>
                  <a:pt x="3377449" y="5368547"/>
                  <a:pt x="3379315" y="5368547"/>
                  <a:pt x="3379315" y="5368547"/>
                </a:cubicBezTo>
                <a:cubicBezTo>
                  <a:pt x="3396114" y="5368547"/>
                  <a:pt x="3409179" y="5379745"/>
                  <a:pt x="3411046" y="5394677"/>
                </a:cubicBezTo>
                <a:cubicBezTo>
                  <a:pt x="3412913" y="5402144"/>
                  <a:pt x="3409179" y="5411476"/>
                  <a:pt x="3405447" y="5417076"/>
                </a:cubicBezTo>
                <a:cubicBezTo>
                  <a:pt x="3399847" y="5424542"/>
                  <a:pt x="3392381" y="5428274"/>
                  <a:pt x="3384915" y="5430141"/>
                </a:cubicBezTo>
                <a:cubicBezTo>
                  <a:pt x="3384915" y="5430141"/>
                  <a:pt x="3384915" y="5430141"/>
                  <a:pt x="3383049" y="5430141"/>
                </a:cubicBezTo>
                <a:cubicBezTo>
                  <a:pt x="3381181" y="5430141"/>
                  <a:pt x="3379315" y="5430141"/>
                  <a:pt x="3377449" y="5430141"/>
                </a:cubicBezTo>
                <a:cubicBezTo>
                  <a:pt x="3362517" y="5430141"/>
                  <a:pt x="3349452" y="5418943"/>
                  <a:pt x="3347585" y="5404011"/>
                </a:cubicBezTo>
                <a:cubicBezTo>
                  <a:pt x="3345718" y="5396544"/>
                  <a:pt x="3347585" y="5387213"/>
                  <a:pt x="3353184" y="5381612"/>
                </a:cubicBezTo>
                <a:cubicBezTo>
                  <a:pt x="3358785" y="5374146"/>
                  <a:pt x="3366250" y="5370414"/>
                  <a:pt x="3373715" y="5368547"/>
                </a:cubicBezTo>
                <a:close/>
                <a:moveTo>
                  <a:pt x="5812971" y="5367715"/>
                </a:moveTo>
                <a:lnTo>
                  <a:pt x="5812971" y="5374955"/>
                </a:lnTo>
                <a:lnTo>
                  <a:pt x="5811764" y="5372747"/>
                </a:lnTo>
                <a:close/>
                <a:moveTo>
                  <a:pt x="2613315" y="5356909"/>
                </a:moveTo>
                <a:cubicBezTo>
                  <a:pt x="2630001" y="5360668"/>
                  <a:pt x="2642978" y="5375707"/>
                  <a:pt x="2639269" y="5392626"/>
                </a:cubicBezTo>
                <a:cubicBezTo>
                  <a:pt x="2637415" y="5407664"/>
                  <a:pt x="2624437" y="5418943"/>
                  <a:pt x="2609607" y="5418943"/>
                </a:cubicBezTo>
                <a:cubicBezTo>
                  <a:pt x="2607754" y="5418943"/>
                  <a:pt x="2605900" y="5418943"/>
                  <a:pt x="2604045" y="5418943"/>
                </a:cubicBezTo>
                <a:cubicBezTo>
                  <a:pt x="2604045" y="5418943"/>
                  <a:pt x="2604045" y="5418943"/>
                  <a:pt x="2596630" y="5417063"/>
                </a:cubicBezTo>
                <a:cubicBezTo>
                  <a:pt x="2581798" y="5411424"/>
                  <a:pt x="2574383" y="5396386"/>
                  <a:pt x="2576236" y="5381347"/>
                </a:cubicBezTo>
                <a:cubicBezTo>
                  <a:pt x="2579945" y="5366307"/>
                  <a:pt x="2594776" y="5353149"/>
                  <a:pt x="2613315" y="5356909"/>
                </a:cubicBezTo>
                <a:close/>
                <a:moveTo>
                  <a:pt x="2057826" y="5355015"/>
                </a:moveTo>
                <a:cubicBezTo>
                  <a:pt x="2065293" y="5351748"/>
                  <a:pt x="2074158" y="5351283"/>
                  <a:pt x="2082557" y="5355015"/>
                </a:cubicBezTo>
                <a:cubicBezTo>
                  <a:pt x="2099356" y="5362481"/>
                  <a:pt x="2106822" y="5381147"/>
                  <a:pt x="2101223" y="5396079"/>
                </a:cubicBezTo>
                <a:cubicBezTo>
                  <a:pt x="2095624" y="5407277"/>
                  <a:pt x="2084424" y="5414744"/>
                  <a:pt x="2071359" y="5414744"/>
                </a:cubicBezTo>
                <a:cubicBezTo>
                  <a:pt x="2067626" y="5414744"/>
                  <a:pt x="2063892" y="5414744"/>
                  <a:pt x="2060160" y="5412877"/>
                </a:cubicBezTo>
                <a:cubicBezTo>
                  <a:pt x="2043361" y="5405411"/>
                  <a:pt x="2034028" y="5388613"/>
                  <a:pt x="2041493" y="5371814"/>
                </a:cubicBezTo>
                <a:cubicBezTo>
                  <a:pt x="2044295" y="5364348"/>
                  <a:pt x="2050362" y="5358281"/>
                  <a:pt x="2057826" y="5355015"/>
                </a:cubicBezTo>
                <a:close/>
                <a:moveTo>
                  <a:pt x="3523686" y="5340549"/>
                </a:moveTo>
                <a:cubicBezTo>
                  <a:pt x="3527444" y="5340549"/>
                  <a:pt x="3529323" y="5340549"/>
                  <a:pt x="3533080" y="5340549"/>
                </a:cubicBezTo>
                <a:cubicBezTo>
                  <a:pt x="3546233" y="5340549"/>
                  <a:pt x="3559385" y="5349882"/>
                  <a:pt x="3563141" y="5364813"/>
                </a:cubicBezTo>
                <a:cubicBezTo>
                  <a:pt x="3566899" y="5381612"/>
                  <a:pt x="3555625" y="5398411"/>
                  <a:pt x="3538717" y="5402144"/>
                </a:cubicBezTo>
                <a:cubicBezTo>
                  <a:pt x="3534960" y="5402144"/>
                  <a:pt x="3533080" y="5402144"/>
                  <a:pt x="3531202" y="5402144"/>
                </a:cubicBezTo>
                <a:cubicBezTo>
                  <a:pt x="3516171" y="5402144"/>
                  <a:pt x="3503020" y="5392812"/>
                  <a:pt x="3499262" y="5377879"/>
                </a:cubicBezTo>
                <a:cubicBezTo>
                  <a:pt x="3495505" y="5361080"/>
                  <a:pt x="3506778" y="5344281"/>
                  <a:pt x="3523686" y="5340549"/>
                </a:cubicBezTo>
                <a:close/>
                <a:moveTo>
                  <a:pt x="1693738" y="5339383"/>
                </a:moveTo>
                <a:cubicBezTo>
                  <a:pt x="1701336" y="5337283"/>
                  <a:pt x="1709625" y="5338217"/>
                  <a:pt x="1716992" y="5342882"/>
                </a:cubicBezTo>
                <a:cubicBezTo>
                  <a:pt x="1733570" y="5352215"/>
                  <a:pt x="1737254" y="5370881"/>
                  <a:pt x="1729885" y="5385812"/>
                </a:cubicBezTo>
                <a:cubicBezTo>
                  <a:pt x="1724360" y="5395145"/>
                  <a:pt x="1713308" y="5400744"/>
                  <a:pt x="1702257" y="5400744"/>
                </a:cubicBezTo>
                <a:cubicBezTo>
                  <a:pt x="1696730" y="5400744"/>
                  <a:pt x="1693047" y="5400744"/>
                  <a:pt x="1687522" y="5397012"/>
                </a:cubicBezTo>
                <a:cubicBezTo>
                  <a:pt x="1670944" y="5387679"/>
                  <a:pt x="1667260" y="5369014"/>
                  <a:pt x="1674627" y="5354082"/>
                </a:cubicBezTo>
                <a:cubicBezTo>
                  <a:pt x="1679233" y="5346616"/>
                  <a:pt x="1686138" y="5341482"/>
                  <a:pt x="1693738" y="5339383"/>
                </a:cubicBezTo>
                <a:close/>
                <a:moveTo>
                  <a:pt x="4881388" y="5338649"/>
                </a:moveTo>
                <a:cubicBezTo>
                  <a:pt x="4889321" y="5339576"/>
                  <a:pt x="4896319" y="5343747"/>
                  <a:pt x="4900985" y="5350236"/>
                </a:cubicBezTo>
                <a:cubicBezTo>
                  <a:pt x="4912185" y="5363212"/>
                  <a:pt x="4910319" y="5383606"/>
                  <a:pt x="4897252" y="5392876"/>
                </a:cubicBezTo>
                <a:cubicBezTo>
                  <a:pt x="4897252" y="5392876"/>
                  <a:pt x="4897252" y="5392876"/>
                  <a:pt x="4895387" y="5394730"/>
                </a:cubicBezTo>
                <a:cubicBezTo>
                  <a:pt x="4889787" y="5398436"/>
                  <a:pt x="4882321" y="5402144"/>
                  <a:pt x="4876722" y="5402144"/>
                </a:cubicBezTo>
                <a:cubicBezTo>
                  <a:pt x="4867388" y="5402144"/>
                  <a:pt x="4858055" y="5396584"/>
                  <a:pt x="4852457" y="5389168"/>
                </a:cubicBezTo>
                <a:cubicBezTo>
                  <a:pt x="4846857" y="5383606"/>
                  <a:pt x="4844991" y="5374336"/>
                  <a:pt x="4844991" y="5366920"/>
                </a:cubicBezTo>
                <a:cubicBezTo>
                  <a:pt x="4846857" y="5357651"/>
                  <a:pt x="4850591" y="5352089"/>
                  <a:pt x="4856190" y="5346528"/>
                </a:cubicBezTo>
                <a:cubicBezTo>
                  <a:pt x="4864589" y="5340040"/>
                  <a:pt x="4873455" y="5337722"/>
                  <a:pt x="4881388" y="5338649"/>
                </a:cubicBezTo>
                <a:close/>
                <a:moveTo>
                  <a:pt x="4033740" y="5333550"/>
                </a:moveTo>
                <a:cubicBezTo>
                  <a:pt x="4046718" y="5333550"/>
                  <a:pt x="4057842" y="5340962"/>
                  <a:pt x="4063403" y="5352078"/>
                </a:cubicBezTo>
                <a:cubicBezTo>
                  <a:pt x="4065257" y="5359490"/>
                  <a:pt x="4065257" y="5368754"/>
                  <a:pt x="4063403" y="5376164"/>
                </a:cubicBezTo>
                <a:cubicBezTo>
                  <a:pt x="4059695" y="5383575"/>
                  <a:pt x="4054133" y="5389134"/>
                  <a:pt x="4046718" y="5392840"/>
                </a:cubicBezTo>
                <a:cubicBezTo>
                  <a:pt x="4046718" y="5392840"/>
                  <a:pt x="4046718" y="5392840"/>
                  <a:pt x="4044864" y="5392840"/>
                </a:cubicBezTo>
                <a:cubicBezTo>
                  <a:pt x="4041156" y="5394693"/>
                  <a:pt x="4037449" y="5396545"/>
                  <a:pt x="4031886" y="5396545"/>
                </a:cubicBezTo>
                <a:cubicBezTo>
                  <a:pt x="4020764" y="5396545"/>
                  <a:pt x="4009640" y="5389134"/>
                  <a:pt x="4004078" y="5378017"/>
                </a:cubicBezTo>
                <a:cubicBezTo>
                  <a:pt x="3996663" y="5361343"/>
                  <a:pt x="4004078" y="5342814"/>
                  <a:pt x="4020764" y="5337255"/>
                </a:cubicBezTo>
                <a:cubicBezTo>
                  <a:pt x="4026324" y="5333550"/>
                  <a:pt x="4030032" y="5333550"/>
                  <a:pt x="4033740" y="5333550"/>
                </a:cubicBezTo>
                <a:close/>
                <a:moveTo>
                  <a:pt x="4371365" y="5327951"/>
                </a:moveTo>
                <a:cubicBezTo>
                  <a:pt x="4380697" y="5327951"/>
                  <a:pt x="4391897" y="5333509"/>
                  <a:pt x="4397495" y="5344626"/>
                </a:cubicBezTo>
                <a:cubicBezTo>
                  <a:pt x="4406829" y="5357595"/>
                  <a:pt x="4401228" y="5377976"/>
                  <a:pt x="4386296" y="5385388"/>
                </a:cubicBezTo>
                <a:cubicBezTo>
                  <a:pt x="4386296" y="5385388"/>
                  <a:pt x="4386296" y="5385388"/>
                  <a:pt x="4384429" y="5387241"/>
                </a:cubicBezTo>
                <a:cubicBezTo>
                  <a:pt x="4380697" y="5389093"/>
                  <a:pt x="4375098" y="5390946"/>
                  <a:pt x="4369497" y="5390946"/>
                </a:cubicBezTo>
                <a:cubicBezTo>
                  <a:pt x="4358298" y="5390946"/>
                  <a:pt x="4347100" y="5385388"/>
                  <a:pt x="4341501" y="5376123"/>
                </a:cubicBezTo>
                <a:cubicBezTo>
                  <a:pt x="4334035" y="5361300"/>
                  <a:pt x="4337767" y="5342773"/>
                  <a:pt x="4352699" y="5333509"/>
                </a:cubicBezTo>
                <a:cubicBezTo>
                  <a:pt x="4360166" y="5329803"/>
                  <a:pt x="4365765" y="5327951"/>
                  <a:pt x="4371365" y="5327951"/>
                </a:cubicBezTo>
                <a:close/>
                <a:moveTo>
                  <a:pt x="2462859" y="5326031"/>
                </a:moveTo>
                <a:cubicBezTo>
                  <a:pt x="2472192" y="5327870"/>
                  <a:pt x="2479657" y="5333391"/>
                  <a:pt x="2483390" y="5340749"/>
                </a:cubicBezTo>
                <a:cubicBezTo>
                  <a:pt x="2487125" y="5346270"/>
                  <a:pt x="2488990" y="5355468"/>
                  <a:pt x="2487125" y="5362829"/>
                </a:cubicBezTo>
                <a:cubicBezTo>
                  <a:pt x="2483390" y="5377546"/>
                  <a:pt x="2472192" y="5386746"/>
                  <a:pt x="2457259" y="5386746"/>
                </a:cubicBezTo>
                <a:cubicBezTo>
                  <a:pt x="2455394" y="5386746"/>
                  <a:pt x="2451661" y="5386746"/>
                  <a:pt x="2449794" y="5384906"/>
                </a:cubicBezTo>
                <a:cubicBezTo>
                  <a:pt x="2449794" y="5384906"/>
                  <a:pt x="2449794" y="5384906"/>
                  <a:pt x="2447927" y="5384906"/>
                </a:cubicBezTo>
                <a:cubicBezTo>
                  <a:pt x="2431129" y="5381226"/>
                  <a:pt x="2421796" y="5364667"/>
                  <a:pt x="2425529" y="5348108"/>
                </a:cubicBezTo>
                <a:cubicBezTo>
                  <a:pt x="2429262" y="5331550"/>
                  <a:pt x="2446060" y="5322351"/>
                  <a:pt x="2462859" y="5326031"/>
                </a:cubicBezTo>
                <a:close/>
                <a:moveTo>
                  <a:pt x="1135771" y="5316313"/>
                </a:moveTo>
                <a:cubicBezTo>
                  <a:pt x="1143704" y="5315373"/>
                  <a:pt x="1152103" y="5317252"/>
                  <a:pt x="1158635" y="5321951"/>
                </a:cubicBezTo>
                <a:cubicBezTo>
                  <a:pt x="1166101" y="5329471"/>
                  <a:pt x="1169835" y="5336991"/>
                  <a:pt x="1171702" y="5344511"/>
                </a:cubicBezTo>
                <a:cubicBezTo>
                  <a:pt x="1171702" y="5352029"/>
                  <a:pt x="1169835" y="5361429"/>
                  <a:pt x="1164234" y="5367067"/>
                </a:cubicBezTo>
                <a:cubicBezTo>
                  <a:pt x="1158635" y="5374589"/>
                  <a:pt x="1149303" y="5378348"/>
                  <a:pt x="1139971" y="5378348"/>
                </a:cubicBezTo>
                <a:cubicBezTo>
                  <a:pt x="1132504" y="5378348"/>
                  <a:pt x="1126905" y="5376467"/>
                  <a:pt x="1121306" y="5372708"/>
                </a:cubicBezTo>
                <a:cubicBezTo>
                  <a:pt x="1121306" y="5372708"/>
                  <a:pt x="1121306" y="5372708"/>
                  <a:pt x="1119439" y="5370828"/>
                </a:cubicBezTo>
                <a:cubicBezTo>
                  <a:pt x="1106374" y="5359549"/>
                  <a:pt x="1104507" y="5340750"/>
                  <a:pt x="1115705" y="5327592"/>
                </a:cubicBezTo>
                <a:cubicBezTo>
                  <a:pt x="1120372" y="5321012"/>
                  <a:pt x="1127838" y="5317252"/>
                  <a:pt x="1135771" y="5316313"/>
                </a:cubicBezTo>
                <a:close/>
                <a:moveTo>
                  <a:pt x="3683317" y="5304153"/>
                </a:moveTo>
                <a:cubicBezTo>
                  <a:pt x="3696294" y="5304153"/>
                  <a:pt x="3709271" y="5313273"/>
                  <a:pt x="3712980" y="5326041"/>
                </a:cubicBezTo>
                <a:cubicBezTo>
                  <a:pt x="3716687" y="5340635"/>
                  <a:pt x="3707418" y="5358875"/>
                  <a:pt x="3692587" y="5362524"/>
                </a:cubicBezTo>
                <a:cubicBezTo>
                  <a:pt x="3692587" y="5362524"/>
                  <a:pt x="3692587" y="5362524"/>
                  <a:pt x="3690733" y="5364348"/>
                </a:cubicBezTo>
                <a:cubicBezTo>
                  <a:pt x="3687025" y="5364348"/>
                  <a:pt x="3683317" y="5364348"/>
                  <a:pt x="3681464" y="5364348"/>
                </a:cubicBezTo>
                <a:cubicBezTo>
                  <a:pt x="3666632" y="5364348"/>
                  <a:pt x="3655508" y="5355227"/>
                  <a:pt x="3651800" y="5342458"/>
                </a:cubicBezTo>
                <a:cubicBezTo>
                  <a:pt x="3648092" y="5335163"/>
                  <a:pt x="3649945" y="5326041"/>
                  <a:pt x="3653653" y="5318745"/>
                </a:cubicBezTo>
                <a:cubicBezTo>
                  <a:pt x="3657361" y="5313273"/>
                  <a:pt x="3664778" y="5307800"/>
                  <a:pt x="3672193" y="5305977"/>
                </a:cubicBezTo>
                <a:cubicBezTo>
                  <a:pt x="3675901" y="5304153"/>
                  <a:pt x="3679609" y="5304153"/>
                  <a:pt x="3683317" y="5304153"/>
                </a:cubicBezTo>
                <a:close/>
                <a:moveTo>
                  <a:pt x="4697069" y="5294779"/>
                </a:moveTo>
                <a:cubicBezTo>
                  <a:pt x="4705003" y="5296170"/>
                  <a:pt x="4712003" y="5300805"/>
                  <a:pt x="4716669" y="5307293"/>
                </a:cubicBezTo>
                <a:cubicBezTo>
                  <a:pt x="4726001" y="5320271"/>
                  <a:pt x="4724135" y="5340664"/>
                  <a:pt x="4709203" y="5349933"/>
                </a:cubicBezTo>
                <a:cubicBezTo>
                  <a:pt x="4703602" y="5355495"/>
                  <a:pt x="4696137" y="5357349"/>
                  <a:pt x="4690539" y="5357349"/>
                </a:cubicBezTo>
                <a:cubicBezTo>
                  <a:pt x="4679337" y="5357349"/>
                  <a:pt x="4670006" y="5351787"/>
                  <a:pt x="4664405" y="5344371"/>
                </a:cubicBezTo>
                <a:cubicBezTo>
                  <a:pt x="4660673" y="5338809"/>
                  <a:pt x="4658807" y="5329539"/>
                  <a:pt x="4658807" y="5322125"/>
                </a:cubicBezTo>
                <a:cubicBezTo>
                  <a:pt x="4660673" y="5312855"/>
                  <a:pt x="4664405" y="5305440"/>
                  <a:pt x="4671873" y="5301732"/>
                </a:cubicBezTo>
                <a:cubicBezTo>
                  <a:pt x="4680271" y="5295243"/>
                  <a:pt x="4689138" y="5293389"/>
                  <a:pt x="4697069" y="5294779"/>
                </a:cubicBezTo>
                <a:close/>
                <a:moveTo>
                  <a:pt x="1917999" y="5291086"/>
                </a:moveTo>
                <a:cubicBezTo>
                  <a:pt x="1925358" y="5288286"/>
                  <a:pt x="1933638" y="5288286"/>
                  <a:pt x="1940996" y="5292020"/>
                </a:cubicBezTo>
                <a:cubicBezTo>
                  <a:pt x="1950196" y="5297620"/>
                  <a:pt x="1955714" y="5303219"/>
                  <a:pt x="1959395" y="5310685"/>
                </a:cubicBezTo>
                <a:cubicBezTo>
                  <a:pt x="1961235" y="5318151"/>
                  <a:pt x="1961235" y="5327483"/>
                  <a:pt x="1957555" y="5334950"/>
                </a:cubicBezTo>
                <a:cubicBezTo>
                  <a:pt x="1952036" y="5346148"/>
                  <a:pt x="1940996" y="5351748"/>
                  <a:pt x="1929957" y="5351748"/>
                </a:cubicBezTo>
                <a:cubicBezTo>
                  <a:pt x="1924437" y="5351748"/>
                  <a:pt x="1920758" y="5351748"/>
                  <a:pt x="1917078" y="5349882"/>
                </a:cubicBezTo>
                <a:cubicBezTo>
                  <a:pt x="1907880" y="5344281"/>
                  <a:pt x="1902361" y="5338682"/>
                  <a:pt x="1898679" y="5331216"/>
                </a:cubicBezTo>
                <a:cubicBezTo>
                  <a:pt x="1896839" y="5323750"/>
                  <a:pt x="1896839" y="5314419"/>
                  <a:pt x="1900519" y="5306952"/>
                </a:cubicBezTo>
                <a:cubicBezTo>
                  <a:pt x="1904200" y="5299486"/>
                  <a:pt x="1910640" y="5293887"/>
                  <a:pt x="1917999" y="5291086"/>
                </a:cubicBezTo>
                <a:close/>
                <a:moveTo>
                  <a:pt x="1346880" y="5288289"/>
                </a:moveTo>
                <a:cubicBezTo>
                  <a:pt x="1354865" y="5287354"/>
                  <a:pt x="1363319" y="5289221"/>
                  <a:pt x="1369895" y="5293887"/>
                </a:cubicBezTo>
                <a:cubicBezTo>
                  <a:pt x="1384926" y="5305086"/>
                  <a:pt x="1388683" y="5323752"/>
                  <a:pt x="1379290" y="5338683"/>
                </a:cubicBezTo>
                <a:cubicBezTo>
                  <a:pt x="1373652" y="5346149"/>
                  <a:pt x="1362381" y="5351748"/>
                  <a:pt x="1352986" y="5351748"/>
                </a:cubicBezTo>
                <a:cubicBezTo>
                  <a:pt x="1347350" y="5351748"/>
                  <a:pt x="1339834" y="5348016"/>
                  <a:pt x="1334198" y="5344283"/>
                </a:cubicBezTo>
                <a:cubicBezTo>
                  <a:pt x="1334198" y="5344283"/>
                  <a:pt x="1334198" y="5344283"/>
                  <a:pt x="1332320" y="5344283"/>
                </a:cubicBezTo>
                <a:cubicBezTo>
                  <a:pt x="1319167" y="5333083"/>
                  <a:pt x="1317289" y="5314419"/>
                  <a:pt x="1326683" y="5299487"/>
                </a:cubicBezTo>
                <a:cubicBezTo>
                  <a:pt x="1331380" y="5292955"/>
                  <a:pt x="1338896" y="5289221"/>
                  <a:pt x="1346880" y="5288289"/>
                </a:cubicBezTo>
                <a:close/>
                <a:moveTo>
                  <a:pt x="2316338" y="5282714"/>
                </a:moveTo>
                <a:cubicBezTo>
                  <a:pt x="2325671" y="5286473"/>
                  <a:pt x="2331270" y="5292113"/>
                  <a:pt x="2335004" y="5299633"/>
                </a:cubicBezTo>
                <a:cubicBezTo>
                  <a:pt x="2338737" y="5307152"/>
                  <a:pt x="2340603" y="5314671"/>
                  <a:pt x="2336871" y="5324071"/>
                </a:cubicBezTo>
                <a:cubicBezTo>
                  <a:pt x="2333137" y="5337229"/>
                  <a:pt x="2321939" y="5344749"/>
                  <a:pt x="2307005" y="5344749"/>
                </a:cubicBezTo>
                <a:cubicBezTo>
                  <a:pt x="2305140" y="5344749"/>
                  <a:pt x="2301407" y="5344749"/>
                  <a:pt x="2299540" y="5342870"/>
                </a:cubicBezTo>
                <a:cubicBezTo>
                  <a:pt x="2299540" y="5342870"/>
                  <a:pt x="2299540" y="5342870"/>
                  <a:pt x="2295806" y="5342870"/>
                </a:cubicBezTo>
                <a:cubicBezTo>
                  <a:pt x="2288340" y="5340990"/>
                  <a:pt x="2282741" y="5335350"/>
                  <a:pt x="2279007" y="5327830"/>
                </a:cubicBezTo>
                <a:cubicBezTo>
                  <a:pt x="2275274" y="5320312"/>
                  <a:pt x="2273408" y="5310912"/>
                  <a:pt x="2277142" y="5303392"/>
                </a:cubicBezTo>
                <a:cubicBezTo>
                  <a:pt x="2280875" y="5288354"/>
                  <a:pt x="2299540" y="5278955"/>
                  <a:pt x="2316338" y="5282714"/>
                </a:cubicBezTo>
                <a:close/>
                <a:moveTo>
                  <a:pt x="4175381" y="5266355"/>
                </a:moveTo>
                <a:cubicBezTo>
                  <a:pt x="4186581" y="5266355"/>
                  <a:pt x="4197779" y="5273767"/>
                  <a:pt x="4203379" y="5284883"/>
                </a:cubicBezTo>
                <a:cubicBezTo>
                  <a:pt x="4210845" y="5299706"/>
                  <a:pt x="4205246" y="5318235"/>
                  <a:pt x="4188446" y="5325645"/>
                </a:cubicBezTo>
                <a:cubicBezTo>
                  <a:pt x="4182847" y="5329351"/>
                  <a:pt x="4179113" y="5329351"/>
                  <a:pt x="4173513" y="5329351"/>
                </a:cubicBezTo>
                <a:cubicBezTo>
                  <a:pt x="4162315" y="5329351"/>
                  <a:pt x="4151117" y="5323793"/>
                  <a:pt x="4145516" y="5312676"/>
                </a:cubicBezTo>
                <a:cubicBezTo>
                  <a:pt x="4138050" y="5297854"/>
                  <a:pt x="4143649" y="5279325"/>
                  <a:pt x="4160449" y="5271913"/>
                </a:cubicBezTo>
                <a:cubicBezTo>
                  <a:pt x="4166049" y="5268208"/>
                  <a:pt x="4169782" y="5266355"/>
                  <a:pt x="4175381" y="5266355"/>
                </a:cubicBezTo>
                <a:close/>
                <a:moveTo>
                  <a:pt x="1562562" y="5258656"/>
                </a:moveTo>
                <a:cubicBezTo>
                  <a:pt x="1570442" y="5257022"/>
                  <a:pt x="1578785" y="5258423"/>
                  <a:pt x="1585273" y="5263088"/>
                </a:cubicBezTo>
                <a:cubicBezTo>
                  <a:pt x="1601957" y="5272422"/>
                  <a:pt x="1605665" y="5292953"/>
                  <a:pt x="1596396" y="5306020"/>
                </a:cubicBezTo>
                <a:cubicBezTo>
                  <a:pt x="1590835" y="5315351"/>
                  <a:pt x="1581564" y="5320951"/>
                  <a:pt x="1570442" y="5320951"/>
                </a:cubicBezTo>
                <a:cubicBezTo>
                  <a:pt x="1564880" y="5320951"/>
                  <a:pt x="1559318" y="5319085"/>
                  <a:pt x="1553756" y="5315351"/>
                </a:cubicBezTo>
                <a:cubicBezTo>
                  <a:pt x="1544487" y="5309752"/>
                  <a:pt x="1540779" y="5304153"/>
                  <a:pt x="1538924" y="5294820"/>
                </a:cubicBezTo>
                <a:cubicBezTo>
                  <a:pt x="1537070" y="5287354"/>
                  <a:pt x="1538924" y="5279887"/>
                  <a:pt x="1542632" y="5272422"/>
                </a:cubicBezTo>
                <a:cubicBezTo>
                  <a:pt x="1547267" y="5264955"/>
                  <a:pt x="1554684" y="5260289"/>
                  <a:pt x="1562562" y="5258656"/>
                </a:cubicBezTo>
                <a:close/>
                <a:moveTo>
                  <a:pt x="3829850" y="5255157"/>
                </a:moveTo>
                <a:cubicBezTo>
                  <a:pt x="3842828" y="5255157"/>
                  <a:pt x="3853951" y="5264422"/>
                  <a:pt x="3859514" y="5275538"/>
                </a:cubicBezTo>
                <a:cubicBezTo>
                  <a:pt x="3865074" y="5292212"/>
                  <a:pt x="3855805" y="5308889"/>
                  <a:pt x="3840974" y="5316300"/>
                </a:cubicBezTo>
                <a:cubicBezTo>
                  <a:pt x="3840974" y="5316300"/>
                  <a:pt x="3840974" y="5316300"/>
                  <a:pt x="3839120" y="5316300"/>
                </a:cubicBezTo>
                <a:cubicBezTo>
                  <a:pt x="3835412" y="5318152"/>
                  <a:pt x="3831704" y="5318152"/>
                  <a:pt x="3827996" y="5318152"/>
                </a:cubicBezTo>
                <a:cubicBezTo>
                  <a:pt x="3815018" y="5318152"/>
                  <a:pt x="3803896" y="5308889"/>
                  <a:pt x="3800188" y="5297772"/>
                </a:cubicBezTo>
                <a:cubicBezTo>
                  <a:pt x="3796481" y="5290359"/>
                  <a:pt x="3796481" y="5281096"/>
                  <a:pt x="3800188" y="5273685"/>
                </a:cubicBezTo>
                <a:cubicBezTo>
                  <a:pt x="3803896" y="5266274"/>
                  <a:pt x="3809457" y="5260715"/>
                  <a:pt x="3818726" y="5257010"/>
                </a:cubicBezTo>
                <a:cubicBezTo>
                  <a:pt x="3822434" y="5257010"/>
                  <a:pt x="3826142" y="5255157"/>
                  <a:pt x="3829850" y="5255157"/>
                </a:cubicBezTo>
                <a:close/>
                <a:moveTo>
                  <a:pt x="4509485" y="5247183"/>
                </a:moveTo>
                <a:cubicBezTo>
                  <a:pt x="4517419" y="5249037"/>
                  <a:pt x="4524417" y="5254135"/>
                  <a:pt x="4529085" y="5261551"/>
                </a:cubicBezTo>
                <a:cubicBezTo>
                  <a:pt x="4538417" y="5274529"/>
                  <a:pt x="4534683" y="5294921"/>
                  <a:pt x="4519753" y="5304191"/>
                </a:cubicBezTo>
                <a:cubicBezTo>
                  <a:pt x="4512286" y="5307899"/>
                  <a:pt x="4506685" y="5309753"/>
                  <a:pt x="4501087" y="5309753"/>
                </a:cubicBezTo>
                <a:cubicBezTo>
                  <a:pt x="4489888" y="5309753"/>
                  <a:pt x="4480555" y="5304191"/>
                  <a:pt x="4474957" y="5296775"/>
                </a:cubicBezTo>
                <a:cubicBezTo>
                  <a:pt x="4465623" y="5281943"/>
                  <a:pt x="4469357" y="5263405"/>
                  <a:pt x="4484289" y="5252281"/>
                </a:cubicBezTo>
                <a:cubicBezTo>
                  <a:pt x="4492689" y="5246719"/>
                  <a:pt x="4501553" y="5245329"/>
                  <a:pt x="4509485" y="5247183"/>
                </a:cubicBezTo>
                <a:close/>
                <a:moveTo>
                  <a:pt x="3008594" y="5246758"/>
                </a:moveTo>
                <a:cubicBezTo>
                  <a:pt x="3028974" y="5246758"/>
                  <a:pt x="3041944" y="5261580"/>
                  <a:pt x="3041944" y="5278255"/>
                </a:cubicBezTo>
                <a:cubicBezTo>
                  <a:pt x="3041944" y="5294930"/>
                  <a:pt x="3027121" y="5309753"/>
                  <a:pt x="3010445" y="5309753"/>
                </a:cubicBezTo>
                <a:lnTo>
                  <a:pt x="3008594" y="5309753"/>
                </a:lnTo>
                <a:cubicBezTo>
                  <a:pt x="2991919" y="5307900"/>
                  <a:pt x="2978949" y="5294930"/>
                  <a:pt x="2978949" y="5278255"/>
                </a:cubicBezTo>
                <a:cubicBezTo>
                  <a:pt x="2978949" y="5261580"/>
                  <a:pt x="2991919" y="5246758"/>
                  <a:pt x="3008594" y="5246758"/>
                </a:cubicBezTo>
                <a:close/>
                <a:moveTo>
                  <a:pt x="3162374" y="5242557"/>
                </a:moveTo>
                <a:cubicBezTo>
                  <a:pt x="3162374" y="5242557"/>
                  <a:pt x="3162374" y="5242557"/>
                  <a:pt x="3166051" y="5242557"/>
                </a:cubicBezTo>
                <a:cubicBezTo>
                  <a:pt x="3182610" y="5242557"/>
                  <a:pt x="3195491" y="5255624"/>
                  <a:pt x="3195491" y="5272422"/>
                </a:cubicBezTo>
                <a:cubicBezTo>
                  <a:pt x="3197331" y="5289221"/>
                  <a:pt x="3184453" y="5304153"/>
                  <a:pt x="3167893" y="5304153"/>
                </a:cubicBezTo>
                <a:cubicBezTo>
                  <a:pt x="3167893" y="5304153"/>
                  <a:pt x="3167893" y="5304153"/>
                  <a:pt x="3166051" y="5296686"/>
                </a:cubicBezTo>
                <a:cubicBezTo>
                  <a:pt x="3166051" y="5296686"/>
                  <a:pt x="3166051" y="5296686"/>
                  <a:pt x="3166051" y="5304153"/>
                </a:cubicBezTo>
                <a:cubicBezTo>
                  <a:pt x="3166051" y="5304153"/>
                  <a:pt x="3166051" y="5304153"/>
                  <a:pt x="3164213" y="5304153"/>
                </a:cubicBezTo>
                <a:cubicBezTo>
                  <a:pt x="3147655" y="5304153"/>
                  <a:pt x="3134777" y="5292953"/>
                  <a:pt x="3132937" y="5276155"/>
                </a:cubicBezTo>
                <a:cubicBezTo>
                  <a:pt x="3132937" y="5266822"/>
                  <a:pt x="3134777" y="5259356"/>
                  <a:pt x="3140295" y="5253757"/>
                </a:cubicBezTo>
                <a:cubicBezTo>
                  <a:pt x="3145814" y="5246290"/>
                  <a:pt x="3153173" y="5242557"/>
                  <a:pt x="3162374" y="5242557"/>
                </a:cubicBezTo>
                <a:close/>
                <a:moveTo>
                  <a:pt x="2854120" y="5241159"/>
                </a:moveTo>
                <a:cubicBezTo>
                  <a:pt x="2854120" y="5241159"/>
                  <a:pt x="2854120" y="5241159"/>
                  <a:pt x="2856000" y="5241159"/>
                </a:cubicBezTo>
                <a:cubicBezTo>
                  <a:pt x="2874797" y="5242983"/>
                  <a:pt x="2887957" y="5257575"/>
                  <a:pt x="2887957" y="5273992"/>
                </a:cubicBezTo>
                <a:cubicBezTo>
                  <a:pt x="2886077" y="5288585"/>
                  <a:pt x="2872918" y="5301354"/>
                  <a:pt x="2856000" y="5301354"/>
                </a:cubicBezTo>
                <a:cubicBezTo>
                  <a:pt x="2856000" y="5301354"/>
                  <a:pt x="2856000" y="5301354"/>
                  <a:pt x="2854120" y="5301354"/>
                </a:cubicBezTo>
                <a:cubicBezTo>
                  <a:pt x="2835321" y="5299529"/>
                  <a:pt x="2822163" y="5284936"/>
                  <a:pt x="2822163" y="5268519"/>
                </a:cubicBezTo>
                <a:cubicBezTo>
                  <a:pt x="2824043" y="5252103"/>
                  <a:pt x="2837201" y="5241159"/>
                  <a:pt x="2854120" y="5241159"/>
                </a:cubicBezTo>
                <a:close/>
                <a:moveTo>
                  <a:pt x="4998249" y="5239670"/>
                </a:moveTo>
                <a:cubicBezTo>
                  <a:pt x="5006129" y="5240128"/>
                  <a:pt x="5013545" y="5243783"/>
                  <a:pt x="5019107" y="5250180"/>
                </a:cubicBezTo>
                <a:cubicBezTo>
                  <a:pt x="5024667" y="5255663"/>
                  <a:pt x="5028377" y="5262973"/>
                  <a:pt x="5026523" y="5272112"/>
                </a:cubicBezTo>
                <a:cubicBezTo>
                  <a:pt x="5026523" y="5279421"/>
                  <a:pt x="5022815" y="5286732"/>
                  <a:pt x="5017253" y="5292215"/>
                </a:cubicBezTo>
                <a:cubicBezTo>
                  <a:pt x="5017253" y="5292215"/>
                  <a:pt x="5017253" y="5292215"/>
                  <a:pt x="5015397" y="5294043"/>
                </a:cubicBezTo>
                <a:cubicBezTo>
                  <a:pt x="5009837" y="5297698"/>
                  <a:pt x="5002421" y="5301354"/>
                  <a:pt x="4995005" y="5301354"/>
                </a:cubicBezTo>
                <a:cubicBezTo>
                  <a:pt x="4985737" y="5301354"/>
                  <a:pt x="4978321" y="5297698"/>
                  <a:pt x="4970903" y="5290388"/>
                </a:cubicBezTo>
                <a:cubicBezTo>
                  <a:pt x="4959781" y="5277594"/>
                  <a:pt x="4961636" y="5259317"/>
                  <a:pt x="4974613" y="5248351"/>
                </a:cubicBezTo>
                <a:cubicBezTo>
                  <a:pt x="4982029" y="5241955"/>
                  <a:pt x="4990371" y="5239213"/>
                  <a:pt x="4998249" y="5239670"/>
                </a:cubicBezTo>
                <a:close/>
                <a:moveTo>
                  <a:pt x="5720615" y="5239442"/>
                </a:moveTo>
                <a:cubicBezTo>
                  <a:pt x="5728783" y="5238757"/>
                  <a:pt x="5737182" y="5241042"/>
                  <a:pt x="5742781" y="5246524"/>
                </a:cubicBezTo>
                <a:cubicBezTo>
                  <a:pt x="5757713" y="5259317"/>
                  <a:pt x="5757713" y="5277594"/>
                  <a:pt x="5746515" y="5290388"/>
                </a:cubicBezTo>
                <a:cubicBezTo>
                  <a:pt x="5740915" y="5297698"/>
                  <a:pt x="5733449" y="5301354"/>
                  <a:pt x="5724116" y="5301354"/>
                </a:cubicBezTo>
                <a:cubicBezTo>
                  <a:pt x="5716650" y="5301354"/>
                  <a:pt x="5709184" y="5297698"/>
                  <a:pt x="5703585" y="5294043"/>
                </a:cubicBezTo>
                <a:cubicBezTo>
                  <a:pt x="5703585" y="5294043"/>
                  <a:pt x="5703585" y="5294043"/>
                  <a:pt x="5699851" y="5292215"/>
                </a:cubicBezTo>
                <a:cubicBezTo>
                  <a:pt x="5699851" y="5292215"/>
                  <a:pt x="5699851" y="5292215"/>
                  <a:pt x="5699851" y="5290388"/>
                </a:cubicBezTo>
                <a:cubicBezTo>
                  <a:pt x="5694252" y="5284905"/>
                  <a:pt x="5692385" y="5277594"/>
                  <a:pt x="5690519" y="5272112"/>
                </a:cubicBezTo>
                <a:cubicBezTo>
                  <a:pt x="5690519" y="5262973"/>
                  <a:pt x="5694252" y="5255663"/>
                  <a:pt x="5699851" y="5250180"/>
                </a:cubicBezTo>
                <a:cubicBezTo>
                  <a:pt x="5704517" y="5243783"/>
                  <a:pt x="5712451" y="5240128"/>
                  <a:pt x="5720615" y="5239442"/>
                </a:cubicBezTo>
                <a:close/>
                <a:moveTo>
                  <a:pt x="2171368" y="5232799"/>
                </a:moveTo>
                <a:cubicBezTo>
                  <a:pt x="2180639" y="5236558"/>
                  <a:pt x="2186199" y="5242198"/>
                  <a:pt x="2189909" y="5249718"/>
                </a:cubicBezTo>
                <a:cubicBezTo>
                  <a:pt x="2193617" y="5257237"/>
                  <a:pt x="2193617" y="5266636"/>
                  <a:pt x="2189909" y="5274156"/>
                </a:cubicBezTo>
                <a:cubicBezTo>
                  <a:pt x="2186199" y="5285435"/>
                  <a:pt x="2175076" y="5292955"/>
                  <a:pt x="2162099" y="5292955"/>
                </a:cubicBezTo>
                <a:cubicBezTo>
                  <a:pt x="2158393" y="5292955"/>
                  <a:pt x="2154683" y="5292955"/>
                  <a:pt x="2150977" y="5291074"/>
                </a:cubicBezTo>
                <a:cubicBezTo>
                  <a:pt x="2150977" y="5291074"/>
                  <a:pt x="2150977" y="5291074"/>
                  <a:pt x="2147267" y="5289195"/>
                </a:cubicBezTo>
                <a:cubicBezTo>
                  <a:pt x="2132438" y="5285435"/>
                  <a:pt x="2125022" y="5266636"/>
                  <a:pt x="2130583" y="5249718"/>
                </a:cubicBezTo>
                <a:cubicBezTo>
                  <a:pt x="2137999" y="5234679"/>
                  <a:pt x="2156537" y="5227159"/>
                  <a:pt x="2171368" y="5232799"/>
                </a:cubicBezTo>
                <a:close/>
                <a:moveTo>
                  <a:pt x="3314338" y="5227159"/>
                </a:moveTo>
                <a:cubicBezTo>
                  <a:pt x="3316165" y="5227159"/>
                  <a:pt x="3317993" y="5227159"/>
                  <a:pt x="3319821" y="5227159"/>
                </a:cubicBezTo>
                <a:cubicBezTo>
                  <a:pt x="3334442" y="5227159"/>
                  <a:pt x="3347233" y="5238276"/>
                  <a:pt x="3349062" y="5254952"/>
                </a:cubicBezTo>
                <a:cubicBezTo>
                  <a:pt x="3352719" y="5271626"/>
                  <a:pt x="3339925" y="5286449"/>
                  <a:pt x="3323475" y="5288302"/>
                </a:cubicBezTo>
                <a:lnTo>
                  <a:pt x="3321649" y="5290154"/>
                </a:lnTo>
                <a:cubicBezTo>
                  <a:pt x="3319821" y="5290154"/>
                  <a:pt x="3319821" y="5290154"/>
                  <a:pt x="3317993" y="5290154"/>
                </a:cubicBezTo>
                <a:cubicBezTo>
                  <a:pt x="3303371" y="5290154"/>
                  <a:pt x="3290578" y="5277184"/>
                  <a:pt x="3286923" y="5262363"/>
                </a:cubicBezTo>
                <a:cubicBezTo>
                  <a:pt x="3286923" y="5254952"/>
                  <a:pt x="3288750" y="5245687"/>
                  <a:pt x="3294232" y="5240129"/>
                </a:cubicBezTo>
                <a:cubicBezTo>
                  <a:pt x="3299717" y="5232717"/>
                  <a:pt x="3305199" y="5229011"/>
                  <a:pt x="3314338" y="5227159"/>
                </a:cubicBezTo>
                <a:close/>
                <a:moveTo>
                  <a:pt x="2705773" y="5223839"/>
                </a:moveTo>
                <a:cubicBezTo>
                  <a:pt x="2715172" y="5223839"/>
                  <a:pt x="2722691" y="5229359"/>
                  <a:pt x="2726451" y="5234879"/>
                </a:cubicBezTo>
                <a:cubicBezTo>
                  <a:pt x="2732091" y="5242237"/>
                  <a:pt x="2733971" y="5249596"/>
                  <a:pt x="2733971" y="5258796"/>
                </a:cubicBezTo>
                <a:cubicBezTo>
                  <a:pt x="2730210" y="5273515"/>
                  <a:pt x="2717051" y="5284554"/>
                  <a:pt x="2702012" y="5284554"/>
                </a:cubicBezTo>
                <a:cubicBezTo>
                  <a:pt x="2700132" y="5284554"/>
                  <a:pt x="2698254" y="5284554"/>
                  <a:pt x="2698254" y="5284554"/>
                </a:cubicBezTo>
                <a:cubicBezTo>
                  <a:pt x="2686974" y="5282714"/>
                  <a:pt x="2679454" y="5279034"/>
                  <a:pt x="2675695" y="5271675"/>
                </a:cubicBezTo>
                <a:cubicBezTo>
                  <a:pt x="2670056" y="5264315"/>
                  <a:pt x="2668175" y="5256957"/>
                  <a:pt x="2670056" y="5249596"/>
                </a:cubicBezTo>
                <a:cubicBezTo>
                  <a:pt x="2671935" y="5233039"/>
                  <a:pt x="2686974" y="5220160"/>
                  <a:pt x="2705773" y="5223839"/>
                </a:cubicBezTo>
                <a:close/>
                <a:moveTo>
                  <a:pt x="1782420" y="5220160"/>
                </a:moveTo>
                <a:cubicBezTo>
                  <a:pt x="1790009" y="5217826"/>
                  <a:pt x="1798289" y="5218293"/>
                  <a:pt x="1805648" y="5222026"/>
                </a:cubicBezTo>
                <a:cubicBezTo>
                  <a:pt x="1814848" y="5227625"/>
                  <a:pt x="1820367" y="5233225"/>
                  <a:pt x="1822207" y="5242557"/>
                </a:cubicBezTo>
                <a:cubicBezTo>
                  <a:pt x="1824046" y="5250023"/>
                  <a:pt x="1822207" y="5257489"/>
                  <a:pt x="1818527" y="5264955"/>
                </a:cubicBezTo>
                <a:cubicBezTo>
                  <a:pt x="1813006" y="5276155"/>
                  <a:pt x="1803808" y="5281754"/>
                  <a:pt x="1792769" y="5281754"/>
                </a:cubicBezTo>
                <a:cubicBezTo>
                  <a:pt x="1787248" y="5281754"/>
                  <a:pt x="1781730" y="5279887"/>
                  <a:pt x="1778050" y="5278021"/>
                </a:cubicBezTo>
                <a:cubicBezTo>
                  <a:pt x="1768852" y="5272422"/>
                  <a:pt x="1763331" y="5266822"/>
                  <a:pt x="1761491" y="5257489"/>
                </a:cubicBezTo>
                <a:cubicBezTo>
                  <a:pt x="1759653" y="5250023"/>
                  <a:pt x="1759653" y="5240691"/>
                  <a:pt x="1763331" y="5235091"/>
                </a:cubicBezTo>
                <a:cubicBezTo>
                  <a:pt x="1767931" y="5227625"/>
                  <a:pt x="1774832" y="5222493"/>
                  <a:pt x="1782420" y="5220160"/>
                </a:cubicBezTo>
                <a:close/>
                <a:moveTo>
                  <a:pt x="1018899" y="5214094"/>
                </a:moveTo>
                <a:cubicBezTo>
                  <a:pt x="1026772" y="5213627"/>
                  <a:pt x="1035110" y="5215961"/>
                  <a:pt x="1041595" y="5221560"/>
                </a:cubicBezTo>
                <a:cubicBezTo>
                  <a:pt x="1049006" y="5229026"/>
                  <a:pt x="1052711" y="5236492"/>
                  <a:pt x="1052711" y="5243957"/>
                </a:cubicBezTo>
                <a:cubicBezTo>
                  <a:pt x="1052711" y="5253290"/>
                  <a:pt x="1050858" y="5260756"/>
                  <a:pt x="1045300" y="5266355"/>
                </a:cubicBezTo>
                <a:cubicBezTo>
                  <a:pt x="1039742" y="5273822"/>
                  <a:pt x="1030479" y="5277555"/>
                  <a:pt x="1023067" y="5277555"/>
                </a:cubicBezTo>
                <a:cubicBezTo>
                  <a:pt x="1015656" y="5277555"/>
                  <a:pt x="1008244" y="5275688"/>
                  <a:pt x="1002686" y="5270089"/>
                </a:cubicBezTo>
                <a:cubicBezTo>
                  <a:pt x="1002686" y="5270089"/>
                  <a:pt x="1002686" y="5270089"/>
                  <a:pt x="1000833" y="5268222"/>
                </a:cubicBezTo>
                <a:cubicBezTo>
                  <a:pt x="993422" y="5262623"/>
                  <a:pt x="989717" y="5255157"/>
                  <a:pt x="989717" y="5247691"/>
                </a:cubicBezTo>
                <a:cubicBezTo>
                  <a:pt x="989717" y="5238358"/>
                  <a:pt x="993422" y="5230892"/>
                  <a:pt x="998980" y="5223426"/>
                </a:cubicBezTo>
                <a:cubicBezTo>
                  <a:pt x="1003613" y="5217827"/>
                  <a:pt x="1011024" y="5214560"/>
                  <a:pt x="1018899" y="5214094"/>
                </a:cubicBezTo>
                <a:close/>
                <a:moveTo>
                  <a:pt x="3464519" y="5203361"/>
                </a:moveTo>
                <a:cubicBezTo>
                  <a:pt x="3468227" y="5203361"/>
                  <a:pt x="3470081" y="5203361"/>
                  <a:pt x="3471935" y="5203361"/>
                </a:cubicBezTo>
                <a:cubicBezTo>
                  <a:pt x="3486767" y="5203361"/>
                  <a:pt x="3499745" y="5212692"/>
                  <a:pt x="3503451" y="5227625"/>
                </a:cubicBezTo>
                <a:cubicBezTo>
                  <a:pt x="3505305" y="5244424"/>
                  <a:pt x="3496035" y="5261223"/>
                  <a:pt x="3479349" y="5264955"/>
                </a:cubicBezTo>
                <a:cubicBezTo>
                  <a:pt x="3477497" y="5264955"/>
                  <a:pt x="3477497" y="5264955"/>
                  <a:pt x="3475643" y="5264955"/>
                </a:cubicBezTo>
                <a:cubicBezTo>
                  <a:pt x="3475643" y="5264955"/>
                  <a:pt x="3471935" y="5264955"/>
                  <a:pt x="3470081" y="5264955"/>
                </a:cubicBezTo>
                <a:cubicBezTo>
                  <a:pt x="3455249" y="5264955"/>
                  <a:pt x="3444125" y="5253757"/>
                  <a:pt x="3440420" y="5240691"/>
                </a:cubicBezTo>
                <a:cubicBezTo>
                  <a:pt x="3436712" y="5223892"/>
                  <a:pt x="3447833" y="5207093"/>
                  <a:pt x="3464519" y="5203361"/>
                </a:cubicBezTo>
                <a:close/>
                <a:moveTo>
                  <a:pt x="3974504" y="5199162"/>
                </a:moveTo>
                <a:cubicBezTo>
                  <a:pt x="3987664" y="5199162"/>
                  <a:pt x="3998943" y="5206628"/>
                  <a:pt x="4002702" y="5217827"/>
                </a:cubicBezTo>
                <a:cubicBezTo>
                  <a:pt x="4006461" y="5225292"/>
                  <a:pt x="4006461" y="5232759"/>
                  <a:pt x="4002702" y="5240225"/>
                </a:cubicBezTo>
                <a:cubicBezTo>
                  <a:pt x="4000823" y="5249558"/>
                  <a:pt x="3995184" y="5255157"/>
                  <a:pt x="3985784" y="5258889"/>
                </a:cubicBezTo>
                <a:cubicBezTo>
                  <a:pt x="3982024" y="5260756"/>
                  <a:pt x="3976383" y="5260756"/>
                  <a:pt x="3972624" y="5260756"/>
                </a:cubicBezTo>
                <a:cubicBezTo>
                  <a:pt x="3959467" y="5260756"/>
                  <a:pt x="3948187" y="5253290"/>
                  <a:pt x="3944427" y="5242091"/>
                </a:cubicBezTo>
                <a:cubicBezTo>
                  <a:pt x="3940668" y="5234626"/>
                  <a:pt x="3940668" y="5227159"/>
                  <a:pt x="3944427" y="5217827"/>
                </a:cubicBezTo>
                <a:cubicBezTo>
                  <a:pt x="3946307" y="5210360"/>
                  <a:pt x="3951946" y="5204761"/>
                  <a:pt x="3959467" y="5201029"/>
                </a:cubicBezTo>
                <a:cubicBezTo>
                  <a:pt x="3965105" y="5199162"/>
                  <a:pt x="3970745" y="5199162"/>
                  <a:pt x="3974504" y="5199162"/>
                </a:cubicBezTo>
                <a:close/>
                <a:moveTo>
                  <a:pt x="4818425" y="5198661"/>
                </a:moveTo>
                <a:cubicBezTo>
                  <a:pt x="4826645" y="5199588"/>
                  <a:pt x="4834160" y="5203758"/>
                  <a:pt x="4839797" y="5210247"/>
                </a:cubicBezTo>
                <a:cubicBezTo>
                  <a:pt x="4849191" y="5223224"/>
                  <a:pt x="4847313" y="5243618"/>
                  <a:pt x="4834160" y="5254742"/>
                </a:cubicBezTo>
                <a:cubicBezTo>
                  <a:pt x="4834160" y="5254742"/>
                  <a:pt x="4834160" y="5254742"/>
                  <a:pt x="4832281" y="5256596"/>
                </a:cubicBezTo>
                <a:cubicBezTo>
                  <a:pt x="4828524" y="5260303"/>
                  <a:pt x="4821009" y="5262156"/>
                  <a:pt x="4813495" y="5262156"/>
                </a:cubicBezTo>
                <a:cubicBezTo>
                  <a:pt x="4804101" y="5262156"/>
                  <a:pt x="4794706" y="5258448"/>
                  <a:pt x="4789069" y="5251034"/>
                </a:cubicBezTo>
                <a:cubicBezTo>
                  <a:pt x="4777796" y="5238056"/>
                  <a:pt x="4779674" y="5217663"/>
                  <a:pt x="4792827" y="5206539"/>
                </a:cubicBezTo>
                <a:cubicBezTo>
                  <a:pt x="4801281" y="5200050"/>
                  <a:pt x="4810206" y="5197732"/>
                  <a:pt x="4818425" y="5198661"/>
                </a:cubicBezTo>
                <a:close/>
                <a:moveTo>
                  <a:pt x="2554975" y="5195841"/>
                </a:moveTo>
                <a:cubicBezTo>
                  <a:pt x="2571659" y="5199521"/>
                  <a:pt x="2582783" y="5216080"/>
                  <a:pt x="2579075" y="5232639"/>
                </a:cubicBezTo>
                <a:cubicBezTo>
                  <a:pt x="2577222" y="5245518"/>
                  <a:pt x="2564245" y="5256556"/>
                  <a:pt x="2549413" y="5256556"/>
                </a:cubicBezTo>
                <a:cubicBezTo>
                  <a:pt x="2547559" y="5256556"/>
                  <a:pt x="2543852" y="5256556"/>
                  <a:pt x="2541997" y="5256556"/>
                </a:cubicBezTo>
                <a:cubicBezTo>
                  <a:pt x="2541997" y="5256556"/>
                  <a:pt x="2541997" y="5256556"/>
                  <a:pt x="2540143" y="5254717"/>
                </a:cubicBezTo>
                <a:cubicBezTo>
                  <a:pt x="2523458" y="5251037"/>
                  <a:pt x="2514189" y="5234479"/>
                  <a:pt x="2517896" y="5217920"/>
                </a:cubicBezTo>
                <a:cubicBezTo>
                  <a:pt x="2521604" y="5203201"/>
                  <a:pt x="2536435" y="5192161"/>
                  <a:pt x="2554975" y="5195841"/>
                </a:cubicBezTo>
                <a:close/>
                <a:moveTo>
                  <a:pt x="1226531" y="5194442"/>
                </a:moveTo>
                <a:cubicBezTo>
                  <a:pt x="1234696" y="5193522"/>
                  <a:pt x="1243095" y="5195362"/>
                  <a:pt x="1249628" y="5199961"/>
                </a:cubicBezTo>
                <a:cubicBezTo>
                  <a:pt x="1257095" y="5207321"/>
                  <a:pt x="1260827" y="5214681"/>
                  <a:pt x="1262694" y="5222039"/>
                </a:cubicBezTo>
                <a:cubicBezTo>
                  <a:pt x="1262694" y="5229399"/>
                  <a:pt x="1260827" y="5238598"/>
                  <a:pt x="1255227" y="5244118"/>
                </a:cubicBezTo>
                <a:cubicBezTo>
                  <a:pt x="1249628" y="5251477"/>
                  <a:pt x="1240296" y="5255157"/>
                  <a:pt x="1230964" y="5255157"/>
                </a:cubicBezTo>
                <a:cubicBezTo>
                  <a:pt x="1223498" y="5255157"/>
                  <a:pt x="1216030" y="5253317"/>
                  <a:pt x="1210431" y="5249637"/>
                </a:cubicBezTo>
                <a:cubicBezTo>
                  <a:pt x="1210431" y="5249637"/>
                  <a:pt x="1210431" y="5249637"/>
                  <a:pt x="1210431" y="5247797"/>
                </a:cubicBezTo>
                <a:cubicBezTo>
                  <a:pt x="1197366" y="5236758"/>
                  <a:pt x="1195500" y="5218361"/>
                  <a:pt x="1204832" y="5205482"/>
                </a:cubicBezTo>
                <a:cubicBezTo>
                  <a:pt x="1210431" y="5199041"/>
                  <a:pt x="1218364" y="5195362"/>
                  <a:pt x="1226531" y="5194442"/>
                </a:cubicBezTo>
                <a:close/>
                <a:moveTo>
                  <a:pt x="4306795" y="5192646"/>
                </a:moveTo>
                <a:cubicBezTo>
                  <a:pt x="4319743" y="5190733"/>
                  <a:pt x="4330865" y="5197685"/>
                  <a:pt x="4337819" y="5208810"/>
                </a:cubicBezTo>
                <a:cubicBezTo>
                  <a:pt x="4345233" y="5221787"/>
                  <a:pt x="4341527" y="5242179"/>
                  <a:pt x="4326693" y="5249595"/>
                </a:cubicBezTo>
                <a:cubicBezTo>
                  <a:pt x="4319279" y="5253303"/>
                  <a:pt x="4313717" y="5255157"/>
                  <a:pt x="4308155" y="5255157"/>
                </a:cubicBezTo>
                <a:cubicBezTo>
                  <a:pt x="4298886" y="5255157"/>
                  <a:pt x="4287762" y="5249595"/>
                  <a:pt x="4282201" y="5240325"/>
                </a:cubicBezTo>
                <a:cubicBezTo>
                  <a:pt x="4278493" y="5232910"/>
                  <a:pt x="4276639" y="5225495"/>
                  <a:pt x="4278493" y="5216225"/>
                </a:cubicBezTo>
                <a:cubicBezTo>
                  <a:pt x="4280347" y="5208810"/>
                  <a:pt x="4285908" y="5201393"/>
                  <a:pt x="4293325" y="5197685"/>
                </a:cubicBezTo>
                <a:cubicBezTo>
                  <a:pt x="4297959" y="5194905"/>
                  <a:pt x="4302479" y="5193282"/>
                  <a:pt x="4306795" y="5192646"/>
                </a:cubicBezTo>
                <a:close/>
                <a:moveTo>
                  <a:pt x="1436009" y="5170847"/>
                </a:moveTo>
                <a:cubicBezTo>
                  <a:pt x="1443998" y="5169705"/>
                  <a:pt x="1452459" y="5171533"/>
                  <a:pt x="1459038" y="5176103"/>
                </a:cubicBezTo>
                <a:cubicBezTo>
                  <a:pt x="1466559" y="5181585"/>
                  <a:pt x="1472197" y="5188896"/>
                  <a:pt x="1474076" y="5196205"/>
                </a:cubicBezTo>
                <a:cubicBezTo>
                  <a:pt x="1474076" y="5205344"/>
                  <a:pt x="1472197" y="5212655"/>
                  <a:pt x="1466559" y="5219965"/>
                </a:cubicBezTo>
                <a:cubicBezTo>
                  <a:pt x="1460917" y="5227275"/>
                  <a:pt x="1451519" y="5232759"/>
                  <a:pt x="1442118" y="5232759"/>
                </a:cubicBezTo>
                <a:cubicBezTo>
                  <a:pt x="1434600" y="5232759"/>
                  <a:pt x="1428960" y="5230932"/>
                  <a:pt x="1423320" y="5225448"/>
                </a:cubicBezTo>
                <a:cubicBezTo>
                  <a:pt x="1415801" y="5219965"/>
                  <a:pt x="1410161" y="5212655"/>
                  <a:pt x="1410161" y="5205344"/>
                </a:cubicBezTo>
                <a:cubicBezTo>
                  <a:pt x="1408281" y="5198034"/>
                  <a:pt x="1410161" y="5188896"/>
                  <a:pt x="1415801" y="5183412"/>
                </a:cubicBezTo>
                <a:cubicBezTo>
                  <a:pt x="1420500" y="5176103"/>
                  <a:pt x="1428020" y="5171989"/>
                  <a:pt x="1436009" y="5170847"/>
                </a:cubicBezTo>
                <a:close/>
                <a:moveTo>
                  <a:pt x="2006788" y="5170697"/>
                </a:moveTo>
                <a:cubicBezTo>
                  <a:pt x="2014355" y="5167898"/>
                  <a:pt x="2022867" y="5167898"/>
                  <a:pt x="2030436" y="5171630"/>
                </a:cubicBezTo>
                <a:cubicBezTo>
                  <a:pt x="2047460" y="5180963"/>
                  <a:pt x="2055027" y="5199627"/>
                  <a:pt x="2047460" y="5214559"/>
                </a:cubicBezTo>
                <a:cubicBezTo>
                  <a:pt x="2041784" y="5225759"/>
                  <a:pt x="2030436" y="5231358"/>
                  <a:pt x="2019084" y="5231358"/>
                </a:cubicBezTo>
                <a:cubicBezTo>
                  <a:pt x="2015300" y="5231358"/>
                  <a:pt x="2009624" y="5231358"/>
                  <a:pt x="2005842" y="5229491"/>
                </a:cubicBezTo>
                <a:cubicBezTo>
                  <a:pt x="1996384" y="5225759"/>
                  <a:pt x="1990709" y="5218293"/>
                  <a:pt x="1986924" y="5210827"/>
                </a:cubicBezTo>
                <a:cubicBezTo>
                  <a:pt x="1985034" y="5203361"/>
                  <a:pt x="1985034" y="5194028"/>
                  <a:pt x="1988816" y="5186562"/>
                </a:cubicBezTo>
                <a:cubicBezTo>
                  <a:pt x="1992600" y="5179096"/>
                  <a:pt x="1999221" y="5173497"/>
                  <a:pt x="2006788" y="5170697"/>
                </a:cubicBezTo>
                <a:close/>
                <a:moveTo>
                  <a:pt x="3622194" y="5166963"/>
                </a:moveTo>
                <a:cubicBezTo>
                  <a:pt x="3637226" y="5166963"/>
                  <a:pt x="3650376" y="5176228"/>
                  <a:pt x="3654135" y="5191051"/>
                </a:cubicBezTo>
                <a:cubicBezTo>
                  <a:pt x="3657892" y="5205873"/>
                  <a:pt x="3648497" y="5224401"/>
                  <a:pt x="3631590" y="5228106"/>
                </a:cubicBezTo>
                <a:lnTo>
                  <a:pt x="3629710" y="5228106"/>
                </a:lnTo>
                <a:cubicBezTo>
                  <a:pt x="3625952" y="5229959"/>
                  <a:pt x="3624074" y="5229959"/>
                  <a:pt x="3622194" y="5229959"/>
                </a:cubicBezTo>
                <a:cubicBezTo>
                  <a:pt x="3607165" y="5229959"/>
                  <a:pt x="3594013" y="5220696"/>
                  <a:pt x="3590256" y="5207725"/>
                </a:cubicBezTo>
                <a:cubicBezTo>
                  <a:pt x="3586498" y="5191051"/>
                  <a:pt x="3595892" y="5174376"/>
                  <a:pt x="3612800" y="5168816"/>
                </a:cubicBezTo>
                <a:cubicBezTo>
                  <a:pt x="3616558" y="5166963"/>
                  <a:pt x="3620316" y="5166963"/>
                  <a:pt x="3622194" y="5166963"/>
                </a:cubicBezTo>
                <a:close/>
                <a:moveTo>
                  <a:pt x="4634245" y="5157591"/>
                </a:moveTo>
                <a:cubicBezTo>
                  <a:pt x="4642303" y="5158982"/>
                  <a:pt x="4649671" y="5163616"/>
                  <a:pt x="4655196" y="5170105"/>
                </a:cubicBezTo>
                <a:cubicBezTo>
                  <a:pt x="4664405" y="5183083"/>
                  <a:pt x="4660723" y="5203475"/>
                  <a:pt x="4647830" y="5212745"/>
                </a:cubicBezTo>
                <a:cubicBezTo>
                  <a:pt x="4640461" y="5218307"/>
                  <a:pt x="4634935" y="5220160"/>
                  <a:pt x="4627567" y="5220160"/>
                </a:cubicBezTo>
                <a:cubicBezTo>
                  <a:pt x="4618357" y="5220160"/>
                  <a:pt x="4609148" y="5216452"/>
                  <a:pt x="4603622" y="5207183"/>
                </a:cubicBezTo>
                <a:cubicBezTo>
                  <a:pt x="4594413" y="5194205"/>
                  <a:pt x="4596255" y="5175667"/>
                  <a:pt x="4609148" y="5164543"/>
                </a:cubicBezTo>
                <a:cubicBezTo>
                  <a:pt x="4617439" y="5158054"/>
                  <a:pt x="4626187" y="5156200"/>
                  <a:pt x="4634245" y="5157591"/>
                </a:cubicBezTo>
                <a:close/>
                <a:moveTo>
                  <a:pt x="2397557" y="5157165"/>
                </a:moveTo>
                <a:cubicBezTo>
                  <a:pt x="2401242" y="5157165"/>
                  <a:pt x="2403083" y="5157165"/>
                  <a:pt x="2406767" y="5157165"/>
                </a:cubicBezTo>
                <a:cubicBezTo>
                  <a:pt x="2425186" y="5162764"/>
                  <a:pt x="2434395" y="5179563"/>
                  <a:pt x="2428869" y="5196362"/>
                </a:cubicBezTo>
                <a:cubicBezTo>
                  <a:pt x="2425186" y="5209428"/>
                  <a:pt x="2412291" y="5218759"/>
                  <a:pt x="2399398" y="5218759"/>
                </a:cubicBezTo>
                <a:cubicBezTo>
                  <a:pt x="2395715" y="5218759"/>
                  <a:pt x="2393872" y="5218759"/>
                  <a:pt x="2390189" y="5216893"/>
                </a:cubicBezTo>
                <a:cubicBezTo>
                  <a:pt x="2373610" y="5213160"/>
                  <a:pt x="2364401" y="5194495"/>
                  <a:pt x="2368084" y="5179563"/>
                </a:cubicBezTo>
                <a:cubicBezTo>
                  <a:pt x="2371769" y="5164631"/>
                  <a:pt x="2384662" y="5157165"/>
                  <a:pt x="2397557" y="5157165"/>
                </a:cubicBezTo>
                <a:close/>
                <a:moveTo>
                  <a:pt x="1650754" y="5139667"/>
                </a:moveTo>
                <a:cubicBezTo>
                  <a:pt x="1658634" y="5138033"/>
                  <a:pt x="1666975" y="5139433"/>
                  <a:pt x="1673464" y="5144099"/>
                </a:cubicBezTo>
                <a:cubicBezTo>
                  <a:pt x="1690149" y="5153432"/>
                  <a:pt x="1693858" y="5172097"/>
                  <a:pt x="1684588" y="5187029"/>
                </a:cubicBezTo>
                <a:cubicBezTo>
                  <a:pt x="1679026" y="5196362"/>
                  <a:pt x="1669758" y="5201961"/>
                  <a:pt x="1658634" y="5201961"/>
                </a:cubicBezTo>
                <a:cubicBezTo>
                  <a:pt x="1653072" y="5201961"/>
                  <a:pt x="1647509" y="5200094"/>
                  <a:pt x="1641948" y="5196362"/>
                </a:cubicBezTo>
                <a:cubicBezTo>
                  <a:pt x="1634532" y="5190763"/>
                  <a:pt x="1628970" y="5185162"/>
                  <a:pt x="1627118" y="5175831"/>
                </a:cubicBezTo>
                <a:cubicBezTo>
                  <a:pt x="1625265" y="5168364"/>
                  <a:pt x="1627118" y="5159032"/>
                  <a:pt x="1630824" y="5153432"/>
                </a:cubicBezTo>
                <a:cubicBezTo>
                  <a:pt x="1635460" y="5145966"/>
                  <a:pt x="1642874" y="5141299"/>
                  <a:pt x="1650754" y="5139667"/>
                </a:cubicBezTo>
                <a:close/>
                <a:moveTo>
                  <a:pt x="5608405" y="5133388"/>
                </a:moveTo>
                <a:cubicBezTo>
                  <a:pt x="5616234" y="5133388"/>
                  <a:pt x="5624063" y="5136207"/>
                  <a:pt x="5629587" y="5141848"/>
                </a:cubicBezTo>
                <a:cubicBezTo>
                  <a:pt x="5644323" y="5155006"/>
                  <a:pt x="5644323" y="5173805"/>
                  <a:pt x="5631430" y="5186964"/>
                </a:cubicBezTo>
                <a:cubicBezTo>
                  <a:pt x="5625904" y="5192604"/>
                  <a:pt x="5618537" y="5196363"/>
                  <a:pt x="5609325" y="5196363"/>
                </a:cubicBezTo>
                <a:cubicBezTo>
                  <a:pt x="5601959" y="5196363"/>
                  <a:pt x="5594591" y="5192604"/>
                  <a:pt x="5589065" y="5186964"/>
                </a:cubicBezTo>
                <a:cubicBezTo>
                  <a:pt x="5589065" y="5186964"/>
                  <a:pt x="5589065" y="5186964"/>
                  <a:pt x="5587224" y="5186964"/>
                </a:cubicBezTo>
                <a:cubicBezTo>
                  <a:pt x="5574329" y="5173805"/>
                  <a:pt x="5574329" y="5155006"/>
                  <a:pt x="5587224" y="5141848"/>
                </a:cubicBezTo>
                <a:cubicBezTo>
                  <a:pt x="5592749" y="5136207"/>
                  <a:pt x="5600577" y="5133388"/>
                  <a:pt x="5608405" y="5133388"/>
                </a:cubicBezTo>
                <a:close/>
                <a:moveTo>
                  <a:pt x="4114253" y="5133366"/>
                </a:moveTo>
                <a:cubicBezTo>
                  <a:pt x="4127317" y="5133366"/>
                  <a:pt x="4136650" y="5140778"/>
                  <a:pt x="4142249" y="5150042"/>
                </a:cubicBezTo>
                <a:cubicBezTo>
                  <a:pt x="4145983" y="5157454"/>
                  <a:pt x="4147850" y="5166717"/>
                  <a:pt x="4144116" y="5174128"/>
                </a:cubicBezTo>
                <a:cubicBezTo>
                  <a:pt x="4142249" y="5181539"/>
                  <a:pt x="4136650" y="5188951"/>
                  <a:pt x="4129184" y="5192656"/>
                </a:cubicBezTo>
                <a:cubicBezTo>
                  <a:pt x="4123585" y="5194509"/>
                  <a:pt x="4117986" y="5196362"/>
                  <a:pt x="4114253" y="5196362"/>
                </a:cubicBezTo>
                <a:cubicBezTo>
                  <a:pt x="4101186" y="5196362"/>
                  <a:pt x="4091853" y="5188951"/>
                  <a:pt x="4086254" y="5179686"/>
                </a:cubicBezTo>
                <a:cubicBezTo>
                  <a:pt x="4082521" y="5172275"/>
                  <a:pt x="4080655" y="5163012"/>
                  <a:pt x="4084387" y="5155601"/>
                </a:cubicBezTo>
                <a:cubicBezTo>
                  <a:pt x="4086254" y="5148189"/>
                  <a:pt x="4091853" y="5140778"/>
                  <a:pt x="4099321" y="5137072"/>
                </a:cubicBezTo>
                <a:cubicBezTo>
                  <a:pt x="4104920" y="5135219"/>
                  <a:pt x="4110519" y="5133366"/>
                  <a:pt x="4114253" y="5133366"/>
                </a:cubicBezTo>
                <a:close/>
                <a:moveTo>
                  <a:pt x="5110739" y="5133134"/>
                </a:moveTo>
                <a:cubicBezTo>
                  <a:pt x="5118788" y="5133367"/>
                  <a:pt x="5126607" y="5136633"/>
                  <a:pt x="5132127" y="5142234"/>
                </a:cubicBezTo>
                <a:cubicBezTo>
                  <a:pt x="5143167" y="5155299"/>
                  <a:pt x="5143167" y="5173964"/>
                  <a:pt x="5132127" y="5187029"/>
                </a:cubicBezTo>
                <a:cubicBezTo>
                  <a:pt x="5124768" y="5192629"/>
                  <a:pt x="5117409" y="5196362"/>
                  <a:pt x="5108209" y="5196362"/>
                </a:cubicBezTo>
                <a:cubicBezTo>
                  <a:pt x="5100849" y="5196362"/>
                  <a:pt x="5093489" y="5192629"/>
                  <a:pt x="5086131" y="5187029"/>
                </a:cubicBezTo>
                <a:cubicBezTo>
                  <a:pt x="5080611" y="5181430"/>
                  <a:pt x="5078773" y="5173964"/>
                  <a:pt x="5078773" y="5164631"/>
                </a:cubicBezTo>
                <a:cubicBezTo>
                  <a:pt x="5078773" y="5157165"/>
                  <a:pt x="5082451" y="5149698"/>
                  <a:pt x="5087971" y="5142234"/>
                </a:cubicBezTo>
                <a:cubicBezTo>
                  <a:pt x="5094409" y="5135701"/>
                  <a:pt x="5102689" y="5132901"/>
                  <a:pt x="5110739" y="5133134"/>
                </a:cubicBezTo>
                <a:close/>
                <a:moveTo>
                  <a:pt x="3770816" y="5119368"/>
                </a:moveTo>
                <a:cubicBezTo>
                  <a:pt x="3783881" y="5119368"/>
                  <a:pt x="3796947" y="5128633"/>
                  <a:pt x="3800679" y="5141601"/>
                </a:cubicBezTo>
                <a:cubicBezTo>
                  <a:pt x="3806279" y="5156423"/>
                  <a:pt x="3796947" y="5174953"/>
                  <a:pt x="3782015" y="5180511"/>
                </a:cubicBezTo>
                <a:cubicBezTo>
                  <a:pt x="3782015" y="5180511"/>
                  <a:pt x="3782015" y="5180511"/>
                  <a:pt x="3776414" y="5173100"/>
                </a:cubicBezTo>
                <a:cubicBezTo>
                  <a:pt x="3776414" y="5173100"/>
                  <a:pt x="3776414" y="5173100"/>
                  <a:pt x="3780148" y="5180511"/>
                </a:cubicBezTo>
                <a:cubicBezTo>
                  <a:pt x="3776414" y="5182363"/>
                  <a:pt x="3772682" y="5182363"/>
                  <a:pt x="3768949" y="5182363"/>
                </a:cubicBezTo>
                <a:cubicBezTo>
                  <a:pt x="3755883" y="5182363"/>
                  <a:pt x="3744685" y="5174953"/>
                  <a:pt x="3740951" y="5161982"/>
                </a:cubicBezTo>
                <a:cubicBezTo>
                  <a:pt x="3733487" y="5145307"/>
                  <a:pt x="3742818" y="5128633"/>
                  <a:pt x="3759617" y="5123073"/>
                </a:cubicBezTo>
                <a:cubicBezTo>
                  <a:pt x="3763349" y="5121220"/>
                  <a:pt x="3767083" y="5119368"/>
                  <a:pt x="3770816" y="5119368"/>
                </a:cubicBezTo>
                <a:close/>
                <a:moveTo>
                  <a:pt x="4448644" y="5111162"/>
                </a:moveTo>
                <a:cubicBezTo>
                  <a:pt x="4456635" y="5112785"/>
                  <a:pt x="4463683" y="5117420"/>
                  <a:pt x="4468383" y="5123908"/>
                </a:cubicBezTo>
                <a:cubicBezTo>
                  <a:pt x="4472142" y="5131324"/>
                  <a:pt x="4474021" y="5138740"/>
                  <a:pt x="4472142" y="5148010"/>
                </a:cubicBezTo>
                <a:cubicBezTo>
                  <a:pt x="4472142" y="5155424"/>
                  <a:pt x="4466503" y="5162840"/>
                  <a:pt x="4458983" y="5166548"/>
                </a:cubicBezTo>
                <a:cubicBezTo>
                  <a:pt x="4453343" y="5172110"/>
                  <a:pt x="4447705" y="5173964"/>
                  <a:pt x="4440186" y="5173964"/>
                </a:cubicBezTo>
                <a:cubicBezTo>
                  <a:pt x="4430785" y="5173964"/>
                  <a:pt x="4421387" y="5168402"/>
                  <a:pt x="4413867" y="5159132"/>
                </a:cubicBezTo>
                <a:cubicBezTo>
                  <a:pt x="4410108" y="5153570"/>
                  <a:pt x="4408227" y="5144302"/>
                  <a:pt x="4410108" y="5136886"/>
                </a:cubicBezTo>
                <a:cubicBezTo>
                  <a:pt x="4411987" y="5127616"/>
                  <a:pt x="4415747" y="5122055"/>
                  <a:pt x="4423267" y="5116492"/>
                </a:cubicBezTo>
                <a:cubicBezTo>
                  <a:pt x="4431725" y="5110930"/>
                  <a:pt x="4440655" y="5109541"/>
                  <a:pt x="4448644" y="5111162"/>
                </a:cubicBezTo>
                <a:close/>
                <a:moveTo>
                  <a:pt x="2262361" y="5108168"/>
                </a:moveTo>
                <a:cubicBezTo>
                  <a:pt x="2271630" y="5111902"/>
                  <a:pt x="2277193" y="5117501"/>
                  <a:pt x="2280901" y="5124967"/>
                </a:cubicBezTo>
                <a:cubicBezTo>
                  <a:pt x="2284609" y="5132434"/>
                  <a:pt x="2284609" y="5141766"/>
                  <a:pt x="2280901" y="5149233"/>
                </a:cubicBezTo>
                <a:cubicBezTo>
                  <a:pt x="2277193" y="5162298"/>
                  <a:pt x="2266069" y="5169764"/>
                  <a:pt x="2253093" y="5169764"/>
                </a:cubicBezTo>
                <a:cubicBezTo>
                  <a:pt x="2249383" y="5169764"/>
                  <a:pt x="2245675" y="5169764"/>
                  <a:pt x="2241969" y="5167897"/>
                </a:cubicBezTo>
                <a:cubicBezTo>
                  <a:pt x="2225284" y="5160431"/>
                  <a:pt x="2216013" y="5143632"/>
                  <a:pt x="2221575" y="5126834"/>
                </a:cubicBezTo>
                <a:cubicBezTo>
                  <a:pt x="2227138" y="5111902"/>
                  <a:pt x="2245675" y="5102569"/>
                  <a:pt x="2262361" y="5108168"/>
                </a:cubicBezTo>
                <a:close/>
                <a:moveTo>
                  <a:pt x="908992" y="5108130"/>
                </a:moveTo>
                <a:cubicBezTo>
                  <a:pt x="917103" y="5108130"/>
                  <a:pt x="924982" y="5110889"/>
                  <a:pt x="930544" y="5116410"/>
                </a:cubicBezTo>
                <a:cubicBezTo>
                  <a:pt x="943521" y="5129288"/>
                  <a:pt x="943521" y="5149526"/>
                  <a:pt x="932397" y="5162404"/>
                </a:cubicBezTo>
                <a:cubicBezTo>
                  <a:pt x="926836" y="5167925"/>
                  <a:pt x="917567" y="5169765"/>
                  <a:pt x="910150" y="5169765"/>
                </a:cubicBezTo>
                <a:cubicBezTo>
                  <a:pt x="900881" y="5169765"/>
                  <a:pt x="893465" y="5167925"/>
                  <a:pt x="887903" y="5162404"/>
                </a:cubicBezTo>
                <a:cubicBezTo>
                  <a:pt x="874927" y="5147686"/>
                  <a:pt x="874927" y="5129288"/>
                  <a:pt x="886049" y="5116410"/>
                </a:cubicBezTo>
                <a:cubicBezTo>
                  <a:pt x="892538" y="5110889"/>
                  <a:pt x="900881" y="5108130"/>
                  <a:pt x="908992" y="5108130"/>
                </a:cubicBezTo>
                <a:close/>
                <a:moveTo>
                  <a:pt x="1870999" y="5100937"/>
                </a:moveTo>
                <a:cubicBezTo>
                  <a:pt x="1878878" y="5098837"/>
                  <a:pt x="1887685" y="5099304"/>
                  <a:pt x="1895099" y="5103037"/>
                </a:cubicBezTo>
                <a:cubicBezTo>
                  <a:pt x="1902517" y="5106769"/>
                  <a:pt x="1908077" y="5114235"/>
                  <a:pt x="1911787" y="5121701"/>
                </a:cubicBezTo>
                <a:cubicBezTo>
                  <a:pt x="1913641" y="5131034"/>
                  <a:pt x="1911787" y="5138500"/>
                  <a:pt x="1908077" y="5145966"/>
                </a:cubicBezTo>
                <a:cubicBezTo>
                  <a:pt x="1902517" y="5155299"/>
                  <a:pt x="1893247" y="5162764"/>
                  <a:pt x="1880270" y="5162764"/>
                </a:cubicBezTo>
                <a:cubicBezTo>
                  <a:pt x="1876562" y="5162764"/>
                  <a:pt x="1870999" y="5160898"/>
                  <a:pt x="1867291" y="5159032"/>
                </a:cubicBezTo>
                <a:cubicBezTo>
                  <a:pt x="1867291" y="5159032"/>
                  <a:pt x="1867291" y="5159032"/>
                  <a:pt x="1865437" y="5157165"/>
                </a:cubicBezTo>
                <a:cubicBezTo>
                  <a:pt x="1850607" y="5149698"/>
                  <a:pt x="1845045" y="5129167"/>
                  <a:pt x="1852460" y="5114235"/>
                </a:cubicBezTo>
                <a:cubicBezTo>
                  <a:pt x="1856168" y="5107703"/>
                  <a:pt x="1863122" y="5103037"/>
                  <a:pt x="1870999" y="5100937"/>
                </a:cubicBezTo>
                <a:close/>
                <a:moveTo>
                  <a:pt x="5785010" y="5098603"/>
                </a:moveTo>
                <a:cubicBezTo>
                  <a:pt x="5793177" y="5098370"/>
                  <a:pt x="5801577" y="5101170"/>
                  <a:pt x="5808109" y="5106769"/>
                </a:cubicBezTo>
                <a:lnTo>
                  <a:pt x="5812971" y="5116494"/>
                </a:lnTo>
                <a:lnTo>
                  <a:pt x="5812971" y="5148180"/>
                </a:lnTo>
                <a:lnTo>
                  <a:pt x="5811843" y="5151565"/>
                </a:lnTo>
                <a:cubicBezTo>
                  <a:pt x="5804375" y="5159032"/>
                  <a:pt x="5796911" y="5162764"/>
                  <a:pt x="5787578" y="5162764"/>
                </a:cubicBezTo>
                <a:cubicBezTo>
                  <a:pt x="5780112" y="5162764"/>
                  <a:pt x="5772645" y="5159032"/>
                  <a:pt x="5767046" y="5153432"/>
                </a:cubicBezTo>
                <a:cubicBezTo>
                  <a:pt x="5767046" y="5153432"/>
                  <a:pt x="5765181" y="5153432"/>
                  <a:pt x="5765181" y="5151565"/>
                </a:cubicBezTo>
                <a:cubicBezTo>
                  <a:pt x="5753981" y="5140367"/>
                  <a:pt x="5752114" y="5121701"/>
                  <a:pt x="5763313" y="5108636"/>
                </a:cubicBezTo>
                <a:cubicBezTo>
                  <a:pt x="5768913" y="5102102"/>
                  <a:pt x="5776845" y="5098837"/>
                  <a:pt x="5785010" y="5098603"/>
                </a:cubicBezTo>
                <a:close/>
                <a:moveTo>
                  <a:pt x="4934341" y="5098343"/>
                </a:moveTo>
                <a:cubicBezTo>
                  <a:pt x="4942565" y="5098806"/>
                  <a:pt x="4950333" y="5102514"/>
                  <a:pt x="4955816" y="5109002"/>
                </a:cubicBezTo>
                <a:cubicBezTo>
                  <a:pt x="4966780" y="5121979"/>
                  <a:pt x="4964953" y="5140519"/>
                  <a:pt x="4952161" y="5151642"/>
                </a:cubicBezTo>
                <a:cubicBezTo>
                  <a:pt x="4952161" y="5153496"/>
                  <a:pt x="4952161" y="5153496"/>
                  <a:pt x="4952161" y="5153496"/>
                </a:cubicBezTo>
                <a:cubicBezTo>
                  <a:pt x="4946679" y="5159058"/>
                  <a:pt x="4939367" y="5162766"/>
                  <a:pt x="4930229" y="5162766"/>
                </a:cubicBezTo>
                <a:cubicBezTo>
                  <a:pt x="4922917" y="5162766"/>
                  <a:pt x="4913779" y="5159058"/>
                  <a:pt x="4908297" y="5151642"/>
                </a:cubicBezTo>
                <a:cubicBezTo>
                  <a:pt x="4902813" y="5146081"/>
                  <a:pt x="4900985" y="5136811"/>
                  <a:pt x="4900985" y="5129395"/>
                </a:cubicBezTo>
                <a:cubicBezTo>
                  <a:pt x="4900985" y="5121979"/>
                  <a:pt x="4904642" y="5112710"/>
                  <a:pt x="4910125" y="5107149"/>
                </a:cubicBezTo>
                <a:cubicBezTo>
                  <a:pt x="4917435" y="5100659"/>
                  <a:pt x="4926118" y="5097879"/>
                  <a:pt x="4934341" y="5098343"/>
                </a:cubicBezTo>
                <a:close/>
                <a:moveTo>
                  <a:pt x="3102617" y="5096970"/>
                </a:moveTo>
                <a:cubicBezTo>
                  <a:pt x="3102617" y="5096970"/>
                  <a:pt x="3102617" y="5096970"/>
                  <a:pt x="3104457" y="5096970"/>
                </a:cubicBezTo>
                <a:cubicBezTo>
                  <a:pt x="3121017" y="5096970"/>
                  <a:pt x="3133895" y="5110227"/>
                  <a:pt x="3135735" y="5127273"/>
                </a:cubicBezTo>
                <a:cubicBezTo>
                  <a:pt x="3135735" y="5144318"/>
                  <a:pt x="3122857" y="5159471"/>
                  <a:pt x="3106297" y="5161364"/>
                </a:cubicBezTo>
                <a:cubicBezTo>
                  <a:pt x="3106297" y="5161364"/>
                  <a:pt x="3106297" y="5161364"/>
                  <a:pt x="3102617" y="5161364"/>
                </a:cubicBezTo>
                <a:cubicBezTo>
                  <a:pt x="3086059" y="5161364"/>
                  <a:pt x="3073182" y="5146213"/>
                  <a:pt x="3071341" y="5129167"/>
                </a:cubicBezTo>
                <a:cubicBezTo>
                  <a:pt x="3071341" y="5112121"/>
                  <a:pt x="3084220" y="5098864"/>
                  <a:pt x="3102617" y="5096970"/>
                </a:cubicBezTo>
                <a:close/>
                <a:moveTo>
                  <a:pt x="2948851" y="5096970"/>
                </a:moveTo>
                <a:cubicBezTo>
                  <a:pt x="2948851" y="5096970"/>
                  <a:pt x="2948851" y="5096970"/>
                  <a:pt x="2950705" y="5104436"/>
                </a:cubicBezTo>
                <a:cubicBezTo>
                  <a:pt x="2950705" y="5104436"/>
                  <a:pt x="2950705" y="5104436"/>
                  <a:pt x="2950705" y="5096970"/>
                </a:cubicBezTo>
                <a:cubicBezTo>
                  <a:pt x="2959969" y="5096970"/>
                  <a:pt x="2967378" y="5100702"/>
                  <a:pt x="2972938" y="5106301"/>
                </a:cubicBezTo>
                <a:cubicBezTo>
                  <a:pt x="2978497" y="5113769"/>
                  <a:pt x="2980349" y="5121235"/>
                  <a:pt x="2980349" y="5128700"/>
                </a:cubicBezTo>
                <a:cubicBezTo>
                  <a:pt x="2980349" y="5145499"/>
                  <a:pt x="2967378" y="5158564"/>
                  <a:pt x="2950705" y="5158564"/>
                </a:cubicBezTo>
                <a:cubicBezTo>
                  <a:pt x="2950705" y="5158564"/>
                  <a:pt x="2950705" y="5158564"/>
                  <a:pt x="2946999" y="5158564"/>
                </a:cubicBezTo>
                <a:cubicBezTo>
                  <a:pt x="2939588" y="5158564"/>
                  <a:pt x="2930324" y="5154832"/>
                  <a:pt x="2924765" y="5149233"/>
                </a:cubicBezTo>
                <a:cubicBezTo>
                  <a:pt x="2919207" y="5143632"/>
                  <a:pt x="2917354" y="5136166"/>
                  <a:pt x="2917354" y="5126834"/>
                </a:cubicBezTo>
                <a:cubicBezTo>
                  <a:pt x="2917354" y="5110035"/>
                  <a:pt x="2932176" y="5096970"/>
                  <a:pt x="2948851" y="5096970"/>
                </a:cubicBezTo>
                <a:close/>
                <a:moveTo>
                  <a:pt x="1110585" y="5092304"/>
                </a:moveTo>
                <a:cubicBezTo>
                  <a:pt x="1118413" y="5091838"/>
                  <a:pt x="1126242" y="5094171"/>
                  <a:pt x="1131767" y="5099770"/>
                </a:cubicBezTo>
                <a:cubicBezTo>
                  <a:pt x="1146504" y="5112837"/>
                  <a:pt x="1146504" y="5131501"/>
                  <a:pt x="1135452" y="5144567"/>
                </a:cubicBezTo>
                <a:cubicBezTo>
                  <a:pt x="1129926" y="5152033"/>
                  <a:pt x="1120716" y="5155765"/>
                  <a:pt x="1113348" y="5155765"/>
                </a:cubicBezTo>
                <a:cubicBezTo>
                  <a:pt x="1104138" y="5155765"/>
                  <a:pt x="1098613" y="5152033"/>
                  <a:pt x="1091245" y="5146434"/>
                </a:cubicBezTo>
                <a:cubicBezTo>
                  <a:pt x="1078351" y="5135234"/>
                  <a:pt x="1076509" y="5114702"/>
                  <a:pt x="1089404" y="5101637"/>
                </a:cubicBezTo>
                <a:cubicBezTo>
                  <a:pt x="1094930" y="5096038"/>
                  <a:pt x="1102757" y="5092771"/>
                  <a:pt x="1110585" y="5092304"/>
                </a:cubicBezTo>
                <a:close/>
                <a:moveTo>
                  <a:pt x="3254765" y="5087171"/>
                </a:moveTo>
                <a:cubicBezTo>
                  <a:pt x="3256605" y="5087171"/>
                  <a:pt x="3258447" y="5087171"/>
                  <a:pt x="3258447" y="5087171"/>
                </a:cubicBezTo>
                <a:cubicBezTo>
                  <a:pt x="3275004" y="5087171"/>
                  <a:pt x="3287883" y="5100141"/>
                  <a:pt x="3289722" y="5114964"/>
                </a:cubicBezTo>
                <a:cubicBezTo>
                  <a:pt x="3289722" y="5122374"/>
                  <a:pt x="3287883" y="5131638"/>
                  <a:pt x="3282362" y="5137196"/>
                </a:cubicBezTo>
                <a:cubicBezTo>
                  <a:pt x="3276845" y="5144608"/>
                  <a:pt x="3269485" y="5148313"/>
                  <a:pt x="3262125" y="5148313"/>
                </a:cubicBezTo>
                <a:cubicBezTo>
                  <a:pt x="3262125" y="5148313"/>
                  <a:pt x="3262125" y="5148313"/>
                  <a:pt x="3260285" y="5150166"/>
                </a:cubicBezTo>
                <a:cubicBezTo>
                  <a:pt x="3258447" y="5150166"/>
                  <a:pt x="3258447" y="5150166"/>
                  <a:pt x="3256605" y="5150166"/>
                </a:cubicBezTo>
                <a:cubicBezTo>
                  <a:pt x="3241886" y="5150166"/>
                  <a:pt x="3229007" y="5137196"/>
                  <a:pt x="3227169" y="5122374"/>
                </a:cubicBezTo>
                <a:cubicBezTo>
                  <a:pt x="3225327" y="5113111"/>
                  <a:pt x="3229007" y="5105699"/>
                  <a:pt x="3232687" y="5098288"/>
                </a:cubicBezTo>
                <a:cubicBezTo>
                  <a:pt x="3238207" y="5092729"/>
                  <a:pt x="3245566" y="5089023"/>
                  <a:pt x="3254765" y="5087171"/>
                </a:cubicBezTo>
                <a:close/>
                <a:moveTo>
                  <a:pt x="2796285" y="5086224"/>
                </a:moveTo>
                <a:cubicBezTo>
                  <a:pt x="2807563" y="5088077"/>
                  <a:pt x="2815083" y="5091782"/>
                  <a:pt x="2818843" y="5097341"/>
                </a:cubicBezTo>
                <a:cubicBezTo>
                  <a:pt x="2824482" y="5104751"/>
                  <a:pt x="2826362" y="5112163"/>
                  <a:pt x="2826362" y="5119574"/>
                </a:cubicBezTo>
                <a:cubicBezTo>
                  <a:pt x="2824482" y="5136250"/>
                  <a:pt x="2811323" y="5147366"/>
                  <a:pt x="2794407" y="5147366"/>
                </a:cubicBezTo>
                <a:cubicBezTo>
                  <a:pt x="2794407" y="5147366"/>
                  <a:pt x="2792525" y="5147366"/>
                  <a:pt x="2790645" y="5147366"/>
                </a:cubicBezTo>
                <a:cubicBezTo>
                  <a:pt x="2771847" y="5145513"/>
                  <a:pt x="2760567" y="5130692"/>
                  <a:pt x="2762448" y="5114016"/>
                </a:cubicBezTo>
                <a:cubicBezTo>
                  <a:pt x="2764327" y="5097341"/>
                  <a:pt x="2779366" y="5084372"/>
                  <a:pt x="2796285" y="5086224"/>
                </a:cubicBezTo>
                <a:close/>
                <a:moveTo>
                  <a:pt x="1315459" y="5075452"/>
                </a:moveTo>
                <a:cubicBezTo>
                  <a:pt x="1323570" y="5074531"/>
                  <a:pt x="1331913" y="5076371"/>
                  <a:pt x="1338401" y="5080971"/>
                </a:cubicBezTo>
                <a:cubicBezTo>
                  <a:pt x="1353233" y="5093849"/>
                  <a:pt x="1355087" y="5112249"/>
                  <a:pt x="1343963" y="5125127"/>
                </a:cubicBezTo>
                <a:cubicBezTo>
                  <a:pt x="1338401" y="5132487"/>
                  <a:pt x="1329132" y="5136166"/>
                  <a:pt x="1319862" y="5136166"/>
                </a:cubicBezTo>
                <a:cubicBezTo>
                  <a:pt x="1312446" y="5136166"/>
                  <a:pt x="1305030" y="5134327"/>
                  <a:pt x="1299468" y="5130647"/>
                </a:cubicBezTo>
                <a:cubicBezTo>
                  <a:pt x="1299468" y="5130647"/>
                  <a:pt x="1299468" y="5130647"/>
                  <a:pt x="1297615" y="5128807"/>
                </a:cubicBezTo>
                <a:cubicBezTo>
                  <a:pt x="1292053" y="5123287"/>
                  <a:pt x="1288345" y="5115928"/>
                  <a:pt x="1288345" y="5108570"/>
                </a:cubicBezTo>
                <a:cubicBezTo>
                  <a:pt x="1286492" y="5099370"/>
                  <a:pt x="1288345" y="5092011"/>
                  <a:pt x="1293908" y="5086491"/>
                </a:cubicBezTo>
                <a:cubicBezTo>
                  <a:pt x="1299468" y="5080051"/>
                  <a:pt x="1307349" y="5076371"/>
                  <a:pt x="1315459" y="5075452"/>
                </a:cubicBezTo>
                <a:close/>
                <a:moveTo>
                  <a:pt x="3915003" y="5064773"/>
                </a:moveTo>
                <a:cubicBezTo>
                  <a:pt x="3928069" y="5064773"/>
                  <a:pt x="3939268" y="5072185"/>
                  <a:pt x="3943001" y="5083301"/>
                </a:cubicBezTo>
                <a:cubicBezTo>
                  <a:pt x="3950466" y="5099975"/>
                  <a:pt x="3943001" y="5116651"/>
                  <a:pt x="3928069" y="5124063"/>
                </a:cubicBezTo>
                <a:lnTo>
                  <a:pt x="3924335" y="5125916"/>
                </a:lnTo>
                <a:cubicBezTo>
                  <a:pt x="3920603" y="5125916"/>
                  <a:pt x="3916869" y="5127768"/>
                  <a:pt x="3913135" y="5127768"/>
                </a:cubicBezTo>
                <a:cubicBezTo>
                  <a:pt x="3900071" y="5127768"/>
                  <a:pt x="3888872" y="5120358"/>
                  <a:pt x="3885139" y="5109240"/>
                </a:cubicBezTo>
                <a:cubicBezTo>
                  <a:pt x="3877673" y="5092565"/>
                  <a:pt x="3885139" y="5074038"/>
                  <a:pt x="3900071" y="5068478"/>
                </a:cubicBezTo>
                <a:cubicBezTo>
                  <a:pt x="3905671" y="5066626"/>
                  <a:pt x="3911270" y="5064773"/>
                  <a:pt x="3915003" y="5064773"/>
                </a:cubicBezTo>
                <a:close/>
                <a:moveTo>
                  <a:pt x="3404891" y="5064773"/>
                </a:moveTo>
                <a:cubicBezTo>
                  <a:pt x="3408675" y="5064773"/>
                  <a:pt x="3410566" y="5064773"/>
                  <a:pt x="3412459" y="5064773"/>
                </a:cubicBezTo>
                <a:cubicBezTo>
                  <a:pt x="3427592" y="5064773"/>
                  <a:pt x="3440834" y="5075890"/>
                  <a:pt x="3442726" y="5090712"/>
                </a:cubicBezTo>
                <a:cubicBezTo>
                  <a:pt x="3446509" y="5107387"/>
                  <a:pt x="3435158" y="5122210"/>
                  <a:pt x="3418133" y="5125916"/>
                </a:cubicBezTo>
                <a:cubicBezTo>
                  <a:pt x="3418133" y="5125916"/>
                  <a:pt x="3418133" y="5125916"/>
                  <a:pt x="3416241" y="5125916"/>
                </a:cubicBezTo>
                <a:cubicBezTo>
                  <a:pt x="3414349" y="5127768"/>
                  <a:pt x="3412459" y="5127768"/>
                  <a:pt x="3410566" y="5127768"/>
                </a:cubicBezTo>
                <a:cubicBezTo>
                  <a:pt x="3395432" y="5127768"/>
                  <a:pt x="3382191" y="5116651"/>
                  <a:pt x="3378407" y="5101828"/>
                </a:cubicBezTo>
                <a:cubicBezTo>
                  <a:pt x="3376515" y="5085154"/>
                  <a:pt x="3387866" y="5068478"/>
                  <a:pt x="3404891" y="5064773"/>
                </a:cubicBezTo>
                <a:close/>
                <a:moveTo>
                  <a:pt x="2646177" y="5064252"/>
                </a:moveTo>
                <a:cubicBezTo>
                  <a:pt x="2655377" y="5066092"/>
                  <a:pt x="2662735" y="5069772"/>
                  <a:pt x="2668256" y="5077131"/>
                </a:cubicBezTo>
                <a:cubicBezTo>
                  <a:pt x="2671935" y="5082651"/>
                  <a:pt x="2673775" y="5091850"/>
                  <a:pt x="2671935" y="5099210"/>
                </a:cubicBezTo>
                <a:cubicBezTo>
                  <a:pt x="2670094" y="5113929"/>
                  <a:pt x="2657217" y="5124967"/>
                  <a:pt x="2642497" y="5124967"/>
                </a:cubicBezTo>
                <a:cubicBezTo>
                  <a:pt x="2640657" y="5124967"/>
                  <a:pt x="2638818" y="5124967"/>
                  <a:pt x="2636978" y="5124967"/>
                </a:cubicBezTo>
                <a:cubicBezTo>
                  <a:pt x="2636978" y="5124967"/>
                  <a:pt x="2636978" y="5124967"/>
                  <a:pt x="2635138" y="5123128"/>
                </a:cubicBezTo>
                <a:cubicBezTo>
                  <a:pt x="2625939" y="5121287"/>
                  <a:pt x="2620419" y="5117607"/>
                  <a:pt x="2614901" y="5110249"/>
                </a:cubicBezTo>
                <a:cubicBezTo>
                  <a:pt x="2611221" y="5104728"/>
                  <a:pt x="2609381" y="5095530"/>
                  <a:pt x="2611221" y="5088171"/>
                </a:cubicBezTo>
                <a:cubicBezTo>
                  <a:pt x="2613059" y="5071612"/>
                  <a:pt x="2629618" y="5060573"/>
                  <a:pt x="2646177" y="5064252"/>
                </a:cubicBezTo>
                <a:close/>
                <a:moveTo>
                  <a:pt x="4754634" y="5061273"/>
                </a:moveTo>
                <a:cubicBezTo>
                  <a:pt x="4762692" y="5061973"/>
                  <a:pt x="4770061" y="5065706"/>
                  <a:pt x="4775587" y="5071305"/>
                </a:cubicBezTo>
                <a:cubicBezTo>
                  <a:pt x="4784797" y="5084372"/>
                  <a:pt x="4784797" y="5104903"/>
                  <a:pt x="4771902" y="5116102"/>
                </a:cubicBezTo>
                <a:cubicBezTo>
                  <a:pt x="4771902" y="5116102"/>
                  <a:pt x="4771902" y="5116102"/>
                  <a:pt x="4770061" y="5116102"/>
                </a:cubicBezTo>
                <a:cubicBezTo>
                  <a:pt x="4770061" y="5117969"/>
                  <a:pt x="4770061" y="5117969"/>
                  <a:pt x="4770061" y="5117969"/>
                </a:cubicBezTo>
                <a:cubicBezTo>
                  <a:pt x="4770061" y="5117969"/>
                  <a:pt x="4770061" y="5117969"/>
                  <a:pt x="4768219" y="5117969"/>
                </a:cubicBezTo>
                <a:cubicBezTo>
                  <a:pt x="4762692" y="5121701"/>
                  <a:pt x="4757167" y="5123568"/>
                  <a:pt x="4749799" y="5123568"/>
                </a:cubicBezTo>
                <a:cubicBezTo>
                  <a:pt x="4740589" y="5123568"/>
                  <a:pt x="4731379" y="5119836"/>
                  <a:pt x="4725855" y="5112369"/>
                </a:cubicBezTo>
                <a:cubicBezTo>
                  <a:pt x="4714801" y="5099304"/>
                  <a:pt x="4716644" y="5080638"/>
                  <a:pt x="4729537" y="5069440"/>
                </a:cubicBezTo>
                <a:cubicBezTo>
                  <a:pt x="4737827" y="5062906"/>
                  <a:pt x="4746575" y="5060574"/>
                  <a:pt x="4754634" y="5061273"/>
                </a:cubicBezTo>
                <a:close/>
                <a:moveTo>
                  <a:pt x="4258207" y="5059367"/>
                </a:moveTo>
                <a:cubicBezTo>
                  <a:pt x="4265905" y="5061453"/>
                  <a:pt x="4272439" y="5066551"/>
                  <a:pt x="4277107" y="5073967"/>
                </a:cubicBezTo>
                <a:cubicBezTo>
                  <a:pt x="4286437" y="5088798"/>
                  <a:pt x="4280839" y="5107337"/>
                  <a:pt x="4265905" y="5116607"/>
                </a:cubicBezTo>
                <a:cubicBezTo>
                  <a:pt x="4265905" y="5116607"/>
                  <a:pt x="4265905" y="5116607"/>
                  <a:pt x="4264041" y="5116607"/>
                </a:cubicBezTo>
                <a:cubicBezTo>
                  <a:pt x="4260307" y="5120315"/>
                  <a:pt x="4254707" y="5122168"/>
                  <a:pt x="4249107" y="5122168"/>
                </a:cubicBezTo>
                <a:cubicBezTo>
                  <a:pt x="4237910" y="5122168"/>
                  <a:pt x="4226711" y="5114753"/>
                  <a:pt x="4221111" y="5105483"/>
                </a:cubicBezTo>
                <a:cubicBezTo>
                  <a:pt x="4213645" y="5090653"/>
                  <a:pt x="4217377" y="5072113"/>
                  <a:pt x="4232309" y="5062843"/>
                </a:cubicBezTo>
                <a:cubicBezTo>
                  <a:pt x="4241642" y="5058208"/>
                  <a:pt x="4250508" y="5057281"/>
                  <a:pt x="4258207" y="5059367"/>
                </a:cubicBezTo>
                <a:close/>
                <a:moveTo>
                  <a:pt x="1525220" y="5051858"/>
                </a:moveTo>
                <a:cubicBezTo>
                  <a:pt x="1533098" y="5050715"/>
                  <a:pt x="1541442" y="5052544"/>
                  <a:pt x="1547931" y="5057112"/>
                </a:cubicBezTo>
                <a:cubicBezTo>
                  <a:pt x="1562760" y="5068078"/>
                  <a:pt x="1566470" y="5086354"/>
                  <a:pt x="1557198" y="5100975"/>
                </a:cubicBezTo>
                <a:cubicBezTo>
                  <a:pt x="1549783" y="5108286"/>
                  <a:pt x="1540514" y="5113769"/>
                  <a:pt x="1531244" y="5113769"/>
                </a:cubicBezTo>
                <a:cubicBezTo>
                  <a:pt x="1525683" y="5113769"/>
                  <a:pt x="1518267" y="5111942"/>
                  <a:pt x="1512706" y="5106459"/>
                </a:cubicBezTo>
                <a:cubicBezTo>
                  <a:pt x="1505290" y="5100975"/>
                  <a:pt x="1501582" y="5093666"/>
                  <a:pt x="1499729" y="5086354"/>
                </a:cubicBezTo>
                <a:cubicBezTo>
                  <a:pt x="1497875" y="5079044"/>
                  <a:pt x="1499729" y="5069905"/>
                  <a:pt x="1505290" y="5064423"/>
                </a:cubicBezTo>
                <a:cubicBezTo>
                  <a:pt x="1509925" y="5057112"/>
                  <a:pt x="1517340" y="5053000"/>
                  <a:pt x="1525220" y="5051858"/>
                </a:cubicBezTo>
                <a:close/>
                <a:moveTo>
                  <a:pt x="2097559" y="5050308"/>
                </a:moveTo>
                <a:cubicBezTo>
                  <a:pt x="2105205" y="5047506"/>
                  <a:pt x="2114013" y="5047506"/>
                  <a:pt x="2121427" y="5051240"/>
                </a:cubicBezTo>
                <a:cubicBezTo>
                  <a:pt x="2130697" y="5054973"/>
                  <a:pt x="2136259" y="5060573"/>
                  <a:pt x="2138113" y="5069905"/>
                </a:cubicBezTo>
                <a:cubicBezTo>
                  <a:pt x="2141821" y="5077371"/>
                  <a:pt x="2141821" y="5084837"/>
                  <a:pt x="2138113" y="5092303"/>
                </a:cubicBezTo>
                <a:cubicBezTo>
                  <a:pt x="2132552" y="5103503"/>
                  <a:pt x="2121427" y="5110968"/>
                  <a:pt x="2110303" y="5110968"/>
                </a:cubicBezTo>
                <a:cubicBezTo>
                  <a:pt x="2104743" y="5110968"/>
                  <a:pt x="2101035" y="5110968"/>
                  <a:pt x="2097328" y="5109102"/>
                </a:cubicBezTo>
                <a:cubicBezTo>
                  <a:pt x="2080642" y="5099769"/>
                  <a:pt x="2073227" y="5082970"/>
                  <a:pt x="2080642" y="5066172"/>
                </a:cubicBezTo>
                <a:cubicBezTo>
                  <a:pt x="2083424" y="5058707"/>
                  <a:pt x="2089911" y="5053108"/>
                  <a:pt x="2097559" y="5050308"/>
                </a:cubicBezTo>
                <a:close/>
                <a:moveTo>
                  <a:pt x="3562475" y="5031176"/>
                </a:moveTo>
                <a:cubicBezTo>
                  <a:pt x="3577304" y="5031176"/>
                  <a:pt x="3588428" y="5040297"/>
                  <a:pt x="3592136" y="5053064"/>
                </a:cubicBezTo>
                <a:cubicBezTo>
                  <a:pt x="3597697" y="5069482"/>
                  <a:pt x="3586574" y="5085899"/>
                  <a:pt x="3571742" y="5091371"/>
                </a:cubicBezTo>
                <a:cubicBezTo>
                  <a:pt x="3571742" y="5091371"/>
                  <a:pt x="3571742" y="5091371"/>
                  <a:pt x="3568034" y="5091371"/>
                </a:cubicBezTo>
                <a:cubicBezTo>
                  <a:pt x="3566180" y="5091371"/>
                  <a:pt x="3564326" y="5091371"/>
                  <a:pt x="3560618" y="5091371"/>
                </a:cubicBezTo>
                <a:cubicBezTo>
                  <a:pt x="3547643" y="5091371"/>
                  <a:pt x="3534663" y="5082251"/>
                  <a:pt x="3530957" y="5069482"/>
                </a:cubicBezTo>
                <a:cubicBezTo>
                  <a:pt x="3529103" y="5062185"/>
                  <a:pt x="3530957" y="5053064"/>
                  <a:pt x="3534663" y="5045769"/>
                </a:cubicBezTo>
                <a:cubicBezTo>
                  <a:pt x="3538373" y="5040297"/>
                  <a:pt x="3545789" y="5034823"/>
                  <a:pt x="3553205" y="5033000"/>
                </a:cubicBezTo>
                <a:cubicBezTo>
                  <a:pt x="3556911" y="5031176"/>
                  <a:pt x="3560618" y="5031176"/>
                  <a:pt x="3562475" y="5031176"/>
                </a:cubicBezTo>
                <a:close/>
                <a:moveTo>
                  <a:pt x="2497759" y="5029256"/>
                </a:moveTo>
                <a:cubicBezTo>
                  <a:pt x="2516177" y="5034776"/>
                  <a:pt x="2525388" y="5051333"/>
                  <a:pt x="2521704" y="5067892"/>
                </a:cubicBezTo>
                <a:cubicBezTo>
                  <a:pt x="2518019" y="5080771"/>
                  <a:pt x="2505126" y="5089971"/>
                  <a:pt x="2492233" y="5089971"/>
                </a:cubicBezTo>
                <a:cubicBezTo>
                  <a:pt x="2488548" y="5089971"/>
                  <a:pt x="2486707" y="5089971"/>
                  <a:pt x="2483022" y="5089971"/>
                </a:cubicBezTo>
                <a:cubicBezTo>
                  <a:pt x="2464603" y="5084451"/>
                  <a:pt x="2455394" y="5067892"/>
                  <a:pt x="2460919" y="5051333"/>
                </a:cubicBezTo>
                <a:cubicBezTo>
                  <a:pt x="2464603" y="5034776"/>
                  <a:pt x="2483022" y="5025576"/>
                  <a:pt x="2497759" y="5029256"/>
                </a:cubicBezTo>
                <a:close/>
                <a:moveTo>
                  <a:pt x="5501536" y="5022507"/>
                </a:moveTo>
                <a:cubicBezTo>
                  <a:pt x="5509934" y="5022737"/>
                  <a:pt x="5518335" y="5025496"/>
                  <a:pt x="5523933" y="5031017"/>
                </a:cubicBezTo>
                <a:cubicBezTo>
                  <a:pt x="5535133" y="5045734"/>
                  <a:pt x="5535133" y="5064133"/>
                  <a:pt x="5522067" y="5077011"/>
                </a:cubicBezTo>
                <a:cubicBezTo>
                  <a:pt x="5516468" y="5082532"/>
                  <a:pt x="5509002" y="5084372"/>
                  <a:pt x="5501536" y="5084372"/>
                </a:cubicBezTo>
                <a:cubicBezTo>
                  <a:pt x="5492203" y="5084372"/>
                  <a:pt x="5484737" y="5080692"/>
                  <a:pt x="5479137" y="5075172"/>
                </a:cubicBezTo>
                <a:cubicBezTo>
                  <a:pt x="5471671" y="5067813"/>
                  <a:pt x="5467939" y="5060453"/>
                  <a:pt x="5469805" y="5051254"/>
                </a:cubicBezTo>
                <a:cubicBezTo>
                  <a:pt x="5469805" y="5043894"/>
                  <a:pt x="5473538" y="5036535"/>
                  <a:pt x="5479137" y="5029175"/>
                </a:cubicBezTo>
                <a:cubicBezTo>
                  <a:pt x="5484737" y="5024576"/>
                  <a:pt x="5493135" y="5022276"/>
                  <a:pt x="5501536" y="5022507"/>
                </a:cubicBezTo>
                <a:close/>
                <a:moveTo>
                  <a:pt x="5217827" y="5021143"/>
                </a:moveTo>
                <a:cubicBezTo>
                  <a:pt x="5225761" y="5020909"/>
                  <a:pt x="5233693" y="5023710"/>
                  <a:pt x="5240227" y="5028375"/>
                </a:cubicBezTo>
                <a:cubicBezTo>
                  <a:pt x="5245825" y="5035843"/>
                  <a:pt x="5249559" y="5043307"/>
                  <a:pt x="5249559" y="5050774"/>
                </a:cubicBezTo>
                <a:cubicBezTo>
                  <a:pt x="5249559" y="5060106"/>
                  <a:pt x="5247692" y="5067573"/>
                  <a:pt x="5242092" y="5073172"/>
                </a:cubicBezTo>
                <a:cubicBezTo>
                  <a:pt x="5242092" y="5073172"/>
                  <a:pt x="5242092" y="5073172"/>
                  <a:pt x="5240227" y="5075039"/>
                </a:cubicBezTo>
                <a:cubicBezTo>
                  <a:pt x="5234627" y="5080638"/>
                  <a:pt x="5225293" y="5084372"/>
                  <a:pt x="5217827" y="5084372"/>
                </a:cubicBezTo>
                <a:cubicBezTo>
                  <a:pt x="5210363" y="5084372"/>
                  <a:pt x="5202895" y="5082505"/>
                  <a:pt x="5195429" y="5076904"/>
                </a:cubicBezTo>
                <a:cubicBezTo>
                  <a:pt x="5184231" y="5063839"/>
                  <a:pt x="5182365" y="5045174"/>
                  <a:pt x="5195429" y="5032109"/>
                </a:cubicBezTo>
                <a:cubicBezTo>
                  <a:pt x="5201963" y="5024643"/>
                  <a:pt x="5209895" y="5021377"/>
                  <a:pt x="5217827" y="5021143"/>
                </a:cubicBezTo>
                <a:close/>
                <a:moveTo>
                  <a:pt x="1739463" y="5020676"/>
                </a:moveTo>
                <a:cubicBezTo>
                  <a:pt x="1747052" y="5019043"/>
                  <a:pt x="1755332" y="5020443"/>
                  <a:pt x="1762691" y="5025108"/>
                </a:cubicBezTo>
                <a:cubicBezTo>
                  <a:pt x="1770051" y="5030709"/>
                  <a:pt x="1775570" y="5036308"/>
                  <a:pt x="1777410" y="5045641"/>
                </a:cubicBezTo>
                <a:cubicBezTo>
                  <a:pt x="1779250" y="5053107"/>
                  <a:pt x="1777410" y="5062439"/>
                  <a:pt x="1773731" y="5068038"/>
                </a:cubicBezTo>
                <a:cubicBezTo>
                  <a:pt x="1768211" y="5077371"/>
                  <a:pt x="1757172" y="5082970"/>
                  <a:pt x="1747972" y="5082970"/>
                </a:cubicBezTo>
                <a:cubicBezTo>
                  <a:pt x="1740614" y="5082970"/>
                  <a:pt x="1735093" y="5081104"/>
                  <a:pt x="1731415" y="5077371"/>
                </a:cubicBezTo>
                <a:cubicBezTo>
                  <a:pt x="1731415" y="5077371"/>
                  <a:pt x="1731415" y="5077371"/>
                  <a:pt x="1729574" y="5077371"/>
                </a:cubicBezTo>
                <a:cubicBezTo>
                  <a:pt x="1722214" y="5071772"/>
                  <a:pt x="1718536" y="5066172"/>
                  <a:pt x="1716694" y="5056840"/>
                </a:cubicBezTo>
                <a:cubicBezTo>
                  <a:pt x="1714856" y="5049373"/>
                  <a:pt x="1714856" y="5041907"/>
                  <a:pt x="1720374" y="5034442"/>
                </a:cubicBezTo>
                <a:cubicBezTo>
                  <a:pt x="1724974" y="5026975"/>
                  <a:pt x="1731874" y="5022310"/>
                  <a:pt x="1739463" y="5020676"/>
                </a:cubicBezTo>
                <a:close/>
                <a:moveTo>
                  <a:pt x="4573621" y="5020403"/>
                </a:moveTo>
                <a:cubicBezTo>
                  <a:pt x="4581503" y="5021793"/>
                  <a:pt x="4588454" y="5026428"/>
                  <a:pt x="4593088" y="5032917"/>
                </a:cubicBezTo>
                <a:cubicBezTo>
                  <a:pt x="4604211" y="5045895"/>
                  <a:pt x="4600503" y="5064432"/>
                  <a:pt x="4587527" y="5075557"/>
                </a:cubicBezTo>
                <a:cubicBezTo>
                  <a:pt x="4580111" y="5081118"/>
                  <a:pt x="4574549" y="5082972"/>
                  <a:pt x="4567135" y="5082972"/>
                </a:cubicBezTo>
                <a:cubicBezTo>
                  <a:pt x="4557865" y="5082972"/>
                  <a:pt x="4548595" y="5079264"/>
                  <a:pt x="4543033" y="5071849"/>
                </a:cubicBezTo>
                <a:cubicBezTo>
                  <a:pt x="4537473" y="5064432"/>
                  <a:pt x="4535617" y="5057017"/>
                  <a:pt x="4537473" y="5047747"/>
                </a:cubicBezTo>
                <a:cubicBezTo>
                  <a:pt x="4537473" y="5040331"/>
                  <a:pt x="4543033" y="5032917"/>
                  <a:pt x="4548595" y="5027355"/>
                </a:cubicBezTo>
                <a:cubicBezTo>
                  <a:pt x="4556937" y="5020866"/>
                  <a:pt x="4565743" y="5019012"/>
                  <a:pt x="4573621" y="5020403"/>
                </a:cubicBezTo>
                <a:close/>
                <a:moveTo>
                  <a:pt x="4054058" y="4997578"/>
                </a:moveTo>
                <a:cubicBezTo>
                  <a:pt x="4066953" y="4997578"/>
                  <a:pt x="4076163" y="5004990"/>
                  <a:pt x="4081687" y="5016107"/>
                </a:cubicBezTo>
                <a:cubicBezTo>
                  <a:pt x="4089056" y="5030928"/>
                  <a:pt x="4083530" y="5049456"/>
                  <a:pt x="4068794" y="5056868"/>
                </a:cubicBezTo>
                <a:lnTo>
                  <a:pt x="4066953" y="5056868"/>
                </a:lnTo>
                <a:cubicBezTo>
                  <a:pt x="4063268" y="5060574"/>
                  <a:pt x="4057742" y="5060574"/>
                  <a:pt x="4054058" y="5060574"/>
                </a:cubicBezTo>
                <a:cubicBezTo>
                  <a:pt x="4041165" y="5060574"/>
                  <a:pt x="4031955" y="5055016"/>
                  <a:pt x="4026429" y="5043898"/>
                </a:cubicBezTo>
                <a:cubicBezTo>
                  <a:pt x="4019062" y="5029075"/>
                  <a:pt x="4024587" y="5010548"/>
                  <a:pt x="4039323" y="5003136"/>
                </a:cubicBezTo>
                <a:cubicBezTo>
                  <a:pt x="4044847" y="4999431"/>
                  <a:pt x="4050375" y="4997578"/>
                  <a:pt x="4054058" y="4997578"/>
                </a:cubicBezTo>
                <a:close/>
                <a:moveTo>
                  <a:pt x="802546" y="4995712"/>
                </a:moveTo>
                <a:cubicBezTo>
                  <a:pt x="810543" y="4996180"/>
                  <a:pt x="818310" y="4999445"/>
                  <a:pt x="823792" y="5005044"/>
                </a:cubicBezTo>
                <a:cubicBezTo>
                  <a:pt x="831103" y="5012510"/>
                  <a:pt x="832930" y="5019976"/>
                  <a:pt x="832930" y="5029309"/>
                </a:cubicBezTo>
                <a:cubicBezTo>
                  <a:pt x="832930" y="5036775"/>
                  <a:pt x="829276" y="5044242"/>
                  <a:pt x="821964" y="5049841"/>
                </a:cubicBezTo>
                <a:cubicBezTo>
                  <a:pt x="816482" y="5055440"/>
                  <a:pt x="809171" y="5059174"/>
                  <a:pt x="801861" y="5059174"/>
                </a:cubicBezTo>
                <a:cubicBezTo>
                  <a:pt x="792722" y="5059174"/>
                  <a:pt x="785413" y="5055440"/>
                  <a:pt x="779929" y="5047974"/>
                </a:cubicBezTo>
                <a:cubicBezTo>
                  <a:pt x="767136" y="5034908"/>
                  <a:pt x="768964" y="5014377"/>
                  <a:pt x="779929" y="5003177"/>
                </a:cubicBezTo>
                <a:cubicBezTo>
                  <a:pt x="786326" y="4997578"/>
                  <a:pt x="794550" y="4995245"/>
                  <a:pt x="802546" y="4995712"/>
                </a:cubicBezTo>
                <a:close/>
                <a:moveTo>
                  <a:pt x="5674679" y="4990814"/>
                </a:moveTo>
                <a:cubicBezTo>
                  <a:pt x="5682675" y="4991046"/>
                  <a:pt x="5690441" y="4994313"/>
                  <a:pt x="5695924" y="5000845"/>
                </a:cubicBezTo>
                <a:cubicBezTo>
                  <a:pt x="5708717" y="5013910"/>
                  <a:pt x="5708717" y="5032576"/>
                  <a:pt x="5697753" y="5045642"/>
                </a:cubicBezTo>
                <a:cubicBezTo>
                  <a:pt x="5690441" y="5051241"/>
                  <a:pt x="5683131" y="5054975"/>
                  <a:pt x="5675820" y="5054975"/>
                </a:cubicBezTo>
                <a:cubicBezTo>
                  <a:pt x="5666681" y="5054975"/>
                  <a:pt x="5659371" y="5051241"/>
                  <a:pt x="5653888" y="5045642"/>
                </a:cubicBezTo>
                <a:cubicBezTo>
                  <a:pt x="5646579" y="5038176"/>
                  <a:pt x="5642923" y="5030709"/>
                  <a:pt x="5644750" y="5021377"/>
                </a:cubicBezTo>
                <a:cubicBezTo>
                  <a:pt x="5644750" y="5013910"/>
                  <a:pt x="5646579" y="5006446"/>
                  <a:pt x="5652062" y="4998978"/>
                </a:cubicBezTo>
                <a:cubicBezTo>
                  <a:pt x="5658457" y="4993379"/>
                  <a:pt x="5666681" y="4990579"/>
                  <a:pt x="5674679" y="4990814"/>
                </a:cubicBezTo>
                <a:close/>
                <a:moveTo>
                  <a:pt x="5044937" y="4990814"/>
                </a:moveTo>
                <a:cubicBezTo>
                  <a:pt x="5052817" y="4990579"/>
                  <a:pt x="5060233" y="4993379"/>
                  <a:pt x="5065795" y="4998978"/>
                </a:cubicBezTo>
                <a:cubicBezTo>
                  <a:pt x="5078773" y="5012045"/>
                  <a:pt x="5078773" y="5032576"/>
                  <a:pt x="5065795" y="5043775"/>
                </a:cubicBezTo>
                <a:cubicBezTo>
                  <a:pt x="5065795" y="5043775"/>
                  <a:pt x="5065795" y="5043775"/>
                  <a:pt x="5063941" y="5045642"/>
                </a:cubicBezTo>
                <a:cubicBezTo>
                  <a:pt x="5060233" y="5051241"/>
                  <a:pt x="5050963" y="5054975"/>
                  <a:pt x="5043547" y="5054975"/>
                </a:cubicBezTo>
                <a:cubicBezTo>
                  <a:pt x="5034278" y="5054975"/>
                  <a:pt x="5026863" y="5051241"/>
                  <a:pt x="5021301" y="5045642"/>
                </a:cubicBezTo>
                <a:cubicBezTo>
                  <a:pt x="5010178" y="5032576"/>
                  <a:pt x="5010178" y="5013910"/>
                  <a:pt x="5021301" y="5000845"/>
                </a:cubicBezTo>
                <a:cubicBezTo>
                  <a:pt x="5028717" y="4994313"/>
                  <a:pt x="5037058" y="4991046"/>
                  <a:pt x="5044937" y="4990814"/>
                </a:cubicBezTo>
                <a:close/>
                <a:moveTo>
                  <a:pt x="3711767" y="4986379"/>
                </a:moveTo>
                <a:cubicBezTo>
                  <a:pt x="3724745" y="4986379"/>
                  <a:pt x="3735869" y="4993846"/>
                  <a:pt x="3741431" y="5006911"/>
                </a:cubicBezTo>
                <a:cubicBezTo>
                  <a:pt x="3743286" y="5014377"/>
                  <a:pt x="3743286" y="5023710"/>
                  <a:pt x="3739577" y="5031176"/>
                </a:cubicBezTo>
                <a:cubicBezTo>
                  <a:pt x="3735869" y="5038642"/>
                  <a:pt x="3730309" y="5044242"/>
                  <a:pt x="3721039" y="5046107"/>
                </a:cubicBezTo>
                <a:cubicBezTo>
                  <a:pt x="3721039" y="5046107"/>
                  <a:pt x="3721039" y="5046107"/>
                  <a:pt x="3719183" y="5047974"/>
                </a:cubicBezTo>
                <a:cubicBezTo>
                  <a:pt x="3717331" y="5047974"/>
                  <a:pt x="3713623" y="5047974"/>
                  <a:pt x="3709915" y="5047974"/>
                </a:cubicBezTo>
                <a:cubicBezTo>
                  <a:pt x="3696937" y="5047974"/>
                  <a:pt x="3685815" y="5040508"/>
                  <a:pt x="3680252" y="5027443"/>
                </a:cubicBezTo>
                <a:cubicBezTo>
                  <a:pt x="3674690" y="5010645"/>
                  <a:pt x="3683960" y="4993846"/>
                  <a:pt x="3700646" y="4988246"/>
                </a:cubicBezTo>
                <a:cubicBezTo>
                  <a:pt x="3704353" y="4986379"/>
                  <a:pt x="3708061" y="4986379"/>
                  <a:pt x="3711767" y="4986379"/>
                </a:cubicBezTo>
                <a:close/>
                <a:moveTo>
                  <a:pt x="2353041" y="4984863"/>
                </a:moveTo>
                <a:cubicBezTo>
                  <a:pt x="2362441" y="4988517"/>
                  <a:pt x="2368082" y="4994001"/>
                  <a:pt x="2371841" y="5001311"/>
                </a:cubicBezTo>
                <a:cubicBezTo>
                  <a:pt x="2375600" y="5008621"/>
                  <a:pt x="2375600" y="5017759"/>
                  <a:pt x="2373721" y="5025071"/>
                </a:cubicBezTo>
                <a:cubicBezTo>
                  <a:pt x="2368082" y="5036036"/>
                  <a:pt x="2356801" y="5045174"/>
                  <a:pt x="2343643" y="5045174"/>
                </a:cubicBezTo>
                <a:cubicBezTo>
                  <a:pt x="2339883" y="5045174"/>
                  <a:pt x="2336123" y="5045174"/>
                  <a:pt x="2334243" y="5043347"/>
                </a:cubicBezTo>
                <a:cubicBezTo>
                  <a:pt x="2334243" y="5043347"/>
                  <a:pt x="2334243" y="5043347"/>
                  <a:pt x="2332364" y="5043347"/>
                </a:cubicBezTo>
                <a:cubicBezTo>
                  <a:pt x="2322965" y="5039692"/>
                  <a:pt x="2317325" y="5034209"/>
                  <a:pt x="2313565" y="5026898"/>
                </a:cubicBezTo>
                <a:cubicBezTo>
                  <a:pt x="2309806" y="5019588"/>
                  <a:pt x="2309806" y="5012278"/>
                  <a:pt x="2311685" y="5003139"/>
                </a:cubicBezTo>
                <a:cubicBezTo>
                  <a:pt x="2317325" y="4988517"/>
                  <a:pt x="2336123" y="4979380"/>
                  <a:pt x="2353041" y="4984863"/>
                </a:cubicBezTo>
                <a:close/>
                <a:moveTo>
                  <a:pt x="999750" y="4983813"/>
                </a:moveTo>
                <a:cubicBezTo>
                  <a:pt x="1007916" y="4984047"/>
                  <a:pt x="1016315" y="4987312"/>
                  <a:pt x="1022848" y="4993846"/>
                </a:cubicBezTo>
                <a:cubicBezTo>
                  <a:pt x="1035913" y="5006911"/>
                  <a:pt x="1035913" y="5025576"/>
                  <a:pt x="1022848" y="5038642"/>
                </a:cubicBezTo>
                <a:cubicBezTo>
                  <a:pt x="1017247" y="5044242"/>
                  <a:pt x="1009782" y="5047974"/>
                  <a:pt x="1000448" y="5047974"/>
                </a:cubicBezTo>
                <a:cubicBezTo>
                  <a:pt x="992984" y="5047974"/>
                  <a:pt x="985517" y="5044242"/>
                  <a:pt x="978051" y="5038642"/>
                </a:cubicBezTo>
                <a:cubicBezTo>
                  <a:pt x="972452" y="5031176"/>
                  <a:pt x="968719" y="5023710"/>
                  <a:pt x="968719" y="5014377"/>
                </a:cubicBezTo>
                <a:cubicBezTo>
                  <a:pt x="968719" y="5006911"/>
                  <a:pt x="972452" y="4999445"/>
                  <a:pt x="978051" y="4991979"/>
                </a:cubicBezTo>
                <a:cubicBezTo>
                  <a:pt x="983650" y="4986379"/>
                  <a:pt x="991584" y="4983580"/>
                  <a:pt x="999750" y="4983813"/>
                </a:cubicBezTo>
                <a:close/>
                <a:moveTo>
                  <a:pt x="1960068" y="4980780"/>
                </a:moveTo>
                <a:cubicBezTo>
                  <a:pt x="1967767" y="4978446"/>
                  <a:pt x="1976169" y="4978913"/>
                  <a:pt x="1983634" y="4982646"/>
                </a:cubicBezTo>
                <a:cubicBezTo>
                  <a:pt x="2000433" y="4991979"/>
                  <a:pt x="2006033" y="5010645"/>
                  <a:pt x="1998567" y="5025576"/>
                </a:cubicBezTo>
                <a:cubicBezTo>
                  <a:pt x="1992965" y="5036775"/>
                  <a:pt x="1981768" y="5042375"/>
                  <a:pt x="1970569" y="5042375"/>
                </a:cubicBezTo>
                <a:cubicBezTo>
                  <a:pt x="1964969" y="5042375"/>
                  <a:pt x="1959369" y="5040508"/>
                  <a:pt x="1955636" y="5038642"/>
                </a:cubicBezTo>
                <a:cubicBezTo>
                  <a:pt x="1938837" y="5029309"/>
                  <a:pt x="1933238" y="5010645"/>
                  <a:pt x="1940703" y="4995712"/>
                </a:cubicBezTo>
                <a:cubicBezTo>
                  <a:pt x="1945371" y="4988246"/>
                  <a:pt x="1952369" y="4983113"/>
                  <a:pt x="1960068" y="4980780"/>
                </a:cubicBezTo>
                <a:close/>
                <a:moveTo>
                  <a:pt x="4387590" y="4975414"/>
                </a:moveTo>
                <a:cubicBezTo>
                  <a:pt x="4395409" y="4977047"/>
                  <a:pt x="4402309" y="4981713"/>
                  <a:pt x="4406907" y="4988246"/>
                </a:cubicBezTo>
                <a:cubicBezTo>
                  <a:pt x="4410587" y="4995712"/>
                  <a:pt x="4412429" y="5003177"/>
                  <a:pt x="4410587" y="5010645"/>
                </a:cubicBezTo>
                <a:cubicBezTo>
                  <a:pt x="4408747" y="5019976"/>
                  <a:pt x="4405068" y="5027443"/>
                  <a:pt x="4397709" y="5031176"/>
                </a:cubicBezTo>
                <a:cubicBezTo>
                  <a:pt x="4392190" y="5034908"/>
                  <a:pt x="4384831" y="5036775"/>
                  <a:pt x="4379311" y="5036775"/>
                </a:cubicBezTo>
                <a:cubicBezTo>
                  <a:pt x="4370113" y="5036775"/>
                  <a:pt x="4359073" y="5033042"/>
                  <a:pt x="4353553" y="5023710"/>
                </a:cubicBezTo>
                <a:cubicBezTo>
                  <a:pt x="4349873" y="5018109"/>
                  <a:pt x="4348033" y="5008778"/>
                  <a:pt x="4349873" y="5001311"/>
                </a:cubicBezTo>
                <a:cubicBezTo>
                  <a:pt x="4351713" y="4991979"/>
                  <a:pt x="4355393" y="4986379"/>
                  <a:pt x="4362751" y="4980780"/>
                </a:cubicBezTo>
                <a:cubicBezTo>
                  <a:pt x="4371032" y="4975181"/>
                  <a:pt x="4379771" y="4973780"/>
                  <a:pt x="4387590" y="4975414"/>
                </a:cubicBezTo>
                <a:close/>
                <a:moveTo>
                  <a:pt x="1200178" y="4972614"/>
                </a:moveTo>
                <a:cubicBezTo>
                  <a:pt x="1208289" y="4972380"/>
                  <a:pt x="1216631" y="4975181"/>
                  <a:pt x="1223119" y="4980780"/>
                </a:cubicBezTo>
                <a:cubicBezTo>
                  <a:pt x="1236096" y="4993846"/>
                  <a:pt x="1236096" y="5012510"/>
                  <a:pt x="1224973" y="5025576"/>
                </a:cubicBezTo>
                <a:cubicBezTo>
                  <a:pt x="1219412" y="5033042"/>
                  <a:pt x="1210142" y="5036775"/>
                  <a:pt x="1202726" y="5036775"/>
                </a:cubicBezTo>
                <a:cubicBezTo>
                  <a:pt x="1195311" y="5036775"/>
                  <a:pt x="1187895" y="5033042"/>
                  <a:pt x="1182333" y="5027443"/>
                </a:cubicBezTo>
                <a:cubicBezTo>
                  <a:pt x="1167501" y="5014377"/>
                  <a:pt x="1167501" y="4995712"/>
                  <a:pt x="1178625" y="4982646"/>
                </a:cubicBezTo>
                <a:cubicBezTo>
                  <a:pt x="1184187" y="4976114"/>
                  <a:pt x="1192067" y="4972847"/>
                  <a:pt x="1200178" y="4972614"/>
                </a:cubicBezTo>
                <a:close/>
                <a:moveTo>
                  <a:pt x="4868771" y="4958149"/>
                </a:moveTo>
                <a:cubicBezTo>
                  <a:pt x="4876599" y="4958382"/>
                  <a:pt x="4883969" y="4961648"/>
                  <a:pt x="4889493" y="4967248"/>
                </a:cubicBezTo>
                <a:cubicBezTo>
                  <a:pt x="4902385" y="4980313"/>
                  <a:pt x="4900545" y="4998978"/>
                  <a:pt x="4889493" y="5012043"/>
                </a:cubicBezTo>
                <a:cubicBezTo>
                  <a:pt x="4882125" y="5017644"/>
                  <a:pt x="4874757" y="5021376"/>
                  <a:pt x="4867391" y="5021376"/>
                </a:cubicBezTo>
                <a:cubicBezTo>
                  <a:pt x="4858180" y="5021376"/>
                  <a:pt x="4850813" y="5017644"/>
                  <a:pt x="4843445" y="5012043"/>
                </a:cubicBezTo>
                <a:cubicBezTo>
                  <a:pt x="4832392" y="4998978"/>
                  <a:pt x="4834235" y="4978446"/>
                  <a:pt x="4845287" y="4967248"/>
                </a:cubicBezTo>
                <a:cubicBezTo>
                  <a:pt x="4852655" y="4960714"/>
                  <a:pt x="4860944" y="4957915"/>
                  <a:pt x="4868771" y="4958149"/>
                </a:cubicBezTo>
                <a:close/>
                <a:moveTo>
                  <a:pt x="1404293" y="4956232"/>
                </a:moveTo>
                <a:cubicBezTo>
                  <a:pt x="1412282" y="4955542"/>
                  <a:pt x="1420741" y="4957382"/>
                  <a:pt x="1427320" y="4961981"/>
                </a:cubicBezTo>
                <a:cubicBezTo>
                  <a:pt x="1434840" y="4969340"/>
                  <a:pt x="1438599" y="4976701"/>
                  <a:pt x="1440480" y="4984059"/>
                </a:cubicBezTo>
                <a:cubicBezTo>
                  <a:pt x="1440480" y="4991419"/>
                  <a:pt x="1438599" y="5000618"/>
                  <a:pt x="1432960" y="5006138"/>
                </a:cubicBezTo>
                <a:cubicBezTo>
                  <a:pt x="1427320" y="5013497"/>
                  <a:pt x="1417921" y="5017177"/>
                  <a:pt x="1408521" y="5017177"/>
                </a:cubicBezTo>
                <a:cubicBezTo>
                  <a:pt x="1401003" y="5017177"/>
                  <a:pt x="1395363" y="5015337"/>
                  <a:pt x="1387844" y="5011658"/>
                </a:cubicBezTo>
                <a:cubicBezTo>
                  <a:pt x="1380323" y="5004298"/>
                  <a:pt x="1376565" y="4996939"/>
                  <a:pt x="1376565" y="4989579"/>
                </a:cubicBezTo>
                <a:cubicBezTo>
                  <a:pt x="1374684" y="4980381"/>
                  <a:pt x="1378445" y="4973021"/>
                  <a:pt x="1384084" y="4965661"/>
                </a:cubicBezTo>
                <a:cubicBezTo>
                  <a:pt x="1388784" y="4960142"/>
                  <a:pt x="1396302" y="4956923"/>
                  <a:pt x="1404293" y="4956232"/>
                </a:cubicBezTo>
                <a:close/>
                <a:moveTo>
                  <a:pt x="3041244" y="4951383"/>
                </a:moveTo>
                <a:cubicBezTo>
                  <a:pt x="3059772" y="4951383"/>
                  <a:pt x="3072742" y="4966206"/>
                  <a:pt x="3072742" y="4982880"/>
                </a:cubicBezTo>
                <a:cubicBezTo>
                  <a:pt x="3072742" y="4999555"/>
                  <a:pt x="3059772" y="5014378"/>
                  <a:pt x="3043097" y="5014378"/>
                </a:cubicBezTo>
                <a:cubicBezTo>
                  <a:pt x="3043097" y="5014378"/>
                  <a:pt x="3043097" y="5014378"/>
                  <a:pt x="3041244" y="5014378"/>
                </a:cubicBezTo>
                <a:cubicBezTo>
                  <a:pt x="3024568" y="5014378"/>
                  <a:pt x="3009745" y="4999555"/>
                  <a:pt x="3009745" y="4982880"/>
                </a:cubicBezTo>
                <a:cubicBezTo>
                  <a:pt x="3009745" y="4966206"/>
                  <a:pt x="3024568" y="4953235"/>
                  <a:pt x="3041244" y="4951383"/>
                </a:cubicBezTo>
                <a:close/>
                <a:moveTo>
                  <a:pt x="2885429" y="4947182"/>
                </a:moveTo>
                <a:cubicBezTo>
                  <a:pt x="2885429" y="4947182"/>
                  <a:pt x="2885429" y="4947182"/>
                  <a:pt x="2889084" y="4947182"/>
                </a:cubicBezTo>
                <a:cubicBezTo>
                  <a:pt x="2907360" y="4947182"/>
                  <a:pt x="2920155" y="4962114"/>
                  <a:pt x="2918326" y="4980780"/>
                </a:cubicBezTo>
                <a:cubicBezTo>
                  <a:pt x="2916499" y="4995712"/>
                  <a:pt x="2903706" y="5008778"/>
                  <a:pt x="2887257" y="5008778"/>
                </a:cubicBezTo>
                <a:cubicBezTo>
                  <a:pt x="2887257" y="5008778"/>
                  <a:pt x="2887257" y="5008778"/>
                  <a:pt x="2883602" y="5008778"/>
                </a:cubicBezTo>
                <a:cubicBezTo>
                  <a:pt x="2867152" y="5006911"/>
                  <a:pt x="2854360" y="4991979"/>
                  <a:pt x="2856186" y="4975181"/>
                </a:cubicBezTo>
                <a:cubicBezTo>
                  <a:pt x="2856186" y="4958382"/>
                  <a:pt x="2870807" y="4947182"/>
                  <a:pt x="2885429" y="4947182"/>
                </a:cubicBezTo>
                <a:close/>
                <a:moveTo>
                  <a:pt x="3193171" y="4945784"/>
                </a:moveTo>
                <a:cubicBezTo>
                  <a:pt x="3195010" y="4945784"/>
                  <a:pt x="3196851" y="4945784"/>
                  <a:pt x="3196851" y="4945784"/>
                </a:cubicBezTo>
                <a:cubicBezTo>
                  <a:pt x="3213409" y="4945784"/>
                  <a:pt x="3226287" y="4956728"/>
                  <a:pt x="3228128" y="4973145"/>
                </a:cubicBezTo>
                <a:cubicBezTo>
                  <a:pt x="3228128" y="4989562"/>
                  <a:pt x="3217089" y="5004154"/>
                  <a:pt x="3198690" y="5005979"/>
                </a:cubicBezTo>
                <a:cubicBezTo>
                  <a:pt x="3196851" y="5005979"/>
                  <a:pt x="3196851" y="5005979"/>
                  <a:pt x="3195010" y="5005979"/>
                </a:cubicBezTo>
                <a:cubicBezTo>
                  <a:pt x="3178451" y="5005979"/>
                  <a:pt x="3165573" y="4993210"/>
                  <a:pt x="3163733" y="4978617"/>
                </a:cubicBezTo>
                <a:cubicBezTo>
                  <a:pt x="3163733" y="4962200"/>
                  <a:pt x="3176611" y="4947608"/>
                  <a:pt x="3193171" y="4945784"/>
                </a:cubicBezTo>
                <a:close/>
                <a:moveTo>
                  <a:pt x="1614087" y="4933651"/>
                </a:moveTo>
                <a:cubicBezTo>
                  <a:pt x="1622198" y="4932251"/>
                  <a:pt x="1630542" y="4933651"/>
                  <a:pt x="1637030" y="4938316"/>
                </a:cubicBezTo>
                <a:cubicBezTo>
                  <a:pt x="1644444" y="4943916"/>
                  <a:pt x="1648154" y="4951381"/>
                  <a:pt x="1650008" y="4960714"/>
                </a:cubicBezTo>
                <a:cubicBezTo>
                  <a:pt x="1651862" y="4968180"/>
                  <a:pt x="1650008" y="4977513"/>
                  <a:pt x="1644444" y="4983112"/>
                </a:cubicBezTo>
                <a:cubicBezTo>
                  <a:pt x="1638885" y="4990579"/>
                  <a:pt x="1629615" y="4996178"/>
                  <a:pt x="1620345" y="4996178"/>
                </a:cubicBezTo>
                <a:cubicBezTo>
                  <a:pt x="1612929" y="4996178"/>
                  <a:pt x="1607369" y="4994311"/>
                  <a:pt x="1601805" y="4990579"/>
                </a:cubicBezTo>
                <a:cubicBezTo>
                  <a:pt x="1586975" y="4979380"/>
                  <a:pt x="1583267" y="4958849"/>
                  <a:pt x="1592536" y="4945782"/>
                </a:cubicBezTo>
                <a:cubicBezTo>
                  <a:pt x="1598099" y="4939250"/>
                  <a:pt x="1605978" y="4935050"/>
                  <a:pt x="1614087" y="4933651"/>
                </a:cubicBezTo>
                <a:close/>
                <a:moveTo>
                  <a:pt x="3856448" y="4930384"/>
                </a:moveTo>
                <a:cubicBezTo>
                  <a:pt x="3867571" y="4930384"/>
                  <a:pt x="3878696" y="4937851"/>
                  <a:pt x="3884257" y="4949049"/>
                </a:cubicBezTo>
                <a:cubicBezTo>
                  <a:pt x="3891673" y="4963981"/>
                  <a:pt x="3884257" y="4982646"/>
                  <a:pt x="3867571" y="4990112"/>
                </a:cubicBezTo>
                <a:cubicBezTo>
                  <a:pt x="3867571" y="4990112"/>
                  <a:pt x="3867571" y="4990112"/>
                  <a:pt x="3865718" y="4990112"/>
                </a:cubicBezTo>
                <a:cubicBezTo>
                  <a:pt x="3862010" y="4991979"/>
                  <a:pt x="3858302" y="4991979"/>
                  <a:pt x="3854595" y="4991979"/>
                </a:cubicBezTo>
                <a:cubicBezTo>
                  <a:pt x="3841617" y="4991979"/>
                  <a:pt x="3830494" y="4984512"/>
                  <a:pt x="3826787" y="4973314"/>
                </a:cubicBezTo>
                <a:cubicBezTo>
                  <a:pt x="3823078" y="4965848"/>
                  <a:pt x="3823078" y="4958382"/>
                  <a:pt x="3824932" y="4950916"/>
                </a:cubicBezTo>
                <a:cubicBezTo>
                  <a:pt x="3828640" y="4941583"/>
                  <a:pt x="3834202" y="4935984"/>
                  <a:pt x="3841617" y="4932251"/>
                </a:cubicBezTo>
                <a:cubicBezTo>
                  <a:pt x="3847178" y="4930384"/>
                  <a:pt x="3850886" y="4930384"/>
                  <a:pt x="3856448" y="4930384"/>
                </a:cubicBezTo>
                <a:close/>
                <a:moveTo>
                  <a:pt x="2210111" y="4928984"/>
                </a:moveTo>
                <a:cubicBezTo>
                  <a:pt x="2226797" y="4936450"/>
                  <a:pt x="2234212" y="4955115"/>
                  <a:pt x="2228651" y="4970047"/>
                </a:cubicBezTo>
                <a:cubicBezTo>
                  <a:pt x="2223091" y="4983112"/>
                  <a:pt x="2211965" y="4990579"/>
                  <a:pt x="2198989" y="4990579"/>
                </a:cubicBezTo>
                <a:cubicBezTo>
                  <a:pt x="2195281" y="4990579"/>
                  <a:pt x="2191573" y="4988712"/>
                  <a:pt x="2187866" y="4986846"/>
                </a:cubicBezTo>
                <a:cubicBezTo>
                  <a:pt x="2178595" y="4983112"/>
                  <a:pt x="2173035" y="4977513"/>
                  <a:pt x="2169327" y="4970047"/>
                </a:cubicBezTo>
                <a:cubicBezTo>
                  <a:pt x="2165619" y="4960714"/>
                  <a:pt x="2165619" y="4953248"/>
                  <a:pt x="2169327" y="4945782"/>
                </a:cubicBezTo>
                <a:cubicBezTo>
                  <a:pt x="2176743" y="4930850"/>
                  <a:pt x="2195281" y="4923385"/>
                  <a:pt x="2210111" y="4928984"/>
                </a:cubicBezTo>
                <a:close/>
                <a:moveTo>
                  <a:pt x="2736729" y="4928064"/>
                </a:moveTo>
                <a:cubicBezTo>
                  <a:pt x="2747769" y="4929945"/>
                  <a:pt x="2753287" y="4935584"/>
                  <a:pt x="2758808" y="4941224"/>
                </a:cubicBezTo>
                <a:cubicBezTo>
                  <a:pt x="2764327" y="4948744"/>
                  <a:pt x="2766168" y="4956263"/>
                  <a:pt x="2764327" y="4965662"/>
                </a:cubicBezTo>
                <a:cubicBezTo>
                  <a:pt x="2762487" y="4980700"/>
                  <a:pt x="2749609" y="4991979"/>
                  <a:pt x="2734890" y="4991979"/>
                </a:cubicBezTo>
                <a:cubicBezTo>
                  <a:pt x="2733050" y="4991979"/>
                  <a:pt x="2731210" y="4991979"/>
                  <a:pt x="2729370" y="4991979"/>
                </a:cubicBezTo>
                <a:cubicBezTo>
                  <a:pt x="2729370" y="4991979"/>
                  <a:pt x="2729370" y="4991979"/>
                  <a:pt x="2727531" y="4990100"/>
                </a:cubicBezTo>
                <a:cubicBezTo>
                  <a:pt x="2718331" y="4990100"/>
                  <a:pt x="2712810" y="4984461"/>
                  <a:pt x="2707292" y="4978822"/>
                </a:cubicBezTo>
                <a:cubicBezTo>
                  <a:pt x="2703612" y="4971301"/>
                  <a:pt x="2701772" y="4963782"/>
                  <a:pt x="2701772" y="4954383"/>
                </a:cubicBezTo>
                <a:cubicBezTo>
                  <a:pt x="2705452" y="4937464"/>
                  <a:pt x="2720171" y="4926185"/>
                  <a:pt x="2736729" y="4928064"/>
                </a:cubicBezTo>
                <a:close/>
                <a:moveTo>
                  <a:pt x="3351317" y="4924785"/>
                </a:moveTo>
                <a:cubicBezTo>
                  <a:pt x="3366250" y="4924785"/>
                  <a:pt x="3379315" y="4935902"/>
                  <a:pt x="3381181" y="4950724"/>
                </a:cubicBezTo>
                <a:cubicBezTo>
                  <a:pt x="3384915" y="4967399"/>
                  <a:pt x="3373715" y="4984075"/>
                  <a:pt x="3356917" y="4985927"/>
                </a:cubicBezTo>
                <a:cubicBezTo>
                  <a:pt x="3356917" y="4985927"/>
                  <a:pt x="3356917" y="4985927"/>
                  <a:pt x="3353184" y="4987780"/>
                </a:cubicBezTo>
                <a:cubicBezTo>
                  <a:pt x="3351317" y="4987780"/>
                  <a:pt x="3351317" y="4987780"/>
                  <a:pt x="3349452" y="4987780"/>
                </a:cubicBezTo>
                <a:cubicBezTo>
                  <a:pt x="3334519" y="4987780"/>
                  <a:pt x="3321453" y="4976663"/>
                  <a:pt x="3317720" y="4961840"/>
                </a:cubicBezTo>
                <a:cubicBezTo>
                  <a:pt x="3317720" y="4952576"/>
                  <a:pt x="3319588" y="4945166"/>
                  <a:pt x="3323319" y="4937755"/>
                </a:cubicBezTo>
                <a:cubicBezTo>
                  <a:pt x="3328919" y="4932197"/>
                  <a:pt x="3336385" y="4926637"/>
                  <a:pt x="3343851" y="4926637"/>
                </a:cubicBezTo>
                <a:cubicBezTo>
                  <a:pt x="3347585" y="4924785"/>
                  <a:pt x="3349452" y="4924785"/>
                  <a:pt x="3351317" y="4924785"/>
                </a:cubicBezTo>
                <a:close/>
                <a:moveTo>
                  <a:pt x="4198427" y="4923810"/>
                </a:moveTo>
                <a:cubicBezTo>
                  <a:pt x="4205842" y="4925664"/>
                  <a:pt x="4211867" y="4930762"/>
                  <a:pt x="4215575" y="4938178"/>
                </a:cubicBezTo>
                <a:cubicBezTo>
                  <a:pt x="4224845" y="4953008"/>
                  <a:pt x="4221137" y="4971548"/>
                  <a:pt x="4206305" y="4980818"/>
                </a:cubicBezTo>
                <a:cubicBezTo>
                  <a:pt x="4206305" y="4980818"/>
                  <a:pt x="4206305" y="4980818"/>
                  <a:pt x="4204451" y="4980818"/>
                </a:cubicBezTo>
                <a:cubicBezTo>
                  <a:pt x="4198889" y="4984526"/>
                  <a:pt x="4193327" y="4986379"/>
                  <a:pt x="4187767" y="4986379"/>
                </a:cubicBezTo>
                <a:cubicBezTo>
                  <a:pt x="4178497" y="4986379"/>
                  <a:pt x="4167374" y="4978964"/>
                  <a:pt x="4161811" y="4969694"/>
                </a:cubicBezTo>
                <a:cubicBezTo>
                  <a:pt x="4158103" y="4964134"/>
                  <a:pt x="4156250" y="4954864"/>
                  <a:pt x="4158103" y="4947448"/>
                </a:cubicBezTo>
                <a:cubicBezTo>
                  <a:pt x="4159958" y="4940032"/>
                  <a:pt x="4165519" y="4932616"/>
                  <a:pt x="4172935" y="4928908"/>
                </a:cubicBezTo>
                <a:cubicBezTo>
                  <a:pt x="4182203" y="4923346"/>
                  <a:pt x="4191011" y="4921956"/>
                  <a:pt x="4198427" y="4923810"/>
                </a:cubicBezTo>
                <a:close/>
                <a:moveTo>
                  <a:pt x="4690718" y="4921984"/>
                </a:moveTo>
                <a:cubicBezTo>
                  <a:pt x="4698776" y="4922451"/>
                  <a:pt x="4706145" y="4926183"/>
                  <a:pt x="4710750" y="4932716"/>
                </a:cubicBezTo>
                <a:cubicBezTo>
                  <a:pt x="4721801" y="4945782"/>
                  <a:pt x="4721801" y="4966313"/>
                  <a:pt x="4708907" y="4977513"/>
                </a:cubicBezTo>
                <a:cubicBezTo>
                  <a:pt x="4708907" y="4977513"/>
                  <a:pt x="4708907" y="4977513"/>
                  <a:pt x="4707065" y="4977513"/>
                </a:cubicBezTo>
                <a:cubicBezTo>
                  <a:pt x="4701539" y="4983112"/>
                  <a:pt x="4694172" y="4984979"/>
                  <a:pt x="4686805" y="4984979"/>
                </a:cubicBezTo>
                <a:cubicBezTo>
                  <a:pt x="4677594" y="4984979"/>
                  <a:pt x="4670225" y="4981246"/>
                  <a:pt x="4662859" y="4975647"/>
                </a:cubicBezTo>
                <a:cubicBezTo>
                  <a:pt x="4651807" y="4962581"/>
                  <a:pt x="4653649" y="4942050"/>
                  <a:pt x="4666542" y="4930850"/>
                </a:cubicBezTo>
                <a:cubicBezTo>
                  <a:pt x="4673910" y="4924317"/>
                  <a:pt x="4682659" y="4921518"/>
                  <a:pt x="4690718" y="4921984"/>
                </a:cubicBezTo>
                <a:close/>
                <a:moveTo>
                  <a:pt x="5364113" y="4909298"/>
                </a:moveTo>
                <a:cubicBezTo>
                  <a:pt x="5372281" y="4909298"/>
                  <a:pt x="5380212" y="4912497"/>
                  <a:pt x="5386745" y="4917979"/>
                </a:cubicBezTo>
                <a:cubicBezTo>
                  <a:pt x="5397944" y="4928947"/>
                  <a:pt x="5397944" y="4949049"/>
                  <a:pt x="5386745" y="4960015"/>
                </a:cubicBezTo>
                <a:cubicBezTo>
                  <a:pt x="5379279" y="4967326"/>
                  <a:pt x="5371814" y="4970982"/>
                  <a:pt x="5362480" y="4970982"/>
                </a:cubicBezTo>
                <a:cubicBezTo>
                  <a:pt x="5355015" y="4970982"/>
                  <a:pt x="5347548" y="4967326"/>
                  <a:pt x="5340083" y="4961842"/>
                </a:cubicBezTo>
                <a:cubicBezTo>
                  <a:pt x="5334483" y="4956360"/>
                  <a:pt x="5330751" y="4949049"/>
                  <a:pt x="5330751" y="4939911"/>
                </a:cubicBezTo>
                <a:cubicBezTo>
                  <a:pt x="5330751" y="4932601"/>
                  <a:pt x="5334483" y="4925291"/>
                  <a:pt x="5340083" y="4919807"/>
                </a:cubicBezTo>
                <a:cubicBezTo>
                  <a:pt x="5347548" y="4912498"/>
                  <a:pt x="5355949" y="4909298"/>
                  <a:pt x="5364113" y="4909298"/>
                </a:cubicBezTo>
                <a:close/>
                <a:moveTo>
                  <a:pt x="1829245" y="4901687"/>
                </a:moveTo>
                <a:cubicBezTo>
                  <a:pt x="1836893" y="4900053"/>
                  <a:pt x="1845236" y="4901454"/>
                  <a:pt x="1852650" y="4906119"/>
                </a:cubicBezTo>
                <a:cubicBezTo>
                  <a:pt x="1867482" y="4915452"/>
                  <a:pt x="1873043" y="4934117"/>
                  <a:pt x="1863774" y="4949049"/>
                </a:cubicBezTo>
                <a:cubicBezTo>
                  <a:pt x="1858212" y="4958382"/>
                  <a:pt x="1848942" y="4963981"/>
                  <a:pt x="1837820" y="4963981"/>
                </a:cubicBezTo>
                <a:cubicBezTo>
                  <a:pt x="1832258" y="4963981"/>
                  <a:pt x="1826696" y="4962114"/>
                  <a:pt x="1821134" y="4958382"/>
                </a:cubicBezTo>
                <a:cubicBezTo>
                  <a:pt x="1821134" y="4958382"/>
                  <a:pt x="1821134" y="4958382"/>
                  <a:pt x="1819281" y="4958382"/>
                </a:cubicBezTo>
                <a:cubicBezTo>
                  <a:pt x="1811864" y="4954650"/>
                  <a:pt x="1808156" y="4947182"/>
                  <a:pt x="1806303" y="4939717"/>
                </a:cubicBezTo>
                <a:cubicBezTo>
                  <a:pt x="1804448" y="4930384"/>
                  <a:pt x="1804448" y="4922918"/>
                  <a:pt x="1810010" y="4915452"/>
                </a:cubicBezTo>
                <a:cubicBezTo>
                  <a:pt x="1814645" y="4907986"/>
                  <a:pt x="1821597" y="4903319"/>
                  <a:pt x="1829245" y="4901687"/>
                </a:cubicBezTo>
                <a:close/>
                <a:moveTo>
                  <a:pt x="2588573" y="4900987"/>
                </a:moveTo>
                <a:cubicBezTo>
                  <a:pt x="2607110" y="4904720"/>
                  <a:pt x="2616380" y="4921518"/>
                  <a:pt x="2612673" y="4938316"/>
                </a:cubicBezTo>
                <a:cubicBezTo>
                  <a:pt x="2608964" y="4953250"/>
                  <a:pt x="2597841" y="4962582"/>
                  <a:pt x="2583010" y="4962582"/>
                </a:cubicBezTo>
                <a:cubicBezTo>
                  <a:pt x="2581156" y="4962582"/>
                  <a:pt x="2577448" y="4962582"/>
                  <a:pt x="2575594" y="4960715"/>
                </a:cubicBezTo>
                <a:lnTo>
                  <a:pt x="2573740" y="4960715"/>
                </a:lnTo>
                <a:cubicBezTo>
                  <a:pt x="2557054" y="4955115"/>
                  <a:pt x="2547785" y="4940183"/>
                  <a:pt x="2551493" y="4923385"/>
                </a:cubicBezTo>
                <a:cubicBezTo>
                  <a:pt x="2555201" y="4906587"/>
                  <a:pt x="2570032" y="4895388"/>
                  <a:pt x="2588573" y="4900987"/>
                </a:cubicBezTo>
                <a:close/>
                <a:moveTo>
                  <a:pt x="3500878" y="4893988"/>
                </a:moveTo>
                <a:cubicBezTo>
                  <a:pt x="3515710" y="4893988"/>
                  <a:pt x="3528686" y="4905104"/>
                  <a:pt x="3530540" y="4918074"/>
                </a:cubicBezTo>
                <a:cubicBezTo>
                  <a:pt x="3536102" y="4934749"/>
                  <a:pt x="3524978" y="4951424"/>
                  <a:pt x="3508294" y="4955129"/>
                </a:cubicBezTo>
                <a:cubicBezTo>
                  <a:pt x="3508294" y="4955129"/>
                  <a:pt x="3508294" y="4955129"/>
                  <a:pt x="3504586" y="4947718"/>
                </a:cubicBezTo>
                <a:cubicBezTo>
                  <a:pt x="3504586" y="4947718"/>
                  <a:pt x="3504586" y="4947718"/>
                  <a:pt x="3506439" y="4956982"/>
                </a:cubicBezTo>
                <a:cubicBezTo>
                  <a:pt x="3504586" y="4956982"/>
                  <a:pt x="3502731" y="4956982"/>
                  <a:pt x="3499024" y="4956982"/>
                </a:cubicBezTo>
                <a:cubicBezTo>
                  <a:pt x="3486046" y="4956982"/>
                  <a:pt x="3473069" y="4947718"/>
                  <a:pt x="3469361" y="4932897"/>
                </a:cubicBezTo>
                <a:cubicBezTo>
                  <a:pt x="3467506" y="4925485"/>
                  <a:pt x="3469361" y="4918074"/>
                  <a:pt x="3473069" y="4910662"/>
                </a:cubicBezTo>
                <a:cubicBezTo>
                  <a:pt x="3476776" y="4903251"/>
                  <a:pt x="3484192" y="4897693"/>
                  <a:pt x="3491608" y="4895840"/>
                </a:cubicBezTo>
                <a:cubicBezTo>
                  <a:pt x="3497170" y="4895840"/>
                  <a:pt x="3499024" y="4893988"/>
                  <a:pt x="3500878" y="4893988"/>
                </a:cubicBezTo>
                <a:close/>
                <a:moveTo>
                  <a:pt x="4509229" y="4882287"/>
                </a:moveTo>
                <a:cubicBezTo>
                  <a:pt x="4517108" y="4883214"/>
                  <a:pt x="4524060" y="4887385"/>
                  <a:pt x="4528693" y="4893875"/>
                </a:cubicBezTo>
                <a:cubicBezTo>
                  <a:pt x="4539819" y="4908705"/>
                  <a:pt x="4537962" y="4927244"/>
                  <a:pt x="4524985" y="4938368"/>
                </a:cubicBezTo>
                <a:cubicBezTo>
                  <a:pt x="4524985" y="4938368"/>
                  <a:pt x="4524985" y="4938368"/>
                  <a:pt x="4523131" y="4940222"/>
                </a:cubicBezTo>
                <a:cubicBezTo>
                  <a:pt x="4517571" y="4943930"/>
                  <a:pt x="4510155" y="4945784"/>
                  <a:pt x="4502739" y="4945784"/>
                </a:cubicBezTo>
                <a:cubicBezTo>
                  <a:pt x="4493469" y="4945784"/>
                  <a:pt x="4484201" y="4942076"/>
                  <a:pt x="4478640" y="4934660"/>
                </a:cubicBezTo>
                <a:cubicBezTo>
                  <a:pt x="4474931" y="4927244"/>
                  <a:pt x="4471223" y="4919829"/>
                  <a:pt x="4473077" y="4910559"/>
                </a:cubicBezTo>
                <a:cubicBezTo>
                  <a:pt x="4473077" y="4903143"/>
                  <a:pt x="4478640" y="4895727"/>
                  <a:pt x="4484201" y="4890167"/>
                </a:cubicBezTo>
                <a:cubicBezTo>
                  <a:pt x="4492542" y="4883677"/>
                  <a:pt x="4501351" y="4881361"/>
                  <a:pt x="4509229" y="4882287"/>
                </a:cubicBezTo>
                <a:close/>
                <a:moveTo>
                  <a:pt x="5567102" y="4877209"/>
                </a:moveTo>
                <a:cubicBezTo>
                  <a:pt x="5574977" y="4877209"/>
                  <a:pt x="5582852" y="4880028"/>
                  <a:pt x="5588410" y="4885668"/>
                </a:cubicBezTo>
                <a:cubicBezTo>
                  <a:pt x="5595822" y="4893188"/>
                  <a:pt x="5599527" y="4900706"/>
                  <a:pt x="5599527" y="4910105"/>
                </a:cubicBezTo>
                <a:cubicBezTo>
                  <a:pt x="5599527" y="4917626"/>
                  <a:pt x="5595822" y="4925145"/>
                  <a:pt x="5590263" y="4930785"/>
                </a:cubicBezTo>
                <a:cubicBezTo>
                  <a:pt x="5584705" y="4936424"/>
                  <a:pt x="5575441" y="4940183"/>
                  <a:pt x="5568031" y="4940183"/>
                </a:cubicBezTo>
                <a:cubicBezTo>
                  <a:pt x="5560617" y="4940183"/>
                  <a:pt x="5551355" y="4936424"/>
                  <a:pt x="5545795" y="4930785"/>
                </a:cubicBezTo>
                <a:cubicBezTo>
                  <a:pt x="5538385" y="4925145"/>
                  <a:pt x="5536532" y="4915746"/>
                  <a:pt x="5536532" y="4908227"/>
                </a:cubicBezTo>
                <a:cubicBezTo>
                  <a:pt x="5536532" y="4898828"/>
                  <a:pt x="5538385" y="4891308"/>
                  <a:pt x="5545795" y="4885668"/>
                </a:cubicBezTo>
                <a:cubicBezTo>
                  <a:pt x="5551355" y="4880028"/>
                  <a:pt x="5559229" y="4877209"/>
                  <a:pt x="5567102" y="4877209"/>
                </a:cubicBezTo>
                <a:close/>
                <a:moveTo>
                  <a:pt x="5152257" y="4877189"/>
                </a:moveTo>
                <a:cubicBezTo>
                  <a:pt x="5160131" y="4877189"/>
                  <a:pt x="5167541" y="4880456"/>
                  <a:pt x="5173101" y="4886055"/>
                </a:cubicBezTo>
                <a:cubicBezTo>
                  <a:pt x="5178659" y="4891655"/>
                  <a:pt x="5182365" y="4899120"/>
                  <a:pt x="5182365" y="4908454"/>
                </a:cubicBezTo>
                <a:cubicBezTo>
                  <a:pt x="5182365" y="4915919"/>
                  <a:pt x="5178659" y="4925251"/>
                  <a:pt x="5173101" y="4930852"/>
                </a:cubicBezTo>
                <a:cubicBezTo>
                  <a:pt x="5165690" y="4936451"/>
                  <a:pt x="5158278" y="4940183"/>
                  <a:pt x="5150867" y="4940183"/>
                </a:cubicBezTo>
                <a:cubicBezTo>
                  <a:pt x="5141603" y="4940183"/>
                  <a:pt x="5134189" y="4936451"/>
                  <a:pt x="5128631" y="4930852"/>
                </a:cubicBezTo>
                <a:cubicBezTo>
                  <a:pt x="5123073" y="4925251"/>
                  <a:pt x="5119367" y="4917785"/>
                  <a:pt x="5119367" y="4910320"/>
                </a:cubicBezTo>
                <a:cubicBezTo>
                  <a:pt x="5119367" y="4900987"/>
                  <a:pt x="5123073" y="4893521"/>
                  <a:pt x="5128631" y="4887922"/>
                </a:cubicBezTo>
                <a:cubicBezTo>
                  <a:pt x="5136043" y="4880456"/>
                  <a:pt x="5144383" y="4877189"/>
                  <a:pt x="5152257" y="4877189"/>
                </a:cubicBezTo>
                <a:close/>
                <a:moveTo>
                  <a:pt x="703394" y="4876956"/>
                </a:moveTo>
                <a:cubicBezTo>
                  <a:pt x="710992" y="4877656"/>
                  <a:pt x="718360" y="4881389"/>
                  <a:pt x="723886" y="4887922"/>
                </a:cubicBezTo>
                <a:cubicBezTo>
                  <a:pt x="734939" y="4902854"/>
                  <a:pt x="733096" y="4923385"/>
                  <a:pt x="720202" y="4932717"/>
                </a:cubicBezTo>
                <a:cubicBezTo>
                  <a:pt x="714677" y="4938316"/>
                  <a:pt x="709151" y="4940183"/>
                  <a:pt x="701782" y="4940183"/>
                </a:cubicBezTo>
                <a:cubicBezTo>
                  <a:pt x="692573" y="4940183"/>
                  <a:pt x="683363" y="4936451"/>
                  <a:pt x="677838" y="4928985"/>
                </a:cubicBezTo>
                <a:cubicBezTo>
                  <a:pt x="677838" y="4928985"/>
                  <a:pt x="677838" y="4928985"/>
                  <a:pt x="675996" y="4927118"/>
                </a:cubicBezTo>
                <a:cubicBezTo>
                  <a:pt x="664944" y="4914053"/>
                  <a:pt x="668629" y="4895388"/>
                  <a:pt x="681521" y="4884188"/>
                </a:cubicBezTo>
                <a:cubicBezTo>
                  <a:pt x="687969" y="4878589"/>
                  <a:pt x="695797" y="4876256"/>
                  <a:pt x="703394" y="4876956"/>
                </a:cubicBezTo>
                <a:close/>
                <a:moveTo>
                  <a:pt x="895710" y="4871123"/>
                </a:moveTo>
                <a:cubicBezTo>
                  <a:pt x="903479" y="4871590"/>
                  <a:pt x="911246" y="4874857"/>
                  <a:pt x="916728" y="4880456"/>
                </a:cubicBezTo>
                <a:cubicBezTo>
                  <a:pt x="929522" y="4895388"/>
                  <a:pt x="927695" y="4914053"/>
                  <a:pt x="914900" y="4925251"/>
                </a:cubicBezTo>
                <a:cubicBezTo>
                  <a:pt x="909419" y="4930852"/>
                  <a:pt x="902107" y="4934584"/>
                  <a:pt x="894797" y="4934584"/>
                </a:cubicBezTo>
                <a:cubicBezTo>
                  <a:pt x="885658" y="4934584"/>
                  <a:pt x="878349" y="4928985"/>
                  <a:pt x="872865" y="4923385"/>
                </a:cubicBezTo>
                <a:cubicBezTo>
                  <a:pt x="872865" y="4923385"/>
                  <a:pt x="872865" y="4923385"/>
                  <a:pt x="871038" y="4921518"/>
                </a:cubicBezTo>
                <a:cubicBezTo>
                  <a:pt x="865556" y="4915919"/>
                  <a:pt x="863727" y="4908454"/>
                  <a:pt x="863727" y="4899120"/>
                </a:cubicBezTo>
                <a:cubicBezTo>
                  <a:pt x="863727" y="4891655"/>
                  <a:pt x="867383" y="4884188"/>
                  <a:pt x="874693" y="4878589"/>
                </a:cubicBezTo>
                <a:cubicBezTo>
                  <a:pt x="880177" y="4872990"/>
                  <a:pt x="887943" y="4870656"/>
                  <a:pt x="895710" y="4871123"/>
                </a:cubicBezTo>
                <a:close/>
                <a:moveTo>
                  <a:pt x="1090282" y="4864550"/>
                </a:moveTo>
                <a:cubicBezTo>
                  <a:pt x="1098155" y="4864550"/>
                  <a:pt x="1106030" y="4867309"/>
                  <a:pt x="1111588" y="4872828"/>
                </a:cubicBezTo>
                <a:cubicBezTo>
                  <a:pt x="1119001" y="4880188"/>
                  <a:pt x="1122706" y="4887547"/>
                  <a:pt x="1122706" y="4896747"/>
                </a:cubicBezTo>
                <a:cubicBezTo>
                  <a:pt x="1122706" y="4904106"/>
                  <a:pt x="1119001" y="4911466"/>
                  <a:pt x="1113441" y="4916985"/>
                </a:cubicBezTo>
                <a:cubicBezTo>
                  <a:pt x="1106030" y="4922504"/>
                  <a:pt x="1098618" y="4926183"/>
                  <a:pt x="1091207" y="4926183"/>
                </a:cubicBezTo>
                <a:cubicBezTo>
                  <a:pt x="1081944" y="4926183"/>
                  <a:pt x="1074533" y="4922504"/>
                  <a:pt x="1068975" y="4916985"/>
                </a:cubicBezTo>
                <a:cubicBezTo>
                  <a:pt x="1061563" y="4909626"/>
                  <a:pt x="1059710" y="4902266"/>
                  <a:pt x="1059710" y="4893067"/>
                </a:cubicBezTo>
                <a:cubicBezTo>
                  <a:pt x="1059710" y="4885708"/>
                  <a:pt x="1063416" y="4878348"/>
                  <a:pt x="1068975" y="4872828"/>
                </a:cubicBezTo>
                <a:cubicBezTo>
                  <a:pt x="1074533" y="4867309"/>
                  <a:pt x="1082408" y="4864550"/>
                  <a:pt x="1090282" y="4864550"/>
                </a:cubicBezTo>
                <a:close/>
                <a:moveTo>
                  <a:pt x="3994798" y="4863189"/>
                </a:moveTo>
                <a:cubicBezTo>
                  <a:pt x="4005996" y="4863189"/>
                  <a:pt x="4017195" y="4868747"/>
                  <a:pt x="4022795" y="4879865"/>
                </a:cubicBezTo>
                <a:cubicBezTo>
                  <a:pt x="4030262" y="4894688"/>
                  <a:pt x="4024661" y="4913215"/>
                  <a:pt x="4009728" y="4920627"/>
                </a:cubicBezTo>
                <a:cubicBezTo>
                  <a:pt x="4009728" y="4920627"/>
                  <a:pt x="4009728" y="4920627"/>
                  <a:pt x="4007863" y="4922479"/>
                </a:cubicBezTo>
                <a:cubicBezTo>
                  <a:pt x="4004129" y="4924332"/>
                  <a:pt x="3998531" y="4926185"/>
                  <a:pt x="3992929" y="4926185"/>
                </a:cubicBezTo>
                <a:cubicBezTo>
                  <a:pt x="3981730" y="4926185"/>
                  <a:pt x="3970532" y="4918774"/>
                  <a:pt x="3964933" y="4909509"/>
                </a:cubicBezTo>
                <a:cubicBezTo>
                  <a:pt x="3957467" y="4894688"/>
                  <a:pt x="3963067" y="4874307"/>
                  <a:pt x="3979865" y="4866895"/>
                </a:cubicBezTo>
                <a:cubicBezTo>
                  <a:pt x="3985464" y="4865042"/>
                  <a:pt x="3989197" y="4863189"/>
                  <a:pt x="3994798" y="4863189"/>
                </a:cubicBezTo>
                <a:close/>
                <a:moveTo>
                  <a:pt x="2049479" y="4861416"/>
                </a:moveTo>
                <a:cubicBezTo>
                  <a:pt x="2057127" y="4858903"/>
                  <a:pt x="2065469" y="4859359"/>
                  <a:pt x="2072886" y="4863929"/>
                </a:cubicBezTo>
                <a:cubicBezTo>
                  <a:pt x="2082155" y="4867584"/>
                  <a:pt x="2087717" y="4874895"/>
                  <a:pt x="2089571" y="4882205"/>
                </a:cubicBezTo>
                <a:cubicBezTo>
                  <a:pt x="2091425" y="4889515"/>
                  <a:pt x="2091425" y="4898653"/>
                  <a:pt x="2087717" y="4905964"/>
                </a:cubicBezTo>
                <a:cubicBezTo>
                  <a:pt x="2082155" y="4915102"/>
                  <a:pt x="2071032" y="4920586"/>
                  <a:pt x="2059907" y="4920586"/>
                </a:cubicBezTo>
                <a:cubicBezTo>
                  <a:pt x="2054347" y="4920586"/>
                  <a:pt x="2050639" y="4920586"/>
                  <a:pt x="2045077" y="4918759"/>
                </a:cubicBezTo>
                <a:cubicBezTo>
                  <a:pt x="2045077" y="4918759"/>
                  <a:pt x="2045077" y="4918759"/>
                  <a:pt x="2046932" y="4909619"/>
                </a:cubicBezTo>
                <a:cubicBezTo>
                  <a:pt x="2046932" y="4909619"/>
                  <a:pt x="2046932" y="4909619"/>
                  <a:pt x="2043223" y="4916930"/>
                </a:cubicBezTo>
                <a:cubicBezTo>
                  <a:pt x="2028392" y="4909619"/>
                  <a:pt x="2022830" y="4891344"/>
                  <a:pt x="2030246" y="4876722"/>
                </a:cubicBezTo>
                <a:cubicBezTo>
                  <a:pt x="2034882" y="4869411"/>
                  <a:pt x="2041833" y="4863929"/>
                  <a:pt x="2049479" y="4861416"/>
                </a:cubicBezTo>
                <a:close/>
                <a:moveTo>
                  <a:pt x="2442328" y="4860310"/>
                </a:moveTo>
                <a:cubicBezTo>
                  <a:pt x="2451661" y="4862151"/>
                  <a:pt x="2457259" y="4867669"/>
                  <a:pt x="2460992" y="4875029"/>
                </a:cubicBezTo>
                <a:cubicBezTo>
                  <a:pt x="2464726" y="4882389"/>
                  <a:pt x="2466593" y="4891587"/>
                  <a:pt x="2462859" y="4898947"/>
                </a:cubicBezTo>
                <a:cubicBezTo>
                  <a:pt x="2459125" y="4911826"/>
                  <a:pt x="2447927" y="4919186"/>
                  <a:pt x="2434862" y="4919186"/>
                </a:cubicBezTo>
                <a:cubicBezTo>
                  <a:pt x="2431129" y="4919186"/>
                  <a:pt x="2427395" y="4919186"/>
                  <a:pt x="2425529" y="4919186"/>
                </a:cubicBezTo>
                <a:cubicBezTo>
                  <a:pt x="2425529" y="4919186"/>
                  <a:pt x="2425529" y="4919186"/>
                  <a:pt x="2421796" y="4917346"/>
                </a:cubicBezTo>
                <a:cubicBezTo>
                  <a:pt x="2414330" y="4915506"/>
                  <a:pt x="2408732" y="4909986"/>
                  <a:pt x="2404997" y="4902627"/>
                </a:cubicBezTo>
                <a:cubicBezTo>
                  <a:pt x="2401265" y="4895267"/>
                  <a:pt x="2399398" y="4887908"/>
                  <a:pt x="2403132" y="4878708"/>
                </a:cubicBezTo>
                <a:cubicBezTo>
                  <a:pt x="2408732" y="4863989"/>
                  <a:pt x="2425529" y="4854790"/>
                  <a:pt x="2442328" y="4860310"/>
                </a:cubicBezTo>
                <a:close/>
                <a:moveTo>
                  <a:pt x="1290250" y="4853410"/>
                </a:moveTo>
                <a:cubicBezTo>
                  <a:pt x="1298539" y="4853410"/>
                  <a:pt x="1306827" y="4856230"/>
                  <a:pt x="1312353" y="4861870"/>
                </a:cubicBezTo>
                <a:cubicBezTo>
                  <a:pt x="1325246" y="4875029"/>
                  <a:pt x="1327088" y="4893827"/>
                  <a:pt x="1316036" y="4906986"/>
                </a:cubicBezTo>
                <a:cubicBezTo>
                  <a:pt x="1308669" y="4912626"/>
                  <a:pt x="1301302" y="4916385"/>
                  <a:pt x="1292092" y="4916385"/>
                </a:cubicBezTo>
                <a:cubicBezTo>
                  <a:pt x="1284724" y="4916385"/>
                  <a:pt x="1277355" y="4914506"/>
                  <a:pt x="1271831" y="4908866"/>
                </a:cubicBezTo>
                <a:cubicBezTo>
                  <a:pt x="1258936" y="4895707"/>
                  <a:pt x="1257095" y="4875029"/>
                  <a:pt x="1268146" y="4861870"/>
                </a:cubicBezTo>
                <a:cubicBezTo>
                  <a:pt x="1273673" y="4856230"/>
                  <a:pt x="1281961" y="4853410"/>
                  <a:pt x="1290250" y="4853410"/>
                </a:cubicBezTo>
                <a:close/>
                <a:moveTo>
                  <a:pt x="3649960" y="4850591"/>
                </a:moveTo>
                <a:cubicBezTo>
                  <a:pt x="3663025" y="4850591"/>
                  <a:pt x="3676090" y="4859856"/>
                  <a:pt x="3679824" y="4870972"/>
                </a:cubicBezTo>
                <a:cubicBezTo>
                  <a:pt x="3681691" y="4880237"/>
                  <a:pt x="3681691" y="4887647"/>
                  <a:pt x="3677957" y="4895058"/>
                </a:cubicBezTo>
                <a:cubicBezTo>
                  <a:pt x="3674223" y="4902469"/>
                  <a:pt x="3668625" y="4908028"/>
                  <a:pt x="3661159" y="4911734"/>
                </a:cubicBezTo>
                <a:cubicBezTo>
                  <a:pt x="3661159" y="4911734"/>
                  <a:pt x="3661159" y="4911734"/>
                  <a:pt x="3659292" y="4911734"/>
                </a:cubicBezTo>
                <a:cubicBezTo>
                  <a:pt x="3655559" y="4913586"/>
                  <a:pt x="3651825" y="4913586"/>
                  <a:pt x="3648092" y="4913586"/>
                </a:cubicBezTo>
                <a:cubicBezTo>
                  <a:pt x="3635026" y="4913586"/>
                  <a:pt x="3623828" y="4904323"/>
                  <a:pt x="3620095" y="4891353"/>
                </a:cubicBezTo>
                <a:cubicBezTo>
                  <a:pt x="3614495" y="4876531"/>
                  <a:pt x="3621961" y="4858003"/>
                  <a:pt x="3638759" y="4852444"/>
                </a:cubicBezTo>
                <a:cubicBezTo>
                  <a:pt x="3644360" y="4850591"/>
                  <a:pt x="3646227" y="4850591"/>
                  <a:pt x="3649960" y="4850591"/>
                </a:cubicBezTo>
                <a:close/>
                <a:moveTo>
                  <a:pt x="5741615" y="4848957"/>
                </a:moveTo>
                <a:cubicBezTo>
                  <a:pt x="5749495" y="4849191"/>
                  <a:pt x="5757372" y="4852458"/>
                  <a:pt x="5762934" y="4858057"/>
                </a:cubicBezTo>
                <a:cubicBezTo>
                  <a:pt x="5775912" y="4871122"/>
                  <a:pt x="5775912" y="4891654"/>
                  <a:pt x="5762934" y="4902854"/>
                </a:cubicBezTo>
                <a:cubicBezTo>
                  <a:pt x="5757372" y="4908453"/>
                  <a:pt x="5749959" y="4912185"/>
                  <a:pt x="5742541" y="4912185"/>
                </a:cubicBezTo>
                <a:cubicBezTo>
                  <a:pt x="5733273" y="4912185"/>
                  <a:pt x="5725857" y="4908453"/>
                  <a:pt x="5720295" y="4902854"/>
                </a:cubicBezTo>
                <a:lnTo>
                  <a:pt x="5718441" y="4900987"/>
                </a:lnTo>
                <a:cubicBezTo>
                  <a:pt x="5707317" y="4887921"/>
                  <a:pt x="5707317" y="4869256"/>
                  <a:pt x="5720295" y="4858057"/>
                </a:cubicBezTo>
                <a:cubicBezTo>
                  <a:pt x="5725857" y="4851523"/>
                  <a:pt x="5733736" y="4848724"/>
                  <a:pt x="5741615" y="4848957"/>
                </a:cubicBezTo>
                <a:close/>
                <a:moveTo>
                  <a:pt x="4977047" y="4848491"/>
                </a:moveTo>
                <a:cubicBezTo>
                  <a:pt x="4985158" y="4848257"/>
                  <a:pt x="4993038" y="4851523"/>
                  <a:pt x="4998599" y="4858057"/>
                </a:cubicBezTo>
                <a:cubicBezTo>
                  <a:pt x="5011577" y="4869256"/>
                  <a:pt x="5011577" y="4887921"/>
                  <a:pt x="5000453" y="4900987"/>
                </a:cubicBezTo>
                <a:cubicBezTo>
                  <a:pt x="5000453" y="4900987"/>
                  <a:pt x="5000453" y="4900987"/>
                  <a:pt x="4998599" y="4902854"/>
                </a:cubicBezTo>
                <a:cubicBezTo>
                  <a:pt x="4993038" y="4908453"/>
                  <a:pt x="4983768" y="4912185"/>
                  <a:pt x="4976353" y="4912185"/>
                </a:cubicBezTo>
                <a:cubicBezTo>
                  <a:pt x="4968937" y="4912185"/>
                  <a:pt x="4961522" y="4908453"/>
                  <a:pt x="4954106" y="4902854"/>
                </a:cubicBezTo>
                <a:cubicBezTo>
                  <a:pt x="4942983" y="4891654"/>
                  <a:pt x="4942983" y="4871122"/>
                  <a:pt x="4954106" y="4859922"/>
                </a:cubicBezTo>
                <a:cubicBezTo>
                  <a:pt x="4960595" y="4852458"/>
                  <a:pt x="4968937" y="4848724"/>
                  <a:pt x="4977047" y="4848491"/>
                </a:cubicBezTo>
                <a:close/>
                <a:moveTo>
                  <a:pt x="4326103" y="4838418"/>
                </a:moveTo>
                <a:cubicBezTo>
                  <a:pt x="4334035" y="4839808"/>
                  <a:pt x="4341034" y="4844443"/>
                  <a:pt x="4345701" y="4850932"/>
                </a:cubicBezTo>
                <a:cubicBezTo>
                  <a:pt x="4355033" y="4865763"/>
                  <a:pt x="4351300" y="4884302"/>
                  <a:pt x="4338235" y="4893572"/>
                </a:cubicBezTo>
                <a:cubicBezTo>
                  <a:pt x="4338235" y="4893572"/>
                  <a:pt x="4338235" y="4893572"/>
                  <a:pt x="4336367" y="4895425"/>
                </a:cubicBezTo>
                <a:cubicBezTo>
                  <a:pt x="4330769" y="4899134"/>
                  <a:pt x="4325169" y="4900987"/>
                  <a:pt x="4317703" y="4900987"/>
                </a:cubicBezTo>
                <a:cubicBezTo>
                  <a:pt x="4308371" y="4900987"/>
                  <a:pt x="4299039" y="4895425"/>
                  <a:pt x="4293438" y="4888009"/>
                </a:cubicBezTo>
                <a:cubicBezTo>
                  <a:pt x="4282239" y="4873178"/>
                  <a:pt x="4285973" y="4854640"/>
                  <a:pt x="4300904" y="4845370"/>
                </a:cubicBezTo>
                <a:cubicBezTo>
                  <a:pt x="4309305" y="4838881"/>
                  <a:pt x="4318169" y="4837027"/>
                  <a:pt x="4326103" y="4838418"/>
                </a:cubicBezTo>
                <a:close/>
                <a:moveTo>
                  <a:pt x="1492975" y="4837525"/>
                </a:moveTo>
                <a:cubicBezTo>
                  <a:pt x="1501142" y="4836591"/>
                  <a:pt x="1509540" y="4838458"/>
                  <a:pt x="1516072" y="4843124"/>
                </a:cubicBezTo>
                <a:cubicBezTo>
                  <a:pt x="1531004" y="4856190"/>
                  <a:pt x="1532871" y="4874855"/>
                  <a:pt x="1521672" y="4889787"/>
                </a:cubicBezTo>
                <a:cubicBezTo>
                  <a:pt x="1514207" y="4895386"/>
                  <a:pt x="1506738" y="4900987"/>
                  <a:pt x="1497407" y="4900987"/>
                </a:cubicBezTo>
                <a:cubicBezTo>
                  <a:pt x="1489941" y="4900987"/>
                  <a:pt x="1482475" y="4897253"/>
                  <a:pt x="1476875" y="4893520"/>
                </a:cubicBezTo>
                <a:lnTo>
                  <a:pt x="1475009" y="4891654"/>
                </a:lnTo>
                <a:cubicBezTo>
                  <a:pt x="1461943" y="4880455"/>
                  <a:pt x="1460076" y="4861789"/>
                  <a:pt x="1471276" y="4848724"/>
                </a:cubicBezTo>
                <a:cubicBezTo>
                  <a:pt x="1476875" y="4842192"/>
                  <a:pt x="1484809" y="4838458"/>
                  <a:pt x="1492975" y="4837525"/>
                </a:cubicBezTo>
                <a:close/>
                <a:moveTo>
                  <a:pt x="4803462" y="4818077"/>
                </a:moveTo>
                <a:cubicBezTo>
                  <a:pt x="4811395" y="4818305"/>
                  <a:pt x="4818859" y="4821504"/>
                  <a:pt x="4824459" y="4826987"/>
                </a:cubicBezTo>
                <a:cubicBezTo>
                  <a:pt x="4830059" y="4832470"/>
                  <a:pt x="4833791" y="4839780"/>
                  <a:pt x="4833791" y="4848919"/>
                </a:cubicBezTo>
                <a:cubicBezTo>
                  <a:pt x="4833791" y="4856229"/>
                  <a:pt x="4830059" y="4863539"/>
                  <a:pt x="4824459" y="4869023"/>
                </a:cubicBezTo>
                <a:cubicBezTo>
                  <a:pt x="4816992" y="4876334"/>
                  <a:pt x="4809527" y="4879988"/>
                  <a:pt x="4802061" y="4879988"/>
                </a:cubicBezTo>
                <a:cubicBezTo>
                  <a:pt x="4792729" y="4879988"/>
                  <a:pt x="4785262" y="4876334"/>
                  <a:pt x="4779663" y="4870850"/>
                </a:cubicBezTo>
                <a:cubicBezTo>
                  <a:pt x="4766597" y="4858057"/>
                  <a:pt x="4766597" y="4839780"/>
                  <a:pt x="4779663" y="4826987"/>
                </a:cubicBezTo>
                <a:cubicBezTo>
                  <a:pt x="4787129" y="4820590"/>
                  <a:pt x="4795528" y="4817849"/>
                  <a:pt x="4803462" y="4818077"/>
                </a:cubicBezTo>
                <a:close/>
                <a:moveTo>
                  <a:pt x="1702723" y="4814661"/>
                </a:moveTo>
                <a:cubicBezTo>
                  <a:pt x="1710657" y="4813260"/>
                  <a:pt x="1719056" y="4814661"/>
                  <a:pt x="1725587" y="4819327"/>
                </a:cubicBezTo>
                <a:cubicBezTo>
                  <a:pt x="1740520" y="4830525"/>
                  <a:pt x="1744254" y="4851058"/>
                  <a:pt x="1733055" y="4864123"/>
                </a:cubicBezTo>
                <a:cubicBezTo>
                  <a:pt x="1727454" y="4873455"/>
                  <a:pt x="1718123" y="4877189"/>
                  <a:pt x="1708789" y="4877189"/>
                </a:cubicBezTo>
                <a:cubicBezTo>
                  <a:pt x="1701324" y="4877189"/>
                  <a:pt x="1695724" y="4875322"/>
                  <a:pt x="1690125" y="4871589"/>
                </a:cubicBezTo>
                <a:cubicBezTo>
                  <a:pt x="1690125" y="4871589"/>
                  <a:pt x="1690125" y="4871589"/>
                  <a:pt x="1688258" y="4869722"/>
                </a:cubicBezTo>
                <a:cubicBezTo>
                  <a:pt x="1675193" y="4860390"/>
                  <a:pt x="1671459" y="4839859"/>
                  <a:pt x="1682659" y="4826793"/>
                </a:cubicBezTo>
                <a:cubicBezTo>
                  <a:pt x="1687324" y="4820261"/>
                  <a:pt x="1694792" y="4816060"/>
                  <a:pt x="1702723" y="4814661"/>
                </a:cubicBezTo>
                <a:close/>
                <a:moveTo>
                  <a:pt x="2299379" y="4805795"/>
                </a:moveTo>
                <a:cubicBezTo>
                  <a:pt x="2316289" y="4813261"/>
                  <a:pt x="2323804" y="4831925"/>
                  <a:pt x="2318168" y="4846859"/>
                </a:cubicBezTo>
                <a:cubicBezTo>
                  <a:pt x="2312531" y="4859924"/>
                  <a:pt x="2301259" y="4867390"/>
                  <a:pt x="2288107" y="4867390"/>
                </a:cubicBezTo>
                <a:cubicBezTo>
                  <a:pt x="2284350" y="4867390"/>
                  <a:pt x="2280592" y="4865523"/>
                  <a:pt x="2276835" y="4863657"/>
                </a:cubicBezTo>
                <a:cubicBezTo>
                  <a:pt x="2276835" y="4863657"/>
                  <a:pt x="2276835" y="4863657"/>
                  <a:pt x="2274956" y="4863657"/>
                </a:cubicBezTo>
                <a:cubicBezTo>
                  <a:pt x="2259925" y="4856191"/>
                  <a:pt x="2252409" y="4839393"/>
                  <a:pt x="2258046" y="4822594"/>
                </a:cubicBezTo>
                <a:cubicBezTo>
                  <a:pt x="2265561" y="4807662"/>
                  <a:pt x="2284350" y="4800195"/>
                  <a:pt x="2299379" y="4805795"/>
                </a:cubicBezTo>
                <a:close/>
                <a:moveTo>
                  <a:pt x="2980110" y="4804395"/>
                </a:moveTo>
                <a:cubicBezTo>
                  <a:pt x="2980110" y="4804395"/>
                  <a:pt x="2980110" y="4804395"/>
                  <a:pt x="2981989" y="4804395"/>
                </a:cubicBezTo>
                <a:cubicBezTo>
                  <a:pt x="2991388" y="4804395"/>
                  <a:pt x="2998906" y="4808128"/>
                  <a:pt x="3004546" y="4813727"/>
                </a:cubicBezTo>
                <a:cubicBezTo>
                  <a:pt x="3010187" y="4819327"/>
                  <a:pt x="3013946" y="4826793"/>
                  <a:pt x="3013946" y="4836126"/>
                </a:cubicBezTo>
                <a:cubicBezTo>
                  <a:pt x="3012066" y="4852923"/>
                  <a:pt x="2998906" y="4865989"/>
                  <a:pt x="2981989" y="4865989"/>
                </a:cubicBezTo>
                <a:cubicBezTo>
                  <a:pt x="2981989" y="4865989"/>
                  <a:pt x="2981989" y="4865989"/>
                  <a:pt x="2978230" y="4865989"/>
                </a:cubicBezTo>
                <a:cubicBezTo>
                  <a:pt x="2961310" y="4865989"/>
                  <a:pt x="2948151" y="4851058"/>
                  <a:pt x="2948151" y="4834259"/>
                </a:cubicBezTo>
                <a:cubicBezTo>
                  <a:pt x="2950032" y="4817460"/>
                  <a:pt x="2963189" y="4804395"/>
                  <a:pt x="2980110" y="4804395"/>
                </a:cubicBezTo>
                <a:close/>
                <a:moveTo>
                  <a:pt x="3135976" y="4800195"/>
                </a:moveTo>
                <a:cubicBezTo>
                  <a:pt x="3152894" y="4800195"/>
                  <a:pt x="3166053" y="4813165"/>
                  <a:pt x="3167933" y="4829841"/>
                </a:cubicBezTo>
                <a:cubicBezTo>
                  <a:pt x="3167933" y="4846515"/>
                  <a:pt x="3154774" y="4861338"/>
                  <a:pt x="3137855" y="4863191"/>
                </a:cubicBezTo>
                <a:cubicBezTo>
                  <a:pt x="3137855" y="4863191"/>
                  <a:pt x="3137855" y="4863191"/>
                  <a:pt x="3134095" y="4863191"/>
                </a:cubicBezTo>
                <a:cubicBezTo>
                  <a:pt x="3117177" y="4863191"/>
                  <a:pt x="3104019" y="4850220"/>
                  <a:pt x="3104019" y="4833546"/>
                </a:cubicBezTo>
                <a:cubicBezTo>
                  <a:pt x="3102139" y="4826135"/>
                  <a:pt x="3105899" y="4816871"/>
                  <a:pt x="3111537" y="4811312"/>
                </a:cubicBezTo>
                <a:cubicBezTo>
                  <a:pt x="3117177" y="4805753"/>
                  <a:pt x="3124697" y="4802048"/>
                  <a:pt x="3132217" y="4802048"/>
                </a:cubicBezTo>
                <a:cubicBezTo>
                  <a:pt x="3132217" y="4802048"/>
                  <a:pt x="3132217" y="4802048"/>
                  <a:pt x="3135976" y="4800195"/>
                </a:cubicBezTo>
                <a:close/>
                <a:moveTo>
                  <a:pt x="3794361" y="4794596"/>
                </a:moveTo>
                <a:cubicBezTo>
                  <a:pt x="3807338" y="4794596"/>
                  <a:pt x="3818463" y="4802008"/>
                  <a:pt x="3822170" y="4814977"/>
                </a:cubicBezTo>
                <a:cubicBezTo>
                  <a:pt x="3825878" y="4822388"/>
                  <a:pt x="3825878" y="4829798"/>
                  <a:pt x="3824023" y="4837210"/>
                </a:cubicBezTo>
                <a:cubicBezTo>
                  <a:pt x="3820316" y="4844621"/>
                  <a:pt x="3814755" y="4850181"/>
                  <a:pt x="3807338" y="4853886"/>
                </a:cubicBezTo>
                <a:cubicBezTo>
                  <a:pt x="3807338" y="4853886"/>
                  <a:pt x="3807338" y="4853886"/>
                  <a:pt x="3805484" y="4855739"/>
                </a:cubicBezTo>
                <a:cubicBezTo>
                  <a:pt x="3801776" y="4857591"/>
                  <a:pt x="3796215" y="4857591"/>
                  <a:pt x="3792506" y="4857591"/>
                </a:cubicBezTo>
                <a:cubicBezTo>
                  <a:pt x="3781384" y="4857591"/>
                  <a:pt x="3770260" y="4850181"/>
                  <a:pt x="3764699" y="4839063"/>
                </a:cubicBezTo>
                <a:cubicBezTo>
                  <a:pt x="3757283" y="4824240"/>
                  <a:pt x="3764699" y="4805713"/>
                  <a:pt x="3781384" y="4798301"/>
                </a:cubicBezTo>
                <a:cubicBezTo>
                  <a:pt x="3786946" y="4796449"/>
                  <a:pt x="3790654" y="4794596"/>
                  <a:pt x="3794361" y="4794596"/>
                </a:cubicBezTo>
                <a:close/>
                <a:moveTo>
                  <a:pt x="2829843" y="4793648"/>
                </a:moveTo>
                <a:cubicBezTo>
                  <a:pt x="2848381" y="4795501"/>
                  <a:pt x="2861359" y="4810324"/>
                  <a:pt x="2859504" y="4828852"/>
                </a:cubicBezTo>
                <a:cubicBezTo>
                  <a:pt x="2857650" y="4843674"/>
                  <a:pt x="2842819" y="4854791"/>
                  <a:pt x="2827987" y="4854791"/>
                </a:cubicBezTo>
                <a:cubicBezTo>
                  <a:pt x="2826136" y="4854791"/>
                  <a:pt x="2826136" y="4854791"/>
                  <a:pt x="2824279" y="4854791"/>
                </a:cubicBezTo>
                <a:cubicBezTo>
                  <a:pt x="2824279" y="4854791"/>
                  <a:pt x="2824279" y="4854791"/>
                  <a:pt x="2822427" y="4854791"/>
                </a:cubicBezTo>
                <a:cubicBezTo>
                  <a:pt x="2805741" y="4852939"/>
                  <a:pt x="2792765" y="4838116"/>
                  <a:pt x="2794617" y="4821441"/>
                </a:cubicBezTo>
                <a:cubicBezTo>
                  <a:pt x="2796473" y="4804766"/>
                  <a:pt x="2813157" y="4791796"/>
                  <a:pt x="2829843" y="4793648"/>
                </a:cubicBezTo>
                <a:close/>
                <a:moveTo>
                  <a:pt x="4137818" y="4788022"/>
                </a:moveTo>
                <a:cubicBezTo>
                  <a:pt x="4145517" y="4789876"/>
                  <a:pt x="4152050" y="4794974"/>
                  <a:pt x="4156716" y="4802390"/>
                </a:cubicBezTo>
                <a:cubicBezTo>
                  <a:pt x="4166049" y="4815367"/>
                  <a:pt x="4160449" y="4835760"/>
                  <a:pt x="4145516" y="4845030"/>
                </a:cubicBezTo>
                <a:cubicBezTo>
                  <a:pt x="4145516" y="4845030"/>
                  <a:pt x="4145516" y="4845030"/>
                  <a:pt x="4143649" y="4845030"/>
                </a:cubicBezTo>
                <a:cubicBezTo>
                  <a:pt x="4139918" y="4848738"/>
                  <a:pt x="4134318" y="4850591"/>
                  <a:pt x="4128719" y="4850591"/>
                </a:cubicBezTo>
                <a:cubicBezTo>
                  <a:pt x="4117521" y="4850591"/>
                  <a:pt x="4108188" y="4845030"/>
                  <a:pt x="4102587" y="4835760"/>
                </a:cubicBezTo>
                <a:cubicBezTo>
                  <a:pt x="4093255" y="4820929"/>
                  <a:pt x="4096988" y="4802390"/>
                  <a:pt x="4111921" y="4793120"/>
                </a:cubicBezTo>
                <a:cubicBezTo>
                  <a:pt x="4121251" y="4787558"/>
                  <a:pt x="4130117" y="4786167"/>
                  <a:pt x="4137818" y="4788022"/>
                </a:cubicBezTo>
                <a:close/>
                <a:moveTo>
                  <a:pt x="3284387" y="4786197"/>
                </a:moveTo>
                <a:cubicBezTo>
                  <a:pt x="3288096" y="4786197"/>
                  <a:pt x="3288096" y="4786197"/>
                  <a:pt x="3289950" y="4786197"/>
                </a:cubicBezTo>
                <a:cubicBezTo>
                  <a:pt x="3304781" y="4786197"/>
                  <a:pt x="3317757" y="4797314"/>
                  <a:pt x="3321468" y="4812137"/>
                </a:cubicBezTo>
                <a:cubicBezTo>
                  <a:pt x="3323319" y="4828811"/>
                  <a:pt x="3312197" y="4845487"/>
                  <a:pt x="3293657" y="4847339"/>
                </a:cubicBezTo>
                <a:lnTo>
                  <a:pt x="3291804" y="4847339"/>
                </a:lnTo>
                <a:cubicBezTo>
                  <a:pt x="3291804" y="4849192"/>
                  <a:pt x="3289950" y="4849192"/>
                  <a:pt x="3288096" y="4849192"/>
                </a:cubicBezTo>
                <a:cubicBezTo>
                  <a:pt x="3273264" y="4849192"/>
                  <a:pt x="3260286" y="4836222"/>
                  <a:pt x="3258432" y="4821399"/>
                </a:cubicBezTo>
                <a:cubicBezTo>
                  <a:pt x="3254725" y="4804725"/>
                  <a:pt x="3267702" y="4789902"/>
                  <a:pt x="3284387" y="4786197"/>
                </a:cubicBezTo>
                <a:close/>
                <a:moveTo>
                  <a:pt x="1917987" y="4782696"/>
                </a:moveTo>
                <a:cubicBezTo>
                  <a:pt x="1925539" y="4781063"/>
                  <a:pt x="1933777" y="4782463"/>
                  <a:pt x="1941099" y="4787129"/>
                </a:cubicBezTo>
                <a:cubicBezTo>
                  <a:pt x="1955745" y="4796461"/>
                  <a:pt x="1961236" y="4815127"/>
                  <a:pt x="1952082" y="4830059"/>
                </a:cubicBezTo>
                <a:cubicBezTo>
                  <a:pt x="1946590" y="4839391"/>
                  <a:pt x="1937438" y="4844991"/>
                  <a:pt x="1926454" y="4844991"/>
                </a:cubicBezTo>
                <a:cubicBezTo>
                  <a:pt x="1920962" y="4844991"/>
                  <a:pt x="1915470" y="4843124"/>
                  <a:pt x="1909977" y="4839391"/>
                </a:cubicBezTo>
                <a:cubicBezTo>
                  <a:pt x="1909977" y="4839391"/>
                  <a:pt x="1909977" y="4839391"/>
                  <a:pt x="1908148" y="4839391"/>
                </a:cubicBezTo>
                <a:cubicBezTo>
                  <a:pt x="1893502" y="4830059"/>
                  <a:pt x="1889841" y="4811393"/>
                  <a:pt x="1898995" y="4796461"/>
                </a:cubicBezTo>
                <a:cubicBezTo>
                  <a:pt x="1903572" y="4788996"/>
                  <a:pt x="1910435" y="4784329"/>
                  <a:pt x="1917987" y="4782696"/>
                </a:cubicBezTo>
                <a:close/>
                <a:moveTo>
                  <a:pt x="4626827" y="4781996"/>
                </a:moveTo>
                <a:cubicBezTo>
                  <a:pt x="4635165" y="4782463"/>
                  <a:pt x="4643039" y="4786195"/>
                  <a:pt x="4648597" y="4792728"/>
                </a:cubicBezTo>
                <a:cubicBezTo>
                  <a:pt x="4654157" y="4798328"/>
                  <a:pt x="4656007" y="4807661"/>
                  <a:pt x="4656007" y="4815127"/>
                </a:cubicBezTo>
                <a:cubicBezTo>
                  <a:pt x="4656007" y="4822593"/>
                  <a:pt x="4652303" y="4831925"/>
                  <a:pt x="4644891" y="4837525"/>
                </a:cubicBezTo>
                <a:cubicBezTo>
                  <a:pt x="4644891" y="4837525"/>
                  <a:pt x="4644891" y="4837525"/>
                  <a:pt x="4643039" y="4837525"/>
                </a:cubicBezTo>
                <a:cubicBezTo>
                  <a:pt x="4637481" y="4843124"/>
                  <a:pt x="4631923" y="4844991"/>
                  <a:pt x="4622658" y="4844991"/>
                </a:cubicBezTo>
                <a:cubicBezTo>
                  <a:pt x="4615247" y="4844991"/>
                  <a:pt x="4605983" y="4841258"/>
                  <a:pt x="4600423" y="4835659"/>
                </a:cubicBezTo>
                <a:cubicBezTo>
                  <a:pt x="4594866" y="4830059"/>
                  <a:pt x="4593013" y="4820726"/>
                  <a:pt x="4593013" y="4813260"/>
                </a:cubicBezTo>
                <a:cubicBezTo>
                  <a:pt x="4593013" y="4803927"/>
                  <a:pt x="4596717" y="4796461"/>
                  <a:pt x="4602278" y="4790862"/>
                </a:cubicBezTo>
                <a:cubicBezTo>
                  <a:pt x="4609687" y="4784329"/>
                  <a:pt x="4618489" y="4781530"/>
                  <a:pt x="4626827" y="4781996"/>
                </a:cubicBezTo>
                <a:close/>
                <a:moveTo>
                  <a:pt x="2679375" y="4768958"/>
                </a:moveTo>
                <a:cubicBezTo>
                  <a:pt x="2688707" y="4770838"/>
                  <a:pt x="2696173" y="4776478"/>
                  <a:pt x="2701772" y="4782117"/>
                </a:cubicBezTo>
                <a:cubicBezTo>
                  <a:pt x="2705507" y="4789635"/>
                  <a:pt x="2707371" y="4799035"/>
                  <a:pt x="2705507" y="4806556"/>
                </a:cubicBezTo>
                <a:cubicBezTo>
                  <a:pt x="2701772" y="4821594"/>
                  <a:pt x="2690573" y="4830993"/>
                  <a:pt x="2675641" y="4830993"/>
                </a:cubicBezTo>
                <a:cubicBezTo>
                  <a:pt x="2673775" y="4830993"/>
                  <a:pt x="2670042" y="4830993"/>
                  <a:pt x="2668175" y="4830993"/>
                </a:cubicBezTo>
                <a:cubicBezTo>
                  <a:pt x="2649511" y="4827233"/>
                  <a:pt x="2640177" y="4810315"/>
                  <a:pt x="2642043" y="4793396"/>
                </a:cubicBezTo>
                <a:cubicBezTo>
                  <a:pt x="2645777" y="4776478"/>
                  <a:pt x="2662576" y="4765198"/>
                  <a:pt x="2679375" y="4768958"/>
                </a:cubicBezTo>
                <a:close/>
                <a:moveTo>
                  <a:pt x="5456512" y="4766599"/>
                </a:moveTo>
                <a:cubicBezTo>
                  <a:pt x="5464387" y="4766599"/>
                  <a:pt x="5472262" y="4769398"/>
                  <a:pt x="5477820" y="4774998"/>
                </a:cubicBezTo>
                <a:cubicBezTo>
                  <a:pt x="5485232" y="4782464"/>
                  <a:pt x="5488937" y="4789929"/>
                  <a:pt x="5488937" y="4799263"/>
                </a:cubicBezTo>
                <a:cubicBezTo>
                  <a:pt x="5488937" y="4806728"/>
                  <a:pt x="5485232" y="4816062"/>
                  <a:pt x="5479673" y="4821661"/>
                </a:cubicBezTo>
                <a:cubicBezTo>
                  <a:pt x="5474115" y="4827260"/>
                  <a:pt x="5466703" y="4830993"/>
                  <a:pt x="5457439" y="4830993"/>
                </a:cubicBezTo>
                <a:cubicBezTo>
                  <a:pt x="5450027" y="4830993"/>
                  <a:pt x="5442617" y="4827260"/>
                  <a:pt x="5437059" y="4821661"/>
                </a:cubicBezTo>
                <a:cubicBezTo>
                  <a:pt x="5429647" y="4814195"/>
                  <a:pt x="5425942" y="4806728"/>
                  <a:pt x="5425942" y="4797396"/>
                </a:cubicBezTo>
                <a:cubicBezTo>
                  <a:pt x="5425942" y="4789929"/>
                  <a:pt x="5429647" y="4782464"/>
                  <a:pt x="5435205" y="4774998"/>
                </a:cubicBezTo>
                <a:cubicBezTo>
                  <a:pt x="5440765" y="4769398"/>
                  <a:pt x="5448640" y="4766599"/>
                  <a:pt x="5456512" y="4766599"/>
                </a:cubicBezTo>
                <a:close/>
                <a:moveTo>
                  <a:pt x="5263553" y="4765255"/>
                </a:moveTo>
                <a:cubicBezTo>
                  <a:pt x="5271657" y="4765255"/>
                  <a:pt x="5279533" y="4768566"/>
                  <a:pt x="5285089" y="4774241"/>
                </a:cubicBezTo>
                <a:cubicBezTo>
                  <a:pt x="5290649" y="4781808"/>
                  <a:pt x="5294355" y="4789375"/>
                  <a:pt x="5294355" y="4796942"/>
                </a:cubicBezTo>
                <a:cubicBezTo>
                  <a:pt x="5294355" y="4806401"/>
                  <a:pt x="5290649" y="4813968"/>
                  <a:pt x="5285089" y="4819643"/>
                </a:cubicBezTo>
                <a:cubicBezTo>
                  <a:pt x="5277679" y="4827210"/>
                  <a:pt x="5270268" y="4830993"/>
                  <a:pt x="5261006" y="4830993"/>
                </a:cubicBezTo>
                <a:cubicBezTo>
                  <a:pt x="5253594" y="4830993"/>
                  <a:pt x="5246182" y="4827210"/>
                  <a:pt x="5240623" y="4821535"/>
                </a:cubicBezTo>
                <a:cubicBezTo>
                  <a:pt x="5233211" y="4815859"/>
                  <a:pt x="5231360" y="4806401"/>
                  <a:pt x="5231360" y="4798833"/>
                </a:cubicBezTo>
                <a:cubicBezTo>
                  <a:pt x="5231360" y="4789375"/>
                  <a:pt x="5233211" y="4781808"/>
                  <a:pt x="5240623" y="4776133"/>
                </a:cubicBezTo>
                <a:cubicBezTo>
                  <a:pt x="5247107" y="4768566"/>
                  <a:pt x="5255445" y="4765255"/>
                  <a:pt x="5263553" y="4765255"/>
                </a:cubicBezTo>
                <a:close/>
                <a:moveTo>
                  <a:pt x="3433268" y="4758200"/>
                </a:moveTo>
                <a:cubicBezTo>
                  <a:pt x="3436975" y="4758200"/>
                  <a:pt x="3440683" y="4758200"/>
                  <a:pt x="3442537" y="4758200"/>
                </a:cubicBezTo>
                <a:cubicBezTo>
                  <a:pt x="3457367" y="4758200"/>
                  <a:pt x="3468492" y="4767531"/>
                  <a:pt x="3472200" y="4782464"/>
                </a:cubicBezTo>
                <a:cubicBezTo>
                  <a:pt x="3475908" y="4799263"/>
                  <a:pt x="3466638" y="4816062"/>
                  <a:pt x="3449951" y="4819794"/>
                </a:cubicBezTo>
                <a:cubicBezTo>
                  <a:pt x="3446245" y="4819794"/>
                  <a:pt x="3442537" y="4819794"/>
                  <a:pt x="3440683" y="4819794"/>
                </a:cubicBezTo>
                <a:cubicBezTo>
                  <a:pt x="3425852" y="4819794"/>
                  <a:pt x="3412874" y="4810461"/>
                  <a:pt x="3411020" y="4795529"/>
                </a:cubicBezTo>
                <a:cubicBezTo>
                  <a:pt x="3407312" y="4778731"/>
                  <a:pt x="3416582" y="4761932"/>
                  <a:pt x="3433268" y="4758200"/>
                </a:cubicBezTo>
                <a:close/>
                <a:moveTo>
                  <a:pt x="610074" y="4755767"/>
                </a:moveTo>
                <a:cubicBezTo>
                  <a:pt x="617953" y="4757139"/>
                  <a:pt x="625369" y="4761251"/>
                  <a:pt x="630931" y="4767648"/>
                </a:cubicBezTo>
                <a:cubicBezTo>
                  <a:pt x="636493" y="4774959"/>
                  <a:pt x="638347" y="4782269"/>
                  <a:pt x="636493" y="4791407"/>
                </a:cubicBezTo>
                <a:cubicBezTo>
                  <a:pt x="634639" y="4798718"/>
                  <a:pt x="630931" y="4806029"/>
                  <a:pt x="623515" y="4811511"/>
                </a:cubicBezTo>
                <a:cubicBezTo>
                  <a:pt x="619807" y="4815167"/>
                  <a:pt x="612393" y="4816994"/>
                  <a:pt x="606831" y="4816994"/>
                </a:cubicBezTo>
                <a:cubicBezTo>
                  <a:pt x="595707" y="4816994"/>
                  <a:pt x="586437" y="4811511"/>
                  <a:pt x="580875" y="4804200"/>
                </a:cubicBezTo>
                <a:cubicBezTo>
                  <a:pt x="569752" y="4789579"/>
                  <a:pt x="573460" y="4769476"/>
                  <a:pt x="586437" y="4760337"/>
                </a:cubicBezTo>
                <a:cubicBezTo>
                  <a:pt x="593853" y="4755767"/>
                  <a:pt x="602194" y="4754398"/>
                  <a:pt x="610074" y="4755767"/>
                </a:cubicBezTo>
                <a:close/>
                <a:moveTo>
                  <a:pt x="798661" y="4751899"/>
                </a:moveTo>
                <a:cubicBezTo>
                  <a:pt x="806645" y="4753066"/>
                  <a:pt x="814161" y="4757266"/>
                  <a:pt x="818857" y="4763799"/>
                </a:cubicBezTo>
                <a:cubicBezTo>
                  <a:pt x="830131" y="4778731"/>
                  <a:pt x="828252" y="4797396"/>
                  <a:pt x="815101" y="4808594"/>
                </a:cubicBezTo>
                <a:cubicBezTo>
                  <a:pt x="809464" y="4812328"/>
                  <a:pt x="801948" y="4814195"/>
                  <a:pt x="796312" y="4814195"/>
                </a:cubicBezTo>
                <a:cubicBezTo>
                  <a:pt x="785040" y="4814195"/>
                  <a:pt x="777525" y="4810461"/>
                  <a:pt x="770009" y="4802995"/>
                </a:cubicBezTo>
                <a:cubicBezTo>
                  <a:pt x="758736" y="4788063"/>
                  <a:pt x="760616" y="4769398"/>
                  <a:pt x="775645" y="4758200"/>
                </a:cubicBezTo>
                <a:cubicBezTo>
                  <a:pt x="782221" y="4752599"/>
                  <a:pt x="790676" y="4750733"/>
                  <a:pt x="798661" y="4751899"/>
                </a:cubicBezTo>
                <a:close/>
                <a:moveTo>
                  <a:pt x="988294" y="4749759"/>
                </a:moveTo>
                <a:cubicBezTo>
                  <a:pt x="996405" y="4750218"/>
                  <a:pt x="1004283" y="4753439"/>
                  <a:pt x="1009845" y="4759878"/>
                </a:cubicBezTo>
                <a:cubicBezTo>
                  <a:pt x="1015406" y="4767238"/>
                  <a:pt x="1019114" y="4774597"/>
                  <a:pt x="1017261" y="4783796"/>
                </a:cubicBezTo>
                <a:cubicBezTo>
                  <a:pt x="1017261" y="4791155"/>
                  <a:pt x="1013553" y="4798515"/>
                  <a:pt x="1006137" y="4804034"/>
                </a:cubicBezTo>
                <a:cubicBezTo>
                  <a:pt x="1000575" y="4809555"/>
                  <a:pt x="995013" y="4811393"/>
                  <a:pt x="987599" y="4811393"/>
                </a:cubicBezTo>
                <a:cubicBezTo>
                  <a:pt x="978329" y="4811393"/>
                  <a:pt x="969059" y="4807714"/>
                  <a:pt x="963497" y="4802195"/>
                </a:cubicBezTo>
                <a:cubicBezTo>
                  <a:pt x="963497" y="4802195"/>
                  <a:pt x="963497" y="4802195"/>
                  <a:pt x="961643" y="4800354"/>
                </a:cubicBezTo>
                <a:cubicBezTo>
                  <a:pt x="950519" y="4787475"/>
                  <a:pt x="952373" y="4767238"/>
                  <a:pt x="965351" y="4756198"/>
                </a:cubicBezTo>
                <a:cubicBezTo>
                  <a:pt x="971840" y="4751599"/>
                  <a:pt x="980183" y="4749299"/>
                  <a:pt x="988294" y="4749759"/>
                </a:cubicBezTo>
                <a:close/>
                <a:moveTo>
                  <a:pt x="4446661" y="4745099"/>
                </a:moveTo>
                <a:cubicBezTo>
                  <a:pt x="4454717" y="4746026"/>
                  <a:pt x="4462086" y="4750197"/>
                  <a:pt x="4467613" y="4756686"/>
                </a:cubicBezTo>
                <a:cubicBezTo>
                  <a:pt x="4476822" y="4769663"/>
                  <a:pt x="4474981" y="4788202"/>
                  <a:pt x="4462086" y="4799326"/>
                </a:cubicBezTo>
                <a:cubicBezTo>
                  <a:pt x="4462086" y="4799326"/>
                  <a:pt x="4462086" y="4799326"/>
                  <a:pt x="4460247" y="4801180"/>
                </a:cubicBezTo>
                <a:cubicBezTo>
                  <a:pt x="4454717" y="4804886"/>
                  <a:pt x="4449194" y="4808594"/>
                  <a:pt x="4441825" y="4808594"/>
                </a:cubicBezTo>
                <a:cubicBezTo>
                  <a:pt x="4432616" y="4808594"/>
                  <a:pt x="4423405" y="4803034"/>
                  <a:pt x="4417881" y="4795618"/>
                </a:cubicBezTo>
                <a:cubicBezTo>
                  <a:pt x="4406829" y="4782640"/>
                  <a:pt x="4408671" y="4764101"/>
                  <a:pt x="4421563" y="4752978"/>
                </a:cubicBezTo>
                <a:cubicBezTo>
                  <a:pt x="4429852" y="4746489"/>
                  <a:pt x="4438601" y="4744172"/>
                  <a:pt x="4446661" y="4745099"/>
                </a:cubicBezTo>
                <a:close/>
                <a:moveTo>
                  <a:pt x="1181060" y="4744160"/>
                </a:moveTo>
                <a:cubicBezTo>
                  <a:pt x="1188880" y="4744160"/>
                  <a:pt x="1196700" y="4746919"/>
                  <a:pt x="1202219" y="4752439"/>
                </a:cubicBezTo>
                <a:cubicBezTo>
                  <a:pt x="1215098" y="4767158"/>
                  <a:pt x="1215098" y="4785556"/>
                  <a:pt x="1202219" y="4798435"/>
                </a:cubicBezTo>
                <a:cubicBezTo>
                  <a:pt x="1196700" y="4803954"/>
                  <a:pt x="1189340" y="4805794"/>
                  <a:pt x="1181981" y="4805794"/>
                </a:cubicBezTo>
                <a:cubicBezTo>
                  <a:pt x="1172781" y="4805794"/>
                  <a:pt x="1165422" y="4802114"/>
                  <a:pt x="1159902" y="4796595"/>
                </a:cubicBezTo>
                <a:cubicBezTo>
                  <a:pt x="1152543" y="4789235"/>
                  <a:pt x="1150703" y="4781876"/>
                  <a:pt x="1150703" y="4774518"/>
                </a:cubicBezTo>
                <a:cubicBezTo>
                  <a:pt x="1150703" y="4765318"/>
                  <a:pt x="1154383" y="4757959"/>
                  <a:pt x="1159902" y="4752439"/>
                </a:cubicBezTo>
                <a:cubicBezTo>
                  <a:pt x="1165423" y="4746919"/>
                  <a:pt x="1173242" y="4744160"/>
                  <a:pt x="1181060" y="4744160"/>
                </a:cubicBezTo>
                <a:close/>
                <a:moveTo>
                  <a:pt x="2137365" y="4741401"/>
                </a:moveTo>
                <a:cubicBezTo>
                  <a:pt x="2144916" y="4739068"/>
                  <a:pt x="2153611" y="4739534"/>
                  <a:pt x="2161849" y="4743268"/>
                </a:cubicBezTo>
                <a:cubicBezTo>
                  <a:pt x="2178323" y="4750733"/>
                  <a:pt x="2183816" y="4769398"/>
                  <a:pt x="2176494" y="4786197"/>
                </a:cubicBezTo>
                <a:cubicBezTo>
                  <a:pt x="2171001" y="4795529"/>
                  <a:pt x="2160018" y="4802995"/>
                  <a:pt x="2149034" y="4802995"/>
                </a:cubicBezTo>
                <a:cubicBezTo>
                  <a:pt x="2143543" y="4802995"/>
                  <a:pt x="2139881" y="4801128"/>
                  <a:pt x="2134389" y="4799263"/>
                </a:cubicBezTo>
                <a:cubicBezTo>
                  <a:pt x="2134389" y="4799263"/>
                  <a:pt x="2134389" y="4799263"/>
                  <a:pt x="2132559" y="4797396"/>
                </a:cubicBezTo>
                <a:cubicBezTo>
                  <a:pt x="2117914" y="4789929"/>
                  <a:pt x="2112421" y="4771265"/>
                  <a:pt x="2119743" y="4756333"/>
                </a:cubicBezTo>
                <a:cubicBezTo>
                  <a:pt x="2123405" y="4748867"/>
                  <a:pt x="2129813" y="4743733"/>
                  <a:pt x="2137365" y="4741401"/>
                </a:cubicBezTo>
                <a:close/>
                <a:moveTo>
                  <a:pt x="5632657" y="4734867"/>
                </a:moveTo>
                <a:cubicBezTo>
                  <a:pt x="5640589" y="4734867"/>
                  <a:pt x="5648523" y="4738133"/>
                  <a:pt x="5654123" y="4744667"/>
                </a:cubicBezTo>
                <a:cubicBezTo>
                  <a:pt x="5661589" y="4750266"/>
                  <a:pt x="5665322" y="4759599"/>
                  <a:pt x="5665322" y="4767064"/>
                </a:cubicBezTo>
                <a:cubicBezTo>
                  <a:pt x="5665322" y="4776397"/>
                  <a:pt x="5661589" y="4783863"/>
                  <a:pt x="5655989" y="4789463"/>
                </a:cubicBezTo>
                <a:cubicBezTo>
                  <a:pt x="5650390" y="4795063"/>
                  <a:pt x="5642923" y="4798795"/>
                  <a:pt x="5633591" y="4798795"/>
                </a:cubicBezTo>
                <a:cubicBezTo>
                  <a:pt x="5626125" y="4798795"/>
                  <a:pt x="5618659" y="4795063"/>
                  <a:pt x="5613059" y="4789463"/>
                </a:cubicBezTo>
                <a:cubicBezTo>
                  <a:pt x="5598127" y="4776397"/>
                  <a:pt x="5598127" y="4755866"/>
                  <a:pt x="5611193" y="4744667"/>
                </a:cubicBezTo>
                <a:cubicBezTo>
                  <a:pt x="5616793" y="4738133"/>
                  <a:pt x="5624724" y="4734867"/>
                  <a:pt x="5632657" y="4734867"/>
                </a:cubicBezTo>
                <a:close/>
                <a:moveTo>
                  <a:pt x="5086939" y="4734867"/>
                </a:moveTo>
                <a:cubicBezTo>
                  <a:pt x="5094989" y="4734867"/>
                  <a:pt x="5102810" y="4738133"/>
                  <a:pt x="5108329" y="4744667"/>
                </a:cubicBezTo>
                <a:cubicBezTo>
                  <a:pt x="5119367" y="4755866"/>
                  <a:pt x="5119367" y="4776397"/>
                  <a:pt x="5108329" y="4787597"/>
                </a:cubicBezTo>
                <a:cubicBezTo>
                  <a:pt x="5100970" y="4795063"/>
                  <a:pt x="5093609" y="4798795"/>
                  <a:pt x="5084411" y="4798795"/>
                </a:cubicBezTo>
                <a:cubicBezTo>
                  <a:pt x="5077051" y="4798795"/>
                  <a:pt x="5069693" y="4795063"/>
                  <a:pt x="5064171" y="4789463"/>
                </a:cubicBezTo>
                <a:cubicBezTo>
                  <a:pt x="5056813" y="4783863"/>
                  <a:pt x="5054973" y="4776397"/>
                  <a:pt x="5054973" y="4767064"/>
                </a:cubicBezTo>
                <a:cubicBezTo>
                  <a:pt x="5054973" y="4759599"/>
                  <a:pt x="5056813" y="4750266"/>
                  <a:pt x="5064171" y="4744667"/>
                </a:cubicBezTo>
                <a:cubicBezTo>
                  <a:pt x="5070611" y="4738133"/>
                  <a:pt x="5078891" y="4734867"/>
                  <a:pt x="5086939" y="4734867"/>
                </a:cubicBezTo>
                <a:close/>
                <a:moveTo>
                  <a:pt x="1379818" y="4734167"/>
                </a:moveTo>
                <a:cubicBezTo>
                  <a:pt x="1387749" y="4733934"/>
                  <a:pt x="1395682" y="4736733"/>
                  <a:pt x="1401282" y="4743267"/>
                </a:cubicBezTo>
                <a:cubicBezTo>
                  <a:pt x="1408748" y="4748866"/>
                  <a:pt x="1412480" y="4756332"/>
                  <a:pt x="1412480" y="4765664"/>
                </a:cubicBezTo>
                <a:cubicBezTo>
                  <a:pt x="1412480" y="4773130"/>
                  <a:pt x="1410614" y="4782463"/>
                  <a:pt x="1403149" y="4788062"/>
                </a:cubicBezTo>
                <a:cubicBezTo>
                  <a:pt x="1397549" y="4793663"/>
                  <a:pt x="1390083" y="4797395"/>
                  <a:pt x="1380750" y="4797395"/>
                </a:cubicBezTo>
                <a:cubicBezTo>
                  <a:pt x="1373284" y="4797395"/>
                  <a:pt x="1365818" y="4793663"/>
                  <a:pt x="1360218" y="4788062"/>
                </a:cubicBezTo>
                <a:lnTo>
                  <a:pt x="1358352" y="4786195"/>
                </a:lnTo>
                <a:cubicBezTo>
                  <a:pt x="1347153" y="4774997"/>
                  <a:pt x="1345286" y="4756332"/>
                  <a:pt x="1358352" y="4743267"/>
                </a:cubicBezTo>
                <a:cubicBezTo>
                  <a:pt x="1363951" y="4737667"/>
                  <a:pt x="1371885" y="4734401"/>
                  <a:pt x="1379818" y="4734167"/>
                </a:cubicBezTo>
                <a:close/>
                <a:moveTo>
                  <a:pt x="2533483" y="4732481"/>
                </a:moveTo>
                <a:cubicBezTo>
                  <a:pt x="2542753" y="4736161"/>
                  <a:pt x="2548315" y="4741681"/>
                  <a:pt x="2553877" y="4749040"/>
                </a:cubicBezTo>
                <a:cubicBezTo>
                  <a:pt x="2557585" y="4756398"/>
                  <a:pt x="2557585" y="4763758"/>
                  <a:pt x="2555730" y="4771117"/>
                </a:cubicBezTo>
                <a:cubicBezTo>
                  <a:pt x="2552024" y="4783996"/>
                  <a:pt x="2539047" y="4793196"/>
                  <a:pt x="2526069" y="4793196"/>
                </a:cubicBezTo>
                <a:cubicBezTo>
                  <a:pt x="2522362" y="4793196"/>
                  <a:pt x="2520507" y="4793196"/>
                  <a:pt x="2516799" y="4793196"/>
                </a:cubicBezTo>
                <a:cubicBezTo>
                  <a:pt x="2498260" y="4787676"/>
                  <a:pt x="2488990" y="4771117"/>
                  <a:pt x="2494552" y="4754558"/>
                </a:cubicBezTo>
                <a:cubicBezTo>
                  <a:pt x="2500114" y="4738001"/>
                  <a:pt x="2516799" y="4728801"/>
                  <a:pt x="2533483" y="4732481"/>
                </a:cubicBezTo>
                <a:close/>
                <a:moveTo>
                  <a:pt x="3933895" y="4730202"/>
                </a:moveTo>
                <a:cubicBezTo>
                  <a:pt x="3946874" y="4730202"/>
                  <a:pt x="3956143" y="4735801"/>
                  <a:pt x="3961704" y="4747000"/>
                </a:cubicBezTo>
                <a:cubicBezTo>
                  <a:pt x="3965411" y="4754466"/>
                  <a:pt x="3967265" y="4761932"/>
                  <a:pt x="3963557" y="4769398"/>
                </a:cubicBezTo>
                <a:cubicBezTo>
                  <a:pt x="3961704" y="4776865"/>
                  <a:pt x="3956143" y="4784330"/>
                  <a:pt x="3950579" y="4788063"/>
                </a:cubicBezTo>
                <a:cubicBezTo>
                  <a:pt x="3950579" y="4788063"/>
                  <a:pt x="3950579" y="4788063"/>
                  <a:pt x="3948725" y="4788063"/>
                </a:cubicBezTo>
                <a:cubicBezTo>
                  <a:pt x="3943165" y="4791796"/>
                  <a:pt x="3937603" y="4791796"/>
                  <a:pt x="3933895" y="4791796"/>
                </a:cubicBezTo>
                <a:cubicBezTo>
                  <a:pt x="3920918" y="4791796"/>
                  <a:pt x="3911648" y="4786197"/>
                  <a:pt x="3906086" y="4776865"/>
                </a:cubicBezTo>
                <a:cubicBezTo>
                  <a:pt x="3898670" y="4760067"/>
                  <a:pt x="3904232" y="4741401"/>
                  <a:pt x="3919064" y="4733934"/>
                </a:cubicBezTo>
                <a:cubicBezTo>
                  <a:pt x="3924626" y="4730202"/>
                  <a:pt x="3930188" y="4730202"/>
                  <a:pt x="3933895" y="4730202"/>
                </a:cubicBezTo>
                <a:close/>
                <a:moveTo>
                  <a:pt x="1582335" y="4718769"/>
                </a:moveTo>
                <a:cubicBezTo>
                  <a:pt x="1590266" y="4718069"/>
                  <a:pt x="1598665" y="4720402"/>
                  <a:pt x="1605198" y="4726001"/>
                </a:cubicBezTo>
                <a:cubicBezTo>
                  <a:pt x="1612665" y="4731600"/>
                  <a:pt x="1616398" y="4739068"/>
                  <a:pt x="1618264" y="4746532"/>
                </a:cubicBezTo>
                <a:cubicBezTo>
                  <a:pt x="1618264" y="4755866"/>
                  <a:pt x="1616398" y="4763331"/>
                  <a:pt x="1610797" y="4770798"/>
                </a:cubicBezTo>
                <a:cubicBezTo>
                  <a:pt x="1605198" y="4776397"/>
                  <a:pt x="1595865" y="4781996"/>
                  <a:pt x="1586534" y="4781996"/>
                </a:cubicBezTo>
                <a:cubicBezTo>
                  <a:pt x="1579067" y="4781996"/>
                  <a:pt x="1571602" y="4778264"/>
                  <a:pt x="1566002" y="4774530"/>
                </a:cubicBezTo>
                <a:cubicBezTo>
                  <a:pt x="1552937" y="4761465"/>
                  <a:pt x="1551070" y="4742800"/>
                  <a:pt x="1562269" y="4729734"/>
                </a:cubicBezTo>
                <a:cubicBezTo>
                  <a:pt x="1566935" y="4723201"/>
                  <a:pt x="1574401" y="4719469"/>
                  <a:pt x="1582335" y="4718769"/>
                </a:cubicBezTo>
                <a:close/>
                <a:moveTo>
                  <a:pt x="3590471" y="4714802"/>
                </a:moveTo>
                <a:cubicBezTo>
                  <a:pt x="3603447" y="4714802"/>
                  <a:pt x="3616425" y="4724067"/>
                  <a:pt x="3620133" y="4737035"/>
                </a:cubicBezTo>
                <a:cubicBezTo>
                  <a:pt x="3625695" y="4751858"/>
                  <a:pt x="3616425" y="4770386"/>
                  <a:pt x="3599739" y="4775945"/>
                </a:cubicBezTo>
                <a:lnTo>
                  <a:pt x="3597886" y="4775945"/>
                </a:lnTo>
                <a:cubicBezTo>
                  <a:pt x="3596031" y="4777797"/>
                  <a:pt x="3592323" y="4777797"/>
                  <a:pt x="3588616" y="4777797"/>
                </a:cubicBezTo>
                <a:cubicBezTo>
                  <a:pt x="3575638" y="4777797"/>
                  <a:pt x="3564516" y="4768533"/>
                  <a:pt x="3558954" y="4755565"/>
                </a:cubicBezTo>
                <a:cubicBezTo>
                  <a:pt x="3557100" y="4748153"/>
                  <a:pt x="3557100" y="4740742"/>
                  <a:pt x="3560808" y="4733330"/>
                </a:cubicBezTo>
                <a:cubicBezTo>
                  <a:pt x="3564516" y="4725919"/>
                  <a:pt x="3571930" y="4720360"/>
                  <a:pt x="3579346" y="4716654"/>
                </a:cubicBezTo>
                <a:cubicBezTo>
                  <a:pt x="3584909" y="4716654"/>
                  <a:pt x="3586762" y="4714802"/>
                  <a:pt x="3590471" y="4714802"/>
                </a:cubicBezTo>
                <a:close/>
                <a:moveTo>
                  <a:pt x="5810200" y="4705936"/>
                </a:moveTo>
                <a:lnTo>
                  <a:pt x="5812971" y="4707144"/>
                </a:lnTo>
                <a:lnTo>
                  <a:pt x="5812971" y="4767803"/>
                </a:lnTo>
                <a:lnTo>
                  <a:pt x="5809509" y="4769398"/>
                </a:lnTo>
                <a:cubicBezTo>
                  <a:pt x="5800299" y="4769398"/>
                  <a:pt x="5792931" y="4765664"/>
                  <a:pt x="5787405" y="4758198"/>
                </a:cubicBezTo>
                <a:cubicBezTo>
                  <a:pt x="5774512" y="4745132"/>
                  <a:pt x="5774512" y="4724601"/>
                  <a:pt x="5787405" y="4713402"/>
                </a:cubicBezTo>
                <a:cubicBezTo>
                  <a:pt x="5793853" y="4707803"/>
                  <a:pt x="5802142" y="4705469"/>
                  <a:pt x="5810200" y="4705936"/>
                </a:cubicBezTo>
                <a:close/>
                <a:moveTo>
                  <a:pt x="4908514" y="4705469"/>
                </a:moveTo>
                <a:cubicBezTo>
                  <a:pt x="4916512" y="4705002"/>
                  <a:pt x="4924279" y="4707803"/>
                  <a:pt x="4929762" y="4713402"/>
                </a:cubicBezTo>
                <a:cubicBezTo>
                  <a:pt x="4942555" y="4724601"/>
                  <a:pt x="4944382" y="4745132"/>
                  <a:pt x="4933417" y="4758198"/>
                </a:cubicBezTo>
                <a:cubicBezTo>
                  <a:pt x="4926107" y="4765664"/>
                  <a:pt x="4916967" y="4769398"/>
                  <a:pt x="4909658" y="4769398"/>
                </a:cubicBezTo>
                <a:cubicBezTo>
                  <a:pt x="4902347" y="4769398"/>
                  <a:pt x="4895037" y="4765664"/>
                  <a:pt x="4887727" y="4760065"/>
                </a:cubicBezTo>
                <a:cubicBezTo>
                  <a:pt x="4882243" y="4754466"/>
                  <a:pt x="4878589" y="4746999"/>
                  <a:pt x="4878589" y="4739533"/>
                </a:cubicBezTo>
                <a:cubicBezTo>
                  <a:pt x="4878589" y="4730200"/>
                  <a:pt x="4880416" y="4722734"/>
                  <a:pt x="4885899" y="4717135"/>
                </a:cubicBezTo>
                <a:cubicBezTo>
                  <a:pt x="4892295" y="4709669"/>
                  <a:pt x="4900519" y="4705936"/>
                  <a:pt x="4908514" y="4705469"/>
                </a:cubicBezTo>
                <a:close/>
                <a:moveTo>
                  <a:pt x="4263233" y="4701503"/>
                </a:moveTo>
                <a:cubicBezTo>
                  <a:pt x="4271013" y="4702669"/>
                  <a:pt x="4277878" y="4706869"/>
                  <a:pt x="4282455" y="4713402"/>
                </a:cubicBezTo>
                <a:cubicBezTo>
                  <a:pt x="4293438" y="4728333"/>
                  <a:pt x="4289777" y="4746999"/>
                  <a:pt x="4276963" y="4756332"/>
                </a:cubicBezTo>
                <a:cubicBezTo>
                  <a:pt x="4269641" y="4761931"/>
                  <a:pt x="4264147" y="4763798"/>
                  <a:pt x="4256825" y="4763798"/>
                </a:cubicBezTo>
                <a:cubicBezTo>
                  <a:pt x="4247672" y="4763798"/>
                  <a:pt x="4238520" y="4760065"/>
                  <a:pt x="4233027" y="4750733"/>
                </a:cubicBezTo>
                <a:cubicBezTo>
                  <a:pt x="4222043" y="4737667"/>
                  <a:pt x="4225707" y="4717135"/>
                  <a:pt x="4238520" y="4707803"/>
                </a:cubicBezTo>
                <a:cubicBezTo>
                  <a:pt x="4246757" y="4702203"/>
                  <a:pt x="4255452" y="4700337"/>
                  <a:pt x="4263233" y="4701503"/>
                </a:cubicBezTo>
                <a:close/>
                <a:moveTo>
                  <a:pt x="1792366" y="4695903"/>
                </a:moveTo>
                <a:cubicBezTo>
                  <a:pt x="1800476" y="4694736"/>
                  <a:pt x="1808819" y="4696603"/>
                  <a:pt x="1815308" y="4702203"/>
                </a:cubicBezTo>
                <a:cubicBezTo>
                  <a:pt x="1830138" y="4711535"/>
                  <a:pt x="1833848" y="4732067"/>
                  <a:pt x="1822724" y="4745132"/>
                </a:cubicBezTo>
                <a:cubicBezTo>
                  <a:pt x="1817162" y="4754466"/>
                  <a:pt x="1807893" y="4758198"/>
                  <a:pt x="1798623" y="4758198"/>
                </a:cubicBezTo>
                <a:cubicBezTo>
                  <a:pt x="1791206" y="4758198"/>
                  <a:pt x="1785644" y="4756332"/>
                  <a:pt x="1780084" y="4752599"/>
                </a:cubicBezTo>
                <a:cubicBezTo>
                  <a:pt x="1780084" y="4752599"/>
                  <a:pt x="1780084" y="4752599"/>
                  <a:pt x="1778230" y="4750733"/>
                </a:cubicBezTo>
                <a:cubicBezTo>
                  <a:pt x="1770814" y="4746999"/>
                  <a:pt x="1767106" y="4739533"/>
                  <a:pt x="1765253" y="4732067"/>
                </a:cubicBezTo>
                <a:cubicBezTo>
                  <a:pt x="1765253" y="4722734"/>
                  <a:pt x="1767106" y="4715268"/>
                  <a:pt x="1770814" y="4707803"/>
                </a:cubicBezTo>
                <a:cubicBezTo>
                  <a:pt x="1776376" y="4701270"/>
                  <a:pt x="1784256" y="4697070"/>
                  <a:pt x="1792366" y="4695903"/>
                </a:cubicBezTo>
                <a:close/>
                <a:moveTo>
                  <a:pt x="2388843" y="4683925"/>
                </a:moveTo>
                <a:cubicBezTo>
                  <a:pt x="2407382" y="4691285"/>
                  <a:pt x="2414797" y="4707844"/>
                  <a:pt x="2409235" y="4724402"/>
                </a:cubicBezTo>
                <a:cubicBezTo>
                  <a:pt x="2403674" y="4735440"/>
                  <a:pt x="2392550" y="4742800"/>
                  <a:pt x="2379573" y="4742800"/>
                </a:cubicBezTo>
                <a:cubicBezTo>
                  <a:pt x="2375864" y="4742800"/>
                  <a:pt x="2372158" y="4742800"/>
                  <a:pt x="2368449" y="4740960"/>
                </a:cubicBezTo>
                <a:cubicBezTo>
                  <a:pt x="2359179" y="4737280"/>
                  <a:pt x="2353618" y="4731761"/>
                  <a:pt x="2349910" y="4724402"/>
                </a:cubicBezTo>
                <a:cubicBezTo>
                  <a:pt x="2346203" y="4717042"/>
                  <a:pt x="2346203" y="4707844"/>
                  <a:pt x="2349910" y="4700484"/>
                </a:cubicBezTo>
                <a:cubicBezTo>
                  <a:pt x="2355472" y="4685765"/>
                  <a:pt x="2374011" y="4678406"/>
                  <a:pt x="2388843" y="4683925"/>
                </a:cubicBezTo>
                <a:close/>
                <a:moveTo>
                  <a:pt x="4736270" y="4675839"/>
                </a:moveTo>
                <a:cubicBezTo>
                  <a:pt x="4744379" y="4675605"/>
                  <a:pt x="4752259" y="4678406"/>
                  <a:pt x="4757821" y="4684005"/>
                </a:cubicBezTo>
                <a:cubicBezTo>
                  <a:pt x="4770799" y="4697071"/>
                  <a:pt x="4770799" y="4715735"/>
                  <a:pt x="4757821" y="4728801"/>
                </a:cubicBezTo>
                <a:cubicBezTo>
                  <a:pt x="4752259" y="4736267"/>
                  <a:pt x="4742989" y="4740000"/>
                  <a:pt x="4735573" y="4740000"/>
                </a:cubicBezTo>
                <a:cubicBezTo>
                  <a:pt x="4726305" y="4740000"/>
                  <a:pt x="4718889" y="4736267"/>
                  <a:pt x="4713327" y="4730668"/>
                </a:cubicBezTo>
                <a:cubicBezTo>
                  <a:pt x="4702205" y="4717602"/>
                  <a:pt x="4702205" y="4698937"/>
                  <a:pt x="4713327" y="4685871"/>
                </a:cubicBezTo>
                <a:cubicBezTo>
                  <a:pt x="4719815" y="4679339"/>
                  <a:pt x="4728157" y="4676072"/>
                  <a:pt x="4736270" y="4675839"/>
                </a:cubicBezTo>
                <a:close/>
                <a:moveTo>
                  <a:pt x="2005137" y="4664776"/>
                </a:moveTo>
                <a:cubicBezTo>
                  <a:pt x="2012786" y="4662949"/>
                  <a:pt x="2021127" y="4663862"/>
                  <a:pt x="2028543" y="4667518"/>
                </a:cubicBezTo>
                <a:cubicBezTo>
                  <a:pt x="2037812" y="4673001"/>
                  <a:pt x="2041521" y="4680311"/>
                  <a:pt x="2043374" y="4687622"/>
                </a:cubicBezTo>
                <a:cubicBezTo>
                  <a:pt x="2045228" y="4696761"/>
                  <a:pt x="2045228" y="4704070"/>
                  <a:pt x="2039666" y="4711381"/>
                </a:cubicBezTo>
                <a:cubicBezTo>
                  <a:pt x="2034105" y="4720519"/>
                  <a:pt x="2024835" y="4726003"/>
                  <a:pt x="2013711" y="4726003"/>
                </a:cubicBezTo>
                <a:cubicBezTo>
                  <a:pt x="2008150" y="4726003"/>
                  <a:pt x="2002589" y="4724174"/>
                  <a:pt x="1997027" y="4720519"/>
                </a:cubicBezTo>
                <a:cubicBezTo>
                  <a:pt x="1997027" y="4720519"/>
                  <a:pt x="1997027" y="4720519"/>
                  <a:pt x="1995173" y="4720519"/>
                </a:cubicBezTo>
                <a:cubicBezTo>
                  <a:pt x="1982195" y="4711381"/>
                  <a:pt x="1976633" y="4693105"/>
                  <a:pt x="1985903" y="4678484"/>
                </a:cubicBezTo>
                <a:cubicBezTo>
                  <a:pt x="1990538" y="4671174"/>
                  <a:pt x="1997491" y="4666605"/>
                  <a:pt x="2005137" y="4664776"/>
                </a:cubicBezTo>
                <a:close/>
                <a:moveTo>
                  <a:pt x="3735100" y="4661607"/>
                </a:moveTo>
                <a:cubicBezTo>
                  <a:pt x="3747916" y="4661607"/>
                  <a:pt x="3758899" y="4669019"/>
                  <a:pt x="3762559" y="4680135"/>
                </a:cubicBezTo>
                <a:cubicBezTo>
                  <a:pt x="3769882" y="4696809"/>
                  <a:pt x="3762559" y="4713485"/>
                  <a:pt x="3747916" y="4720897"/>
                </a:cubicBezTo>
                <a:lnTo>
                  <a:pt x="3746084" y="4720897"/>
                </a:lnTo>
                <a:cubicBezTo>
                  <a:pt x="3740594" y="4722750"/>
                  <a:pt x="3736931" y="4724602"/>
                  <a:pt x="3733270" y="4724602"/>
                </a:cubicBezTo>
                <a:cubicBezTo>
                  <a:pt x="3720455" y="4724602"/>
                  <a:pt x="3709472" y="4717192"/>
                  <a:pt x="3705811" y="4706074"/>
                </a:cubicBezTo>
                <a:cubicBezTo>
                  <a:pt x="3698488" y="4689399"/>
                  <a:pt x="3705811" y="4670872"/>
                  <a:pt x="3722286" y="4665312"/>
                </a:cubicBezTo>
                <a:cubicBezTo>
                  <a:pt x="3727779" y="4661607"/>
                  <a:pt x="3731439" y="4661607"/>
                  <a:pt x="3735100" y="4661607"/>
                </a:cubicBezTo>
                <a:close/>
                <a:moveTo>
                  <a:pt x="5362933" y="4655074"/>
                </a:moveTo>
                <a:cubicBezTo>
                  <a:pt x="5370928" y="4655074"/>
                  <a:pt x="5378697" y="4658340"/>
                  <a:pt x="5384179" y="4664874"/>
                </a:cubicBezTo>
                <a:cubicBezTo>
                  <a:pt x="5391489" y="4672340"/>
                  <a:pt x="5395143" y="4679806"/>
                  <a:pt x="5395143" y="4687272"/>
                </a:cubicBezTo>
                <a:cubicBezTo>
                  <a:pt x="5395143" y="4696604"/>
                  <a:pt x="5391489" y="4704070"/>
                  <a:pt x="5386007" y="4709671"/>
                </a:cubicBezTo>
                <a:cubicBezTo>
                  <a:pt x="5378697" y="4715270"/>
                  <a:pt x="5371385" y="4719002"/>
                  <a:pt x="5364075" y="4719002"/>
                </a:cubicBezTo>
                <a:cubicBezTo>
                  <a:pt x="5354935" y="4719002"/>
                  <a:pt x="5347626" y="4715270"/>
                  <a:pt x="5342143" y="4709671"/>
                </a:cubicBezTo>
                <a:cubicBezTo>
                  <a:pt x="5329351" y="4696604"/>
                  <a:pt x="5329351" y="4676073"/>
                  <a:pt x="5340315" y="4664874"/>
                </a:cubicBezTo>
                <a:cubicBezTo>
                  <a:pt x="5346713" y="4658340"/>
                  <a:pt x="5354935" y="4655074"/>
                  <a:pt x="5362933" y="4655074"/>
                </a:cubicBezTo>
                <a:close/>
                <a:moveTo>
                  <a:pt x="4076221" y="4652234"/>
                </a:moveTo>
                <a:cubicBezTo>
                  <a:pt x="4083922" y="4654087"/>
                  <a:pt x="4090455" y="4659186"/>
                  <a:pt x="4095120" y="4666601"/>
                </a:cubicBezTo>
                <a:cubicBezTo>
                  <a:pt x="4104454" y="4681433"/>
                  <a:pt x="4098855" y="4699972"/>
                  <a:pt x="4085789" y="4709241"/>
                </a:cubicBezTo>
                <a:cubicBezTo>
                  <a:pt x="4078323" y="4712949"/>
                  <a:pt x="4072723" y="4714803"/>
                  <a:pt x="4067123" y="4714803"/>
                </a:cubicBezTo>
                <a:cubicBezTo>
                  <a:pt x="4055925" y="4714803"/>
                  <a:pt x="4046593" y="4709241"/>
                  <a:pt x="4040993" y="4699972"/>
                </a:cubicBezTo>
                <a:cubicBezTo>
                  <a:pt x="4031659" y="4685141"/>
                  <a:pt x="4035393" y="4666601"/>
                  <a:pt x="4050325" y="4657332"/>
                </a:cubicBezTo>
                <a:cubicBezTo>
                  <a:pt x="4059657" y="4651770"/>
                  <a:pt x="4068523" y="4650379"/>
                  <a:pt x="4076221" y="4652234"/>
                </a:cubicBezTo>
                <a:close/>
                <a:moveTo>
                  <a:pt x="4561281" y="4643175"/>
                </a:moveTo>
                <a:cubicBezTo>
                  <a:pt x="4569681" y="4643408"/>
                  <a:pt x="4577613" y="4646675"/>
                  <a:pt x="4583214" y="4652274"/>
                </a:cubicBezTo>
                <a:cubicBezTo>
                  <a:pt x="4594413" y="4665339"/>
                  <a:pt x="4594413" y="4684005"/>
                  <a:pt x="4581346" y="4697071"/>
                </a:cubicBezTo>
                <a:cubicBezTo>
                  <a:pt x="4581346" y="4697071"/>
                  <a:pt x="4581346" y="4697071"/>
                  <a:pt x="4579481" y="4697071"/>
                </a:cubicBezTo>
                <a:cubicBezTo>
                  <a:pt x="4573880" y="4702670"/>
                  <a:pt x="4566414" y="4706402"/>
                  <a:pt x="4558948" y="4706402"/>
                </a:cubicBezTo>
                <a:cubicBezTo>
                  <a:pt x="4549615" y="4706402"/>
                  <a:pt x="4542151" y="4702670"/>
                  <a:pt x="4536551" y="4695204"/>
                </a:cubicBezTo>
                <a:cubicBezTo>
                  <a:pt x="4530951" y="4689605"/>
                  <a:pt x="4527219" y="4682138"/>
                  <a:pt x="4527219" y="4674673"/>
                </a:cubicBezTo>
                <a:cubicBezTo>
                  <a:pt x="4527219" y="4665339"/>
                  <a:pt x="4530951" y="4657875"/>
                  <a:pt x="4536551" y="4652274"/>
                </a:cubicBezTo>
                <a:cubicBezTo>
                  <a:pt x="4544017" y="4645742"/>
                  <a:pt x="4552883" y="4642942"/>
                  <a:pt x="4561281" y="4643175"/>
                </a:cubicBezTo>
                <a:close/>
                <a:moveTo>
                  <a:pt x="891429" y="4628676"/>
                </a:moveTo>
                <a:cubicBezTo>
                  <a:pt x="899209" y="4629835"/>
                  <a:pt x="906532" y="4634006"/>
                  <a:pt x="911108" y="4640494"/>
                </a:cubicBezTo>
                <a:cubicBezTo>
                  <a:pt x="923923" y="4655326"/>
                  <a:pt x="920261" y="4675719"/>
                  <a:pt x="907447" y="4684989"/>
                </a:cubicBezTo>
                <a:cubicBezTo>
                  <a:pt x="901954" y="4688696"/>
                  <a:pt x="894632" y="4692404"/>
                  <a:pt x="889141" y="4692404"/>
                </a:cubicBezTo>
                <a:cubicBezTo>
                  <a:pt x="878158" y="4692404"/>
                  <a:pt x="870834" y="4686842"/>
                  <a:pt x="863512" y="4679426"/>
                </a:cubicBezTo>
                <a:lnTo>
                  <a:pt x="863512" y="4677573"/>
                </a:lnTo>
                <a:cubicBezTo>
                  <a:pt x="852528" y="4664596"/>
                  <a:pt x="856189" y="4646057"/>
                  <a:pt x="869004" y="4634933"/>
                </a:cubicBezTo>
                <a:cubicBezTo>
                  <a:pt x="875411" y="4629371"/>
                  <a:pt x="883649" y="4627517"/>
                  <a:pt x="891429" y="4628676"/>
                </a:cubicBezTo>
                <a:close/>
                <a:moveTo>
                  <a:pt x="1080708" y="4627776"/>
                </a:moveTo>
                <a:cubicBezTo>
                  <a:pt x="1088641" y="4628476"/>
                  <a:pt x="1096108" y="4632209"/>
                  <a:pt x="1100774" y="4638741"/>
                </a:cubicBezTo>
                <a:cubicBezTo>
                  <a:pt x="1108239" y="4646207"/>
                  <a:pt x="1110106" y="4653674"/>
                  <a:pt x="1110106" y="4663006"/>
                </a:cubicBezTo>
                <a:cubicBezTo>
                  <a:pt x="1108239" y="4670473"/>
                  <a:pt x="1104507" y="4677938"/>
                  <a:pt x="1098907" y="4683538"/>
                </a:cubicBezTo>
                <a:cubicBezTo>
                  <a:pt x="1093308" y="4689137"/>
                  <a:pt x="1085842" y="4691004"/>
                  <a:pt x="1078376" y="4691004"/>
                </a:cubicBezTo>
                <a:cubicBezTo>
                  <a:pt x="1069043" y="4691004"/>
                  <a:pt x="1061577" y="4687272"/>
                  <a:pt x="1054111" y="4679804"/>
                </a:cubicBezTo>
                <a:cubicBezTo>
                  <a:pt x="1042912" y="4664873"/>
                  <a:pt x="1044779" y="4646207"/>
                  <a:pt x="1057844" y="4635009"/>
                </a:cubicBezTo>
                <a:cubicBezTo>
                  <a:pt x="1064377" y="4629410"/>
                  <a:pt x="1072777" y="4627076"/>
                  <a:pt x="1080708" y="4627776"/>
                </a:cubicBezTo>
                <a:close/>
                <a:moveTo>
                  <a:pt x="523836" y="4627310"/>
                </a:moveTo>
                <a:cubicBezTo>
                  <a:pt x="531827" y="4628943"/>
                  <a:pt x="538876" y="4633609"/>
                  <a:pt x="542635" y="4641076"/>
                </a:cubicBezTo>
                <a:cubicBezTo>
                  <a:pt x="548274" y="4648541"/>
                  <a:pt x="550155" y="4657875"/>
                  <a:pt x="548274" y="4665339"/>
                </a:cubicBezTo>
                <a:cubicBezTo>
                  <a:pt x="546394" y="4672806"/>
                  <a:pt x="542635" y="4680272"/>
                  <a:pt x="535117" y="4684005"/>
                </a:cubicBezTo>
                <a:cubicBezTo>
                  <a:pt x="529476" y="4687738"/>
                  <a:pt x="523836" y="4689605"/>
                  <a:pt x="518196" y="4689605"/>
                </a:cubicBezTo>
                <a:cubicBezTo>
                  <a:pt x="506918" y="4689605"/>
                  <a:pt x="497519" y="4684005"/>
                  <a:pt x="491879" y="4676539"/>
                </a:cubicBezTo>
                <a:cubicBezTo>
                  <a:pt x="491879" y="4676539"/>
                  <a:pt x="491879" y="4676539"/>
                  <a:pt x="489999" y="4674673"/>
                </a:cubicBezTo>
                <a:cubicBezTo>
                  <a:pt x="486240" y="4667206"/>
                  <a:pt x="484359" y="4659740"/>
                  <a:pt x="486240" y="4650407"/>
                </a:cubicBezTo>
                <a:cubicBezTo>
                  <a:pt x="488120" y="4642942"/>
                  <a:pt x="493759" y="4635476"/>
                  <a:pt x="499399" y="4631742"/>
                </a:cubicBezTo>
                <a:cubicBezTo>
                  <a:pt x="506918" y="4627076"/>
                  <a:pt x="515847" y="4625676"/>
                  <a:pt x="523836" y="4627310"/>
                </a:cubicBezTo>
                <a:close/>
                <a:moveTo>
                  <a:pt x="706972" y="4627076"/>
                </a:moveTo>
                <a:cubicBezTo>
                  <a:pt x="714723" y="4628476"/>
                  <a:pt x="721768" y="4632677"/>
                  <a:pt x="726466" y="4639209"/>
                </a:cubicBezTo>
                <a:cubicBezTo>
                  <a:pt x="737739" y="4656008"/>
                  <a:pt x="735859" y="4674673"/>
                  <a:pt x="720830" y="4684005"/>
                </a:cubicBezTo>
                <a:cubicBezTo>
                  <a:pt x="715194" y="4687738"/>
                  <a:pt x="709557" y="4689605"/>
                  <a:pt x="702041" y="4689605"/>
                </a:cubicBezTo>
                <a:cubicBezTo>
                  <a:pt x="692647" y="4689605"/>
                  <a:pt x="683253" y="4685871"/>
                  <a:pt x="677618" y="4676539"/>
                </a:cubicBezTo>
                <a:cubicBezTo>
                  <a:pt x="677618" y="4676539"/>
                  <a:pt x="677618" y="4676539"/>
                  <a:pt x="675738" y="4676539"/>
                </a:cubicBezTo>
                <a:cubicBezTo>
                  <a:pt x="666344" y="4661607"/>
                  <a:pt x="670102" y="4642942"/>
                  <a:pt x="683253" y="4631742"/>
                </a:cubicBezTo>
                <a:cubicBezTo>
                  <a:pt x="690769" y="4627076"/>
                  <a:pt x="699223" y="4625676"/>
                  <a:pt x="706972" y="4627076"/>
                </a:cubicBezTo>
                <a:close/>
                <a:moveTo>
                  <a:pt x="5522743" y="4625170"/>
                </a:moveTo>
                <a:cubicBezTo>
                  <a:pt x="5530792" y="4625170"/>
                  <a:pt x="5538611" y="4627929"/>
                  <a:pt x="5544131" y="4633450"/>
                </a:cubicBezTo>
                <a:cubicBezTo>
                  <a:pt x="5551491" y="4640808"/>
                  <a:pt x="5553331" y="4648168"/>
                  <a:pt x="5553331" y="4655527"/>
                </a:cubicBezTo>
                <a:cubicBezTo>
                  <a:pt x="5553331" y="4664726"/>
                  <a:pt x="5551491" y="4672086"/>
                  <a:pt x="5544131" y="4677606"/>
                </a:cubicBezTo>
                <a:cubicBezTo>
                  <a:pt x="5538611" y="4683125"/>
                  <a:pt x="5531253" y="4686805"/>
                  <a:pt x="5523894" y="4686805"/>
                </a:cubicBezTo>
                <a:cubicBezTo>
                  <a:pt x="5514693" y="4686805"/>
                  <a:pt x="5507334" y="4683125"/>
                  <a:pt x="5501815" y="4677606"/>
                </a:cubicBezTo>
                <a:cubicBezTo>
                  <a:pt x="5488937" y="4664726"/>
                  <a:pt x="5488937" y="4644488"/>
                  <a:pt x="5499975" y="4633450"/>
                </a:cubicBezTo>
                <a:cubicBezTo>
                  <a:pt x="5506415" y="4627929"/>
                  <a:pt x="5514693" y="4625170"/>
                  <a:pt x="5522743" y="4625170"/>
                </a:cubicBezTo>
                <a:close/>
                <a:moveTo>
                  <a:pt x="5197297" y="4625122"/>
                </a:moveTo>
                <a:cubicBezTo>
                  <a:pt x="5205227" y="4625122"/>
                  <a:pt x="5212695" y="4628320"/>
                  <a:pt x="5218294" y="4633804"/>
                </a:cubicBezTo>
                <a:cubicBezTo>
                  <a:pt x="5231360" y="4644770"/>
                  <a:pt x="5231360" y="4664873"/>
                  <a:pt x="5220159" y="4677667"/>
                </a:cubicBezTo>
                <a:cubicBezTo>
                  <a:pt x="5212695" y="4683149"/>
                  <a:pt x="5203363" y="4686805"/>
                  <a:pt x="5195896" y="4686805"/>
                </a:cubicBezTo>
                <a:cubicBezTo>
                  <a:pt x="5188431" y="4686805"/>
                  <a:pt x="5179097" y="4683149"/>
                  <a:pt x="5173499" y="4677667"/>
                </a:cubicBezTo>
                <a:cubicBezTo>
                  <a:pt x="5167898" y="4672183"/>
                  <a:pt x="5164165" y="4664873"/>
                  <a:pt x="5164165" y="4655735"/>
                </a:cubicBezTo>
                <a:cubicBezTo>
                  <a:pt x="5164165" y="4648425"/>
                  <a:pt x="5167898" y="4641113"/>
                  <a:pt x="5173499" y="4635631"/>
                </a:cubicBezTo>
                <a:cubicBezTo>
                  <a:pt x="5180965" y="4628320"/>
                  <a:pt x="5189363" y="4625122"/>
                  <a:pt x="5197297" y="4625122"/>
                </a:cubicBezTo>
                <a:close/>
                <a:moveTo>
                  <a:pt x="1272014" y="4624665"/>
                </a:moveTo>
                <a:cubicBezTo>
                  <a:pt x="1279841" y="4625122"/>
                  <a:pt x="1287670" y="4628320"/>
                  <a:pt x="1293196" y="4633804"/>
                </a:cubicBezTo>
                <a:cubicBezTo>
                  <a:pt x="1306089" y="4646597"/>
                  <a:pt x="1306089" y="4666701"/>
                  <a:pt x="1293196" y="4677667"/>
                </a:cubicBezTo>
                <a:cubicBezTo>
                  <a:pt x="1287670" y="4683149"/>
                  <a:pt x="1280303" y="4686805"/>
                  <a:pt x="1272935" y="4686805"/>
                </a:cubicBezTo>
                <a:cubicBezTo>
                  <a:pt x="1263725" y="4686805"/>
                  <a:pt x="1256358" y="4683149"/>
                  <a:pt x="1248989" y="4675839"/>
                </a:cubicBezTo>
                <a:cubicBezTo>
                  <a:pt x="1236096" y="4663045"/>
                  <a:pt x="1237937" y="4642942"/>
                  <a:pt x="1250832" y="4631977"/>
                </a:cubicBezTo>
                <a:cubicBezTo>
                  <a:pt x="1256358" y="4626493"/>
                  <a:pt x="1264185" y="4624208"/>
                  <a:pt x="1272014" y="4624665"/>
                </a:cubicBezTo>
                <a:close/>
                <a:moveTo>
                  <a:pt x="2225875" y="4620894"/>
                </a:moveTo>
                <a:cubicBezTo>
                  <a:pt x="2233522" y="4618609"/>
                  <a:pt x="2242328" y="4619067"/>
                  <a:pt x="2250671" y="4622721"/>
                </a:cubicBezTo>
                <a:cubicBezTo>
                  <a:pt x="2258085" y="4626378"/>
                  <a:pt x="2263647" y="4631860"/>
                  <a:pt x="2267355" y="4640998"/>
                </a:cubicBezTo>
                <a:cubicBezTo>
                  <a:pt x="2269209" y="4648309"/>
                  <a:pt x="2269209" y="4655619"/>
                  <a:pt x="2265501" y="4662930"/>
                </a:cubicBezTo>
                <a:cubicBezTo>
                  <a:pt x="2259939" y="4673896"/>
                  <a:pt x="2248817" y="4681206"/>
                  <a:pt x="2237693" y="4681206"/>
                </a:cubicBezTo>
                <a:cubicBezTo>
                  <a:pt x="2232131" y="4681206"/>
                  <a:pt x="2228423" y="4679379"/>
                  <a:pt x="2224716" y="4677550"/>
                </a:cubicBezTo>
                <a:cubicBezTo>
                  <a:pt x="2224716" y="4677550"/>
                  <a:pt x="2224716" y="4677550"/>
                  <a:pt x="2222862" y="4677550"/>
                </a:cubicBezTo>
                <a:cubicBezTo>
                  <a:pt x="2208032" y="4668413"/>
                  <a:pt x="2200615" y="4650136"/>
                  <a:pt x="2208032" y="4635515"/>
                </a:cubicBezTo>
                <a:cubicBezTo>
                  <a:pt x="2211739" y="4628205"/>
                  <a:pt x="2218226" y="4623179"/>
                  <a:pt x="2225875" y="4620894"/>
                </a:cubicBezTo>
                <a:close/>
                <a:moveTo>
                  <a:pt x="1470124" y="4614245"/>
                </a:moveTo>
                <a:cubicBezTo>
                  <a:pt x="1477999" y="4614011"/>
                  <a:pt x="1485873" y="4616810"/>
                  <a:pt x="1492358" y="4622411"/>
                </a:cubicBezTo>
                <a:cubicBezTo>
                  <a:pt x="1499769" y="4629876"/>
                  <a:pt x="1503475" y="4637342"/>
                  <a:pt x="1503475" y="4646675"/>
                </a:cubicBezTo>
                <a:cubicBezTo>
                  <a:pt x="1503475" y="4654141"/>
                  <a:pt x="1499769" y="4661607"/>
                  <a:pt x="1494211" y="4669073"/>
                </a:cubicBezTo>
                <a:cubicBezTo>
                  <a:pt x="1488653" y="4674673"/>
                  <a:pt x="1481242" y="4678406"/>
                  <a:pt x="1471977" y="4678406"/>
                </a:cubicBezTo>
                <a:cubicBezTo>
                  <a:pt x="1464566" y="4678406"/>
                  <a:pt x="1457154" y="4674673"/>
                  <a:pt x="1451596" y="4669073"/>
                </a:cubicBezTo>
                <a:lnTo>
                  <a:pt x="1449743" y="4667206"/>
                </a:lnTo>
                <a:cubicBezTo>
                  <a:pt x="1444185" y="4661607"/>
                  <a:pt x="1440480" y="4654141"/>
                  <a:pt x="1440480" y="4646675"/>
                </a:cubicBezTo>
                <a:cubicBezTo>
                  <a:pt x="1440480" y="4637342"/>
                  <a:pt x="1442333" y="4629876"/>
                  <a:pt x="1447891" y="4624277"/>
                </a:cubicBezTo>
                <a:cubicBezTo>
                  <a:pt x="1454376" y="4617744"/>
                  <a:pt x="1462251" y="4614478"/>
                  <a:pt x="1470124" y="4614245"/>
                </a:cubicBezTo>
                <a:close/>
                <a:moveTo>
                  <a:pt x="4383435" y="4605111"/>
                </a:moveTo>
                <a:cubicBezTo>
                  <a:pt x="4391265" y="4606038"/>
                  <a:pt x="4398171" y="4610208"/>
                  <a:pt x="4402777" y="4616697"/>
                </a:cubicBezTo>
                <a:cubicBezTo>
                  <a:pt x="4413829" y="4629675"/>
                  <a:pt x="4411987" y="4648214"/>
                  <a:pt x="4399092" y="4659338"/>
                </a:cubicBezTo>
                <a:cubicBezTo>
                  <a:pt x="4399092" y="4659338"/>
                  <a:pt x="4399092" y="4659338"/>
                  <a:pt x="4399092" y="4661192"/>
                </a:cubicBezTo>
                <a:cubicBezTo>
                  <a:pt x="4393566" y="4664898"/>
                  <a:pt x="4386199" y="4668606"/>
                  <a:pt x="4378831" y="4668606"/>
                </a:cubicBezTo>
                <a:cubicBezTo>
                  <a:pt x="4369621" y="4668606"/>
                  <a:pt x="4360412" y="4664898"/>
                  <a:pt x="4354886" y="4657484"/>
                </a:cubicBezTo>
                <a:cubicBezTo>
                  <a:pt x="4343834" y="4644506"/>
                  <a:pt x="4345677" y="4624113"/>
                  <a:pt x="4358570" y="4612989"/>
                </a:cubicBezTo>
                <a:cubicBezTo>
                  <a:pt x="4366860" y="4606500"/>
                  <a:pt x="4375607" y="4604184"/>
                  <a:pt x="4383435" y="4605111"/>
                </a:cubicBezTo>
                <a:close/>
                <a:moveTo>
                  <a:pt x="1671514" y="4599778"/>
                </a:moveTo>
                <a:cubicBezTo>
                  <a:pt x="1679343" y="4599078"/>
                  <a:pt x="1687632" y="4601412"/>
                  <a:pt x="1694080" y="4607011"/>
                </a:cubicBezTo>
                <a:cubicBezTo>
                  <a:pt x="1708814" y="4618210"/>
                  <a:pt x="1710657" y="4638741"/>
                  <a:pt x="1699605" y="4651808"/>
                </a:cubicBezTo>
                <a:cubicBezTo>
                  <a:pt x="1694080" y="4657407"/>
                  <a:pt x="1684869" y="4663006"/>
                  <a:pt x="1675659" y="4663006"/>
                </a:cubicBezTo>
                <a:cubicBezTo>
                  <a:pt x="1668292" y="4663006"/>
                  <a:pt x="1660924" y="4659273"/>
                  <a:pt x="1655398" y="4655540"/>
                </a:cubicBezTo>
                <a:lnTo>
                  <a:pt x="1653555" y="4653674"/>
                </a:lnTo>
                <a:cubicBezTo>
                  <a:pt x="1642505" y="4642475"/>
                  <a:pt x="1640663" y="4621943"/>
                  <a:pt x="1651714" y="4610744"/>
                </a:cubicBezTo>
                <a:cubicBezTo>
                  <a:pt x="1656320" y="4604212"/>
                  <a:pt x="1663685" y="4600478"/>
                  <a:pt x="1671514" y="4599778"/>
                </a:cubicBezTo>
                <a:close/>
                <a:moveTo>
                  <a:pt x="3874153" y="4594412"/>
                </a:moveTo>
                <a:cubicBezTo>
                  <a:pt x="3885277" y="4594412"/>
                  <a:pt x="3896401" y="4601824"/>
                  <a:pt x="3901963" y="4611088"/>
                </a:cubicBezTo>
                <a:cubicBezTo>
                  <a:pt x="3905671" y="4618499"/>
                  <a:pt x="3905671" y="4625910"/>
                  <a:pt x="3903817" y="4635174"/>
                </a:cubicBezTo>
                <a:cubicBezTo>
                  <a:pt x="3901963" y="4642585"/>
                  <a:pt x="3896401" y="4648143"/>
                  <a:pt x="3888985" y="4653703"/>
                </a:cubicBezTo>
                <a:cubicBezTo>
                  <a:pt x="3883423" y="4655555"/>
                  <a:pt x="3877861" y="4657408"/>
                  <a:pt x="3872299" y="4657408"/>
                </a:cubicBezTo>
                <a:cubicBezTo>
                  <a:pt x="3861177" y="4657408"/>
                  <a:pt x="3850054" y="4651850"/>
                  <a:pt x="3846346" y="4640732"/>
                </a:cubicBezTo>
                <a:cubicBezTo>
                  <a:pt x="3837076" y="4625910"/>
                  <a:pt x="3842638" y="4607383"/>
                  <a:pt x="3857469" y="4599970"/>
                </a:cubicBezTo>
                <a:cubicBezTo>
                  <a:pt x="3864885" y="4596265"/>
                  <a:pt x="3868594" y="4594412"/>
                  <a:pt x="3874153" y="4594412"/>
                </a:cubicBezTo>
                <a:close/>
                <a:moveTo>
                  <a:pt x="5697747" y="4593033"/>
                </a:moveTo>
                <a:cubicBezTo>
                  <a:pt x="5705797" y="4593033"/>
                  <a:pt x="5714077" y="4595852"/>
                  <a:pt x="5720517" y="4601491"/>
                </a:cubicBezTo>
                <a:cubicBezTo>
                  <a:pt x="5726037" y="4609011"/>
                  <a:pt x="5729717" y="4616531"/>
                  <a:pt x="5729717" y="4624049"/>
                </a:cubicBezTo>
                <a:cubicBezTo>
                  <a:pt x="5729717" y="4633449"/>
                  <a:pt x="5726037" y="4640968"/>
                  <a:pt x="5720517" y="4646608"/>
                </a:cubicBezTo>
                <a:cubicBezTo>
                  <a:pt x="5714997" y="4652247"/>
                  <a:pt x="5707638" y="4656008"/>
                  <a:pt x="5700279" y="4656008"/>
                </a:cubicBezTo>
                <a:cubicBezTo>
                  <a:pt x="5691079" y="4656008"/>
                  <a:pt x="5683719" y="4652247"/>
                  <a:pt x="5678200" y="4646608"/>
                </a:cubicBezTo>
                <a:lnTo>
                  <a:pt x="5676360" y="4646608"/>
                </a:lnTo>
                <a:cubicBezTo>
                  <a:pt x="5665322" y="4633449"/>
                  <a:pt x="5665322" y="4614650"/>
                  <a:pt x="5676360" y="4601491"/>
                </a:cubicBezTo>
                <a:cubicBezTo>
                  <a:pt x="5681879" y="4595852"/>
                  <a:pt x="5689698" y="4593033"/>
                  <a:pt x="5697747" y="4593033"/>
                </a:cubicBezTo>
                <a:close/>
                <a:moveTo>
                  <a:pt x="5020901" y="4593014"/>
                </a:moveTo>
                <a:cubicBezTo>
                  <a:pt x="5029127" y="4593014"/>
                  <a:pt x="5037115" y="4596279"/>
                  <a:pt x="5043695" y="4601878"/>
                </a:cubicBezTo>
                <a:cubicBezTo>
                  <a:pt x="5054973" y="4614943"/>
                  <a:pt x="5054973" y="4633609"/>
                  <a:pt x="5043695" y="4646675"/>
                </a:cubicBezTo>
                <a:cubicBezTo>
                  <a:pt x="5043695" y="4646675"/>
                  <a:pt x="5043695" y="4646675"/>
                  <a:pt x="5041816" y="4646675"/>
                </a:cubicBezTo>
                <a:cubicBezTo>
                  <a:pt x="5036175" y="4652274"/>
                  <a:pt x="5028656" y="4656008"/>
                  <a:pt x="5019257" y="4656008"/>
                </a:cubicBezTo>
                <a:cubicBezTo>
                  <a:pt x="5011737" y="4656008"/>
                  <a:pt x="5004219" y="4652274"/>
                  <a:pt x="4996697" y="4646675"/>
                </a:cubicBezTo>
                <a:cubicBezTo>
                  <a:pt x="4991059" y="4641076"/>
                  <a:pt x="4989179" y="4633609"/>
                  <a:pt x="4989179" y="4624277"/>
                </a:cubicBezTo>
                <a:cubicBezTo>
                  <a:pt x="4989179" y="4616810"/>
                  <a:pt x="4991059" y="4609344"/>
                  <a:pt x="4996697" y="4603745"/>
                </a:cubicBezTo>
                <a:cubicBezTo>
                  <a:pt x="5004219" y="4596279"/>
                  <a:pt x="5012677" y="4593014"/>
                  <a:pt x="5020901" y="4593014"/>
                </a:cubicBezTo>
                <a:close/>
                <a:moveTo>
                  <a:pt x="1879183" y="4576914"/>
                </a:moveTo>
                <a:cubicBezTo>
                  <a:pt x="1887000" y="4575747"/>
                  <a:pt x="1895280" y="4577614"/>
                  <a:pt x="1901719" y="4583213"/>
                </a:cubicBezTo>
                <a:cubicBezTo>
                  <a:pt x="1909080" y="4588813"/>
                  <a:pt x="1914600" y="4596279"/>
                  <a:pt x="1914600" y="4603745"/>
                </a:cubicBezTo>
                <a:cubicBezTo>
                  <a:pt x="1916439" y="4613078"/>
                  <a:pt x="1914600" y="4620544"/>
                  <a:pt x="1909080" y="4628010"/>
                </a:cubicBezTo>
                <a:cubicBezTo>
                  <a:pt x="1903560" y="4635476"/>
                  <a:pt x="1894361" y="4639209"/>
                  <a:pt x="1885160" y="4639209"/>
                </a:cubicBezTo>
                <a:cubicBezTo>
                  <a:pt x="1877802" y="4639209"/>
                  <a:pt x="1872282" y="4637342"/>
                  <a:pt x="1866763" y="4633609"/>
                </a:cubicBezTo>
                <a:cubicBezTo>
                  <a:pt x="1866763" y="4633609"/>
                  <a:pt x="1866763" y="4633609"/>
                  <a:pt x="1864923" y="4633609"/>
                </a:cubicBezTo>
                <a:cubicBezTo>
                  <a:pt x="1859405" y="4628010"/>
                  <a:pt x="1853884" y="4620544"/>
                  <a:pt x="1853884" y="4613078"/>
                </a:cubicBezTo>
                <a:cubicBezTo>
                  <a:pt x="1852044" y="4603745"/>
                  <a:pt x="1853884" y="4596279"/>
                  <a:pt x="1859405" y="4588813"/>
                </a:cubicBezTo>
                <a:cubicBezTo>
                  <a:pt x="1864002" y="4582281"/>
                  <a:pt x="1871362" y="4578080"/>
                  <a:pt x="1879183" y="4576914"/>
                </a:cubicBezTo>
                <a:close/>
                <a:moveTo>
                  <a:pt x="4201047" y="4564514"/>
                </a:moveTo>
                <a:cubicBezTo>
                  <a:pt x="4208979" y="4565441"/>
                  <a:pt x="4216445" y="4569612"/>
                  <a:pt x="4222043" y="4576101"/>
                </a:cubicBezTo>
                <a:cubicBezTo>
                  <a:pt x="4225777" y="4583517"/>
                  <a:pt x="4227643" y="4590931"/>
                  <a:pt x="4227643" y="4600201"/>
                </a:cubicBezTo>
                <a:cubicBezTo>
                  <a:pt x="4225777" y="4607617"/>
                  <a:pt x="4222043" y="4615033"/>
                  <a:pt x="4214579" y="4620595"/>
                </a:cubicBezTo>
                <a:cubicBezTo>
                  <a:pt x="4208979" y="4626157"/>
                  <a:pt x="4201511" y="4628011"/>
                  <a:pt x="4194045" y="4628011"/>
                </a:cubicBezTo>
                <a:cubicBezTo>
                  <a:pt x="4184714" y="4628011"/>
                  <a:pt x="4175381" y="4622449"/>
                  <a:pt x="4169782" y="4615033"/>
                </a:cubicBezTo>
                <a:cubicBezTo>
                  <a:pt x="4160449" y="4602057"/>
                  <a:pt x="4162315" y="4581663"/>
                  <a:pt x="4177247" y="4572394"/>
                </a:cubicBezTo>
                <a:cubicBezTo>
                  <a:pt x="4184714" y="4565904"/>
                  <a:pt x="4193115" y="4563587"/>
                  <a:pt x="4201047" y="4564514"/>
                </a:cubicBezTo>
                <a:close/>
                <a:moveTo>
                  <a:pt x="4844756" y="4562187"/>
                </a:moveTo>
                <a:cubicBezTo>
                  <a:pt x="4852635" y="4562187"/>
                  <a:pt x="4860049" y="4565432"/>
                  <a:pt x="4865611" y="4570993"/>
                </a:cubicBezTo>
                <a:cubicBezTo>
                  <a:pt x="4878589" y="4583971"/>
                  <a:pt x="4878589" y="4602509"/>
                  <a:pt x="4865611" y="4615487"/>
                </a:cubicBezTo>
                <a:cubicBezTo>
                  <a:pt x="4860049" y="4622902"/>
                  <a:pt x="4850781" y="4626611"/>
                  <a:pt x="4843366" y="4626611"/>
                </a:cubicBezTo>
                <a:cubicBezTo>
                  <a:pt x="4835949" y="4626611"/>
                  <a:pt x="4826679" y="4622902"/>
                  <a:pt x="4821118" y="4617341"/>
                </a:cubicBezTo>
                <a:cubicBezTo>
                  <a:pt x="4809995" y="4604364"/>
                  <a:pt x="4809995" y="4585825"/>
                  <a:pt x="4821118" y="4572847"/>
                </a:cubicBezTo>
                <a:cubicBezTo>
                  <a:pt x="4828534" y="4565432"/>
                  <a:pt x="4836875" y="4562187"/>
                  <a:pt x="4844756" y="4562187"/>
                </a:cubicBezTo>
                <a:close/>
                <a:moveTo>
                  <a:pt x="2093330" y="4545787"/>
                </a:moveTo>
                <a:cubicBezTo>
                  <a:pt x="2100977" y="4543959"/>
                  <a:pt x="2109320" y="4544872"/>
                  <a:pt x="2116734" y="4548527"/>
                </a:cubicBezTo>
                <a:cubicBezTo>
                  <a:pt x="2126005" y="4554011"/>
                  <a:pt x="2129712" y="4561320"/>
                  <a:pt x="2131566" y="4568632"/>
                </a:cubicBezTo>
                <a:cubicBezTo>
                  <a:pt x="2133420" y="4575942"/>
                  <a:pt x="2133420" y="4585080"/>
                  <a:pt x="2127858" y="4592390"/>
                </a:cubicBezTo>
                <a:cubicBezTo>
                  <a:pt x="2122296" y="4601528"/>
                  <a:pt x="2113027" y="4607012"/>
                  <a:pt x="2101904" y="4607012"/>
                </a:cubicBezTo>
                <a:cubicBezTo>
                  <a:pt x="2096342" y="4607012"/>
                  <a:pt x="2090781" y="4605184"/>
                  <a:pt x="2087073" y="4601528"/>
                </a:cubicBezTo>
                <a:cubicBezTo>
                  <a:pt x="2087073" y="4601528"/>
                  <a:pt x="2087073" y="4601528"/>
                  <a:pt x="2085221" y="4601528"/>
                </a:cubicBezTo>
                <a:cubicBezTo>
                  <a:pt x="2070387" y="4592390"/>
                  <a:pt x="2064825" y="4574115"/>
                  <a:pt x="2074095" y="4559493"/>
                </a:cubicBezTo>
                <a:cubicBezTo>
                  <a:pt x="2078730" y="4552184"/>
                  <a:pt x="2085682" y="4547614"/>
                  <a:pt x="2093330" y="4545787"/>
                </a:cubicBezTo>
                <a:close/>
                <a:moveTo>
                  <a:pt x="4668139" y="4533216"/>
                </a:moveTo>
                <a:cubicBezTo>
                  <a:pt x="4676072" y="4532759"/>
                  <a:pt x="4684006" y="4535501"/>
                  <a:pt x="4690539" y="4540984"/>
                </a:cubicBezTo>
                <a:cubicBezTo>
                  <a:pt x="4703602" y="4553777"/>
                  <a:pt x="4703602" y="4572053"/>
                  <a:pt x="4692405" y="4584848"/>
                </a:cubicBezTo>
                <a:cubicBezTo>
                  <a:pt x="4692405" y="4584848"/>
                  <a:pt x="4692405" y="4584848"/>
                  <a:pt x="4690539" y="4586675"/>
                </a:cubicBezTo>
                <a:cubicBezTo>
                  <a:pt x="4684938" y="4592157"/>
                  <a:pt x="4677472" y="4595813"/>
                  <a:pt x="4668139" y="4595813"/>
                </a:cubicBezTo>
                <a:cubicBezTo>
                  <a:pt x="4660673" y="4595813"/>
                  <a:pt x="4653209" y="4592157"/>
                  <a:pt x="4647609" y="4586675"/>
                </a:cubicBezTo>
                <a:cubicBezTo>
                  <a:pt x="4640143" y="4581191"/>
                  <a:pt x="4636409" y="4573881"/>
                  <a:pt x="4636409" y="4566571"/>
                </a:cubicBezTo>
                <a:cubicBezTo>
                  <a:pt x="4636409" y="4557433"/>
                  <a:pt x="4640143" y="4550122"/>
                  <a:pt x="4645741" y="4544640"/>
                </a:cubicBezTo>
                <a:cubicBezTo>
                  <a:pt x="4652273" y="4537329"/>
                  <a:pt x="4660207" y="4533673"/>
                  <a:pt x="4668139" y="4533216"/>
                </a:cubicBezTo>
                <a:close/>
                <a:moveTo>
                  <a:pt x="4015386" y="4516567"/>
                </a:moveTo>
                <a:cubicBezTo>
                  <a:pt x="4023141" y="4518460"/>
                  <a:pt x="4029719" y="4523661"/>
                  <a:pt x="4034420" y="4531228"/>
                </a:cubicBezTo>
                <a:cubicBezTo>
                  <a:pt x="4038180" y="4536904"/>
                  <a:pt x="4040060" y="4546363"/>
                  <a:pt x="4038180" y="4553929"/>
                </a:cubicBezTo>
                <a:cubicBezTo>
                  <a:pt x="4036299" y="4561496"/>
                  <a:pt x="4032539" y="4569063"/>
                  <a:pt x="4025022" y="4574738"/>
                </a:cubicBezTo>
                <a:cubicBezTo>
                  <a:pt x="4017502" y="4578523"/>
                  <a:pt x="4011861" y="4580414"/>
                  <a:pt x="4006221" y="4580414"/>
                </a:cubicBezTo>
                <a:cubicBezTo>
                  <a:pt x="3994944" y="4580414"/>
                  <a:pt x="3985545" y="4574738"/>
                  <a:pt x="3979903" y="4565280"/>
                </a:cubicBezTo>
                <a:cubicBezTo>
                  <a:pt x="3976145" y="4557714"/>
                  <a:pt x="3974265" y="4550146"/>
                  <a:pt x="3976145" y="4542579"/>
                </a:cubicBezTo>
                <a:cubicBezTo>
                  <a:pt x="3978025" y="4533120"/>
                  <a:pt x="3981784" y="4527445"/>
                  <a:pt x="3989304" y="4521770"/>
                </a:cubicBezTo>
                <a:cubicBezTo>
                  <a:pt x="3998702" y="4516095"/>
                  <a:pt x="4007632" y="4514676"/>
                  <a:pt x="4015386" y="4516567"/>
                </a:cubicBezTo>
                <a:close/>
                <a:moveTo>
                  <a:pt x="1171911" y="4507152"/>
                </a:moveTo>
                <a:cubicBezTo>
                  <a:pt x="1179789" y="4508086"/>
                  <a:pt x="1187668" y="4511819"/>
                  <a:pt x="1193230" y="4518352"/>
                </a:cubicBezTo>
                <a:cubicBezTo>
                  <a:pt x="1198791" y="4525818"/>
                  <a:pt x="1202499" y="4533284"/>
                  <a:pt x="1200646" y="4542616"/>
                </a:cubicBezTo>
                <a:cubicBezTo>
                  <a:pt x="1200646" y="4550082"/>
                  <a:pt x="1196938" y="4557548"/>
                  <a:pt x="1189522" y="4563147"/>
                </a:cubicBezTo>
                <a:cubicBezTo>
                  <a:pt x="1183960" y="4566881"/>
                  <a:pt x="1178398" y="4570615"/>
                  <a:pt x="1170984" y="4570615"/>
                </a:cubicBezTo>
                <a:cubicBezTo>
                  <a:pt x="1161714" y="4570615"/>
                  <a:pt x="1152444" y="4565014"/>
                  <a:pt x="1146882" y="4559415"/>
                </a:cubicBezTo>
                <a:lnTo>
                  <a:pt x="1145028" y="4557548"/>
                </a:lnTo>
                <a:cubicBezTo>
                  <a:pt x="1133904" y="4544483"/>
                  <a:pt x="1137613" y="4523951"/>
                  <a:pt x="1150590" y="4512751"/>
                </a:cubicBezTo>
                <a:cubicBezTo>
                  <a:pt x="1156152" y="4508086"/>
                  <a:pt x="1164031" y="4506219"/>
                  <a:pt x="1171911" y="4507152"/>
                </a:cubicBezTo>
                <a:close/>
                <a:moveTo>
                  <a:pt x="986450" y="4506920"/>
                </a:moveTo>
                <a:cubicBezTo>
                  <a:pt x="994383" y="4508086"/>
                  <a:pt x="1001850" y="4512286"/>
                  <a:pt x="1006516" y="4518819"/>
                </a:cubicBezTo>
                <a:cubicBezTo>
                  <a:pt x="1017714" y="4533750"/>
                  <a:pt x="1015847" y="4554283"/>
                  <a:pt x="1000915" y="4563615"/>
                </a:cubicBezTo>
                <a:cubicBezTo>
                  <a:pt x="995316" y="4567348"/>
                  <a:pt x="989717" y="4569214"/>
                  <a:pt x="982250" y="4569214"/>
                </a:cubicBezTo>
                <a:cubicBezTo>
                  <a:pt x="972918" y="4569214"/>
                  <a:pt x="963586" y="4565482"/>
                  <a:pt x="957986" y="4558016"/>
                </a:cubicBezTo>
                <a:lnTo>
                  <a:pt x="956120" y="4556149"/>
                </a:lnTo>
                <a:cubicBezTo>
                  <a:pt x="952386" y="4548683"/>
                  <a:pt x="950519" y="4541218"/>
                  <a:pt x="950519" y="4533750"/>
                </a:cubicBezTo>
                <a:cubicBezTo>
                  <a:pt x="952386" y="4524419"/>
                  <a:pt x="956120" y="4516952"/>
                  <a:pt x="963586" y="4513219"/>
                </a:cubicBezTo>
                <a:cubicBezTo>
                  <a:pt x="970118" y="4507620"/>
                  <a:pt x="978517" y="4505754"/>
                  <a:pt x="986450" y="4506920"/>
                </a:cubicBezTo>
                <a:close/>
                <a:moveTo>
                  <a:pt x="802268" y="4503887"/>
                </a:moveTo>
                <a:cubicBezTo>
                  <a:pt x="810048" y="4505287"/>
                  <a:pt x="817370" y="4509487"/>
                  <a:pt x="821947" y="4516020"/>
                </a:cubicBezTo>
                <a:cubicBezTo>
                  <a:pt x="832930" y="4530951"/>
                  <a:pt x="829270" y="4551484"/>
                  <a:pt x="814624" y="4560815"/>
                </a:cubicBezTo>
                <a:cubicBezTo>
                  <a:pt x="809132" y="4564547"/>
                  <a:pt x="803641" y="4566414"/>
                  <a:pt x="798148" y="4566414"/>
                </a:cubicBezTo>
                <a:cubicBezTo>
                  <a:pt x="787165" y="4566414"/>
                  <a:pt x="778012" y="4560815"/>
                  <a:pt x="772521" y="4553349"/>
                </a:cubicBezTo>
                <a:cubicBezTo>
                  <a:pt x="761537" y="4536551"/>
                  <a:pt x="765197" y="4517886"/>
                  <a:pt x="779843" y="4508552"/>
                </a:cubicBezTo>
                <a:cubicBezTo>
                  <a:pt x="786250" y="4503887"/>
                  <a:pt x="794488" y="4502487"/>
                  <a:pt x="802268" y="4503887"/>
                </a:cubicBezTo>
                <a:close/>
                <a:moveTo>
                  <a:pt x="1364409" y="4502953"/>
                </a:moveTo>
                <a:cubicBezTo>
                  <a:pt x="1372519" y="4503420"/>
                  <a:pt x="1380399" y="4506687"/>
                  <a:pt x="1385961" y="4512286"/>
                </a:cubicBezTo>
                <a:cubicBezTo>
                  <a:pt x="1397083" y="4527218"/>
                  <a:pt x="1397083" y="4545883"/>
                  <a:pt x="1384105" y="4557083"/>
                </a:cubicBezTo>
                <a:cubicBezTo>
                  <a:pt x="1378545" y="4562682"/>
                  <a:pt x="1371129" y="4566414"/>
                  <a:pt x="1363713" y="4566414"/>
                </a:cubicBezTo>
                <a:cubicBezTo>
                  <a:pt x="1354443" y="4566414"/>
                  <a:pt x="1347028" y="4562682"/>
                  <a:pt x="1341466" y="4555216"/>
                </a:cubicBezTo>
                <a:lnTo>
                  <a:pt x="1339612" y="4553349"/>
                </a:lnTo>
                <a:cubicBezTo>
                  <a:pt x="1328489" y="4542150"/>
                  <a:pt x="1328489" y="4521619"/>
                  <a:pt x="1341466" y="4510419"/>
                </a:cubicBezTo>
                <a:cubicBezTo>
                  <a:pt x="1347955" y="4504820"/>
                  <a:pt x="1356298" y="4502487"/>
                  <a:pt x="1364409" y="4502953"/>
                </a:cubicBezTo>
                <a:close/>
                <a:moveTo>
                  <a:pt x="4495954" y="4501787"/>
                </a:moveTo>
                <a:cubicBezTo>
                  <a:pt x="4503887" y="4502020"/>
                  <a:pt x="4511353" y="4505287"/>
                  <a:pt x="4516953" y="4510886"/>
                </a:cubicBezTo>
                <a:cubicBezTo>
                  <a:pt x="4530018" y="4522085"/>
                  <a:pt x="4530018" y="4542616"/>
                  <a:pt x="4516953" y="4553816"/>
                </a:cubicBezTo>
                <a:cubicBezTo>
                  <a:pt x="4516953" y="4553816"/>
                  <a:pt x="4516953" y="4553816"/>
                  <a:pt x="4515085" y="4555683"/>
                </a:cubicBezTo>
                <a:cubicBezTo>
                  <a:pt x="4509485" y="4561282"/>
                  <a:pt x="4502021" y="4565014"/>
                  <a:pt x="4494554" y="4565014"/>
                </a:cubicBezTo>
                <a:cubicBezTo>
                  <a:pt x="4485221" y="4565014"/>
                  <a:pt x="4477755" y="4561282"/>
                  <a:pt x="4472156" y="4555683"/>
                </a:cubicBezTo>
                <a:cubicBezTo>
                  <a:pt x="4466555" y="4550082"/>
                  <a:pt x="4462823" y="4540750"/>
                  <a:pt x="4462823" y="4533284"/>
                </a:cubicBezTo>
                <a:cubicBezTo>
                  <a:pt x="4462823" y="4525818"/>
                  <a:pt x="4466555" y="4516485"/>
                  <a:pt x="4472156" y="4510886"/>
                </a:cubicBezTo>
                <a:cubicBezTo>
                  <a:pt x="4479622" y="4504352"/>
                  <a:pt x="4488023" y="4501553"/>
                  <a:pt x="4495954" y="4501787"/>
                </a:cubicBezTo>
                <a:close/>
                <a:moveTo>
                  <a:pt x="622551" y="4499592"/>
                </a:moveTo>
                <a:cubicBezTo>
                  <a:pt x="630590" y="4501419"/>
                  <a:pt x="638159" y="4505988"/>
                  <a:pt x="642887" y="4513298"/>
                </a:cubicBezTo>
                <a:cubicBezTo>
                  <a:pt x="652345" y="4527919"/>
                  <a:pt x="648562" y="4546195"/>
                  <a:pt x="633427" y="4555333"/>
                </a:cubicBezTo>
                <a:cubicBezTo>
                  <a:pt x="627753" y="4558988"/>
                  <a:pt x="622078" y="4560816"/>
                  <a:pt x="616403" y="4560816"/>
                </a:cubicBezTo>
                <a:cubicBezTo>
                  <a:pt x="605052" y="4560816"/>
                  <a:pt x="595594" y="4555333"/>
                  <a:pt x="589918" y="4546195"/>
                </a:cubicBezTo>
                <a:cubicBezTo>
                  <a:pt x="584243" y="4538884"/>
                  <a:pt x="582351" y="4529746"/>
                  <a:pt x="584243" y="4522435"/>
                </a:cubicBezTo>
                <a:cubicBezTo>
                  <a:pt x="586136" y="4513298"/>
                  <a:pt x="591809" y="4507815"/>
                  <a:pt x="599376" y="4502331"/>
                </a:cubicBezTo>
                <a:cubicBezTo>
                  <a:pt x="605999" y="4498676"/>
                  <a:pt x="614511" y="4497763"/>
                  <a:pt x="622551" y="4499592"/>
                </a:cubicBezTo>
                <a:close/>
                <a:moveTo>
                  <a:pt x="443116" y="4495216"/>
                </a:moveTo>
                <a:cubicBezTo>
                  <a:pt x="450655" y="4497300"/>
                  <a:pt x="457510" y="4502399"/>
                  <a:pt x="462078" y="4509814"/>
                </a:cubicBezTo>
                <a:cubicBezTo>
                  <a:pt x="467561" y="4519084"/>
                  <a:pt x="467561" y="4526500"/>
                  <a:pt x="465733" y="4533916"/>
                </a:cubicBezTo>
                <a:cubicBezTo>
                  <a:pt x="463906" y="4543186"/>
                  <a:pt x="458423" y="4548746"/>
                  <a:pt x="451113" y="4554308"/>
                </a:cubicBezTo>
                <a:cubicBezTo>
                  <a:pt x="447458" y="4556164"/>
                  <a:pt x="441974" y="4558016"/>
                  <a:pt x="436492" y="4558016"/>
                </a:cubicBezTo>
                <a:cubicBezTo>
                  <a:pt x="425525" y="4558016"/>
                  <a:pt x="416388" y="4552454"/>
                  <a:pt x="410904" y="4543186"/>
                </a:cubicBezTo>
                <a:cubicBezTo>
                  <a:pt x="410904" y="4543186"/>
                  <a:pt x="410904" y="4543186"/>
                  <a:pt x="409077" y="4541332"/>
                </a:cubicBezTo>
                <a:cubicBezTo>
                  <a:pt x="401766" y="4526500"/>
                  <a:pt x="405421" y="4507961"/>
                  <a:pt x="420043" y="4498691"/>
                </a:cubicBezTo>
                <a:cubicBezTo>
                  <a:pt x="427354" y="4494057"/>
                  <a:pt x="435577" y="4493130"/>
                  <a:pt x="443116" y="4495216"/>
                </a:cubicBezTo>
                <a:close/>
                <a:moveTo>
                  <a:pt x="1559474" y="4495041"/>
                </a:moveTo>
                <a:cubicBezTo>
                  <a:pt x="1567580" y="4495041"/>
                  <a:pt x="1575918" y="4497859"/>
                  <a:pt x="1582403" y="4503500"/>
                </a:cubicBezTo>
                <a:cubicBezTo>
                  <a:pt x="1587961" y="4511019"/>
                  <a:pt x="1591666" y="4518539"/>
                  <a:pt x="1591666" y="4526058"/>
                </a:cubicBezTo>
                <a:cubicBezTo>
                  <a:pt x="1591666" y="4535457"/>
                  <a:pt x="1589814" y="4542977"/>
                  <a:pt x="1582403" y="4548617"/>
                </a:cubicBezTo>
                <a:cubicBezTo>
                  <a:pt x="1576843" y="4556135"/>
                  <a:pt x="1569434" y="4558016"/>
                  <a:pt x="1562022" y="4558016"/>
                </a:cubicBezTo>
                <a:cubicBezTo>
                  <a:pt x="1552757" y="4558016"/>
                  <a:pt x="1545346" y="4556135"/>
                  <a:pt x="1539788" y="4550496"/>
                </a:cubicBezTo>
                <a:cubicBezTo>
                  <a:pt x="1532376" y="4542977"/>
                  <a:pt x="1528672" y="4535457"/>
                  <a:pt x="1528672" y="4526058"/>
                </a:cubicBezTo>
                <a:cubicBezTo>
                  <a:pt x="1528672" y="4518539"/>
                  <a:pt x="1532376" y="4509140"/>
                  <a:pt x="1537936" y="4503500"/>
                </a:cubicBezTo>
                <a:cubicBezTo>
                  <a:pt x="1543494" y="4497859"/>
                  <a:pt x="1551369" y="4495041"/>
                  <a:pt x="1559474" y="4495041"/>
                </a:cubicBezTo>
                <a:close/>
                <a:moveTo>
                  <a:pt x="5362933" y="4494087"/>
                </a:moveTo>
                <a:cubicBezTo>
                  <a:pt x="5370928" y="4494087"/>
                  <a:pt x="5378697" y="4497354"/>
                  <a:pt x="5384179" y="4503887"/>
                </a:cubicBezTo>
                <a:cubicBezTo>
                  <a:pt x="5391489" y="4509487"/>
                  <a:pt x="5395143" y="4518819"/>
                  <a:pt x="5395143" y="4526286"/>
                </a:cubicBezTo>
                <a:cubicBezTo>
                  <a:pt x="5395143" y="4535617"/>
                  <a:pt x="5391489" y="4543084"/>
                  <a:pt x="5386007" y="4548683"/>
                </a:cubicBezTo>
                <a:cubicBezTo>
                  <a:pt x="5378697" y="4554283"/>
                  <a:pt x="5371385" y="4558016"/>
                  <a:pt x="5364075" y="4558016"/>
                </a:cubicBezTo>
                <a:cubicBezTo>
                  <a:pt x="5354935" y="4558016"/>
                  <a:pt x="5347626" y="4554283"/>
                  <a:pt x="5342143" y="4548683"/>
                </a:cubicBezTo>
                <a:cubicBezTo>
                  <a:pt x="5342143" y="4548683"/>
                  <a:pt x="5342143" y="4548683"/>
                  <a:pt x="5340315" y="4546817"/>
                </a:cubicBezTo>
                <a:cubicBezTo>
                  <a:pt x="5329351" y="4535617"/>
                  <a:pt x="5329351" y="4515086"/>
                  <a:pt x="5340315" y="4503887"/>
                </a:cubicBezTo>
                <a:cubicBezTo>
                  <a:pt x="5346713" y="4497354"/>
                  <a:pt x="5354935" y="4494087"/>
                  <a:pt x="5362933" y="4494087"/>
                </a:cubicBezTo>
                <a:close/>
                <a:moveTo>
                  <a:pt x="5587871" y="4482422"/>
                </a:moveTo>
                <a:cubicBezTo>
                  <a:pt x="5595976" y="4482422"/>
                  <a:pt x="5603849" y="4485221"/>
                  <a:pt x="5609407" y="4490822"/>
                </a:cubicBezTo>
                <a:cubicBezTo>
                  <a:pt x="5616820" y="4498288"/>
                  <a:pt x="5620525" y="4505754"/>
                  <a:pt x="5620525" y="4515086"/>
                </a:cubicBezTo>
                <a:cubicBezTo>
                  <a:pt x="5620525" y="4522552"/>
                  <a:pt x="5616820" y="4530018"/>
                  <a:pt x="5611261" y="4537484"/>
                </a:cubicBezTo>
                <a:cubicBezTo>
                  <a:pt x="5605703" y="4543084"/>
                  <a:pt x="5596437" y="4546817"/>
                  <a:pt x="5589027" y="4546817"/>
                </a:cubicBezTo>
                <a:cubicBezTo>
                  <a:pt x="5579763" y="4546817"/>
                  <a:pt x="5572353" y="4543084"/>
                  <a:pt x="5566793" y="4537484"/>
                </a:cubicBezTo>
                <a:cubicBezTo>
                  <a:pt x="5559383" y="4530018"/>
                  <a:pt x="5557529" y="4522552"/>
                  <a:pt x="5557529" y="4513219"/>
                </a:cubicBezTo>
                <a:cubicBezTo>
                  <a:pt x="5557529" y="4505754"/>
                  <a:pt x="5559383" y="4498288"/>
                  <a:pt x="5564941" y="4490822"/>
                </a:cubicBezTo>
                <a:cubicBezTo>
                  <a:pt x="5571425" y="4485221"/>
                  <a:pt x="5579763" y="4482422"/>
                  <a:pt x="5587871" y="4482422"/>
                </a:cubicBezTo>
                <a:close/>
                <a:moveTo>
                  <a:pt x="5131257" y="4482393"/>
                </a:moveTo>
                <a:cubicBezTo>
                  <a:pt x="5139135" y="4482393"/>
                  <a:pt x="5146545" y="4485638"/>
                  <a:pt x="5152103" y="4491200"/>
                </a:cubicBezTo>
                <a:cubicBezTo>
                  <a:pt x="5157663" y="4498615"/>
                  <a:pt x="5161367" y="4506030"/>
                  <a:pt x="5161367" y="4513446"/>
                </a:cubicBezTo>
                <a:cubicBezTo>
                  <a:pt x="5161367" y="4522716"/>
                  <a:pt x="5157663" y="4530132"/>
                  <a:pt x="5152103" y="4535693"/>
                </a:cubicBezTo>
                <a:cubicBezTo>
                  <a:pt x="5144691" y="4543109"/>
                  <a:pt x="5137279" y="4546817"/>
                  <a:pt x="5129867" y="4546817"/>
                </a:cubicBezTo>
                <a:cubicBezTo>
                  <a:pt x="5120603" y="4546817"/>
                  <a:pt x="5113193" y="4543109"/>
                  <a:pt x="5107633" y="4537547"/>
                </a:cubicBezTo>
                <a:cubicBezTo>
                  <a:pt x="5102075" y="4530132"/>
                  <a:pt x="5098370" y="4522716"/>
                  <a:pt x="5098370" y="4515300"/>
                </a:cubicBezTo>
                <a:cubicBezTo>
                  <a:pt x="5098370" y="4506030"/>
                  <a:pt x="5102075" y="4498615"/>
                  <a:pt x="5107633" y="4493053"/>
                </a:cubicBezTo>
                <a:cubicBezTo>
                  <a:pt x="5115045" y="4485638"/>
                  <a:pt x="5123382" y="4482393"/>
                  <a:pt x="5131257" y="4482393"/>
                </a:cubicBezTo>
                <a:close/>
                <a:moveTo>
                  <a:pt x="1760571" y="4482106"/>
                </a:moveTo>
                <a:cubicBezTo>
                  <a:pt x="1768789" y="4481421"/>
                  <a:pt x="1777242" y="4483706"/>
                  <a:pt x="1783818" y="4489190"/>
                </a:cubicBezTo>
                <a:cubicBezTo>
                  <a:pt x="1796969" y="4500154"/>
                  <a:pt x="1798850" y="4520258"/>
                  <a:pt x="1787576" y="4533053"/>
                </a:cubicBezTo>
                <a:cubicBezTo>
                  <a:pt x="1781941" y="4540362"/>
                  <a:pt x="1772546" y="4544018"/>
                  <a:pt x="1765031" y="4544018"/>
                </a:cubicBezTo>
                <a:cubicBezTo>
                  <a:pt x="1757515" y="4544018"/>
                  <a:pt x="1749999" y="4540362"/>
                  <a:pt x="1744364" y="4536707"/>
                </a:cubicBezTo>
                <a:cubicBezTo>
                  <a:pt x="1729334" y="4523914"/>
                  <a:pt x="1727454" y="4503810"/>
                  <a:pt x="1738728" y="4492844"/>
                </a:cubicBezTo>
                <a:cubicBezTo>
                  <a:pt x="1744364" y="4486447"/>
                  <a:pt x="1752350" y="4482793"/>
                  <a:pt x="1760571" y="4482106"/>
                </a:cubicBezTo>
                <a:close/>
                <a:moveTo>
                  <a:pt x="4318403" y="4467024"/>
                </a:moveTo>
                <a:cubicBezTo>
                  <a:pt x="4326567" y="4467491"/>
                  <a:pt x="4334035" y="4471223"/>
                  <a:pt x="4338701" y="4477755"/>
                </a:cubicBezTo>
                <a:cubicBezTo>
                  <a:pt x="4344299" y="4483354"/>
                  <a:pt x="4348033" y="4492688"/>
                  <a:pt x="4348033" y="4500153"/>
                </a:cubicBezTo>
                <a:cubicBezTo>
                  <a:pt x="4346167" y="4509487"/>
                  <a:pt x="4342433" y="4516952"/>
                  <a:pt x="4336835" y="4522552"/>
                </a:cubicBezTo>
                <a:cubicBezTo>
                  <a:pt x="4329369" y="4528151"/>
                  <a:pt x="4321902" y="4530018"/>
                  <a:pt x="4314436" y="4530018"/>
                </a:cubicBezTo>
                <a:cubicBezTo>
                  <a:pt x="4305102" y="4530018"/>
                  <a:pt x="4297637" y="4526286"/>
                  <a:pt x="4292037" y="4520685"/>
                </a:cubicBezTo>
                <a:cubicBezTo>
                  <a:pt x="4280839" y="4507620"/>
                  <a:pt x="4280839" y="4487088"/>
                  <a:pt x="4293903" y="4475890"/>
                </a:cubicBezTo>
                <a:cubicBezTo>
                  <a:pt x="4301369" y="4469356"/>
                  <a:pt x="4310237" y="4466556"/>
                  <a:pt x="4318403" y="4467024"/>
                </a:cubicBezTo>
                <a:close/>
                <a:moveTo>
                  <a:pt x="1968702" y="4459480"/>
                </a:moveTo>
                <a:cubicBezTo>
                  <a:pt x="1976633" y="4458567"/>
                  <a:pt x="1985034" y="4460394"/>
                  <a:pt x="1991567" y="4464963"/>
                </a:cubicBezTo>
                <a:cubicBezTo>
                  <a:pt x="2006497" y="4475928"/>
                  <a:pt x="2010231" y="4494205"/>
                  <a:pt x="1999032" y="4508827"/>
                </a:cubicBezTo>
                <a:cubicBezTo>
                  <a:pt x="1993432" y="4516136"/>
                  <a:pt x="1984099" y="4521620"/>
                  <a:pt x="1974768" y="4521620"/>
                </a:cubicBezTo>
                <a:cubicBezTo>
                  <a:pt x="1969168" y="4521620"/>
                  <a:pt x="1963568" y="4519792"/>
                  <a:pt x="1957969" y="4516136"/>
                </a:cubicBezTo>
                <a:cubicBezTo>
                  <a:pt x="1957969" y="4516136"/>
                  <a:pt x="1957969" y="4516136"/>
                  <a:pt x="1956101" y="4514309"/>
                </a:cubicBezTo>
                <a:cubicBezTo>
                  <a:pt x="1941172" y="4503343"/>
                  <a:pt x="1937438" y="4485066"/>
                  <a:pt x="1948635" y="4470446"/>
                </a:cubicBezTo>
                <a:cubicBezTo>
                  <a:pt x="1953304" y="4464049"/>
                  <a:pt x="1960768" y="4460394"/>
                  <a:pt x="1968702" y="4459480"/>
                </a:cubicBezTo>
                <a:close/>
                <a:moveTo>
                  <a:pt x="5764485" y="4450691"/>
                </a:moveTo>
                <a:cubicBezTo>
                  <a:pt x="5772361" y="4450691"/>
                  <a:pt x="5780235" y="4453958"/>
                  <a:pt x="5785792" y="4460490"/>
                </a:cubicBezTo>
                <a:cubicBezTo>
                  <a:pt x="5793205" y="4467956"/>
                  <a:pt x="5796911" y="4475422"/>
                  <a:pt x="5796911" y="4482889"/>
                </a:cubicBezTo>
                <a:cubicBezTo>
                  <a:pt x="5796911" y="4492221"/>
                  <a:pt x="5793205" y="4499686"/>
                  <a:pt x="5787646" y="4505287"/>
                </a:cubicBezTo>
                <a:cubicBezTo>
                  <a:pt x="5782088" y="4510886"/>
                  <a:pt x="5774676" y="4514618"/>
                  <a:pt x="5765413" y="4514618"/>
                </a:cubicBezTo>
                <a:cubicBezTo>
                  <a:pt x="5758001" y="4514618"/>
                  <a:pt x="5748738" y="4510886"/>
                  <a:pt x="5743179" y="4505287"/>
                </a:cubicBezTo>
                <a:cubicBezTo>
                  <a:pt x="5735768" y="4497820"/>
                  <a:pt x="5733914" y="4490354"/>
                  <a:pt x="5733914" y="4482889"/>
                </a:cubicBezTo>
                <a:cubicBezTo>
                  <a:pt x="5733914" y="4473555"/>
                  <a:pt x="5735768" y="4466090"/>
                  <a:pt x="5743179" y="4460490"/>
                </a:cubicBezTo>
                <a:cubicBezTo>
                  <a:pt x="5748738" y="4453958"/>
                  <a:pt x="5756612" y="4450691"/>
                  <a:pt x="5764485" y="4450691"/>
                </a:cubicBezTo>
                <a:close/>
                <a:moveTo>
                  <a:pt x="4955578" y="4450691"/>
                </a:moveTo>
                <a:cubicBezTo>
                  <a:pt x="4963683" y="4450691"/>
                  <a:pt x="4971557" y="4453958"/>
                  <a:pt x="4977117" y="4460490"/>
                </a:cubicBezTo>
                <a:cubicBezTo>
                  <a:pt x="4982675" y="4466090"/>
                  <a:pt x="4986380" y="4473555"/>
                  <a:pt x="4986380" y="4482889"/>
                </a:cubicBezTo>
                <a:cubicBezTo>
                  <a:pt x="4986380" y="4490354"/>
                  <a:pt x="4982675" y="4497820"/>
                  <a:pt x="4977117" y="4503420"/>
                </a:cubicBezTo>
                <a:cubicBezTo>
                  <a:pt x="4969705" y="4510886"/>
                  <a:pt x="4962293" y="4514618"/>
                  <a:pt x="4954883" y="4514618"/>
                </a:cubicBezTo>
                <a:cubicBezTo>
                  <a:pt x="4945618" y="4514618"/>
                  <a:pt x="4938207" y="4510886"/>
                  <a:pt x="4932649" y="4505287"/>
                </a:cubicBezTo>
                <a:cubicBezTo>
                  <a:pt x="4927090" y="4499686"/>
                  <a:pt x="4923385" y="4492221"/>
                  <a:pt x="4923385" y="4482889"/>
                </a:cubicBezTo>
                <a:cubicBezTo>
                  <a:pt x="4923385" y="4475422"/>
                  <a:pt x="4927090" y="4467956"/>
                  <a:pt x="4932649" y="4460490"/>
                </a:cubicBezTo>
                <a:cubicBezTo>
                  <a:pt x="4939135" y="4453958"/>
                  <a:pt x="4947471" y="4450691"/>
                  <a:pt x="4955578" y="4450691"/>
                </a:cubicBezTo>
                <a:close/>
                <a:moveTo>
                  <a:pt x="4138471" y="4427326"/>
                </a:moveTo>
                <a:cubicBezTo>
                  <a:pt x="4146119" y="4428253"/>
                  <a:pt x="4153071" y="4432424"/>
                  <a:pt x="4158633" y="4438913"/>
                </a:cubicBezTo>
                <a:cubicBezTo>
                  <a:pt x="4164195" y="4446329"/>
                  <a:pt x="4166049" y="4453743"/>
                  <a:pt x="4164195" y="4463013"/>
                </a:cubicBezTo>
                <a:cubicBezTo>
                  <a:pt x="4164195" y="4470429"/>
                  <a:pt x="4158633" y="4477845"/>
                  <a:pt x="4153071" y="4483407"/>
                </a:cubicBezTo>
                <a:cubicBezTo>
                  <a:pt x="4153071" y="4483407"/>
                  <a:pt x="4153071" y="4483407"/>
                  <a:pt x="4151217" y="4483407"/>
                </a:cubicBezTo>
                <a:cubicBezTo>
                  <a:pt x="4145656" y="4487114"/>
                  <a:pt x="4140093" y="4490822"/>
                  <a:pt x="4132678" y="4490822"/>
                </a:cubicBezTo>
                <a:cubicBezTo>
                  <a:pt x="4123408" y="4490822"/>
                  <a:pt x="4114139" y="4485261"/>
                  <a:pt x="4108577" y="4477845"/>
                </a:cubicBezTo>
                <a:cubicBezTo>
                  <a:pt x="4097454" y="4464867"/>
                  <a:pt x="4101162" y="4444475"/>
                  <a:pt x="4114139" y="4435205"/>
                </a:cubicBezTo>
                <a:cubicBezTo>
                  <a:pt x="4122483" y="4428716"/>
                  <a:pt x="4130824" y="4426398"/>
                  <a:pt x="4138471" y="4427326"/>
                </a:cubicBezTo>
                <a:close/>
                <a:moveTo>
                  <a:pt x="4778961" y="4419894"/>
                </a:moveTo>
                <a:cubicBezTo>
                  <a:pt x="4786840" y="4419894"/>
                  <a:pt x="4794256" y="4423159"/>
                  <a:pt x="4799817" y="4429693"/>
                </a:cubicBezTo>
                <a:cubicBezTo>
                  <a:pt x="4812795" y="4440892"/>
                  <a:pt x="4812795" y="4461423"/>
                  <a:pt x="4799817" y="4472623"/>
                </a:cubicBezTo>
                <a:cubicBezTo>
                  <a:pt x="4792402" y="4480089"/>
                  <a:pt x="4784986" y="4483821"/>
                  <a:pt x="4777571" y="4483821"/>
                </a:cubicBezTo>
                <a:cubicBezTo>
                  <a:pt x="4768301" y="4483821"/>
                  <a:pt x="4760885" y="4480089"/>
                  <a:pt x="4755323" y="4474490"/>
                </a:cubicBezTo>
                <a:cubicBezTo>
                  <a:pt x="4744200" y="4463290"/>
                  <a:pt x="4744200" y="4442758"/>
                  <a:pt x="4755323" y="4429693"/>
                </a:cubicBezTo>
                <a:cubicBezTo>
                  <a:pt x="4762739" y="4423159"/>
                  <a:pt x="4771081" y="4419894"/>
                  <a:pt x="4778961" y="4419894"/>
                </a:cubicBezTo>
                <a:close/>
                <a:moveTo>
                  <a:pt x="4603055" y="4388630"/>
                </a:moveTo>
                <a:cubicBezTo>
                  <a:pt x="4610823" y="4388630"/>
                  <a:pt x="4618132" y="4391897"/>
                  <a:pt x="4623615" y="4397496"/>
                </a:cubicBezTo>
                <a:cubicBezTo>
                  <a:pt x="4636409" y="4408695"/>
                  <a:pt x="4636409" y="4429226"/>
                  <a:pt x="4623615" y="4440426"/>
                </a:cubicBezTo>
                <a:cubicBezTo>
                  <a:pt x="4618132" y="4447892"/>
                  <a:pt x="4608995" y="4451624"/>
                  <a:pt x="4601683" y="4451624"/>
                </a:cubicBezTo>
                <a:cubicBezTo>
                  <a:pt x="4592545" y="4451624"/>
                  <a:pt x="4585235" y="4447892"/>
                  <a:pt x="4579752" y="4442293"/>
                </a:cubicBezTo>
                <a:cubicBezTo>
                  <a:pt x="4574269" y="4436692"/>
                  <a:pt x="4570613" y="4429226"/>
                  <a:pt x="4570613" y="4419895"/>
                </a:cubicBezTo>
                <a:cubicBezTo>
                  <a:pt x="4570613" y="4412428"/>
                  <a:pt x="4574269" y="4404962"/>
                  <a:pt x="4579752" y="4399363"/>
                </a:cubicBezTo>
                <a:cubicBezTo>
                  <a:pt x="4587063" y="4391897"/>
                  <a:pt x="4595288" y="4388630"/>
                  <a:pt x="4603055" y="4388630"/>
                </a:cubicBezTo>
                <a:close/>
                <a:moveTo>
                  <a:pt x="1266335" y="4385514"/>
                </a:moveTo>
                <a:cubicBezTo>
                  <a:pt x="1274331" y="4386200"/>
                  <a:pt x="1282098" y="4389856"/>
                  <a:pt x="1287582" y="4396252"/>
                </a:cubicBezTo>
                <a:cubicBezTo>
                  <a:pt x="1293064" y="4403562"/>
                  <a:pt x="1294891" y="4412701"/>
                  <a:pt x="1294891" y="4420010"/>
                </a:cubicBezTo>
                <a:cubicBezTo>
                  <a:pt x="1293064" y="4429149"/>
                  <a:pt x="1289409" y="4436460"/>
                  <a:pt x="1282098" y="4440116"/>
                </a:cubicBezTo>
                <a:cubicBezTo>
                  <a:pt x="1276616" y="4445598"/>
                  <a:pt x="1271132" y="4447425"/>
                  <a:pt x="1263821" y="4447425"/>
                </a:cubicBezTo>
                <a:cubicBezTo>
                  <a:pt x="1254683" y="4447425"/>
                  <a:pt x="1245545" y="4443771"/>
                  <a:pt x="1240063" y="4436460"/>
                </a:cubicBezTo>
                <a:cubicBezTo>
                  <a:pt x="1229097" y="4421839"/>
                  <a:pt x="1230925" y="4401735"/>
                  <a:pt x="1243718" y="4392597"/>
                </a:cubicBezTo>
                <a:cubicBezTo>
                  <a:pt x="1250115" y="4387113"/>
                  <a:pt x="1258340" y="4384828"/>
                  <a:pt x="1266335" y="4385514"/>
                </a:cubicBezTo>
                <a:close/>
                <a:moveTo>
                  <a:pt x="1080654" y="4383497"/>
                </a:moveTo>
                <a:cubicBezTo>
                  <a:pt x="1088483" y="4384896"/>
                  <a:pt x="1095850" y="4389096"/>
                  <a:pt x="1100454" y="4395629"/>
                </a:cubicBezTo>
                <a:cubicBezTo>
                  <a:pt x="1111506" y="4410561"/>
                  <a:pt x="1107823" y="4431093"/>
                  <a:pt x="1094930" y="4440426"/>
                </a:cubicBezTo>
                <a:cubicBezTo>
                  <a:pt x="1089404" y="4444158"/>
                  <a:pt x="1082035" y="4446025"/>
                  <a:pt x="1076509" y="4446025"/>
                </a:cubicBezTo>
                <a:cubicBezTo>
                  <a:pt x="1067299" y="4446025"/>
                  <a:pt x="1058090" y="4442293"/>
                  <a:pt x="1050723" y="4432959"/>
                </a:cubicBezTo>
                <a:cubicBezTo>
                  <a:pt x="1041513" y="4418028"/>
                  <a:pt x="1043354" y="4399363"/>
                  <a:pt x="1058090" y="4388163"/>
                </a:cubicBezTo>
                <a:cubicBezTo>
                  <a:pt x="1064536" y="4383497"/>
                  <a:pt x="1072825" y="4382097"/>
                  <a:pt x="1080654" y="4383497"/>
                </a:cubicBezTo>
                <a:close/>
                <a:moveTo>
                  <a:pt x="1455877" y="4382564"/>
                </a:moveTo>
                <a:cubicBezTo>
                  <a:pt x="1463811" y="4383031"/>
                  <a:pt x="1471742" y="4386298"/>
                  <a:pt x="1477341" y="4391897"/>
                </a:cubicBezTo>
                <a:cubicBezTo>
                  <a:pt x="1484809" y="4399363"/>
                  <a:pt x="1486677" y="4408695"/>
                  <a:pt x="1486677" y="4416161"/>
                </a:cubicBezTo>
                <a:cubicBezTo>
                  <a:pt x="1486677" y="4425494"/>
                  <a:pt x="1482942" y="4432959"/>
                  <a:pt x="1475476" y="4438559"/>
                </a:cubicBezTo>
                <a:cubicBezTo>
                  <a:pt x="1469877" y="4442293"/>
                  <a:pt x="1462411" y="4446025"/>
                  <a:pt x="1454944" y="4446025"/>
                </a:cubicBezTo>
                <a:cubicBezTo>
                  <a:pt x="1445612" y="4446025"/>
                  <a:pt x="1438146" y="4442293"/>
                  <a:pt x="1432546" y="4434825"/>
                </a:cubicBezTo>
                <a:lnTo>
                  <a:pt x="1430679" y="4432959"/>
                </a:lnTo>
                <a:cubicBezTo>
                  <a:pt x="1419481" y="4419895"/>
                  <a:pt x="1421348" y="4401229"/>
                  <a:pt x="1434413" y="4390030"/>
                </a:cubicBezTo>
                <a:cubicBezTo>
                  <a:pt x="1440013" y="4384431"/>
                  <a:pt x="1447944" y="4382097"/>
                  <a:pt x="1455877" y="4382564"/>
                </a:cubicBezTo>
                <a:close/>
                <a:moveTo>
                  <a:pt x="898994" y="4380600"/>
                </a:moveTo>
                <a:cubicBezTo>
                  <a:pt x="906984" y="4381970"/>
                  <a:pt x="914504" y="4386082"/>
                  <a:pt x="919203" y="4392480"/>
                </a:cubicBezTo>
                <a:cubicBezTo>
                  <a:pt x="924842" y="4401618"/>
                  <a:pt x="926723" y="4408929"/>
                  <a:pt x="924842" y="4418066"/>
                </a:cubicBezTo>
                <a:cubicBezTo>
                  <a:pt x="922962" y="4425377"/>
                  <a:pt x="917323" y="4432688"/>
                  <a:pt x="911683" y="4436342"/>
                </a:cubicBezTo>
                <a:cubicBezTo>
                  <a:pt x="906044" y="4439998"/>
                  <a:pt x="900404" y="4441826"/>
                  <a:pt x="894764" y="4441826"/>
                </a:cubicBezTo>
                <a:cubicBezTo>
                  <a:pt x="883486" y="4441826"/>
                  <a:pt x="874087" y="4436342"/>
                  <a:pt x="868447" y="4427204"/>
                </a:cubicBezTo>
                <a:cubicBezTo>
                  <a:pt x="862808" y="4419895"/>
                  <a:pt x="860927" y="4410756"/>
                  <a:pt x="862808" y="4403446"/>
                </a:cubicBezTo>
                <a:cubicBezTo>
                  <a:pt x="864688" y="4396134"/>
                  <a:pt x="868447" y="4388825"/>
                  <a:pt x="875965" y="4385169"/>
                </a:cubicBezTo>
                <a:cubicBezTo>
                  <a:pt x="882546" y="4380601"/>
                  <a:pt x="891005" y="4379229"/>
                  <a:pt x="898994" y="4380600"/>
                </a:cubicBezTo>
                <a:close/>
                <a:moveTo>
                  <a:pt x="1649056" y="4376051"/>
                </a:moveTo>
                <a:cubicBezTo>
                  <a:pt x="1657276" y="4376051"/>
                  <a:pt x="1665732" y="4378870"/>
                  <a:pt x="1672308" y="4384510"/>
                </a:cubicBezTo>
                <a:cubicBezTo>
                  <a:pt x="1685459" y="4397669"/>
                  <a:pt x="1685459" y="4418347"/>
                  <a:pt x="1672308" y="4429626"/>
                </a:cubicBezTo>
                <a:cubicBezTo>
                  <a:pt x="1666672" y="4435266"/>
                  <a:pt x="1659156" y="4439026"/>
                  <a:pt x="1649763" y="4439026"/>
                </a:cubicBezTo>
                <a:cubicBezTo>
                  <a:pt x="1642246" y="4439026"/>
                  <a:pt x="1634731" y="4435266"/>
                  <a:pt x="1629095" y="4429626"/>
                </a:cubicBezTo>
                <a:lnTo>
                  <a:pt x="1627215" y="4427747"/>
                </a:lnTo>
                <a:cubicBezTo>
                  <a:pt x="1614064" y="4416468"/>
                  <a:pt x="1615942" y="4395789"/>
                  <a:pt x="1627215" y="4384510"/>
                </a:cubicBezTo>
                <a:cubicBezTo>
                  <a:pt x="1632851" y="4378870"/>
                  <a:pt x="1640836" y="4376051"/>
                  <a:pt x="1649056" y="4376051"/>
                </a:cubicBezTo>
                <a:close/>
                <a:moveTo>
                  <a:pt x="720675" y="4373231"/>
                </a:moveTo>
                <a:cubicBezTo>
                  <a:pt x="728553" y="4375098"/>
                  <a:pt x="735507" y="4379764"/>
                  <a:pt x="739214" y="4386298"/>
                </a:cubicBezTo>
                <a:cubicBezTo>
                  <a:pt x="750337" y="4403096"/>
                  <a:pt x="744775" y="4421760"/>
                  <a:pt x="729945" y="4431093"/>
                </a:cubicBezTo>
                <a:cubicBezTo>
                  <a:pt x="726237" y="4434825"/>
                  <a:pt x="720675" y="4434825"/>
                  <a:pt x="715113" y="4434825"/>
                </a:cubicBezTo>
                <a:cubicBezTo>
                  <a:pt x="703990" y="4434825"/>
                  <a:pt x="692866" y="4429226"/>
                  <a:pt x="687304" y="4419895"/>
                </a:cubicBezTo>
                <a:cubicBezTo>
                  <a:pt x="681742" y="4412428"/>
                  <a:pt x="681742" y="4403096"/>
                  <a:pt x="683596" y="4395629"/>
                </a:cubicBezTo>
                <a:cubicBezTo>
                  <a:pt x="685450" y="4388163"/>
                  <a:pt x="691012" y="4380697"/>
                  <a:pt x="696574" y="4376964"/>
                </a:cubicBezTo>
                <a:cubicBezTo>
                  <a:pt x="703990" y="4372298"/>
                  <a:pt x="712796" y="4371364"/>
                  <a:pt x="720675" y="4373231"/>
                </a:cubicBezTo>
                <a:close/>
                <a:moveTo>
                  <a:pt x="5476551" y="4370898"/>
                </a:moveTo>
                <a:cubicBezTo>
                  <a:pt x="5484318" y="4370898"/>
                  <a:pt x="5492087" y="4374165"/>
                  <a:pt x="5497569" y="4380697"/>
                </a:cubicBezTo>
                <a:cubicBezTo>
                  <a:pt x="5504880" y="4388163"/>
                  <a:pt x="5508534" y="4395629"/>
                  <a:pt x="5508534" y="4403096"/>
                </a:cubicBezTo>
                <a:cubicBezTo>
                  <a:pt x="5508534" y="4412428"/>
                  <a:pt x="5504880" y="4419895"/>
                  <a:pt x="5499396" y="4425494"/>
                </a:cubicBezTo>
                <a:cubicBezTo>
                  <a:pt x="5493913" y="4431093"/>
                  <a:pt x="5486603" y="4434825"/>
                  <a:pt x="5477465" y="4434825"/>
                </a:cubicBezTo>
                <a:cubicBezTo>
                  <a:pt x="5470154" y="4434825"/>
                  <a:pt x="5462843" y="4431093"/>
                  <a:pt x="5455533" y="4425494"/>
                </a:cubicBezTo>
                <a:cubicBezTo>
                  <a:pt x="5455533" y="4425494"/>
                  <a:pt x="5455533" y="4425494"/>
                  <a:pt x="5455533" y="4423627"/>
                </a:cubicBezTo>
                <a:cubicBezTo>
                  <a:pt x="5442739" y="4412428"/>
                  <a:pt x="5442739" y="4391897"/>
                  <a:pt x="5455533" y="4380697"/>
                </a:cubicBezTo>
                <a:cubicBezTo>
                  <a:pt x="5461017" y="4374165"/>
                  <a:pt x="5468783" y="4370898"/>
                  <a:pt x="5476551" y="4370898"/>
                </a:cubicBezTo>
                <a:close/>
                <a:moveTo>
                  <a:pt x="5242329" y="4370898"/>
                </a:moveTo>
                <a:cubicBezTo>
                  <a:pt x="5250379" y="4370898"/>
                  <a:pt x="5258198" y="4374165"/>
                  <a:pt x="5263717" y="4380697"/>
                </a:cubicBezTo>
                <a:cubicBezTo>
                  <a:pt x="5274755" y="4391897"/>
                  <a:pt x="5274755" y="4412428"/>
                  <a:pt x="5263717" y="4423627"/>
                </a:cubicBezTo>
                <a:cubicBezTo>
                  <a:pt x="5263717" y="4423627"/>
                  <a:pt x="5263717" y="4423627"/>
                  <a:pt x="5261878" y="4425494"/>
                </a:cubicBezTo>
                <a:cubicBezTo>
                  <a:pt x="5256357" y="4431093"/>
                  <a:pt x="5248999" y="4434825"/>
                  <a:pt x="5239799" y="4434825"/>
                </a:cubicBezTo>
                <a:cubicBezTo>
                  <a:pt x="5232440" y="4434825"/>
                  <a:pt x="5225081" y="4431093"/>
                  <a:pt x="5219561" y="4425494"/>
                </a:cubicBezTo>
                <a:cubicBezTo>
                  <a:pt x="5214041" y="4419895"/>
                  <a:pt x="5210363" y="4412428"/>
                  <a:pt x="5210363" y="4403096"/>
                </a:cubicBezTo>
                <a:cubicBezTo>
                  <a:pt x="5210363" y="4395629"/>
                  <a:pt x="5214041" y="4388163"/>
                  <a:pt x="5219561" y="4380697"/>
                </a:cubicBezTo>
                <a:cubicBezTo>
                  <a:pt x="5226001" y="4374165"/>
                  <a:pt x="5234281" y="4370898"/>
                  <a:pt x="5242329" y="4370898"/>
                </a:cubicBezTo>
                <a:close/>
                <a:moveTo>
                  <a:pt x="544030" y="4365999"/>
                </a:moveTo>
                <a:cubicBezTo>
                  <a:pt x="551678" y="4368099"/>
                  <a:pt x="558630" y="4372765"/>
                  <a:pt x="562336" y="4379298"/>
                </a:cubicBezTo>
                <a:cubicBezTo>
                  <a:pt x="567900" y="4388630"/>
                  <a:pt x="569752" y="4397962"/>
                  <a:pt x="566044" y="4405428"/>
                </a:cubicBezTo>
                <a:cubicBezTo>
                  <a:pt x="564192" y="4412896"/>
                  <a:pt x="558630" y="4420360"/>
                  <a:pt x="551214" y="4424094"/>
                </a:cubicBezTo>
                <a:cubicBezTo>
                  <a:pt x="547506" y="4425961"/>
                  <a:pt x="541944" y="4427827"/>
                  <a:pt x="536382" y="4427827"/>
                </a:cubicBezTo>
                <a:cubicBezTo>
                  <a:pt x="525259" y="4427827"/>
                  <a:pt x="515990" y="4422227"/>
                  <a:pt x="510428" y="4411029"/>
                </a:cubicBezTo>
                <a:cubicBezTo>
                  <a:pt x="501158" y="4394230"/>
                  <a:pt x="506720" y="4375565"/>
                  <a:pt x="521552" y="4368099"/>
                </a:cubicBezTo>
                <a:cubicBezTo>
                  <a:pt x="528040" y="4364365"/>
                  <a:pt x="536382" y="4363899"/>
                  <a:pt x="544030" y="4365999"/>
                </a:cubicBezTo>
                <a:close/>
                <a:moveTo>
                  <a:pt x="1849512" y="4362887"/>
                </a:moveTo>
                <a:cubicBezTo>
                  <a:pt x="1857570" y="4362430"/>
                  <a:pt x="1865859" y="4364715"/>
                  <a:pt x="1872306" y="4370199"/>
                </a:cubicBezTo>
                <a:cubicBezTo>
                  <a:pt x="1887041" y="4381164"/>
                  <a:pt x="1887041" y="4401268"/>
                  <a:pt x="1875989" y="4414062"/>
                </a:cubicBezTo>
                <a:cubicBezTo>
                  <a:pt x="1870463" y="4421372"/>
                  <a:pt x="1861255" y="4425027"/>
                  <a:pt x="1853886" y="4425027"/>
                </a:cubicBezTo>
                <a:cubicBezTo>
                  <a:pt x="1846518" y="4425027"/>
                  <a:pt x="1839151" y="4421372"/>
                  <a:pt x="1833625" y="4417716"/>
                </a:cubicBezTo>
                <a:lnTo>
                  <a:pt x="1831783" y="4415889"/>
                </a:lnTo>
                <a:cubicBezTo>
                  <a:pt x="1818889" y="4404923"/>
                  <a:pt x="1817046" y="4384819"/>
                  <a:pt x="1828099" y="4372026"/>
                </a:cubicBezTo>
                <a:cubicBezTo>
                  <a:pt x="1833625" y="4366542"/>
                  <a:pt x="1841453" y="4363345"/>
                  <a:pt x="1849512" y="4362887"/>
                </a:cubicBezTo>
                <a:close/>
                <a:moveTo>
                  <a:pt x="4428059" y="4359933"/>
                </a:moveTo>
                <a:cubicBezTo>
                  <a:pt x="4436227" y="4359698"/>
                  <a:pt x="4444158" y="4362965"/>
                  <a:pt x="4449757" y="4369499"/>
                </a:cubicBezTo>
                <a:cubicBezTo>
                  <a:pt x="4462823" y="4380697"/>
                  <a:pt x="4462823" y="4399363"/>
                  <a:pt x="4449757" y="4412428"/>
                </a:cubicBezTo>
                <a:cubicBezTo>
                  <a:pt x="4442291" y="4419895"/>
                  <a:pt x="4434827" y="4423627"/>
                  <a:pt x="4427359" y="4423627"/>
                </a:cubicBezTo>
                <a:cubicBezTo>
                  <a:pt x="4418027" y="4423627"/>
                  <a:pt x="4410561" y="4419895"/>
                  <a:pt x="4404963" y="4414294"/>
                </a:cubicBezTo>
                <a:cubicBezTo>
                  <a:pt x="4399361" y="4408695"/>
                  <a:pt x="4395629" y="4401229"/>
                  <a:pt x="4395629" y="4391897"/>
                </a:cubicBezTo>
                <a:cubicBezTo>
                  <a:pt x="4395629" y="4384431"/>
                  <a:pt x="4399361" y="4376964"/>
                  <a:pt x="4404963" y="4371364"/>
                </a:cubicBezTo>
                <a:cubicBezTo>
                  <a:pt x="4411494" y="4363899"/>
                  <a:pt x="4419893" y="4360165"/>
                  <a:pt x="4428059" y="4359933"/>
                </a:cubicBezTo>
                <a:close/>
                <a:moveTo>
                  <a:pt x="370502" y="4359194"/>
                </a:moveTo>
                <a:cubicBezTo>
                  <a:pt x="377968" y="4361512"/>
                  <a:pt x="384502" y="4366610"/>
                  <a:pt x="388234" y="4374026"/>
                </a:cubicBezTo>
                <a:cubicBezTo>
                  <a:pt x="397567" y="4390712"/>
                  <a:pt x="391968" y="4409249"/>
                  <a:pt x="375169" y="4418519"/>
                </a:cubicBezTo>
                <a:cubicBezTo>
                  <a:pt x="371436" y="4420374"/>
                  <a:pt x="365837" y="4422227"/>
                  <a:pt x="362103" y="4422227"/>
                </a:cubicBezTo>
                <a:cubicBezTo>
                  <a:pt x="350903" y="4422227"/>
                  <a:pt x="339705" y="4414812"/>
                  <a:pt x="334105" y="4403689"/>
                </a:cubicBezTo>
                <a:cubicBezTo>
                  <a:pt x="324773" y="4387004"/>
                  <a:pt x="332239" y="4368464"/>
                  <a:pt x="347171" y="4361048"/>
                </a:cubicBezTo>
                <a:cubicBezTo>
                  <a:pt x="354637" y="4357340"/>
                  <a:pt x="363036" y="4356878"/>
                  <a:pt x="370502" y="4359194"/>
                </a:cubicBezTo>
                <a:close/>
                <a:moveTo>
                  <a:pt x="5652955" y="4341053"/>
                </a:moveTo>
                <a:cubicBezTo>
                  <a:pt x="5661121" y="4341053"/>
                  <a:pt x="5669519" y="4343873"/>
                  <a:pt x="5676053" y="4349513"/>
                </a:cubicBezTo>
                <a:cubicBezTo>
                  <a:pt x="5689119" y="4362672"/>
                  <a:pt x="5689119" y="4383350"/>
                  <a:pt x="5676053" y="4394629"/>
                </a:cubicBezTo>
                <a:cubicBezTo>
                  <a:pt x="5670453" y="4400269"/>
                  <a:pt x="5662989" y="4404028"/>
                  <a:pt x="5653655" y="4404028"/>
                </a:cubicBezTo>
                <a:cubicBezTo>
                  <a:pt x="5646190" y="4404028"/>
                  <a:pt x="5638723" y="4400269"/>
                  <a:pt x="5633123" y="4394629"/>
                </a:cubicBezTo>
                <a:cubicBezTo>
                  <a:pt x="5625657" y="4388990"/>
                  <a:pt x="5621924" y="4379591"/>
                  <a:pt x="5621924" y="4372071"/>
                </a:cubicBezTo>
                <a:cubicBezTo>
                  <a:pt x="5621924" y="4362672"/>
                  <a:pt x="5625657" y="4355152"/>
                  <a:pt x="5631257" y="4349513"/>
                </a:cubicBezTo>
                <a:cubicBezTo>
                  <a:pt x="5636856" y="4343873"/>
                  <a:pt x="5644789" y="4341053"/>
                  <a:pt x="5652955" y="4341053"/>
                </a:cubicBezTo>
                <a:close/>
                <a:moveTo>
                  <a:pt x="5065239" y="4341034"/>
                </a:moveTo>
                <a:cubicBezTo>
                  <a:pt x="5073172" y="4341034"/>
                  <a:pt x="5081106" y="4344301"/>
                  <a:pt x="5087637" y="4349900"/>
                </a:cubicBezTo>
                <a:cubicBezTo>
                  <a:pt x="5093237" y="4355499"/>
                  <a:pt x="5096970" y="4362965"/>
                  <a:pt x="5096970" y="4372298"/>
                </a:cubicBezTo>
                <a:cubicBezTo>
                  <a:pt x="5096970" y="4379764"/>
                  <a:pt x="5093237" y="4389096"/>
                  <a:pt x="5087637" y="4394697"/>
                </a:cubicBezTo>
                <a:cubicBezTo>
                  <a:pt x="5080171" y="4400296"/>
                  <a:pt x="5072705" y="4404028"/>
                  <a:pt x="5063374" y="4404028"/>
                </a:cubicBezTo>
                <a:cubicBezTo>
                  <a:pt x="5055907" y="4404028"/>
                  <a:pt x="5048439" y="4400296"/>
                  <a:pt x="5042841" y="4394697"/>
                </a:cubicBezTo>
                <a:cubicBezTo>
                  <a:pt x="5029777" y="4383497"/>
                  <a:pt x="5029777" y="4362965"/>
                  <a:pt x="5042841" y="4351766"/>
                </a:cubicBezTo>
                <a:cubicBezTo>
                  <a:pt x="5049374" y="4344301"/>
                  <a:pt x="5057308" y="4341034"/>
                  <a:pt x="5065239" y="4341034"/>
                </a:cubicBezTo>
                <a:close/>
                <a:moveTo>
                  <a:pt x="4253743" y="4328119"/>
                </a:moveTo>
                <a:cubicBezTo>
                  <a:pt x="4262033" y="4328347"/>
                  <a:pt x="4269861" y="4331546"/>
                  <a:pt x="4275387" y="4337029"/>
                </a:cubicBezTo>
                <a:cubicBezTo>
                  <a:pt x="4286437" y="4349823"/>
                  <a:pt x="4284595" y="4369927"/>
                  <a:pt x="4273545" y="4380892"/>
                </a:cubicBezTo>
                <a:cubicBezTo>
                  <a:pt x="4273545" y="4380892"/>
                  <a:pt x="4273545" y="4380892"/>
                  <a:pt x="4271703" y="4382720"/>
                </a:cubicBezTo>
                <a:cubicBezTo>
                  <a:pt x="4266176" y="4386376"/>
                  <a:pt x="4258810" y="4390031"/>
                  <a:pt x="4251441" y="4390031"/>
                </a:cubicBezTo>
                <a:cubicBezTo>
                  <a:pt x="4242232" y="4390031"/>
                  <a:pt x="4233021" y="4386376"/>
                  <a:pt x="4227497" y="4380892"/>
                </a:cubicBezTo>
                <a:cubicBezTo>
                  <a:pt x="4216445" y="4368099"/>
                  <a:pt x="4218285" y="4347995"/>
                  <a:pt x="4229337" y="4337029"/>
                </a:cubicBezTo>
                <a:cubicBezTo>
                  <a:pt x="4236705" y="4330632"/>
                  <a:pt x="4245454" y="4327891"/>
                  <a:pt x="4253743" y="4328119"/>
                </a:cubicBezTo>
                <a:close/>
                <a:moveTo>
                  <a:pt x="5812971" y="4316241"/>
                </a:moveTo>
                <a:lnTo>
                  <a:pt x="5812971" y="4365654"/>
                </a:lnTo>
                <a:lnTo>
                  <a:pt x="5809043" y="4362632"/>
                </a:lnTo>
                <a:lnTo>
                  <a:pt x="5807177" y="4362632"/>
                </a:lnTo>
                <a:cubicBezTo>
                  <a:pt x="5794111" y="4349753"/>
                  <a:pt x="5794111" y="4331355"/>
                  <a:pt x="5807177" y="4318476"/>
                </a:cubicBezTo>
                <a:close/>
                <a:moveTo>
                  <a:pt x="4890253" y="4308837"/>
                </a:moveTo>
                <a:cubicBezTo>
                  <a:pt x="4898477" y="4308837"/>
                  <a:pt x="4906467" y="4312103"/>
                  <a:pt x="4912105" y="4317703"/>
                </a:cubicBezTo>
                <a:cubicBezTo>
                  <a:pt x="4923385" y="4330768"/>
                  <a:pt x="4923385" y="4349433"/>
                  <a:pt x="4912105" y="4362498"/>
                </a:cubicBezTo>
                <a:cubicBezTo>
                  <a:pt x="4912105" y="4362498"/>
                  <a:pt x="4912105" y="4362498"/>
                  <a:pt x="4910226" y="4362498"/>
                </a:cubicBezTo>
                <a:cubicBezTo>
                  <a:pt x="4904585" y="4369964"/>
                  <a:pt x="4897067" y="4371831"/>
                  <a:pt x="4887669" y="4371831"/>
                </a:cubicBezTo>
                <a:cubicBezTo>
                  <a:pt x="4880148" y="4371831"/>
                  <a:pt x="4872629" y="4369964"/>
                  <a:pt x="4866991" y="4362498"/>
                </a:cubicBezTo>
                <a:cubicBezTo>
                  <a:pt x="4861351" y="4356899"/>
                  <a:pt x="4857590" y="4349433"/>
                  <a:pt x="4857590" y="4341966"/>
                </a:cubicBezTo>
                <a:cubicBezTo>
                  <a:pt x="4857590" y="4332635"/>
                  <a:pt x="4861351" y="4325168"/>
                  <a:pt x="4866991" y="4319568"/>
                </a:cubicBezTo>
                <a:cubicBezTo>
                  <a:pt x="4873568" y="4312103"/>
                  <a:pt x="4882029" y="4308837"/>
                  <a:pt x="4890253" y="4308837"/>
                </a:cubicBezTo>
                <a:close/>
                <a:moveTo>
                  <a:pt x="4713635" y="4277951"/>
                </a:moveTo>
                <a:cubicBezTo>
                  <a:pt x="4721802" y="4277951"/>
                  <a:pt x="4729733" y="4281150"/>
                  <a:pt x="4735334" y="4286634"/>
                </a:cubicBezTo>
                <a:cubicBezTo>
                  <a:pt x="4746532" y="4299427"/>
                  <a:pt x="4748399" y="4317703"/>
                  <a:pt x="4735334" y="4330496"/>
                </a:cubicBezTo>
                <a:cubicBezTo>
                  <a:pt x="4735334" y="4330496"/>
                  <a:pt x="4735334" y="4330496"/>
                  <a:pt x="4733466" y="4332324"/>
                </a:cubicBezTo>
                <a:cubicBezTo>
                  <a:pt x="4727867" y="4337807"/>
                  <a:pt x="4720402" y="4339635"/>
                  <a:pt x="4712936" y="4339635"/>
                </a:cubicBezTo>
                <a:cubicBezTo>
                  <a:pt x="4703602" y="4339635"/>
                  <a:pt x="4696137" y="4337807"/>
                  <a:pt x="4690539" y="4332324"/>
                </a:cubicBezTo>
                <a:cubicBezTo>
                  <a:pt x="4684938" y="4325014"/>
                  <a:pt x="4681205" y="4317703"/>
                  <a:pt x="4681205" y="4310393"/>
                </a:cubicBezTo>
                <a:cubicBezTo>
                  <a:pt x="4681205" y="4301254"/>
                  <a:pt x="4684938" y="4293944"/>
                  <a:pt x="4690539" y="4288461"/>
                </a:cubicBezTo>
                <a:cubicBezTo>
                  <a:pt x="4697069" y="4281150"/>
                  <a:pt x="4705470" y="4277951"/>
                  <a:pt x="4713635" y="4277951"/>
                </a:cubicBezTo>
                <a:close/>
                <a:moveTo>
                  <a:pt x="1360631" y="4263108"/>
                </a:moveTo>
                <a:cubicBezTo>
                  <a:pt x="1368459" y="4264507"/>
                  <a:pt x="1375827" y="4268707"/>
                  <a:pt x="1380431" y="4275240"/>
                </a:cubicBezTo>
                <a:cubicBezTo>
                  <a:pt x="1391483" y="4290171"/>
                  <a:pt x="1389640" y="4308837"/>
                  <a:pt x="1374906" y="4320035"/>
                </a:cubicBezTo>
                <a:cubicBezTo>
                  <a:pt x="1371221" y="4323769"/>
                  <a:pt x="1363854" y="4325636"/>
                  <a:pt x="1356485" y="4325636"/>
                </a:cubicBezTo>
                <a:cubicBezTo>
                  <a:pt x="1347276" y="4325636"/>
                  <a:pt x="1338066" y="4321902"/>
                  <a:pt x="1332540" y="4314436"/>
                </a:cubicBezTo>
                <a:lnTo>
                  <a:pt x="1330699" y="4312569"/>
                </a:lnTo>
                <a:cubicBezTo>
                  <a:pt x="1321489" y="4297637"/>
                  <a:pt x="1323330" y="4278972"/>
                  <a:pt x="1338066" y="4267774"/>
                </a:cubicBezTo>
                <a:cubicBezTo>
                  <a:pt x="1344513" y="4263108"/>
                  <a:pt x="1352802" y="4261707"/>
                  <a:pt x="1360631" y="4263108"/>
                </a:cubicBezTo>
                <a:close/>
                <a:moveTo>
                  <a:pt x="1546871" y="4262407"/>
                </a:moveTo>
                <a:cubicBezTo>
                  <a:pt x="1554802" y="4263108"/>
                  <a:pt x="1562735" y="4266840"/>
                  <a:pt x="1568335" y="4273373"/>
                </a:cubicBezTo>
                <a:cubicBezTo>
                  <a:pt x="1575800" y="4280839"/>
                  <a:pt x="1577667" y="4288306"/>
                  <a:pt x="1577667" y="4295771"/>
                </a:cubicBezTo>
                <a:cubicBezTo>
                  <a:pt x="1575800" y="4305103"/>
                  <a:pt x="1572067" y="4312569"/>
                  <a:pt x="1566468" y="4318168"/>
                </a:cubicBezTo>
                <a:cubicBezTo>
                  <a:pt x="1560868" y="4321902"/>
                  <a:pt x="1553403" y="4325636"/>
                  <a:pt x="1545936" y="4325636"/>
                </a:cubicBezTo>
                <a:cubicBezTo>
                  <a:pt x="1536605" y="4325636"/>
                  <a:pt x="1527271" y="4321902"/>
                  <a:pt x="1521672" y="4314436"/>
                </a:cubicBezTo>
                <a:cubicBezTo>
                  <a:pt x="1510473" y="4299504"/>
                  <a:pt x="1512339" y="4280839"/>
                  <a:pt x="1525405" y="4269641"/>
                </a:cubicBezTo>
                <a:cubicBezTo>
                  <a:pt x="1531004" y="4264040"/>
                  <a:pt x="1538937" y="4261707"/>
                  <a:pt x="1546871" y="4262407"/>
                </a:cubicBezTo>
                <a:close/>
                <a:moveTo>
                  <a:pt x="1176835" y="4261707"/>
                </a:moveTo>
                <a:cubicBezTo>
                  <a:pt x="1184768" y="4263107"/>
                  <a:pt x="1192234" y="4267307"/>
                  <a:pt x="1196900" y="4273840"/>
                </a:cubicBezTo>
                <a:cubicBezTo>
                  <a:pt x="1208099" y="4288771"/>
                  <a:pt x="1204366" y="4309304"/>
                  <a:pt x="1189434" y="4318635"/>
                </a:cubicBezTo>
                <a:cubicBezTo>
                  <a:pt x="1183835" y="4322369"/>
                  <a:pt x="1178234" y="4324235"/>
                  <a:pt x="1172635" y="4324235"/>
                </a:cubicBezTo>
                <a:cubicBezTo>
                  <a:pt x="1161436" y="4324235"/>
                  <a:pt x="1152104" y="4318635"/>
                  <a:pt x="1146504" y="4309304"/>
                </a:cubicBezTo>
                <a:cubicBezTo>
                  <a:pt x="1146504" y="4309304"/>
                  <a:pt x="1146504" y="4309304"/>
                  <a:pt x="1144637" y="4307437"/>
                </a:cubicBezTo>
                <a:cubicBezTo>
                  <a:pt x="1135306" y="4294370"/>
                  <a:pt x="1139038" y="4275706"/>
                  <a:pt x="1153971" y="4266372"/>
                </a:cubicBezTo>
                <a:cubicBezTo>
                  <a:pt x="1160503" y="4261707"/>
                  <a:pt x="1168903" y="4260307"/>
                  <a:pt x="1176835" y="4261707"/>
                </a:cubicBezTo>
                <a:close/>
                <a:moveTo>
                  <a:pt x="5363637" y="4261241"/>
                </a:moveTo>
                <a:cubicBezTo>
                  <a:pt x="5371685" y="4261241"/>
                  <a:pt x="5379505" y="4264507"/>
                  <a:pt x="5385945" y="4270106"/>
                </a:cubicBezTo>
                <a:cubicBezTo>
                  <a:pt x="5391464" y="4275706"/>
                  <a:pt x="5395143" y="4283171"/>
                  <a:pt x="5395143" y="4292505"/>
                </a:cubicBezTo>
                <a:cubicBezTo>
                  <a:pt x="5395143" y="4299970"/>
                  <a:pt x="5391464" y="4309304"/>
                  <a:pt x="5385945" y="4314903"/>
                </a:cubicBezTo>
                <a:cubicBezTo>
                  <a:pt x="5378586" y="4320502"/>
                  <a:pt x="5371227" y="4324235"/>
                  <a:pt x="5362027" y="4324235"/>
                </a:cubicBezTo>
                <a:cubicBezTo>
                  <a:pt x="5354669" y="4324235"/>
                  <a:pt x="5345469" y="4320502"/>
                  <a:pt x="5339950" y="4314903"/>
                </a:cubicBezTo>
                <a:cubicBezTo>
                  <a:pt x="5334431" y="4309304"/>
                  <a:pt x="5330751" y="4301836"/>
                  <a:pt x="5330751" y="4294370"/>
                </a:cubicBezTo>
                <a:cubicBezTo>
                  <a:pt x="5330751" y="4285038"/>
                  <a:pt x="5334431" y="4277572"/>
                  <a:pt x="5339950" y="4271973"/>
                </a:cubicBezTo>
                <a:cubicBezTo>
                  <a:pt x="5347309" y="4264507"/>
                  <a:pt x="5355589" y="4261241"/>
                  <a:pt x="5363637" y="4261241"/>
                </a:cubicBezTo>
                <a:close/>
                <a:moveTo>
                  <a:pt x="996825" y="4256108"/>
                </a:moveTo>
                <a:cubicBezTo>
                  <a:pt x="1004604" y="4257973"/>
                  <a:pt x="1011469" y="4262640"/>
                  <a:pt x="1015130" y="4270106"/>
                </a:cubicBezTo>
                <a:cubicBezTo>
                  <a:pt x="1026114" y="4285038"/>
                  <a:pt x="1020622" y="4303703"/>
                  <a:pt x="1005977" y="4313036"/>
                </a:cubicBezTo>
                <a:cubicBezTo>
                  <a:pt x="1002315" y="4316768"/>
                  <a:pt x="996824" y="4318635"/>
                  <a:pt x="991332" y="4318635"/>
                </a:cubicBezTo>
                <a:cubicBezTo>
                  <a:pt x="980348" y="4318635"/>
                  <a:pt x="971195" y="4313036"/>
                  <a:pt x="965704" y="4303703"/>
                </a:cubicBezTo>
                <a:lnTo>
                  <a:pt x="963873" y="4301836"/>
                </a:lnTo>
                <a:cubicBezTo>
                  <a:pt x="954720" y="4286905"/>
                  <a:pt x="960212" y="4268239"/>
                  <a:pt x="973026" y="4258908"/>
                </a:cubicBezTo>
                <a:cubicBezTo>
                  <a:pt x="980348" y="4255174"/>
                  <a:pt x="989045" y="4254241"/>
                  <a:pt x="996825" y="4256108"/>
                </a:cubicBezTo>
                <a:close/>
                <a:moveTo>
                  <a:pt x="1739587" y="4255661"/>
                </a:moveTo>
                <a:cubicBezTo>
                  <a:pt x="1747520" y="4255661"/>
                  <a:pt x="1755454" y="4258481"/>
                  <a:pt x="1761051" y="4264121"/>
                </a:cubicBezTo>
                <a:cubicBezTo>
                  <a:pt x="1768519" y="4271639"/>
                  <a:pt x="1772251" y="4281039"/>
                  <a:pt x="1772251" y="4288559"/>
                </a:cubicBezTo>
                <a:cubicBezTo>
                  <a:pt x="1772251" y="4296077"/>
                  <a:pt x="1768519" y="4305476"/>
                  <a:pt x="1762918" y="4311117"/>
                </a:cubicBezTo>
                <a:cubicBezTo>
                  <a:pt x="1757319" y="4316757"/>
                  <a:pt x="1747986" y="4318636"/>
                  <a:pt x="1740520" y="4318636"/>
                </a:cubicBezTo>
                <a:cubicBezTo>
                  <a:pt x="1733055" y="4318636"/>
                  <a:pt x="1723722" y="4316757"/>
                  <a:pt x="1718123" y="4311117"/>
                </a:cubicBezTo>
                <a:lnTo>
                  <a:pt x="1716256" y="4309237"/>
                </a:lnTo>
                <a:cubicBezTo>
                  <a:pt x="1705056" y="4296077"/>
                  <a:pt x="1705056" y="4277280"/>
                  <a:pt x="1718123" y="4264121"/>
                </a:cubicBezTo>
                <a:cubicBezTo>
                  <a:pt x="1723722" y="4258481"/>
                  <a:pt x="1731654" y="4255661"/>
                  <a:pt x="1739587" y="4255661"/>
                </a:cubicBezTo>
                <a:close/>
                <a:moveTo>
                  <a:pt x="4536541" y="4247640"/>
                </a:moveTo>
                <a:cubicBezTo>
                  <a:pt x="4544767" y="4247640"/>
                  <a:pt x="4552755" y="4250839"/>
                  <a:pt x="4559335" y="4257236"/>
                </a:cubicBezTo>
                <a:cubicBezTo>
                  <a:pt x="4570615" y="4268202"/>
                  <a:pt x="4570615" y="4288306"/>
                  <a:pt x="4559335" y="4299272"/>
                </a:cubicBezTo>
                <a:cubicBezTo>
                  <a:pt x="4551817" y="4306582"/>
                  <a:pt x="4544297" y="4310237"/>
                  <a:pt x="4534898" y="4310237"/>
                </a:cubicBezTo>
                <a:cubicBezTo>
                  <a:pt x="4527377" y="4310237"/>
                  <a:pt x="4519858" y="4306582"/>
                  <a:pt x="4512339" y="4301099"/>
                </a:cubicBezTo>
                <a:cubicBezTo>
                  <a:pt x="4506699" y="4295615"/>
                  <a:pt x="4504820" y="4288306"/>
                  <a:pt x="4504820" y="4279167"/>
                </a:cubicBezTo>
                <a:cubicBezTo>
                  <a:pt x="4504820" y="4271857"/>
                  <a:pt x="4506699" y="4264545"/>
                  <a:pt x="4512339" y="4257236"/>
                </a:cubicBezTo>
                <a:cubicBezTo>
                  <a:pt x="4519858" y="4250839"/>
                  <a:pt x="4528318" y="4247640"/>
                  <a:pt x="4536541" y="4247640"/>
                </a:cubicBezTo>
                <a:close/>
                <a:moveTo>
                  <a:pt x="820210" y="4247436"/>
                </a:moveTo>
                <a:cubicBezTo>
                  <a:pt x="828030" y="4249521"/>
                  <a:pt x="834930" y="4254620"/>
                  <a:pt x="838610" y="4262035"/>
                </a:cubicBezTo>
                <a:cubicBezTo>
                  <a:pt x="844128" y="4271305"/>
                  <a:pt x="844128" y="4278721"/>
                  <a:pt x="842290" y="4286137"/>
                </a:cubicBezTo>
                <a:cubicBezTo>
                  <a:pt x="840449" y="4295405"/>
                  <a:pt x="834930" y="4300967"/>
                  <a:pt x="827569" y="4304675"/>
                </a:cubicBezTo>
                <a:cubicBezTo>
                  <a:pt x="823890" y="4308383"/>
                  <a:pt x="818371" y="4310237"/>
                  <a:pt x="812852" y="4310237"/>
                </a:cubicBezTo>
                <a:cubicBezTo>
                  <a:pt x="801813" y="4310237"/>
                  <a:pt x="790773" y="4302822"/>
                  <a:pt x="785254" y="4293552"/>
                </a:cubicBezTo>
                <a:cubicBezTo>
                  <a:pt x="785254" y="4293552"/>
                  <a:pt x="785254" y="4293552"/>
                  <a:pt x="785254" y="4291697"/>
                </a:cubicBezTo>
                <a:cubicBezTo>
                  <a:pt x="781574" y="4286137"/>
                  <a:pt x="779734" y="4276867"/>
                  <a:pt x="781574" y="4269451"/>
                </a:cubicBezTo>
                <a:cubicBezTo>
                  <a:pt x="785254" y="4260182"/>
                  <a:pt x="788933" y="4254620"/>
                  <a:pt x="796293" y="4250912"/>
                </a:cubicBezTo>
                <a:cubicBezTo>
                  <a:pt x="803652" y="4246277"/>
                  <a:pt x="812391" y="4245350"/>
                  <a:pt x="820210" y="4247436"/>
                </a:cubicBezTo>
                <a:close/>
                <a:moveTo>
                  <a:pt x="645885" y="4238805"/>
                </a:moveTo>
                <a:cubicBezTo>
                  <a:pt x="653665" y="4241122"/>
                  <a:pt x="660529" y="4246221"/>
                  <a:pt x="664191" y="4253636"/>
                </a:cubicBezTo>
                <a:cubicBezTo>
                  <a:pt x="673344" y="4270321"/>
                  <a:pt x="666022" y="4288860"/>
                  <a:pt x="651376" y="4298130"/>
                </a:cubicBezTo>
                <a:cubicBezTo>
                  <a:pt x="647716" y="4299984"/>
                  <a:pt x="642223" y="4301838"/>
                  <a:pt x="638562" y="4301838"/>
                </a:cubicBezTo>
                <a:cubicBezTo>
                  <a:pt x="625749" y="4301838"/>
                  <a:pt x="616595" y="4294423"/>
                  <a:pt x="611103" y="4285153"/>
                </a:cubicBezTo>
                <a:cubicBezTo>
                  <a:pt x="601950" y="4268467"/>
                  <a:pt x="607442" y="4249928"/>
                  <a:pt x="622087" y="4240659"/>
                </a:cubicBezTo>
                <a:cubicBezTo>
                  <a:pt x="629409" y="4236951"/>
                  <a:pt x="638105" y="4236487"/>
                  <a:pt x="645885" y="4238805"/>
                </a:cubicBezTo>
                <a:close/>
                <a:moveTo>
                  <a:pt x="5542601" y="4230385"/>
                </a:moveTo>
                <a:cubicBezTo>
                  <a:pt x="5550711" y="4230385"/>
                  <a:pt x="5558590" y="4233126"/>
                  <a:pt x="5564151" y="4238610"/>
                </a:cubicBezTo>
                <a:cubicBezTo>
                  <a:pt x="5577129" y="4253230"/>
                  <a:pt x="5577129" y="4271507"/>
                  <a:pt x="5566006" y="4284301"/>
                </a:cubicBezTo>
                <a:cubicBezTo>
                  <a:pt x="5558590" y="4289783"/>
                  <a:pt x="5551175" y="4293438"/>
                  <a:pt x="5543759" y="4293438"/>
                </a:cubicBezTo>
                <a:cubicBezTo>
                  <a:pt x="5534489" y="4293438"/>
                  <a:pt x="5527073" y="4289783"/>
                  <a:pt x="5521511" y="4284301"/>
                </a:cubicBezTo>
                <a:cubicBezTo>
                  <a:pt x="5508534" y="4271507"/>
                  <a:pt x="5508534" y="4251403"/>
                  <a:pt x="5519657" y="4238610"/>
                </a:cubicBezTo>
                <a:cubicBezTo>
                  <a:pt x="5526145" y="4233126"/>
                  <a:pt x="5534489" y="4230385"/>
                  <a:pt x="5542601" y="4230385"/>
                </a:cubicBezTo>
                <a:close/>
                <a:moveTo>
                  <a:pt x="5176299" y="4229015"/>
                </a:moveTo>
                <a:cubicBezTo>
                  <a:pt x="5184231" y="4229015"/>
                  <a:pt x="5191699" y="4232260"/>
                  <a:pt x="5197297" y="4237822"/>
                </a:cubicBezTo>
                <a:cubicBezTo>
                  <a:pt x="5210363" y="4250798"/>
                  <a:pt x="5210363" y="4271192"/>
                  <a:pt x="5197297" y="4282316"/>
                </a:cubicBezTo>
                <a:cubicBezTo>
                  <a:pt x="5191699" y="4289730"/>
                  <a:pt x="5182365" y="4293438"/>
                  <a:pt x="5174897" y="4293438"/>
                </a:cubicBezTo>
                <a:cubicBezTo>
                  <a:pt x="5167433" y="4293438"/>
                  <a:pt x="5158100" y="4289730"/>
                  <a:pt x="5152499" y="4284168"/>
                </a:cubicBezTo>
                <a:cubicBezTo>
                  <a:pt x="5146901" y="4278607"/>
                  <a:pt x="5143167" y="4269338"/>
                  <a:pt x="5143167" y="4261922"/>
                </a:cubicBezTo>
                <a:cubicBezTo>
                  <a:pt x="5143167" y="4252652"/>
                  <a:pt x="5146901" y="4245236"/>
                  <a:pt x="5152499" y="4239676"/>
                </a:cubicBezTo>
                <a:cubicBezTo>
                  <a:pt x="5159967" y="4232260"/>
                  <a:pt x="5168366" y="4229015"/>
                  <a:pt x="5176299" y="4229015"/>
                </a:cubicBezTo>
                <a:close/>
                <a:moveTo>
                  <a:pt x="474093" y="4228532"/>
                </a:moveTo>
                <a:cubicBezTo>
                  <a:pt x="481560" y="4231313"/>
                  <a:pt x="488093" y="4236875"/>
                  <a:pt x="491826" y="4244291"/>
                </a:cubicBezTo>
                <a:cubicBezTo>
                  <a:pt x="501158" y="4260976"/>
                  <a:pt x="493692" y="4279516"/>
                  <a:pt x="478760" y="4286930"/>
                </a:cubicBezTo>
                <a:cubicBezTo>
                  <a:pt x="475028" y="4288785"/>
                  <a:pt x="469427" y="4290638"/>
                  <a:pt x="465694" y="4290638"/>
                </a:cubicBezTo>
                <a:cubicBezTo>
                  <a:pt x="452629" y="4290638"/>
                  <a:pt x="441430" y="4283224"/>
                  <a:pt x="437697" y="4272100"/>
                </a:cubicBezTo>
                <a:cubicBezTo>
                  <a:pt x="437697" y="4272100"/>
                  <a:pt x="437697" y="4272100"/>
                  <a:pt x="435831" y="4270246"/>
                </a:cubicBezTo>
                <a:cubicBezTo>
                  <a:pt x="428364" y="4255414"/>
                  <a:pt x="435831" y="4236875"/>
                  <a:pt x="450762" y="4229459"/>
                </a:cubicBezTo>
                <a:cubicBezTo>
                  <a:pt x="458229" y="4225752"/>
                  <a:pt x="466628" y="4225752"/>
                  <a:pt x="474093" y="4228532"/>
                </a:cubicBezTo>
                <a:close/>
                <a:moveTo>
                  <a:pt x="280443" y="4219245"/>
                </a:moveTo>
                <a:cubicBezTo>
                  <a:pt x="295375" y="4213644"/>
                  <a:pt x="315906" y="4221111"/>
                  <a:pt x="321506" y="4236043"/>
                </a:cubicBezTo>
                <a:cubicBezTo>
                  <a:pt x="328972" y="4252842"/>
                  <a:pt x="323373" y="4271507"/>
                  <a:pt x="306575" y="4278972"/>
                </a:cubicBezTo>
                <a:cubicBezTo>
                  <a:pt x="302841" y="4280839"/>
                  <a:pt x="299107" y="4280839"/>
                  <a:pt x="293508" y="4280839"/>
                </a:cubicBezTo>
                <a:cubicBezTo>
                  <a:pt x="282309" y="4280839"/>
                  <a:pt x="271111" y="4273373"/>
                  <a:pt x="265510" y="4262173"/>
                </a:cubicBezTo>
                <a:cubicBezTo>
                  <a:pt x="265510" y="4262173"/>
                  <a:pt x="265510" y="4262173"/>
                  <a:pt x="265510" y="4260308"/>
                </a:cubicBezTo>
                <a:cubicBezTo>
                  <a:pt x="261778" y="4252842"/>
                  <a:pt x="261778" y="4245375"/>
                  <a:pt x="263645" y="4237910"/>
                </a:cubicBezTo>
                <a:cubicBezTo>
                  <a:pt x="267377" y="4230443"/>
                  <a:pt x="272977" y="4222977"/>
                  <a:pt x="280443" y="4219245"/>
                </a:cubicBezTo>
                <a:close/>
                <a:moveTo>
                  <a:pt x="4359480" y="4216911"/>
                </a:moveTo>
                <a:cubicBezTo>
                  <a:pt x="4367539" y="4216444"/>
                  <a:pt x="4375367" y="4219245"/>
                  <a:pt x="4380895" y="4224844"/>
                </a:cubicBezTo>
                <a:cubicBezTo>
                  <a:pt x="4393787" y="4236043"/>
                  <a:pt x="4395629" y="4256574"/>
                  <a:pt x="4382735" y="4269641"/>
                </a:cubicBezTo>
                <a:cubicBezTo>
                  <a:pt x="4382735" y="4269641"/>
                  <a:pt x="4382735" y="4269641"/>
                  <a:pt x="4382735" y="4271507"/>
                </a:cubicBezTo>
                <a:cubicBezTo>
                  <a:pt x="4377209" y="4277106"/>
                  <a:pt x="4368000" y="4280839"/>
                  <a:pt x="4358791" y="4280839"/>
                </a:cubicBezTo>
                <a:cubicBezTo>
                  <a:pt x="4351422" y="4280839"/>
                  <a:pt x="4344053" y="4277106"/>
                  <a:pt x="4338527" y="4273373"/>
                </a:cubicBezTo>
                <a:cubicBezTo>
                  <a:pt x="4325635" y="4260308"/>
                  <a:pt x="4325635" y="4241642"/>
                  <a:pt x="4336687" y="4228576"/>
                </a:cubicBezTo>
                <a:cubicBezTo>
                  <a:pt x="4343133" y="4221111"/>
                  <a:pt x="4351422" y="4217378"/>
                  <a:pt x="4359480" y="4216911"/>
                </a:cubicBezTo>
                <a:close/>
                <a:moveTo>
                  <a:pt x="5718053" y="4198712"/>
                </a:moveTo>
                <a:cubicBezTo>
                  <a:pt x="5726277" y="4198712"/>
                  <a:pt x="5734737" y="4201978"/>
                  <a:pt x="5741316" y="4208512"/>
                </a:cubicBezTo>
                <a:cubicBezTo>
                  <a:pt x="5748835" y="4214111"/>
                  <a:pt x="5750715" y="4221577"/>
                  <a:pt x="5750715" y="4230910"/>
                </a:cubicBezTo>
                <a:cubicBezTo>
                  <a:pt x="5750715" y="4238375"/>
                  <a:pt x="5748835" y="4247708"/>
                  <a:pt x="5741316" y="4253307"/>
                </a:cubicBezTo>
                <a:cubicBezTo>
                  <a:pt x="5735675" y="4258908"/>
                  <a:pt x="5728157" y="4262640"/>
                  <a:pt x="5720637" y="4262640"/>
                </a:cubicBezTo>
                <a:cubicBezTo>
                  <a:pt x="5711238" y="4262640"/>
                  <a:pt x="5703719" y="4258908"/>
                  <a:pt x="5698078" y="4253307"/>
                </a:cubicBezTo>
                <a:cubicBezTo>
                  <a:pt x="5684921" y="4238375"/>
                  <a:pt x="5684921" y="4219710"/>
                  <a:pt x="5696200" y="4208512"/>
                </a:cubicBezTo>
                <a:cubicBezTo>
                  <a:pt x="5701839" y="4201978"/>
                  <a:pt x="5709827" y="4198712"/>
                  <a:pt x="5718053" y="4198712"/>
                </a:cubicBezTo>
                <a:close/>
                <a:moveTo>
                  <a:pt x="5000144" y="4198479"/>
                </a:moveTo>
                <a:cubicBezTo>
                  <a:pt x="5008311" y="4198246"/>
                  <a:pt x="5016243" y="4201046"/>
                  <a:pt x="5022776" y="4206645"/>
                </a:cubicBezTo>
                <a:cubicBezTo>
                  <a:pt x="5033975" y="4219710"/>
                  <a:pt x="5033975" y="4238375"/>
                  <a:pt x="5022776" y="4251441"/>
                </a:cubicBezTo>
                <a:cubicBezTo>
                  <a:pt x="5022776" y="4251441"/>
                  <a:pt x="5022776" y="4251441"/>
                  <a:pt x="5020909" y="4253307"/>
                </a:cubicBezTo>
                <a:cubicBezTo>
                  <a:pt x="5015310" y="4258908"/>
                  <a:pt x="5007845" y="4262640"/>
                  <a:pt x="4998511" y="4262640"/>
                </a:cubicBezTo>
                <a:cubicBezTo>
                  <a:pt x="4991045" y="4262640"/>
                  <a:pt x="4981711" y="4258908"/>
                  <a:pt x="4976114" y="4253307"/>
                </a:cubicBezTo>
                <a:cubicBezTo>
                  <a:pt x="4970513" y="4247708"/>
                  <a:pt x="4966780" y="4238375"/>
                  <a:pt x="4966780" y="4230910"/>
                </a:cubicBezTo>
                <a:cubicBezTo>
                  <a:pt x="4966780" y="4221577"/>
                  <a:pt x="4970513" y="4214111"/>
                  <a:pt x="4976114" y="4208512"/>
                </a:cubicBezTo>
                <a:cubicBezTo>
                  <a:pt x="4983580" y="4201978"/>
                  <a:pt x="4991979" y="4198712"/>
                  <a:pt x="5000144" y="4198479"/>
                </a:cubicBezTo>
                <a:close/>
                <a:moveTo>
                  <a:pt x="4824243" y="4166515"/>
                </a:moveTo>
                <a:cubicBezTo>
                  <a:pt x="4832293" y="4166515"/>
                  <a:pt x="4840112" y="4169781"/>
                  <a:pt x="4846551" y="4176315"/>
                </a:cubicBezTo>
                <a:cubicBezTo>
                  <a:pt x="4857590" y="4187514"/>
                  <a:pt x="4857590" y="4208045"/>
                  <a:pt x="4846551" y="4219245"/>
                </a:cubicBezTo>
                <a:cubicBezTo>
                  <a:pt x="4839193" y="4226711"/>
                  <a:pt x="4831833" y="4230443"/>
                  <a:pt x="4822633" y="4230443"/>
                </a:cubicBezTo>
                <a:cubicBezTo>
                  <a:pt x="4815273" y="4230443"/>
                  <a:pt x="4807915" y="4226711"/>
                  <a:pt x="4800555" y="4221111"/>
                </a:cubicBezTo>
                <a:cubicBezTo>
                  <a:pt x="4795035" y="4215511"/>
                  <a:pt x="4793195" y="4208045"/>
                  <a:pt x="4793195" y="4198712"/>
                </a:cubicBezTo>
                <a:cubicBezTo>
                  <a:pt x="4793195" y="4191246"/>
                  <a:pt x="4795035" y="4181914"/>
                  <a:pt x="4800555" y="4176315"/>
                </a:cubicBezTo>
                <a:cubicBezTo>
                  <a:pt x="4807915" y="4169781"/>
                  <a:pt x="4816193" y="4166515"/>
                  <a:pt x="4824243" y="4166515"/>
                </a:cubicBezTo>
                <a:close/>
                <a:moveTo>
                  <a:pt x="1638994" y="4141501"/>
                </a:moveTo>
                <a:cubicBezTo>
                  <a:pt x="1647054" y="4142190"/>
                  <a:pt x="1654881" y="4145411"/>
                  <a:pt x="1660408" y="4150929"/>
                </a:cubicBezTo>
                <a:cubicBezTo>
                  <a:pt x="1671459" y="4165648"/>
                  <a:pt x="1669617" y="4185887"/>
                  <a:pt x="1656725" y="4196926"/>
                </a:cubicBezTo>
                <a:cubicBezTo>
                  <a:pt x="1651197" y="4200606"/>
                  <a:pt x="1643830" y="4202446"/>
                  <a:pt x="1638304" y="4202446"/>
                </a:cubicBezTo>
                <a:cubicBezTo>
                  <a:pt x="1629095" y="4202446"/>
                  <a:pt x="1619885" y="4198766"/>
                  <a:pt x="1614359" y="4191407"/>
                </a:cubicBezTo>
                <a:cubicBezTo>
                  <a:pt x="1614359" y="4191407"/>
                  <a:pt x="1614359" y="4191407"/>
                  <a:pt x="1612516" y="4191407"/>
                </a:cubicBezTo>
                <a:lnTo>
                  <a:pt x="1612516" y="4189567"/>
                </a:lnTo>
                <a:cubicBezTo>
                  <a:pt x="1601466" y="4176688"/>
                  <a:pt x="1603308" y="4158289"/>
                  <a:pt x="1616203" y="4147250"/>
                </a:cubicBezTo>
                <a:cubicBezTo>
                  <a:pt x="1622647" y="4142651"/>
                  <a:pt x="1630937" y="4140811"/>
                  <a:pt x="1638994" y="4141501"/>
                </a:cubicBezTo>
                <a:close/>
                <a:moveTo>
                  <a:pt x="1454012" y="4141220"/>
                </a:moveTo>
                <a:cubicBezTo>
                  <a:pt x="1461943" y="4142592"/>
                  <a:pt x="1469410" y="4146703"/>
                  <a:pt x="1474076" y="4153100"/>
                </a:cubicBezTo>
                <a:cubicBezTo>
                  <a:pt x="1485275" y="4167722"/>
                  <a:pt x="1483407" y="4187826"/>
                  <a:pt x="1468477" y="4196964"/>
                </a:cubicBezTo>
                <a:cubicBezTo>
                  <a:pt x="1462878" y="4200619"/>
                  <a:pt x="1457277" y="4202446"/>
                  <a:pt x="1449811" y="4202446"/>
                </a:cubicBezTo>
                <a:cubicBezTo>
                  <a:pt x="1440479" y="4202446"/>
                  <a:pt x="1431146" y="4198792"/>
                  <a:pt x="1425547" y="4189653"/>
                </a:cubicBezTo>
                <a:cubicBezTo>
                  <a:pt x="1425547" y="4189653"/>
                  <a:pt x="1425547" y="4189653"/>
                  <a:pt x="1423680" y="4187826"/>
                </a:cubicBezTo>
                <a:cubicBezTo>
                  <a:pt x="1419948" y="4180515"/>
                  <a:pt x="1418081" y="4173204"/>
                  <a:pt x="1418081" y="4165893"/>
                </a:cubicBezTo>
                <a:cubicBezTo>
                  <a:pt x="1419948" y="4158582"/>
                  <a:pt x="1423680" y="4151273"/>
                  <a:pt x="1431146" y="4145789"/>
                </a:cubicBezTo>
                <a:cubicBezTo>
                  <a:pt x="1437678" y="4141220"/>
                  <a:pt x="1446078" y="4139850"/>
                  <a:pt x="1454012" y="4141220"/>
                </a:cubicBezTo>
                <a:close/>
                <a:moveTo>
                  <a:pt x="1273700" y="4136885"/>
                </a:moveTo>
                <a:cubicBezTo>
                  <a:pt x="1281685" y="4138517"/>
                  <a:pt x="1289200" y="4142717"/>
                  <a:pt x="1293896" y="4149250"/>
                </a:cubicBezTo>
                <a:cubicBezTo>
                  <a:pt x="1303291" y="4166048"/>
                  <a:pt x="1299534" y="4184714"/>
                  <a:pt x="1286382" y="4194047"/>
                </a:cubicBezTo>
                <a:cubicBezTo>
                  <a:pt x="1280745" y="4197779"/>
                  <a:pt x="1275109" y="4199646"/>
                  <a:pt x="1267593" y="4199646"/>
                </a:cubicBezTo>
                <a:cubicBezTo>
                  <a:pt x="1258199" y="4199646"/>
                  <a:pt x="1248805" y="4194047"/>
                  <a:pt x="1241290" y="4184714"/>
                </a:cubicBezTo>
                <a:cubicBezTo>
                  <a:pt x="1241290" y="4184714"/>
                  <a:pt x="1241290" y="4184714"/>
                  <a:pt x="1241290" y="4182847"/>
                </a:cubicBezTo>
                <a:cubicBezTo>
                  <a:pt x="1231897" y="4169781"/>
                  <a:pt x="1235654" y="4149250"/>
                  <a:pt x="1250684" y="4139918"/>
                </a:cubicBezTo>
                <a:cubicBezTo>
                  <a:pt x="1257260" y="4136185"/>
                  <a:pt x="1265715" y="4135251"/>
                  <a:pt x="1273700" y="4136885"/>
                </a:cubicBezTo>
                <a:close/>
                <a:moveTo>
                  <a:pt x="4647851" y="4136650"/>
                </a:moveTo>
                <a:cubicBezTo>
                  <a:pt x="4655618" y="4136650"/>
                  <a:pt x="4662929" y="4139918"/>
                  <a:pt x="4668413" y="4145517"/>
                </a:cubicBezTo>
                <a:cubicBezTo>
                  <a:pt x="4681205" y="4158582"/>
                  <a:pt x="4681205" y="4177248"/>
                  <a:pt x="4668413" y="4190313"/>
                </a:cubicBezTo>
                <a:cubicBezTo>
                  <a:pt x="4661101" y="4197779"/>
                  <a:pt x="4653791" y="4199646"/>
                  <a:pt x="4646480" y="4199646"/>
                </a:cubicBezTo>
                <a:cubicBezTo>
                  <a:pt x="4637341" y="4199646"/>
                  <a:pt x="4630030" y="4197779"/>
                  <a:pt x="4624551" y="4190313"/>
                </a:cubicBezTo>
                <a:cubicBezTo>
                  <a:pt x="4619065" y="4184714"/>
                  <a:pt x="4615410" y="4177248"/>
                  <a:pt x="4615410" y="4169781"/>
                </a:cubicBezTo>
                <a:cubicBezTo>
                  <a:pt x="4615410" y="4160449"/>
                  <a:pt x="4619065" y="4152982"/>
                  <a:pt x="4624551" y="4147383"/>
                </a:cubicBezTo>
                <a:cubicBezTo>
                  <a:pt x="4631859" y="4139918"/>
                  <a:pt x="4640083" y="4136650"/>
                  <a:pt x="4647851" y="4136650"/>
                </a:cubicBezTo>
                <a:close/>
                <a:moveTo>
                  <a:pt x="1096164" y="4130706"/>
                </a:moveTo>
                <a:cubicBezTo>
                  <a:pt x="1103917" y="4132761"/>
                  <a:pt x="1110968" y="4137331"/>
                  <a:pt x="1115667" y="4143728"/>
                </a:cubicBezTo>
                <a:cubicBezTo>
                  <a:pt x="1119426" y="4152867"/>
                  <a:pt x="1121306" y="4160176"/>
                  <a:pt x="1119426" y="4169315"/>
                </a:cubicBezTo>
                <a:cubicBezTo>
                  <a:pt x="1117547" y="4176625"/>
                  <a:pt x="1111906" y="4183936"/>
                  <a:pt x="1104388" y="4187591"/>
                </a:cubicBezTo>
                <a:cubicBezTo>
                  <a:pt x="1100627" y="4189418"/>
                  <a:pt x="1094989" y="4191246"/>
                  <a:pt x="1089348" y="4191246"/>
                </a:cubicBezTo>
                <a:cubicBezTo>
                  <a:pt x="1078069" y="4191246"/>
                  <a:pt x="1066790" y="4185764"/>
                  <a:pt x="1061150" y="4176625"/>
                </a:cubicBezTo>
                <a:cubicBezTo>
                  <a:pt x="1057391" y="4167487"/>
                  <a:pt x="1055511" y="4160176"/>
                  <a:pt x="1057391" y="4152867"/>
                </a:cubicBezTo>
                <a:cubicBezTo>
                  <a:pt x="1059272" y="4143728"/>
                  <a:pt x="1064911" y="4138245"/>
                  <a:pt x="1072429" y="4132761"/>
                </a:cubicBezTo>
                <a:cubicBezTo>
                  <a:pt x="1079950" y="4129107"/>
                  <a:pt x="1088410" y="4128650"/>
                  <a:pt x="1096164" y="4130706"/>
                </a:cubicBezTo>
                <a:close/>
                <a:moveTo>
                  <a:pt x="921357" y="4121214"/>
                </a:moveTo>
                <a:cubicBezTo>
                  <a:pt x="929055" y="4123531"/>
                  <a:pt x="936055" y="4128630"/>
                  <a:pt x="939788" y="4136046"/>
                </a:cubicBezTo>
                <a:cubicBezTo>
                  <a:pt x="949120" y="4152731"/>
                  <a:pt x="943521" y="4171269"/>
                  <a:pt x="928590" y="4180539"/>
                </a:cubicBezTo>
                <a:cubicBezTo>
                  <a:pt x="922989" y="4182394"/>
                  <a:pt x="919256" y="4184247"/>
                  <a:pt x="913656" y="4184247"/>
                </a:cubicBezTo>
                <a:cubicBezTo>
                  <a:pt x="902457" y="4184247"/>
                  <a:pt x="891259" y="4176831"/>
                  <a:pt x="885658" y="4167563"/>
                </a:cubicBezTo>
                <a:cubicBezTo>
                  <a:pt x="885658" y="4167563"/>
                  <a:pt x="885658" y="4167563"/>
                  <a:pt x="885658" y="4165709"/>
                </a:cubicBezTo>
                <a:cubicBezTo>
                  <a:pt x="876327" y="4150877"/>
                  <a:pt x="881926" y="4132337"/>
                  <a:pt x="898725" y="4123068"/>
                </a:cubicBezTo>
                <a:cubicBezTo>
                  <a:pt x="905258" y="4119360"/>
                  <a:pt x="913658" y="4118898"/>
                  <a:pt x="921357" y="4121214"/>
                </a:cubicBezTo>
                <a:close/>
                <a:moveTo>
                  <a:pt x="5432473" y="4119619"/>
                </a:moveTo>
                <a:cubicBezTo>
                  <a:pt x="5440406" y="4119852"/>
                  <a:pt x="5448340" y="4123120"/>
                  <a:pt x="5453937" y="4128719"/>
                </a:cubicBezTo>
                <a:cubicBezTo>
                  <a:pt x="5461405" y="4136185"/>
                  <a:pt x="5465139" y="4143651"/>
                  <a:pt x="5465139" y="4151117"/>
                </a:cubicBezTo>
                <a:cubicBezTo>
                  <a:pt x="5465139" y="4160449"/>
                  <a:pt x="5461405" y="4167915"/>
                  <a:pt x="5455805" y="4173514"/>
                </a:cubicBezTo>
                <a:cubicBezTo>
                  <a:pt x="5450207" y="4179115"/>
                  <a:pt x="5442739" y="4182847"/>
                  <a:pt x="5433408" y="4182847"/>
                </a:cubicBezTo>
                <a:cubicBezTo>
                  <a:pt x="5425941" y="4182847"/>
                  <a:pt x="5416609" y="4179115"/>
                  <a:pt x="5411009" y="4173514"/>
                </a:cubicBezTo>
                <a:cubicBezTo>
                  <a:pt x="5397944" y="4160449"/>
                  <a:pt x="5397944" y="4139918"/>
                  <a:pt x="5411009" y="4128719"/>
                </a:cubicBezTo>
                <a:cubicBezTo>
                  <a:pt x="5416609" y="4122185"/>
                  <a:pt x="5424541" y="4119386"/>
                  <a:pt x="5432473" y="4119619"/>
                </a:cubicBezTo>
                <a:close/>
                <a:moveTo>
                  <a:pt x="5286913" y="4118919"/>
                </a:moveTo>
                <a:cubicBezTo>
                  <a:pt x="5294909" y="4118919"/>
                  <a:pt x="5302677" y="4122185"/>
                  <a:pt x="5308161" y="4128719"/>
                </a:cubicBezTo>
                <a:cubicBezTo>
                  <a:pt x="5320951" y="4139918"/>
                  <a:pt x="5320951" y="4160449"/>
                  <a:pt x="5308161" y="4171648"/>
                </a:cubicBezTo>
                <a:cubicBezTo>
                  <a:pt x="5300849" y="4179115"/>
                  <a:pt x="5293538" y="4182847"/>
                  <a:pt x="5286229" y="4182847"/>
                </a:cubicBezTo>
                <a:cubicBezTo>
                  <a:pt x="5277089" y="4182847"/>
                  <a:pt x="5269779" y="4179115"/>
                  <a:pt x="5264296" y="4173514"/>
                </a:cubicBezTo>
                <a:cubicBezTo>
                  <a:pt x="5258812" y="4167915"/>
                  <a:pt x="5255157" y="4160449"/>
                  <a:pt x="5255157" y="4151117"/>
                </a:cubicBezTo>
                <a:cubicBezTo>
                  <a:pt x="5255157" y="4143651"/>
                  <a:pt x="5258812" y="4136185"/>
                  <a:pt x="5264296" y="4128719"/>
                </a:cubicBezTo>
                <a:cubicBezTo>
                  <a:pt x="5270693" y="4122185"/>
                  <a:pt x="5278917" y="4118919"/>
                  <a:pt x="5286913" y="4118919"/>
                </a:cubicBezTo>
                <a:close/>
                <a:moveTo>
                  <a:pt x="748991" y="4110942"/>
                </a:moveTo>
                <a:cubicBezTo>
                  <a:pt x="756313" y="4113723"/>
                  <a:pt x="762720" y="4119285"/>
                  <a:pt x="766382" y="4126701"/>
                </a:cubicBezTo>
                <a:cubicBezTo>
                  <a:pt x="775535" y="4143387"/>
                  <a:pt x="768213" y="4161925"/>
                  <a:pt x="753567" y="4169341"/>
                </a:cubicBezTo>
                <a:cubicBezTo>
                  <a:pt x="749906" y="4171195"/>
                  <a:pt x="744414" y="4173049"/>
                  <a:pt x="740753" y="4173049"/>
                </a:cubicBezTo>
                <a:cubicBezTo>
                  <a:pt x="727939" y="4173049"/>
                  <a:pt x="718786" y="4165633"/>
                  <a:pt x="713293" y="4156363"/>
                </a:cubicBezTo>
                <a:cubicBezTo>
                  <a:pt x="713293" y="4156363"/>
                  <a:pt x="713293" y="4156363"/>
                  <a:pt x="711464" y="4152655"/>
                </a:cubicBezTo>
                <a:cubicBezTo>
                  <a:pt x="704140" y="4137825"/>
                  <a:pt x="711464" y="4119285"/>
                  <a:pt x="726108" y="4111869"/>
                </a:cubicBezTo>
                <a:cubicBezTo>
                  <a:pt x="733431" y="4108162"/>
                  <a:pt x="741668" y="4108162"/>
                  <a:pt x="748991" y="4110942"/>
                </a:cubicBezTo>
                <a:close/>
                <a:moveTo>
                  <a:pt x="4470985" y="4104454"/>
                </a:moveTo>
                <a:cubicBezTo>
                  <a:pt x="4478865" y="4104454"/>
                  <a:pt x="4486281" y="4107721"/>
                  <a:pt x="4491843" y="4113320"/>
                </a:cubicBezTo>
                <a:cubicBezTo>
                  <a:pt x="4504820" y="4126385"/>
                  <a:pt x="4504820" y="4145051"/>
                  <a:pt x="4491843" y="4158117"/>
                </a:cubicBezTo>
                <a:cubicBezTo>
                  <a:pt x="4491843" y="4158117"/>
                  <a:pt x="4491843" y="4158117"/>
                  <a:pt x="4491843" y="4159983"/>
                </a:cubicBezTo>
                <a:cubicBezTo>
                  <a:pt x="4484427" y="4165582"/>
                  <a:pt x="4477011" y="4167449"/>
                  <a:pt x="4469595" y="4167449"/>
                </a:cubicBezTo>
                <a:cubicBezTo>
                  <a:pt x="4460326" y="4167449"/>
                  <a:pt x="4452911" y="4165582"/>
                  <a:pt x="4447349" y="4159983"/>
                </a:cubicBezTo>
                <a:cubicBezTo>
                  <a:pt x="4436227" y="4146918"/>
                  <a:pt x="4436227" y="4126385"/>
                  <a:pt x="4447349" y="4115186"/>
                </a:cubicBezTo>
                <a:cubicBezTo>
                  <a:pt x="4454764" y="4107721"/>
                  <a:pt x="4463107" y="4104454"/>
                  <a:pt x="4470985" y="4104454"/>
                </a:cubicBezTo>
                <a:close/>
                <a:moveTo>
                  <a:pt x="579722" y="4099787"/>
                </a:moveTo>
                <a:cubicBezTo>
                  <a:pt x="587137" y="4102587"/>
                  <a:pt x="593626" y="4108187"/>
                  <a:pt x="597334" y="4115653"/>
                </a:cubicBezTo>
                <a:cubicBezTo>
                  <a:pt x="604750" y="4132451"/>
                  <a:pt x="597334" y="4151117"/>
                  <a:pt x="582502" y="4158582"/>
                </a:cubicBezTo>
                <a:cubicBezTo>
                  <a:pt x="578795" y="4160449"/>
                  <a:pt x="573233" y="4160449"/>
                  <a:pt x="569525" y="4160449"/>
                </a:cubicBezTo>
                <a:cubicBezTo>
                  <a:pt x="556548" y="4160449"/>
                  <a:pt x="545425" y="4154849"/>
                  <a:pt x="541717" y="4143651"/>
                </a:cubicBezTo>
                <a:cubicBezTo>
                  <a:pt x="541717" y="4143651"/>
                  <a:pt x="541717" y="4143651"/>
                  <a:pt x="539863" y="4141784"/>
                </a:cubicBezTo>
                <a:cubicBezTo>
                  <a:pt x="536155" y="4134318"/>
                  <a:pt x="536155" y="4124985"/>
                  <a:pt x="539863" y="4117519"/>
                </a:cubicBezTo>
                <a:cubicBezTo>
                  <a:pt x="541717" y="4110053"/>
                  <a:pt x="547278" y="4104454"/>
                  <a:pt x="556548" y="4100721"/>
                </a:cubicBezTo>
                <a:cubicBezTo>
                  <a:pt x="563964" y="4096987"/>
                  <a:pt x="572305" y="4096987"/>
                  <a:pt x="579722" y="4099787"/>
                </a:cubicBezTo>
                <a:close/>
                <a:moveTo>
                  <a:pt x="5607913" y="4089015"/>
                </a:moveTo>
                <a:cubicBezTo>
                  <a:pt x="5615908" y="4089015"/>
                  <a:pt x="5623675" y="4091774"/>
                  <a:pt x="5629158" y="4097295"/>
                </a:cubicBezTo>
                <a:cubicBezTo>
                  <a:pt x="5636469" y="4104653"/>
                  <a:pt x="5640124" y="4112013"/>
                  <a:pt x="5640124" y="4119372"/>
                </a:cubicBezTo>
                <a:cubicBezTo>
                  <a:pt x="5640124" y="4128571"/>
                  <a:pt x="5636469" y="4135931"/>
                  <a:pt x="5630986" y="4141450"/>
                </a:cubicBezTo>
                <a:cubicBezTo>
                  <a:pt x="5625503" y="4146970"/>
                  <a:pt x="5616365" y="4150650"/>
                  <a:pt x="5609054" y="4150650"/>
                </a:cubicBezTo>
                <a:cubicBezTo>
                  <a:pt x="5601745" y="4150650"/>
                  <a:pt x="5592607" y="4146970"/>
                  <a:pt x="5587123" y="4141450"/>
                </a:cubicBezTo>
                <a:lnTo>
                  <a:pt x="5585295" y="4139609"/>
                </a:lnTo>
                <a:cubicBezTo>
                  <a:pt x="5574329" y="4128571"/>
                  <a:pt x="5574329" y="4108333"/>
                  <a:pt x="5585295" y="4097295"/>
                </a:cubicBezTo>
                <a:cubicBezTo>
                  <a:pt x="5591691" y="4091774"/>
                  <a:pt x="5599916" y="4089015"/>
                  <a:pt x="5607913" y="4089015"/>
                </a:cubicBezTo>
                <a:close/>
                <a:moveTo>
                  <a:pt x="5111677" y="4087421"/>
                </a:moveTo>
                <a:cubicBezTo>
                  <a:pt x="5119663" y="4087654"/>
                  <a:pt x="5127179" y="4090921"/>
                  <a:pt x="5132816" y="4096520"/>
                </a:cubicBezTo>
                <a:cubicBezTo>
                  <a:pt x="5145969" y="4107720"/>
                  <a:pt x="5145969" y="4128251"/>
                  <a:pt x="5132816" y="4139450"/>
                </a:cubicBezTo>
                <a:cubicBezTo>
                  <a:pt x="5125299" y="4146916"/>
                  <a:pt x="5117784" y="4150650"/>
                  <a:pt x="5110271" y="4150650"/>
                </a:cubicBezTo>
                <a:cubicBezTo>
                  <a:pt x="5100875" y="4150650"/>
                  <a:pt x="5093361" y="4146916"/>
                  <a:pt x="5087723" y="4141317"/>
                </a:cubicBezTo>
                <a:cubicBezTo>
                  <a:pt x="5074572" y="4130118"/>
                  <a:pt x="5074572" y="4109585"/>
                  <a:pt x="5087723" y="4096520"/>
                </a:cubicBezTo>
                <a:cubicBezTo>
                  <a:pt x="5095237" y="4089988"/>
                  <a:pt x="5103693" y="4087188"/>
                  <a:pt x="5111677" y="4087421"/>
                </a:cubicBezTo>
                <a:close/>
                <a:moveTo>
                  <a:pt x="412966" y="4087376"/>
                </a:moveTo>
                <a:cubicBezTo>
                  <a:pt x="420431" y="4090389"/>
                  <a:pt x="426497" y="4096414"/>
                  <a:pt x="429298" y="4104757"/>
                </a:cubicBezTo>
                <a:cubicBezTo>
                  <a:pt x="436763" y="4121441"/>
                  <a:pt x="429298" y="4139981"/>
                  <a:pt x="414366" y="4145543"/>
                </a:cubicBezTo>
                <a:cubicBezTo>
                  <a:pt x="410633" y="4147397"/>
                  <a:pt x="405033" y="4149251"/>
                  <a:pt x="401299" y="4149251"/>
                </a:cubicBezTo>
                <a:cubicBezTo>
                  <a:pt x="388234" y="4149251"/>
                  <a:pt x="377036" y="4141835"/>
                  <a:pt x="373302" y="4128859"/>
                </a:cubicBezTo>
                <a:cubicBezTo>
                  <a:pt x="373302" y="4128859"/>
                  <a:pt x="373302" y="4128859"/>
                  <a:pt x="371436" y="4127003"/>
                </a:cubicBezTo>
                <a:cubicBezTo>
                  <a:pt x="369569" y="4119589"/>
                  <a:pt x="369569" y="4112173"/>
                  <a:pt x="371436" y="4104757"/>
                </a:cubicBezTo>
                <a:cubicBezTo>
                  <a:pt x="375169" y="4097341"/>
                  <a:pt x="380768" y="4089926"/>
                  <a:pt x="388234" y="4088071"/>
                </a:cubicBezTo>
                <a:cubicBezTo>
                  <a:pt x="396634" y="4084364"/>
                  <a:pt x="405500" y="4084364"/>
                  <a:pt x="412966" y="4087376"/>
                </a:cubicBezTo>
                <a:close/>
                <a:moveTo>
                  <a:pt x="223208" y="4076456"/>
                </a:moveTo>
                <a:cubicBezTo>
                  <a:pt x="238239" y="4070857"/>
                  <a:pt x="257026" y="4078323"/>
                  <a:pt x="262664" y="4093255"/>
                </a:cubicBezTo>
                <a:cubicBezTo>
                  <a:pt x="270178" y="4111920"/>
                  <a:pt x="262664" y="4130584"/>
                  <a:pt x="245754" y="4136185"/>
                </a:cubicBezTo>
                <a:cubicBezTo>
                  <a:pt x="241996" y="4138052"/>
                  <a:pt x="238239" y="4138052"/>
                  <a:pt x="234481" y="4138052"/>
                </a:cubicBezTo>
                <a:cubicBezTo>
                  <a:pt x="221329" y="4138052"/>
                  <a:pt x="210058" y="4130584"/>
                  <a:pt x="206298" y="4117519"/>
                </a:cubicBezTo>
                <a:cubicBezTo>
                  <a:pt x="206298" y="4117519"/>
                  <a:pt x="206298" y="4117519"/>
                  <a:pt x="204420" y="4115653"/>
                </a:cubicBezTo>
                <a:cubicBezTo>
                  <a:pt x="198784" y="4100721"/>
                  <a:pt x="206298" y="4082055"/>
                  <a:pt x="223208" y="4076456"/>
                </a:cubicBezTo>
                <a:close/>
                <a:moveTo>
                  <a:pt x="5784297" y="4056878"/>
                </a:moveTo>
                <a:cubicBezTo>
                  <a:pt x="5792293" y="4056878"/>
                  <a:pt x="5800061" y="4059697"/>
                  <a:pt x="5805542" y="4065337"/>
                </a:cubicBezTo>
                <a:lnTo>
                  <a:pt x="5812971" y="4080618"/>
                </a:lnTo>
                <a:lnTo>
                  <a:pt x="5812971" y="4096629"/>
                </a:lnTo>
                <a:lnTo>
                  <a:pt x="5807371" y="4110453"/>
                </a:lnTo>
                <a:cubicBezTo>
                  <a:pt x="5801888" y="4116092"/>
                  <a:pt x="5792749" y="4119853"/>
                  <a:pt x="5785439" y="4119853"/>
                </a:cubicBezTo>
                <a:cubicBezTo>
                  <a:pt x="5776301" y="4119853"/>
                  <a:pt x="5768991" y="4116092"/>
                  <a:pt x="5763509" y="4110453"/>
                </a:cubicBezTo>
                <a:cubicBezTo>
                  <a:pt x="5750715" y="4097295"/>
                  <a:pt x="5750715" y="4078496"/>
                  <a:pt x="5761680" y="4065337"/>
                </a:cubicBezTo>
                <a:cubicBezTo>
                  <a:pt x="5768077" y="4059697"/>
                  <a:pt x="5776301" y="4056878"/>
                  <a:pt x="5784297" y="4056878"/>
                </a:cubicBezTo>
                <a:close/>
                <a:moveTo>
                  <a:pt x="4935516" y="4056857"/>
                </a:moveTo>
                <a:cubicBezTo>
                  <a:pt x="4943450" y="4056857"/>
                  <a:pt x="4950916" y="4060125"/>
                  <a:pt x="4956515" y="4065725"/>
                </a:cubicBezTo>
                <a:cubicBezTo>
                  <a:pt x="4969581" y="4078790"/>
                  <a:pt x="4969581" y="4097455"/>
                  <a:pt x="4956515" y="4110520"/>
                </a:cubicBezTo>
                <a:cubicBezTo>
                  <a:pt x="4949048" y="4116120"/>
                  <a:pt x="4941583" y="4119853"/>
                  <a:pt x="4934117" y="4119853"/>
                </a:cubicBezTo>
                <a:cubicBezTo>
                  <a:pt x="4924785" y="4119853"/>
                  <a:pt x="4917317" y="4116120"/>
                  <a:pt x="4911719" y="4110520"/>
                </a:cubicBezTo>
                <a:cubicBezTo>
                  <a:pt x="4906119" y="4104921"/>
                  <a:pt x="4902385" y="4097455"/>
                  <a:pt x="4902385" y="4088122"/>
                </a:cubicBezTo>
                <a:cubicBezTo>
                  <a:pt x="4902385" y="4080656"/>
                  <a:pt x="4906119" y="4073191"/>
                  <a:pt x="4911719" y="4067590"/>
                </a:cubicBezTo>
                <a:cubicBezTo>
                  <a:pt x="4919187" y="4060125"/>
                  <a:pt x="4927585" y="4056857"/>
                  <a:pt x="4935516" y="4056857"/>
                </a:cubicBezTo>
                <a:close/>
                <a:moveTo>
                  <a:pt x="5362717" y="4026459"/>
                </a:moveTo>
                <a:cubicBezTo>
                  <a:pt x="5370767" y="4026459"/>
                  <a:pt x="5378586" y="4029658"/>
                  <a:pt x="5384105" y="4036055"/>
                </a:cubicBezTo>
                <a:cubicBezTo>
                  <a:pt x="5391464" y="4041537"/>
                  <a:pt x="5395143" y="4048848"/>
                  <a:pt x="5395143" y="4057986"/>
                </a:cubicBezTo>
                <a:cubicBezTo>
                  <a:pt x="5395143" y="4065296"/>
                  <a:pt x="5391464" y="4074434"/>
                  <a:pt x="5385945" y="4079917"/>
                </a:cubicBezTo>
                <a:cubicBezTo>
                  <a:pt x="5378586" y="4085400"/>
                  <a:pt x="5371227" y="4089056"/>
                  <a:pt x="5363867" y="4089056"/>
                </a:cubicBezTo>
                <a:cubicBezTo>
                  <a:pt x="5354669" y="4089056"/>
                  <a:pt x="5347309" y="4085400"/>
                  <a:pt x="5341789" y="4079917"/>
                </a:cubicBezTo>
                <a:cubicBezTo>
                  <a:pt x="5334429" y="4072607"/>
                  <a:pt x="5330749" y="4065296"/>
                  <a:pt x="5330749" y="4056157"/>
                </a:cubicBezTo>
                <a:cubicBezTo>
                  <a:pt x="5330749" y="4048848"/>
                  <a:pt x="5334429" y="4041537"/>
                  <a:pt x="5339949" y="4036055"/>
                </a:cubicBezTo>
                <a:cubicBezTo>
                  <a:pt x="5346390" y="4029658"/>
                  <a:pt x="5354669" y="4026459"/>
                  <a:pt x="5362717" y="4026459"/>
                </a:cubicBezTo>
                <a:close/>
                <a:moveTo>
                  <a:pt x="4758195" y="4026459"/>
                </a:moveTo>
                <a:cubicBezTo>
                  <a:pt x="4766299" y="4026459"/>
                  <a:pt x="4774174" y="4029658"/>
                  <a:pt x="4779733" y="4036055"/>
                </a:cubicBezTo>
                <a:cubicBezTo>
                  <a:pt x="4785291" y="4041537"/>
                  <a:pt x="4788997" y="4048848"/>
                  <a:pt x="4788997" y="4056157"/>
                </a:cubicBezTo>
                <a:cubicBezTo>
                  <a:pt x="4788997" y="4065296"/>
                  <a:pt x="4785291" y="4072607"/>
                  <a:pt x="4779733" y="4078090"/>
                </a:cubicBezTo>
                <a:cubicBezTo>
                  <a:pt x="4772323" y="4085400"/>
                  <a:pt x="4764909" y="4089056"/>
                  <a:pt x="4757498" y="4089056"/>
                </a:cubicBezTo>
                <a:cubicBezTo>
                  <a:pt x="4748235" y="4089056"/>
                  <a:pt x="4740824" y="4085400"/>
                  <a:pt x="4735265" y="4079917"/>
                </a:cubicBezTo>
                <a:cubicBezTo>
                  <a:pt x="4729707" y="4074434"/>
                  <a:pt x="4726001" y="4065296"/>
                  <a:pt x="4726001" y="4057986"/>
                </a:cubicBezTo>
                <a:cubicBezTo>
                  <a:pt x="4726001" y="4048848"/>
                  <a:pt x="4729707" y="4041537"/>
                  <a:pt x="4735265" y="4036055"/>
                </a:cubicBezTo>
                <a:cubicBezTo>
                  <a:pt x="4741751" y="4029658"/>
                  <a:pt x="4750087" y="4026459"/>
                  <a:pt x="4758195" y="4026459"/>
                </a:cubicBezTo>
                <a:close/>
                <a:moveTo>
                  <a:pt x="1550604" y="4018129"/>
                </a:moveTo>
                <a:cubicBezTo>
                  <a:pt x="1558536" y="4019528"/>
                  <a:pt x="1566002" y="4023728"/>
                  <a:pt x="1570669" y="4030261"/>
                </a:cubicBezTo>
                <a:cubicBezTo>
                  <a:pt x="1581868" y="4045192"/>
                  <a:pt x="1578133" y="4065725"/>
                  <a:pt x="1563203" y="4075057"/>
                </a:cubicBezTo>
                <a:cubicBezTo>
                  <a:pt x="1557604" y="4078790"/>
                  <a:pt x="1552002" y="4080656"/>
                  <a:pt x="1546404" y="4080656"/>
                </a:cubicBezTo>
                <a:cubicBezTo>
                  <a:pt x="1535205" y="4080656"/>
                  <a:pt x="1525873" y="4075057"/>
                  <a:pt x="1520273" y="4067590"/>
                </a:cubicBezTo>
                <a:cubicBezTo>
                  <a:pt x="1509073" y="4050791"/>
                  <a:pt x="1512806" y="4032127"/>
                  <a:pt x="1527737" y="4022795"/>
                </a:cubicBezTo>
                <a:cubicBezTo>
                  <a:pt x="1534271" y="4018129"/>
                  <a:pt x="1542670" y="4016728"/>
                  <a:pt x="1550604" y="4018129"/>
                </a:cubicBezTo>
                <a:close/>
                <a:moveTo>
                  <a:pt x="1371379" y="4012528"/>
                </a:moveTo>
                <a:cubicBezTo>
                  <a:pt x="1379025" y="4014395"/>
                  <a:pt x="1385977" y="4019061"/>
                  <a:pt x="1390612" y="4026528"/>
                </a:cubicBezTo>
                <a:cubicBezTo>
                  <a:pt x="1399882" y="4041460"/>
                  <a:pt x="1396174" y="4061991"/>
                  <a:pt x="1381344" y="4069457"/>
                </a:cubicBezTo>
                <a:cubicBezTo>
                  <a:pt x="1375782" y="4073191"/>
                  <a:pt x="1370220" y="4075057"/>
                  <a:pt x="1364658" y="4075057"/>
                </a:cubicBezTo>
                <a:cubicBezTo>
                  <a:pt x="1353535" y="4075057"/>
                  <a:pt x="1344265" y="4069457"/>
                  <a:pt x="1338703" y="4060125"/>
                </a:cubicBezTo>
                <a:cubicBezTo>
                  <a:pt x="1338703" y="4060125"/>
                  <a:pt x="1338703" y="4060125"/>
                  <a:pt x="1336849" y="4058259"/>
                </a:cubicBezTo>
                <a:cubicBezTo>
                  <a:pt x="1333141" y="4050791"/>
                  <a:pt x="1331287" y="4043327"/>
                  <a:pt x="1333141" y="4033993"/>
                </a:cubicBezTo>
                <a:cubicBezTo>
                  <a:pt x="1336849" y="4026528"/>
                  <a:pt x="1340557" y="4019061"/>
                  <a:pt x="1347972" y="4015329"/>
                </a:cubicBezTo>
                <a:cubicBezTo>
                  <a:pt x="1355388" y="4011595"/>
                  <a:pt x="1363731" y="4010662"/>
                  <a:pt x="1371379" y="4012528"/>
                </a:cubicBezTo>
                <a:close/>
                <a:moveTo>
                  <a:pt x="1196089" y="4003662"/>
                </a:moveTo>
                <a:cubicBezTo>
                  <a:pt x="1203680" y="4005996"/>
                  <a:pt x="1210579" y="4011128"/>
                  <a:pt x="1215178" y="4018594"/>
                </a:cubicBezTo>
                <a:cubicBezTo>
                  <a:pt x="1218858" y="4027927"/>
                  <a:pt x="1220697" y="4035393"/>
                  <a:pt x="1218858" y="4042859"/>
                </a:cubicBezTo>
                <a:cubicBezTo>
                  <a:pt x="1215178" y="4052192"/>
                  <a:pt x="1211498" y="4057791"/>
                  <a:pt x="1204139" y="4061524"/>
                </a:cubicBezTo>
                <a:cubicBezTo>
                  <a:pt x="1198619" y="4065257"/>
                  <a:pt x="1193101" y="4065257"/>
                  <a:pt x="1189421" y="4065257"/>
                </a:cubicBezTo>
                <a:cubicBezTo>
                  <a:pt x="1178380" y="4065257"/>
                  <a:pt x="1167342" y="4059657"/>
                  <a:pt x="1161822" y="4050325"/>
                </a:cubicBezTo>
                <a:cubicBezTo>
                  <a:pt x="1161822" y="4050325"/>
                  <a:pt x="1161822" y="4050325"/>
                  <a:pt x="1159983" y="4048458"/>
                </a:cubicBezTo>
                <a:cubicBezTo>
                  <a:pt x="1156303" y="4040992"/>
                  <a:pt x="1156303" y="4031659"/>
                  <a:pt x="1158142" y="4024193"/>
                </a:cubicBezTo>
                <a:cubicBezTo>
                  <a:pt x="1159983" y="4016728"/>
                  <a:pt x="1165503" y="4009262"/>
                  <a:pt x="1172862" y="4005529"/>
                </a:cubicBezTo>
                <a:cubicBezTo>
                  <a:pt x="1180222" y="4001796"/>
                  <a:pt x="1188500" y="4001329"/>
                  <a:pt x="1196089" y="4003662"/>
                </a:cubicBezTo>
                <a:close/>
                <a:moveTo>
                  <a:pt x="1024125" y="3994752"/>
                </a:moveTo>
                <a:cubicBezTo>
                  <a:pt x="1031953" y="3997533"/>
                  <a:pt x="1038860" y="4003094"/>
                  <a:pt x="1042544" y="4010509"/>
                </a:cubicBezTo>
                <a:cubicBezTo>
                  <a:pt x="1049912" y="4027195"/>
                  <a:pt x="1044386" y="4045735"/>
                  <a:pt x="1027808" y="4053149"/>
                </a:cubicBezTo>
                <a:cubicBezTo>
                  <a:pt x="1024125" y="4055005"/>
                  <a:pt x="1020441" y="4056857"/>
                  <a:pt x="1014915" y="4056857"/>
                </a:cubicBezTo>
                <a:cubicBezTo>
                  <a:pt x="1003863" y="4056857"/>
                  <a:pt x="992812" y="4049441"/>
                  <a:pt x="987285" y="4040173"/>
                </a:cubicBezTo>
                <a:cubicBezTo>
                  <a:pt x="987285" y="4040173"/>
                  <a:pt x="987285" y="4040173"/>
                  <a:pt x="987285" y="4038319"/>
                </a:cubicBezTo>
                <a:cubicBezTo>
                  <a:pt x="979918" y="4023487"/>
                  <a:pt x="985444" y="4004948"/>
                  <a:pt x="1000179" y="3995679"/>
                </a:cubicBezTo>
                <a:cubicBezTo>
                  <a:pt x="1007546" y="3991971"/>
                  <a:pt x="1016296" y="3991971"/>
                  <a:pt x="1024125" y="3994752"/>
                </a:cubicBezTo>
                <a:close/>
                <a:moveTo>
                  <a:pt x="4581581" y="3994330"/>
                </a:moveTo>
                <a:cubicBezTo>
                  <a:pt x="4589745" y="3994330"/>
                  <a:pt x="4597678" y="3997597"/>
                  <a:pt x="4603277" y="4004129"/>
                </a:cubicBezTo>
                <a:cubicBezTo>
                  <a:pt x="4608876" y="4009730"/>
                  <a:pt x="4612611" y="4017194"/>
                  <a:pt x="4612611" y="4024661"/>
                </a:cubicBezTo>
                <a:cubicBezTo>
                  <a:pt x="4612611" y="4033993"/>
                  <a:pt x="4608876" y="4041460"/>
                  <a:pt x="4603277" y="4047059"/>
                </a:cubicBezTo>
                <a:cubicBezTo>
                  <a:pt x="4595813" y="4054525"/>
                  <a:pt x="4588347" y="4058259"/>
                  <a:pt x="4580881" y="4058259"/>
                </a:cubicBezTo>
                <a:cubicBezTo>
                  <a:pt x="4571548" y="4058259"/>
                  <a:pt x="4564082" y="4054525"/>
                  <a:pt x="4558481" y="4048926"/>
                </a:cubicBezTo>
                <a:cubicBezTo>
                  <a:pt x="4545417" y="4035860"/>
                  <a:pt x="4545417" y="4017194"/>
                  <a:pt x="4558481" y="4004129"/>
                </a:cubicBezTo>
                <a:cubicBezTo>
                  <a:pt x="4565015" y="3997597"/>
                  <a:pt x="4573415" y="3994330"/>
                  <a:pt x="4581581" y="3994330"/>
                </a:cubicBezTo>
                <a:close/>
                <a:moveTo>
                  <a:pt x="854775" y="3983552"/>
                </a:moveTo>
                <a:cubicBezTo>
                  <a:pt x="862423" y="3986334"/>
                  <a:pt x="868912" y="3991895"/>
                  <a:pt x="872619" y="3999311"/>
                </a:cubicBezTo>
                <a:cubicBezTo>
                  <a:pt x="876327" y="4008581"/>
                  <a:pt x="876327" y="4017849"/>
                  <a:pt x="872619" y="4025265"/>
                </a:cubicBezTo>
                <a:cubicBezTo>
                  <a:pt x="870766" y="4032681"/>
                  <a:pt x="865204" y="4038243"/>
                  <a:pt x="857788" y="4041951"/>
                </a:cubicBezTo>
                <a:cubicBezTo>
                  <a:pt x="854080" y="4043805"/>
                  <a:pt x="848518" y="4045659"/>
                  <a:pt x="844812" y="4045659"/>
                </a:cubicBezTo>
                <a:cubicBezTo>
                  <a:pt x="831834" y="4045659"/>
                  <a:pt x="820710" y="4038243"/>
                  <a:pt x="817002" y="4027119"/>
                </a:cubicBezTo>
                <a:cubicBezTo>
                  <a:pt x="817002" y="4027119"/>
                  <a:pt x="817002" y="4027119"/>
                  <a:pt x="815149" y="4025265"/>
                </a:cubicBezTo>
                <a:cubicBezTo>
                  <a:pt x="807732" y="4010435"/>
                  <a:pt x="815149" y="3991895"/>
                  <a:pt x="829980" y="3984479"/>
                </a:cubicBezTo>
                <a:cubicBezTo>
                  <a:pt x="838323" y="3980772"/>
                  <a:pt x="847129" y="3980772"/>
                  <a:pt x="854775" y="3983552"/>
                </a:cubicBezTo>
                <a:close/>
                <a:moveTo>
                  <a:pt x="5496869" y="3977085"/>
                </a:moveTo>
                <a:cubicBezTo>
                  <a:pt x="5504801" y="3977085"/>
                  <a:pt x="5512734" y="3979903"/>
                  <a:pt x="5518335" y="3985543"/>
                </a:cubicBezTo>
                <a:cubicBezTo>
                  <a:pt x="5525801" y="3993063"/>
                  <a:pt x="5529533" y="4000581"/>
                  <a:pt x="5529533" y="4009981"/>
                </a:cubicBezTo>
                <a:cubicBezTo>
                  <a:pt x="5529533" y="4017501"/>
                  <a:pt x="5525801" y="4025020"/>
                  <a:pt x="5520201" y="4030661"/>
                </a:cubicBezTo>
                <a:cubicBezTo>
                  <a:pt x="5514601" y="4038179"/>
                  <a:pt x="5507135" y="4040059"/>
                  <a:pt x="5497803" y="4040059"/>
                </a:cubicBezTo>
                <a:cubicBezTo>
                  <a:pt x="5490337" y="4040059"/>
                  <a:pt x="5482871" y="4038179"/>
                  <a:pt x="5477270" y="4032540"/>
                </a:cubicBezTo>
                <a:cubicBezTo>
                  <a:pt x="5462339" y="4017501"/>
                  <a:pt x="5462339" y="3998702"/>
                  <a:pt x="5475405" y="3985543"/>
                </a:cubicBezTo>
                <a:cubicBezTo>
                  <a:pt x="5481003" y="3979903"/>
                  <a:pt x="5488937" y="3977085"/>
                  <a:pt x="5496869" y="3977085"/>
                </a:cubicBezTo>
                <a:close/>
                <a:moveTo>
                  <a:pt x="5222026" y="3977064"/>
                </a:moveTo>
                <a:cubicBezTo>
                  <a:pt x="5230251" y="3977064"/>
                  <a:pt x="5238240" y="3980331"/>
                  <a:pt x="5243879" y="3985930"/>
                </a:cubicBezTo>
                <a:cubicBezTo>
                  <a:pt x="5255159" y="3998995"/>
                  <a:pt x="5255159" y="4017661"/>
                  <a:pt x="5243879" y="4030727"/>
                </a:cubicBezTo>
                <a:cubicBezTo>
                  <a:pt x="5236361" y="4038192"/>
                  <a:pt x="5228841" y="4040059"/>
                  <a:pt x="5219441" y="4040059"/>
                </a:cubicBezTo>
                <a:cubicBezTo>
                  <a:pt x="5211921" y="4040059"/>
                  <a:pt x="5204403" y="4038192"/>
                  <a:pt x="5198763" y="4030727"/>
                </a:cubicBezTo>
                <a:cubicBezTo>
                  <a:pt x="5191245" y="4025127"/>
                  <a:pt x="5189365" y="4017661"/>
                  <a:pt x="5189365" y="4010195"/>
                </a:cubicBezTo>
                <a:cubicBezTo>
                  <a:pt x="5189365" y="4000862"/>
                  <a:pt x="5191245" y="3993396"/>
                  <a:pt x="5198763" y="3987797"/>
                </a:cubicBezTo>
                <a:cubicBezTo>
                  <a:pt x="5205343" y="3980331"/>
                  <a:pt x="5213803" y="3977064"/>
                  <a:pt x="5222026" y="3977064"/>
                </a:cubicBezTo>
                <a:close/>
                <a:moveTo>
                  <a:pt x="663078" y="3970481"/>
                </a:moveTo>
                <a:cubicBezTo>
                  <a:pt x="671303" y="3966773"/>
                  <a:pt x="679983" y="3967237"/>
                  <a:pt x="687294" y="3970481"/>
                </a:cubicBezTo>
                <a:cubicBezTo>
                  <a:pt x="694605" y="3973726"/>
                  <a:pt x="700545" y="3979751"/>
                  <a:pt x="703286" y="3987166"/>
                </a:cubicBezTo>
                <a:cubicBezTo>
                  <a:pt x="706942" y="3996436"/>
                  <a:pt x="706942" y="4003851"/>
                  <a:pt x="705113" y="4011267"/>
                </a:cubicBezTo>
                <a:cubicBezTo>
                  <a:pt x="701458" y="4020537"/>
                  <a:pt x="695975" y="4026099"/>
                  <a:pt x="688665" y="4027951"/>
                </a:cubicBezTo>
                <a:cubicBezTo>
                  <a:pt x="683181" y="4029807"/>
                  <a:pt x="679527" y="4031659"/>
                  <a:pt x="675871" y="4031659"/>
                </a:cubicBezTo>
                <a:cubicBezTo>
                  <a:pt x="663078" y="4031659"/>
                  <a:pt x="652112" y="4024243"/>
                  <a:pt x="648457" y="4013121"/>
                </a:cubicBezTo>
                <a:lnTo>
                  <a:pt x="646630" y="4009413"/>
                </a:lnTo>
                <a:cubicBezTo>
                  <a:pt x="641146" y="3994581"/>
                  <a:pt x="648457" y="3976043"/>
                  <a:pt x="663078" y="3970481"/>
                </a:cubicBezTo>
                <a:close/>
                <a:moveTo>
                  <a:pt x="497891" y="3956067"/>
                </a:moveTo>
                <a:cubicBezTo>
                  <a:pt x="512824" y="3950466"/>
                  <a:pt x="533355" y="3959799"/>
                  <a:pt x="538954" y="3974732"/>
                </a:cubicBezTo>
                <a:cubicBezTo>
                  <a:pt x="544554" y="3991531"/>
                  <a:pt x="537087" y="4010195"/>
                  <a:pt x="520289" y="4015794"/>
                </a:cubicBezTo>
                <a:cubicBezTo>
                  <a:pt x="518423" y="4017661"/>
                  <a:pt x="514690" y="4017661"/>
                  <a:pt x="509090" y="4017661"/>
                </a:cubicBezTo>
                <a:cubicBezTo>
                  <a:pt x="497891" y="4017661"/>
                  <a:pt x="484826" y="4010195"/>
                  <a:pt x="481092" y="3998995"/>
                </a:cubicBezTo>
                <a:lnTo>
                  <a:pt x="481092" y="3997130"/>
                </a:lnTo>
                <a:cubicBezTo>
                  <a:pt x="477360" y="3989664"/>
                  <a:pt x="477360" y="3980331"/>
                  <a:pt x="481092" y="3972865"/>
                </a:cubicBezTo>
                <a:cubicBezTo>
                  <a:pt x="484826" y="3965398"/>
                  <a:pt x="490426" y="3959799"/>
                  <a:pt x="497891" y="3956067"/>
                </a:cubicBezTo>
                <a:close/>
                <a:moveTo>
                  <a:pt x="5673253" y="3946228"/>
                </a:moveTo>
                <a:cubicBezTo>
                  <a:pt x="5681187" y="3946228"/>
                  <a:pt x="5689120" y="3948987"/>
                  <a:pt x="5694719" y="3954506"/>
                </a:cubicBezTo>
                <a:cubicBezTo>
                  <a:pt x="5702186" y="3961865"/>
                  <a:pt x="5705919" y="3969224"/>
                  <a:pt x="5705919" y="3978423"/>
                </a:cubicBezTo>
                <a:cubicBezTo>
                  <a:pt x="5705919" y="3985783"/>
                  <a:pt x="5702186" y="3993142"/>
                  <a:pt x="5696585" y="4000502"/>
                </a:cubicBezTo>
                <a:cubicBezTo>
                  <a:pt x="5690987" y="4006022"/>
                  <a:pt x="5683521" y="4007861"/>
                  <a:pt x="5674188" y="4007861"/>
                </a:cubicBezTo>
                <a:cubicBezTo>
                  <a:pt x="5666722" y="4007861"/>
                  <a:pt x="5659255" y="4006022"/>
                  <a:pt x="5651790" y="4000502"/>
                </a:cubicBezTo>
                <a:cubicBezTo>
                  <a:pt x="5638724" y="3985783"/>
                  <a:pt x="5638724" y="3967386"/>
                  <a:pt x="5651790" y="3954506"/>
                </a:cubicBezTo>
                <a:cubicBezTo>
                  <a:pt x="5657389" y="3948987"/>
                  <a:pt x="5665322" y="3946228"/>
                  <a:pt x="5673253" y="3946228"/>
                </a:cubicBezTo>
                <a:close/>
                <a:moveTo>
                  <a:pt x="5045639" y="3944869"/>
                </a:moveTo>
                <a:cubicBezTo>
                  <a:pt x="5053863" y="3944869"/>
                  <a:pt x="5061853" y="3948134"/>
                  <a:pt x="5067492" y="3953733"/>
                </a:cubicBezTo>
                <a:cubicBezTo>
                  <a:pt x="5078773" y="3966798"/>
                  <a:pt x="5078773" y="3985464"/>
                  <a:pt x="5067492" y="3998530"/>
                </a:cubicBezTo>
                <a:cubicBezTo>
                  <a:pt x="5059973" y="4005996"/>
                  <a:pt x="5052453" y="4007863"/>
                  <a:pt x="5043055" y="4007863"/>
                </a:cubicBezTo>
                <a:cubicBezTo>
                  <a:pt x="5035535" y="4007863"/>
                  <a:pt x="5028017" y="4005996"/>
                  <a:pt x="5022376" y="4000396"/>
                </a:cubicBezTo>
                <a:cubicBezTo>
                  <a:pt x="5016736" y="3992931"/>
                  <a:pt x="5012977" y="3985464"/>
                  <a:pt x="5012977" y="3977998"/>
                </a:cubicBezTo>
                <a:cubicBezTo>
                  <a:pt x="5012977" y="3968665"/>
                  <a:pt x="5016736" y="3961199"/>
                  <a:pt x="5022376" y="3955600"/>
                </a:cubicBezTo>
                <a:cubicBezTo>
                  <a:pt x="5028955" y="3948134"/>
                  <a:pt x="5037415" y="3944869"/>
                  <a:pt x="5045639" y="3944869"/>
                </a:cubicBezTo>
                <a:close/>
                <a:moveTo>
                  <a:pt x="334422" y="3940630"/>
                </a:moveTo>
                <a:cubicBezTo>
                  <a:pt x="349252" y="3935069"/>
                  <a:pt x="367791" y="3944338"/>
                  <a:pt x="373353" y="3959170"/>
                </a:cubicBezTo>
                <a:cubicBezTo>
                  <a:pt x="380768" y="3977708"/>
                  <a:pt x="371499" y="3996247"/>
                  <a:pt x="354814" y="4001810"/>
                </a:cubicBezTo>
                <a:cubicBezTo>
                  <a:pt x="352960" y="4001810"/>
                  <a:pt x="349252" y="4003664"/>
                  <a:pt x="345544" y="4003664"/>
                </a:cubicBezTo>
                <a:cubicBezTo>
                  <a:pt x="332566" y="4003664"/>
                  <a:pt x="321444" y="3994394"/>
                  <a:pt x="315882" y="3983270"/>
                </a:cubicBezTo>
                <a:cubicBezTo>
                  <a:pt x="312174" y="3972147"/>
                  <a:pt x="314028" y="3964731"/>
                  <a:pt x="315882" y="3957316"/>
                </a:cubicBezTo>
                <a:cubicBezTo>
                  <a:pt x="319590" y="3949900"/>
                  <a:pt x="327006" y="3944338"/>
                  <a:pt x="334422" y="3940630"/>
                </a:cubicBezTo>
                <a:close/>
                <a:moveTo>
                  <a:pt x="171252" y="3929469"/>
                </a:moveTo>
                <a:cubicBezTo>
                  <a:pt x="188051" y="3923870"/>
                  <a:pt x="206716" y="3933202"/>
                  <a:pt x="210450" y="3948134"/>
                </a:cubicBezTo>
                <a:cubicBezTo>
                  <a:pt x="214182" y="3959334"/>
                  <a:pt x="214182" y="3966798"/>
                  <a:pt x="210450" y="3974266"/>
                </a:cubicBezTo>
                <a:cubicBezTo>
                  <a:pt x="206716" y="3981731"/>
                  <a:pt x="199250" y="3987331"/>
                  <a:pt x="191784" y="3989197"/>
                </a:cubicBezTo>
                <a:cubicBezTo>
                  <a:pt x="188051" y="3991064"/>
                  <a:pt x="186184" y="3991064"/>
                  <a:pt x="182452" y="3991064"/>
                </a:cubicBezTo>
                <a:cubicBezTo>
                  <a:pt x="169385" y="3991064"/>
                  <a:pt x="156320" y="3983597"/>
                  <a:pt x="152587" y="3970532"/>
                </a:cubicBezTo>
                <a:cubicBezTo>
                  <a:pt x="146988" y="3951866"/>
                  <a:pt x="156320" y="3935069"/>
                  <a:pt x="171252" y="3929469"/>
                </a:cubicBezTo>
                <a:close/>
                <a:moveTo>
                  <a:pt x="4868556" y="3915469"/>
                </a:moveTo>
                <a:cubicBezTo>
                  <a:pt x="4876722" y="3915469"/>
                  <a:pt x="4884656" y="3918736"/>
                  <a:pt x="4891187" y="3924336"/>
                </a:cubicBezTo>
                <a:cubicBezTo>
                  <a:pt x="4902385" y="3935535"/>
                  <a:pt x="4902385" y="3956067"/>
                  <a:pt x="4891187" y="3967265"/>
                </a:cubicBezTo>
                <a:cubicBezTo>
                  <a:pt x="4883720" y="3974732"/>
                  <a:pt x="4876255" y="3978465"/>
                  <a:pt x="4866923" y="3978465"/>
                </a:cubicBezTo>
                <a:cubicBezTo>
                  <a:pt x="4859457" y="3978465"/>
                  <a:pt x="4850124" y="3974732"/>
                  <a:pt x="4844525" y="3969132"/>
                </a:cubicBezTo>
                <a:cubicBezTo>
                  <a:pt x="4838925" y="3963533"/>
                  <a:pt x="4835191" y="3956067"/>
                  <a:pt x="4835191" y="3946734"/>
                </a:cubicBezTo>
                <a:cubicBezTo>
                  <a:pt x="4835191" y="3939268"/>
                  <a:pt x="4838925" y="3931801"/>
                  <a:pt x="4844525" y="3926202"/>
                </a:cubicBezTo>
                <a:cubicBezTo>
                  <a:pt x="4851989" y="3918736"/>
                  <a:pt x="4860390" y="3915469"/>
                  <a:pt x="4868556" y="3915469"/>
                </a:cubicBezTo>
                <a:close/>
                <a:moveTo>
                  <a:pt x="1470476" y="3887472"/>
                </a:moveTo>
                <a:cubicBezTo>
                  <a:pt x="1478072" y="3889806"/>
                  <a:pt x="1484980" y="3894939"/>
                  <a:pt x="1488665" y="3902404"/>
                </a:cubicBezTo>
                <a:cubicBezTo>
                  <a:pt x="1497875" y="3917337"/>
                  <a:pt x="1494190" y="3937868"/>
                  <a:pt x="1479454" y="3945335"/>
                </a:cubicBezTo>
                <a:cubicBezTo>
                  <a:pt x="1473930" y="3949068"/>
                  <a:pt x="1468402" y="3949068"/>
                  <a:pt x="1462878" y="3949068"/>
                </a:cubicBezTo>
                <a:cubicBezTo>
                  <a:pt x="1451826" y="3949068"/>
                  <a:pt x="1442616" y="3943468"/>
                  <a:pt x="1437090" y="3934136"/>
                </a:cubicBezTo>
                <a:cubicBezTo>
                  <a:pt x="1437090" y="3934136"/>
                  <a:pt x="1437090" y="3934136"/>
                  <a:pt x="1435247" y="3932269"/>
                </a:cubicBezTo>
                <a:cubicBezTo>
                  <a:pt x="1427880" y="3917337"/>
                  <a:pt x="1433405" y="3898672"/>
                  <a:pt x="1448142" y="3889339"/>
                </a:cubicBezTo>
                <a:cubicBezTo>
                  <a:pt x="1454589" y="3885605"/>
                  <a:pt x="1462878" y="3885139"/>
                  <a:pt x="1470476" y="3887472"/>
                </a:cubicBezTo>
                <a:close/>
                <a:moveTo>
                  <a:pt x="4692171" y="3884585"/>
                </a:moveTo>
                <a:cubicBezTo>
                  <a:pt x="4700337" y="3884585"/>
                  <a:pt x="4708269" y="3887782"/>
                  <a:pt x="4714801" y="3893266"/>
                </a:cubicBezTo>
                <a:cubicBezTo>
                  <a:pt x="4726001" y="3906059"/>
                  <a:pt x="4726001" y="3924336"/>
                  <a:pt x="4714801" y="3937130"/>
                </a:cubicBezTo>
                <a:cubicBezTo>
                  <a:pt x="4714801" y="3937130"/>
                  <a:pt x="4714801" y="3937130"/>
                  <a:pt x="4712936" y="3937130"/>
                </a:cubicBezTo>
                <a:cubicBezTo>
                  <a:pt x="4707335" y="3942612"/>
                  <a:pt x="4699870" y="3946267"/>
                  <a:pt x="4690539" y="3946267"/>
                </a:cubicBezTo>
                <a:cubicBezTo>
                  <a:pt x="4683071" y="3946267"/>
                  <a:pt x="4675605" y="3942612"/>
                  <a:pt x="4668139" y="3937130"/>
                </a:cubicBezTo>
                <a:cubicBezTo>
                  <a:pt x="4662540" y="3931646"/>
                  <a:pt x="4658807" y="3924336"/>
                  <a:pt x="4658807" y="3917026"/>
                </a:cubicBezTo>
                <a:cubicBezTo>
                  <a:pt x="4658807" y="3907888"/>
                  <a:pt x="4662540" y="3900577"/>
                  <a:pt x="4668139" y="3895094"/>
                </a:cubicBezTo>
                <a:cubicBezTo>
                  <a:pt x="4675605" y="3887782"/>
                  <a:pt x="4684006" y="3884585"/>
                  <a:pt x="4692171" y="3884585"/>
                </a:cubicBezTo>
                <a:close/>
                <a:moveTo>
                  <a:pt x="1298808" y="3877673"/>
                </a:moveTo>
                <a:cubicBezTo>
                  <a:pt x="1306223" y="3880006"/>
                  <a:pt x="1312712" y="3885139"/>
                  <a:pt x="1316420" y="3892605"/>
                </a:cubicBezTo>
                <a:cubicBezTo>
                  <a:pt x="1325690" y="3909403"/>
                  <a:pt x="1318272" y="3928069"/>
                  <a:pt x="1303442" y="3935535"/>
                </a:cubicBezTo>
                <a:cubicBezTo>
                  <a:pt x="1299734" y="3937401"/>
                  <a:pt x="1294173" y="3939268"/>
                  <a:pt x="1290465" y="3939268"/>
                </a:cubicBezTo>
                <a:cubicBezTo>
                  <a:pt x="1277487" y="3939268"/>
                  <a:pt x="1268218" y="3933668"/>
                  <a:pt x="1262656" y="3922470"/>
                </a:cubicBezTo>
                <a:cubicBezTo>
                  <a:pt x="1262656" y="3922470"/>
                  <a:pt x="1262656" y="3922470"/>
                  <a:pt x="1260803" y="3920603"/>
                </a:cubicBezTo>
                <a:cubicBezTo>
                  <a:pt x="1257095" y="3913137"/>
                  <a:pt x="1257095" y="3905671"/>
                  <a:pt x="1258948" y="3896338"/>
                </a:cubicBezTo>
                <a:cubicBezTo>
                  <a:pt x="1262656" y="3888872"/>
                  <a:pt x="1268218" y="3883272"/>
                  <a:pt x="1275633" y="3879540"/>
                </a:cubicBezTo>
                <a:cubicBezTo>
                  <a:pt x="1283049" y="3875806"/>
                  <a:pt x="1291392" y="3875339"/>
                  <a:pt x="1298808" y="3877673"/>
                </a:cubicBezTo>
                <a:close/>
                <a:moveTo>
                  <a:pt x="5362717" y="3866872"/>
                </a:moveTo>
                <a:cubicBezTo>
                  <a:pt x="5370767" y="3866872"/>
                  <a:pt x="5378586" y="3870071"/>
                  <a:pt x="5384105" y="3876468"/>
                </a:cubicBezTo>
                <a:cubicBezTo>
                  <a:pt x="5391464" y="3881951"/>
                  <a:pt x="5395143" y="3891089"/>
                  <a:pt x="5395143" y="3898399"/>
                </a:cubicBezTo>
                <a:cubicBezTo>
                  <a:pt x="5395143" y="3905709"/>
                  <a:pt x="5391464" y="3914847"/>
                  <a:pt x="5385945" y="3920331"/>
                </a:cubicBezTo>
                <a:cubicBezTo>
                  <a:pt x="5378586" y="3925813"/>
                  <a:pt x="5371227" y="3929469"/>
                  <a:pt x="5363867" y="3929469"/>
                </a:cubicBezTo>
                <a:cubicBezTo>
                  <a:pt x="5354669" y="3929469"/>
                  <a:pt x="5347309" y="3925813"/>
                  <a:pt x="5341789" y="3920331"/>
                </a:cubicBezTo>
                <a:cubicBezTo>
                  <a:pt x="5334429" y="3913020"/>
                  <a:pt x="5330749" y="3905709"/>
                  <a:pt x="5330749" y="3896572"/>
                </a:cubicBezTo>
                <a:cubicBezTo>
                  <a:pt x="5330749" y="3889261"/>
                  <a:pt x="5334429" y="3881951"/>
                  <a:pt x="5339949" y="3876468"/>
                </a:cubicBezTo>
                <a:cubicBezTo>
                  <a:pt x="5346390" y="3870071"/>
                  <a:pt x="5354669" y="3866872"/>
                  <a:pt x="5362717" y="3866872"/>
                </a:cubicBezTo>
                <a:close/>
                <a:moveTo>
                  <a:pt x="1129540" y="3865963"/>
                </a:moveTo>
                <a:cubicBezTo>
                  <a:pt x="1137054" y="3868744"/>
                  <a:pt x="1143632" y="3874306"/>
                  <a:pt x="1147388" y="3881722"/>
                </a:cubicBezTo>
                <a:cubicBezTo>
                  <a:pt x="1154903" y="3900260"/>
                  <a:pt x="1147388" y="3916946"/>
                  <a:pt x="1132358" y="3924361"/>
                </a:cubicBezTo>
                <a:cubicBezTo>
                  <a:pt x="1128601" y="3926215"/>
                  <a:pt x="1122964" y="3928069"/>
                  <a:pt x="1119207" y="3928069"/>
                </a:cubicBezTo>
                <a:cubicBezTo>
                  <a:pt x="1107933" y="3928069"/>
                  <a:pt x="1096660" y="3920654"/>
                  <a:pt x="1091024" y="3909529"/>
                </a:cubicBezTo>
                <a:cubicBezTo>
                  <a:pt x="1091024" y="3909529"/>
                  <a:pt x="1091024" y="3907676"/>
                  <a:pt x="1091024" y="3907676"/>
                </a:cubicBezTo>
                <a:cubicBezTo>
                  <a:pt x="1083510" y="3890990"/>
                  <a:pt x="1091024" y="3874306"/>
                  <a:pt x="1106055" y="3866889"/>
                </a:cubicBezTo>
                <a:cubicBezTo>
                  <a:pt x="1113571" y="3863182"/>
                  <a:pt x="1122024" y="3863182"/>
                  <a:pt x="1129540" y="3865963"/>
                </a:cubicBezTo>
                <a:close/>
                <a:moveTo>
                  <a:pt x="938854" y="3853875"/>
                </a:moveTo>
                <a:cubicBezTo>
                  <a:pt x="953787" y="3848274"/>
                  <a:pt x="972452" y="3855742"/>
                  <a:pt x="978051" y="3870674"/>
                </a:cubicBezTo>
                <a:cubicBezTo>
                  <a:pt x="985517" y="3887472"/>
                  <a:pt x="978051" y="3906138"/>
                  <a:pt x="963119" y="3913602"/>
                </a:cubicBezTo>
                <a:cubicBezTo>
                  <a:pt x="959387" y="3915469"/>
                  <a:pt x="955653" y="3915469"/>
                  <a:pt x="950054" y="3915469"/>
                </a:cubicBezTo>
                <a:cubicBezTo>
                  <a:pt x="938854" y="3915469"/>
                  <a:pt x="927655" y="3908003"/>
                  <a:pt x="922056" y="3896804"/>
                </a:cubicBezTo>
                <a:cubicBezTo>
                  <a:pt x="918323" y="3887472"/>
                  <a:pt x="918323" y="3878139"/>
                  <a:pt x="922056" y="3870674"/>
                </a:cubicBezTo>
                <a:cubicBezTo>
                  <a:pt x="923923" y="3863206"/>
                  <a:pt x="931388" y="3857607"/>
                  <a:pt x="938854" y="3853875"/>
                </a:cubicBezTo>
                <a:close/>
                <a:moveTo>
                  <a:pt x="771803" y="3838552"/>
                </a:moveTo>
                <a:cubicBezTo>
                  <a:pt x="788601" y="3832877"/>
                  <a:pt x="807265" y="3842336"/>
                  <a:pt x="812865" y="3857470"/>
                </a:cubicBezTo>
                <a:cubicBezTo>
                  <a:pt x="820332" y="3876387"/>
                  <a:pt x="810999" y="3893412"/>
                  <a:pt x="796066" y="3899088"/>
                </a:cubicBezTo>
                <a:cubicBezTo>
                  <a:pt x="792334" y="3900980"/>
                  <a:pt x="788601" y="3902871"/>
                  <a:pt x="784868" y="3902871"/>
                </a:cubicBezTo>
                <a:cubicBezTo>
                  <a:pt x="771803" y="3902871"/>
                  <a:pt x="758736" y="3893412"/>
                  <a:pt x="755004" y="3882061"/>
                </a:cubicBezTo>
                <a:cubicBezTo>
                  <a:pt x="747537" y="3863145"/>
                  <a:pt x="756870" y="3846119"/>
                  <a:pt x="771803" y="3838552"/>
                </a:cubicBezTo>
                <a:close/>
                <a:moveTo>
                  <a:pt x="5156238" y="3834744"/>
                </a:moveTo>
                <a:cubicBezTo>
                  <a:pt x="5164235" y="3834744"/>
                  <a:pt x="5172001" y="3838010"/>
                  <a:pt x="5178397" y="3844543"/>
                </a:cubicBezTo>
                <a:cubicBezTo>
                  <a:pt x="5189365" y="3855742"/>
                  <a:pt x="5189365" y="3876274"/>
                  <a:pt x="5178397" y="3887472"/>
                </a:cubicBezTo>
                <a:cubicBezTo>
                  <a:pt x="5178397" y="3887472"/>
                  <a:pt x="5178397" y="3887472"/>
                  <a:pt x="5176571" y="3889339"/>
                </a:cubicBezTo>
                <a:cubicBezTo>
                  <a:pt x="5171088" y="3894939"/>
                  <a:pt x="5163777" y="3898672"/>
                  <a:pt x="5154639" y="3898672"/>
                </a:cubicBezTo>
                <a:cubicBezTo>
                  <a:pt x="5147329" y="3898672"/>
                  <a:pt x="5138192" y="3894939"/>
                  <a:pt x="5132706" y="3889339"/>
                </a:cubicBezTo>
                <a:cubicBezTo>
                  <a:pt x="5127222" y="3883740"/>
                  <a:pt x="5123568" y="3876274"/>
                  <a:pt x="5123568" y="3866941"/>
                </a:cubicBezTo>
                <a:cubicBezTo>
                  <a:pt x="5123568" y="3859475"/>
                  <a:pt x="5127222" y="3850143"/>
                  <a:pt x="5132706" y="3844543"/>
                </a:cubicBezTo>
                <a:cubicBezTo>
                  <a:pt x="5140018" y="3838010"/>
                  <a:pt x="5148244" y="3834744"/>
                  <a:pt x="5156238" y="3834744"/>
                </a:cubicBezTo>
                <a:close/>
                <a:moveTo>
                  <a:pt x="5561961" y="3834743"/>
                </a:moveTo>
                <a:cubicBezTo>
                  <a:pt x="5570010" y="3834743"/>
                  <a:pt x="5578289" y="3838008"/>
                  <a:pt x="5584729" y="3844542"/>
                </a:cubicBezTo>
                <a:cubicBezTo>
                  <a:pt x="5592087" y="3850141"/>
                  <a:pt x="5593927" y="3859474"/>
                  <a:pt x="5593927" y="3866940"/>
                </a:cubicBezTo>
                <a:cubicBezTo>
                  <a:pt x="5593927" y="3876273"/>
                  <a:pt x="5592087" y="3883739"/>
                  <a:pt x="5584729" y="3889339"/>
                </a:cubicBezTo>
                <a:cubicBezTo>
                  <a:pt x="5579208" y="3894938"/>
                  <a:pt x="5571850" y="3898670"/>
                  <a:pt x="5564489" y="3898670"/>
                </a:cubicBezTo>
                <a:cubicBezTo>
                  <a:pt x="5555291" y="3898670"/>
                  <a:pt x="5547931" y="3894938"/>
                  <a:pt x="5542412" y="3889339"/>
                </a:cubicBezTo>
                <a:cubicBezTo>
                  <a:pt x="5529533" y="3876273"/>
                  <a:pt x="5529533" y="3855742"/>
                  <a:pt x="5540572" y="3844542"/>
                </a:cubicBezTo>
                <a:cubicBezTo>
                  <a:pt x="5546091" y="3838008"/>
                  <a:pt x="5553911" y="3834743"/>
                  <a:pt x="5561961" y="3834743"/>
                </a:cubicBezTo>
                <a:close/>
                <a:moveTo>
                  <a:pt x="619682" y="3823077"/>
                </a:moveTo>
                <a:cubicBezTo>
                  <a:pt x="632747" y="3823077"/>
                  <a:pt x="643946" y="3832276"/>
                  <a:pt x="649545" y="3845155"/>
                </a:cubicBezTo>
                <a:cubicBezTo>
                  <a:pt x="655146" y="3861714"/>
                  <a:pt x="645813" y="3880113"/>
                  <a:pt x="630880" y="3885632"/>
                </a:cubicBezTo>
                <a:cubicBezTo>
                  <a:pt x="627148" y="3885632"/>
                  <a:pt x="623415" y="3887472"/>
                  <a:pt x="619682" y="3887472"/>
                </a:cubicBezTo>
                <a:cubicBezTo>
                  <a:pt x="606617" y="3887472"/>
                  <a:pt x="595417" y="3878273"/>
                  <a:pt x="591683" y="3867234"/>
                </a:cubicBezTo>
                <a:lnTo>
                  <a:pt x="589818" y="3863554"/>
                </a:lnTo>
                <a:cubicBezTo>
                  <a:pt x="587951" y="3856194"/>
                  <a:pt x="587951" y="3848835"/>
                  <a:pt x="591683" y="3841475"/>
                </a:cubicBezTo>
                <a:cubicBezTo>
                  <a:pt x="595417" y="3834117"/>
                  <a:pt x="601016" y="3828596"/>
                  <a:pt x="610349" y="3824916"/>
                </a:cubicBezTo>
                <a:cubicBezTo>
                  <a:pt x="612216" y="3824916"/>
                  <a:pt x="615948" y="3823077"/>
                  <a:pt x="619682" y="3823077"/>
                </a:cubicBezTo>
                <a:close/>
                <a:moveTo>
                  <a:pt x="448266" y="3809041"/>
                </a:moveTo>
                <a:cubicBezTo>
                  <a:pt x="464950" y="3803479"/>
                  <a:pt x="483490" y="3812749"/>
                  <a:pt x="487198" y="3829433"/>
                </a:cubicBezTo>
                <a:cubicBezTo>
                  <a:pt x="492758" y="3847972"/>
                  <a:pt x="485343" y="3864658"/>
                  <a:pt x="468658" y="3870220"/>
                </a:cubicBezTo>
                <a:cubicBezTo>
                  <a:pt x="464950" y="3870220"/>
                  <a:pt x="461243" y="3872074"/>
                  <a:pt x="459388" y="3872074"/>
                </a:cubicBezTo>
                <a:cubicBezTo>
                  <a:pt x="444558" y="3872074"/>
                  <a:pt x="433434" y="3862804"/>
                  <a:pt x="429726" y="3849826"/>
                </a:cubicBezTo>
                <a:lnTo>
                  <a:pt x="427872" y="3847972"/>
                </a:lnTo>
                <a:cubicBezTo>
                  <a:pt x="424164" y="3831287"/>
                  <a:pt x="433434" y="3814602"/>
                  <a:pt x="448266" y="3809041"/>
                </a:cubicBezTo>
                <a:close/>
                <a:moveTo>
                  <a:pt x="5740216" y="3804839"/>
                </a:moveTo>
                <a:cubicBezTo>
                  <a:pt x="5748381" y="3804839"/>
                  <a:pt x="5756313" y="3807598"/>
                  <a:pt x="5761913" y="3813118"/>
                </a:cubicBezTo>
                <a:cubicBezTo>
                  <a:pt x="5769381" y="3820478"/>
                  <a:pt x="5773111" y="3827837"/>
                  <a:pt x="5773111" y="3837036"/>
                </a:cubicBezTo>
                <a:cubicBezTo>
                  <a:pt x="5773111" y="3844396"/>
                  <a:pt x="5769381" y="3851755"/>
                  <a:pt x="5763781" y="3857275"/>
                </a:cubicBezTo>
                <a:cubicBezTo>
                  <a:pt x="5758180" y="3864635"/>
                  <a:pt x="5748849" y="3866474"/>
                  <a:pt x="5741381" y="3866474"/>
                </a:cubicBezTo>
                <a:cubicBezTo>
                  <a:pt x="5733917" y="3866474"/>
                  <a:pt x="5724584" y="3864635"/>
                  <a:pt x="5718985" y="3859114"/>
                </a:cubicBezTo>
                <a:cubicBezTo>
                  <a:pt x="5705919" y="3844396"/>
                  <a:pt x="5705919" y="3825997"/>
                  <a:pt x="5717118" y="3813118"/>
                </a:cubicBezTo>
                <a:cubicBezTo>
                  <a:pt x="5723649" y="3807598"/>
                  <a:pt x="5732050" y="3804839"/>
                  <a:pt x="5740216" y="3804839"/>
                </a:cubicBezTo>
                <a:close/>
                <a:moveTo>
                  <a:pt x="4979625" y="3804792"/>
                </a:moveTo>
                <a:cubicBezTo>
                  <a:pt x="4987391" y="3804792"/>
                  <a:pt x="4994703" y="3807990"/>
                  <a:pt x="5000183" y="3813473"/>
                </a:cubicBezTo>
                <a:cubicBezTo>
                  <a:pt x="5012977" y="3826266"/>
                  <a:pt x="5012977" y="3844543"/>
                  <a:pt x="5000183" y="3857337"/>
                </a:cubicBezTo>
                <a:cubicBezTo>
                  <a:pt x="4992874" y="3864646"/>
                  <a:pt x="4985563" y="3866474"/>
                  <a:pt x="4978253" y="3866474"/>
                </a:cubicBezTo>
                <a:cubicBezTo>
                  <a:pt x="4969113" y="3866474"/>
                  <a:pt x="4961804" y="3864646"/>
                  <a:pt x="4956323" y="3857337"/>
                </a:cubicBezTo>
                <a:cubicBezTo>
                  <a:pt x="4950837" y="3851853"/>
                  <a:pt x="4947183" y="3844543"/>
                  <a:pt x="4947183" y="3837233"/>
                </a:cubicBezTo>
                <a:cubicBezTo>
                  <a:pt x="4947183" y="3828095"/>
                  <a:pt x="4950837" y="3820784"/>
                  <a:pt x="4956323" y="3815302"/>
                </a:cubicBezTo>
                <a:cubicBezTo>
                  <a:pt x="4963631" y="3807990"/>
                  <a:pt x="4971857" y="3804792"/>
                  <a:pt x="4979625" y="3804792"/>
                </a:cubicBezTo>
                <a:close/>
                <a:moveTo>
                  <a:pt x="288496" y="3793136"/>
                </a:moveTo>
                <a:cubicBezTo>
                  <a:pt x="303214" y="3789481"/>
                  <a:pt x="321613" y="3798620"/>
                  <a:pt x="327133" y="3815067"/>
                </a:cubicBezTo>
                <a:cubicBezTo>
                  <a:pt x="328972" y="3824206"/>
                  <a:pt x="328972" y="3831517"/>
                  <a:pt x="325293" y="3838828"/>
                </a:cubicBezTo>
                <a:cubicBezTo>
                  <a:pt x="319773" y="3846137"/>
                  <a:pt x="314253" y="3851621"/>
                  <a:pt x="306894" y="3853448"/>
                </a:cubicBezTo>
                <a:cubicBezTo>
                  <a:pt x="303214" y="3855276"/>
                  <a:pt x="301376" y="3855276"/>
                  <a:pt x="297696" y="3855276"/>
                </a:cubicBezTo>
                <a:cubicBezTo>
                  <a:pt x="284817" y="3855276"/>
                  <a:pt x="271938" y="3846137"/>
                  <a:pt x="268258" y="3833344"/>
                </a:cubicBezTo>
                <a:lnTo>
                  <a:pt x="268258" y="3831517"/>
                </a:lnTo>
                <a:cubicBezTo>
                  <a:pt x="264578" y="3824206"/>
                  <a:pt x="266417" y="3815067"/>
                  <a:pt x="270096" y="3807757"/>
                </a:cubicBezTo>
                <a:cubicBezTo>
                  <a:pt x="273777" y="3802274"/>
                  <a:pt x="281137" y="3796791"/>
                  <a:pt x="288496" y="3793136"/>
                </a:cubicBezTo>
                <a:close/>
                <a:moveTo>
                  <a:pt x="128147" y="3779214"/>
                </a:moveTo>
                <a:cubicBezTo>
                  <a:pt x="144831" y="3775482"/>
                  <a:pt x="161517" y="3784815"/>
                  <a:pt x="167078" y="3801613"/>
                </a:cubicBezTo>
                <a:cubicBezTo>
                  <a:pt x="170785" y="3820278"/>
                  <a:pt x="161517" y="3837076"/>
                  <a:pt x="144831" y="3842677"/>
                </a:cubicBezTo>
                <a:cubicBezTo>
                  <a:pt x="142977" y="3842677"/>
                  <a:pt x="139270" y="3842677"/>
                  <a:pt x="137415" y="3842677"/>
                </a:cubicBezTo>
                <a:cubicBezTo>
                  <a:pt x="122585" y="3842677"/>
                  <a:pt x="111461" y="3833343"/>
                  <a:pt x="107753" y="3820278"/>
                </a:cubicBezTo>
                <a:cubicBezTo>
                  <a:pt x="107753" y="3820278"/>
                  <a:pt x="107753" y="3820278"/>
                  <a:pt x="105900" y="3818411"/>
                </a:cubicBezTo>
                <a:cubicBezTo>
                  <a:pt x="105900" y="3818411"/>
                  <a:pt x="105900" y="3818411"/>
                  <a:pt x="105900" y="3816544"/>
                </a:cubicBezTo>
                <a:cubicBezTo>
                  <a:pt x="102191" y="3799747"/>
                  <a:pt x="111461" y="3784815"/>
                  <a:pt x="128147" y="3779214"/>
                </a:cubicBezTo>
                <a:close/>
                <a:moveTo>
                  <a:pt x="4803894" y="3772654"/>
                </a:moveTo>
                <a:cubicBezTo>
                  <a:pt x="4811713" y="3772654"/>
                  <a:pt x="4819073" y="3775898"/>
                  <a:pt x="4824593" y="3781459"/>
                </a:cubicBezTo>
                <a:cubicBezTo>
                  <a:pt x="4830111" y="3788875"/>
                  <a:pt x="4833791" y="3796291"/>
                  <a:pt x="4833791" y="3803706"/>
                </a:cubicBezTo>
                <a:cubicBezTo>
                  <a:pt x="4833791" y="3812976"/>
                  <a:pt x="4830111" y="3820392"/>
                  <a:pt x="4824593" y="3825954"/>
                </a:cubicBezTo>
                <a:cubicBezTo>
                  <a:pt x="4824593" y="3825954"/>
                  <a:pt x="4824593" y="3825954"/>
                  <a:pt x="4824593" y="3827808"/>
                </a:cubicBezTo>
                <a:cubicBezTo>
                  <a:pt x="4817233" y="3833368"/>
                  <a:pt x="4809874" y="3837076"/>
                  <a:pt x="4802515" y="3837076"/>
                </a:cubicBezTo>
                <a:cubicBezTo>
                  <a:pt x="4793316" y="3837076"/>
                  <a:pt x="4785955" y="3833368"/>
                  <a:pt x="4780436" y="3827808"/>
                </a:cubicBezTo>
                <a:cubicBezTo>
                  <a:pt x="4769398" y="3814830"/>
                  <a:pt x="4769398" y="3796291"/>
                  <a:pt x="4780436" y="3783313"/>
                </a:cubicBezTo>
                <a:cubicBezTo>
                  <a:pt x="4787795" y="3775898"/>
                  <a:pt x="4796074" y="3772654"/>
                  <a:pt x="4803894" y="3772654"/>
                </a:cubicBezTo>
                <a:close/>
                <a:moveTo>
                  <a:pt x="1378733" y="3750284"/>
                </a:moveTo>
                <a:cubicBezTo>
                  <a:pt x="1393564" y="3744685"/>
                  <a:pt x="1413957" y="3752151"/>
                  <a:pt x="1419518" y="3767083"/>
                </a:cubicBezTo>
                <a:cubicBezTo>
                  <a:pt x="1423226" y="3776415"/>
                  <a:pt x="1425080" y="3783881"/>
                  <a:pt x="1421372" y="3791347"/>
                </a:cubicBezTo>
                <a:cubicBezTo>
                  <a:pt x="1419518" y="3798813"/>
                  <a:pt x="1412102" y="3806279"/>
                  <a:pt x="1404688" y="3810011"/>
                </a:cubicBezTo>
                <a:cubicBezTo>
                  <a:pt x="1400980" y="3811878"/>
                  <a:pt x="1397272" y="3811878"/>
                  <a:pt x="1391710" y="3811878"/>
                </a:cubicBezTo>
                <a:cubicBezTo>
                  <a:pt x="1380586" y="3811878"/>
                  <a:pt x="1369463" y="3804412"/>
                  <a:pt x="1363901" y="3793214"/>
                </a:cubicBezTo>
                <a:cubicBezTo>
                  <a:pt x="1363901" y="3793214"/>
                  <a:pt x="1363901" y="3793214"/>
                  <a:pt x="1363901" y="3791347"/>
                </a:cubicBezTo>
                <a:cubicBezTo>
                  <a:pt x="1356485" y="3776415"/>
                  <a:pt x="1363901" y="3757750"/>
                  <a:pt x="1378733" y="3750284"/>
                </a:cubicBezTo>
                <a:close/>
                <a:moveTo>
                  <a:pt x="1211692" y="3737568"/>
                </a:moveTo>
                <a:cubicBezTo>
                  <a:pt x="1228378" y="3732085"/>
                  <a:pt x="1246916" y="3739395"/>
                  <a:pt x="1252478" y="3754016"/>
                </a:cubicBezTo>
                <a:cubicBezTo>
                  <a:pt x="1259894" y="3772293"/>
                  <a:pt x="1252478" y="3790570"/>
                  <a:pt x="1235793" y="3796053"/>
                </a:cubicBezTo>
                <a:cubicBezTo>
                  <a:pt x="1232085" y="3797880"/>
                  <a:pt x="1228378" y="3797880"/>
                  <a:pt x="1224670" y="3797880"/>
                </a:cubicBezTo>
                <a:cubicBezTo>
                  <a:pt x="1211692" y="3797880"/>
                  <a:pt x="1200569" y="3790570"/>
                  <a:pt x="1196861" y="3779604"/>
                </a:cubicBezTo>
                <a:cubicBezTo>
                  <a:pt x="1196861" y="3779604"/>
                  <a:pt x="1196861" y="3779604"/>
                  <a:pt x="1195007" y="3777776"/>
                </a:cubicBezTo>
                <a:cubicBezTo>
                  <a:pt x="1191299" y="3770465"/>
                  <a:pt x="1191299" y="3761327"/>
                  <a:pt x="1195007" y="3754016"/>
                </a:cubicBezTo>
                <a:cubicBezTo>
                  <a:pt x="1198715" y="3746707"/>
                  <a:pt x="1204277" y="3741223"/>
                  <a:pt x="1211692" y="3737568"/>
                </a:cubicBezTo>
                <a:close/>
                <a:moveTo>
                  <a:pt x="5452073" y="3725045"/>
                </a:moveTo>
                <a:cubicBezTo>
                  <a:pt x="5460005" y="3725045"/>
                  <a:pt x="5467939" y="3727804"/>
                  <a:pt x="5473538" y="3733325"/>
                </a:cubicBezTo>
                <a:cubicBezTo>
                  <a:pt x="5481003" y="3740683"/>
                  <a:pt x="5484737" y="3748043"/>
                  <a:pt x="5484737" y="3757242"/>
                </a:cubicBezTo>
                <a:cubicBezTo>
                  <a:pt x="5484737" y="3764602"/>
                  <a:pt x="5481003" y="3771961"/>
                  <a:pt x="5475405" y="3777481"/>
                </a:cubicBezTo>
                <a:cubicBezTo>
                  <a:pt x="5469805" y="3783001"/>
                  <a:pt x="5460471" y="3786680"/>
                  <a:pt x="5453007" y="3786680"/>
                </a:cubicBezTo>
                <a:cubicBezTo>
                  <a:pt x="5445539" y="3786680"/>
                  <a:pt x="5436208" y="3783001"/>
                  <a:pt x="5430608" y="3777481"/>
                </a:cubicBezTo>
                <a:cubicBezTo>
                  <a:pt x="5417543" y="3764602"/>
                  <a:pt x="5417543" y="3746204"/>
                  <a:pt x="5430608" y="3733325"/>
                </a:cubicBezTo>
                <a:cubicBezTo>
                  <a:pt x="5436208" y="3727804"/>
                  <a:pt x="5444139" y="3725045"/>
                  <a:pt x="5452073" y="3725045"/>
                </a:cubicBezTo>
                <a:close/>
                <a:moveTo>
                  <a:pt x="5267289" y="3724998"/>
                </a:moveTo>
                <a:cubicBezTo>
                  <a:pt x="5275223" y="3724998"/>
                  <a:pt x="5282687" y="3728197"/>
                  <a:pt x="5288287" y="3733679"/>
                </a:cubicBezTo>
                <a:cubicBezTo>
                  <a:pt x="5301353" y="3746472"/>
                  <a:pt x="5301353" y="3764749"/>
                  <a:pt x="5288287" y="3777543"/>
                </a:cubicBezTo>
                <a:cubicBezTo>
                  <a:pt x="5280821" y="3783026"/>
                  <a:pt x="5273355" y="3786682"/>
                  <a:pt x="5265889" y="3786682"/>
                </a:cubicBezTo>
                <a:cubicBezTo>
                  <a:pt x="5256557" y="3786682"/>
                  <a:pt x="5249093" y="3783026"/>
                  <a:pt x="5243492" y="3777543"/>
                </a:cubicBezTo>
                <a:cubicBezTo>
                  <a:pt x="5237891" y="3772060"/>
                  <a:pt x="5234159" y="3764749"/>
                  <a:pt x="5234159" y="3757440"/>
                </a:cubicBezTo>
                <a:cubicBezTo>
                  <a:pt x="5234159" y="3748301"/>
                  <a:pt x="5237891" y="3740990"/>
                  <a:pt x="5243492" y="3735507"/>
                </a:cubicBezTo>
                <a:cubicBezTo>
                  <a:pt x="5250958" y="3728197"/>
                  <a:pt x="5259359" y="3724998"/>
                  <a:pt x="5267289" y="3724998"/>
                </a:cubicBezTo>
                <a:close/>
                <a:moveTo>
                  <a:pt x="1049017" y="3724102"/>
                </a:moveTo>
                <a:cubicBezTo>
                  <a:pt x="1057242" y="3720394"/>
                  <a:pt x="1065467" y="3720856"/>
                  <a:pt x="1072548" y="3724102"/>
                </a:cubicBezTo>
                <a:cubicBezTo>
                  <a:pt x="1079631" y="3727347"/>
                  <a:pt x="1085571" y="3733371"/>
                  <a:pt x="1089225" y="3740787"/>
                </a:cubicBezTo>
                <a:cubicBezTo>
                  <a:pt x="1094709" y="3759326"/>
                  <a:pt x="1087398" y="3777864"/>
                  <a:pt x="1070950" y="3783428"/>
                </a:cubicBezTo>
                <a:cubicBezTo>
                  <a:pt x="1067294" y="3783428"/>
                  <a:pt x="1063639" y="3785280"/>
                  <a:pt x="1059983" y="3785280"/>
                </a:cubicBezTo>
                <a:cubicBezTo>
                  <a:pt x="1047190" y="3785280"/>
                  <a:pt x="1036224" y="3776012"/>
                  <a:pt x="1032569" y="3764888"/>
                </a:cubicBezTo>
                <a:lnTo>
                  <a:pt x="1030742" y="3763034"/>
                </a:lnTo>
                <a:cubicBezTo>
                  <a:pt x="1028915" y="3755618"/>
                  <a:pt x="1028915" y="3746348"/>
                  <a:pt x="1032569" y="3738933"/>
                </a:cubicBezTo>
                <a:cubicBezTo>
                  <a:pt x="1036224" y="3731517"/>
                  <a:pt x="1041708" y="3725955"/>
                  <a:pt x="1049017" y="3724102"/>
                </a:cubicBezTo>
                <a:close/>
                <a:moveTo>
                  <a:pt x="885193" y="3707743"/>
                </a:moveTo>
                <a:cubicBezTo>
                  <a:pt x="901991" y="3704087"/>
                  <a:pt x="920656" y="3713226"/>
                  <a:pt x="926256" y="3727847"/>
                </a:cubicBezTo>
                <a:cubicBezTo>
                  <a:pt x="928123" y="3736984"/>
                  <a:pt x="928123" y="3746122"/>
                  <a:pt x="924389" y="3753434"/>
                </a:cubicBezTo>
                <a:cubicBezTo>
                  <a:pt x="920656" y="3760744"/>
                  <a:pt x="915057" y="3766228"/>
                  <a:pt x="905725" y="3768056"/>
                </a:cubicBezTo>
                <a:cubicBezTo>
                  <a:pt x="903858" y="3769883"/>
                  <a:pt x="900125" y="3769883"/>
                  <a:pt x="896392" y="3769883"/>
                </a:cubicBezTo>
                <a:cubicBezTo>
                  <a:pt x="883326" y="3769883"/>
                  <a:pt x="872128" y="3760744"/>
                  <a:pt x="866527" y="3749779"/>
                </a:cubicBezTo>
                <a:lnTo>
                  <a:pt x="866527" y="3747951"/>
                </a:lnTo>
                <a:cubicBezTo>
                  <a:pt x="860928" y="3731502"/>
                  <a:pt x="870261" y="3713226"/>
                  <a:pt x="885193" y="3707743"/>
                </a:cubicBezTo>
                <a:close/>
                <a:moveTo>
                  <a:pt x="5628458" y="3693354"/>
                </a:moveTo>
                <a:cubicBezTo>
                  <a:pt x="5636391" y="3693354"/>
                  <a:pt x="5644323" y="3696621"/>
                  <a:pt x="5649923" y="3703155"/>
                </a:cubicBezTo>
                <a:cubicBezTo>
                  <a:pt x="5657389" y="3708754"/>
                  <a:pt x="5661121" y="3718087"/>
                  <a:pt x="5661121" y="3725553"/>
                </a:cubicBezTo>
                <a:cubicBezTo>
                  <a:pt x="5661121" y="3733018"/>
                  <a:pt x="5657389" y="3742352"/>
                  <a:pt x="5651790" y="3747951"/>
                </a:cubicBezTo>
                <a:cubicBezTo>
                  <a:pt x="5646190" y="3753550"/>
                  <a:pt x="5638724" y="3757283"/>
                  <a:pt x="5629391" y="3757283"/>
                </a:cubicBezTo>
                <a:cubicBezTo>
                  <a:pt x="5621925" y="3757283"/>
                  <a:pt x="5614459" y="3753550"/>
                  <a:pt x="5608859" y="3747951"/>
                </a:cubicBezTo>
                <a:cubicBezTo>
                  <a:pt x="5593927" y="3734884"/>
                  <a:pt x="5593927" y="3714353"/>
                  <a:pt x="5606993" y="3703155"/>
                </a:cubicBezTo>
                <a:cubicBezTo>
                  <a:pt x="5612593" y="3696621"/>
                  <a:pt x="5620525" y="3693354"/>
                  <a:pt x="5628458" y="3693354"/>
                </a:cubicBezTo>
                <a:close/>
                <a:moveTo>
                  <a:pt x="5090436" y="3693354"/>
                </a:moveTo>
                <a:cubicBezTo>
                  <a:pt x="5098659" y="3693354"/>
                  <a:pt x="5106649" y="3696621"/>
                  <a:pt x="5112287" y="3703155"/>
                </a:cubicBezTo>
                <a:cubicBezTo>
                  <a:pt x="5123568" y="3714353"/>
                  <a:pt x="5123568" y="3734884"/>
                  <a:pt x="5112287" y="3746084"/>
                </a:cubicBezTo>
                <a:cubicBezTo>
                  <a:pt x="5104769" y="3753550"/>
                  <a:pt x="5097251" y="3757283"/>
                  <a:pt x="5087850" y="3757283"/>
                </a:cubicBezTo>
                <a:cubicBezTo>
                  <a:pt x="5080331" y="3757283"/>
                  <a:pt x="5072811" y="3753550"/>
                  <a:pt x="5067173" y="3747951"/>
                </a:cubicBezTo>
                <a:cubicBezTo>
                  <a:pt x="5059653" y="3742352"/>
                  <a:pt x="5057772" y="3733018"/>
                  <a:pt x="5057772" y="3725553"/>
                </a:cubicBezTo>
                <a:cubicBezTo>
                  <a:pt x="5057772" y="3718087"/>
                  <a:pt x="5059653" y="3708754"/>
                  <a:pt x="5067173" y="3703155"/>
                </a:cubicBezTo>
                <a:cubicBezTo>
                  <a:pt x="5073751" y="3696621"/>
                  <a:pt x="5082211" y="3693354"/>
                  <a:pt x="5090436" y="3693354"/>
                </a:cubicBezTo>
                <a:close/>
                <a:moveTo>
                  <a:pt x="733072" y="3690089"/>
                </a:moveTo>
                <a:cubicBezTo>
                  <a:pt x="748004" y="3690089"/>
                  <a:pt x="759203" y="3699488"/>
                  <a:pt x="762935" y="3712647"/>
                </a:cubicBezTo>
                <a:cubicBezTo>
                  <a:pt x="768536" y="3731446"/>
                  <a:pt x="759203" y="3748365"/>
                  <a:pt x="744270" y="3754004"/>
                </a:cubicBezTo>
                <a:cubicBezTo>
                  <a:pt x="740538" y="3754004"/>
                  <a:pt x="736805" y="3755883"/>
                  <a:pt x="734939" y="3755883"/>
                </a:cubicBezTo>
                <a:cubicBezTo>
                  <a:pt x="720007" y="3755883"/>
                  <a:pt x="708807" y="3746484"/>
                  <a:pt x="705074" y="3733325"/>
                </a:cubicBezTo>
                <a:cubicBezTo>
                  <a:pt x="705074" y="3733325"/>
                  <a:pt x="705074" y="3733325"/>
                  <a:pt x="703208" y="3731446"/>
                </a:cubicBezTo>
                <a:cubicBezTo>
                  <a:pt x="701341" y="3723926"/>
                  <a:pt x="703208" y="3714526"/>
                  <a:pt x="706940" y="3707007"/>
                </a:cubicBezTo>
                <a:cubicBezTo>
                  <a:pt x="710673" y="3699488"/>
                  <a:pt x="716273" y="3693849"/>
                  <a:pt x="725606" y="3691968"/>
                </a:cubicBezTo>
                <a:cubicBezTo>
                  <a:pt x="727471" y="3691968"/>
                  <a:pt x="731205" y="3690089"/>
                  <a:pt x="733072" y="3690089"/>
                </a:cubicBezTo>
                <a:close/>
                <a:moveTo>
                  <a:pt x="566584" y="3676090"/>
                </a:moveTo>
                <a:cubicBezTo>
                  <a:pt x="568425" y="3676090"/>
                  <a:pt x="570268" y="3676090"/>
                  <a:pt x="573953" y="3676090"/>
                </a:cubicBezTo>
                <a:cubicBezTo>
                  <a:pt x="586845" y="3676090"/>
                  <a:pt x="599739" y="3685354"/>
                  <a:pt x="603423" y="3698323"/>
                </a:cubicBezTo>
                <a:cubicBezTo>
                  <a:pt x="608949" y="3716852"/>
                  <a:pt x="599739" y="3733527"/>
                  <a:pt x="583162" y="3737232"/>
                </a:cubicBezTo>
                <a:cubicBezTo>
                  <a:pt x="579477" y="3739085"/>
                  <a:pt x="577635" y="3739085"/>
                  <a:pt x="573953" y="3739085"/>
                </a:cubicBezTo>
                <a:cubicBezTo>
                  <a:pt x="561058" y="3739085"/>
                  <a:pt x="548164" y="3729821"/>
                  <a:pt x="544480" y="3716852"/>
                </a:cubicBezTo>
                <a:cubicBezTo>
                  <a:pt x="538954" y="3698323"/>
                  <a:pt x="550006" y="3681648"/>
                  <a:pt x="566584" y="3676090"/>
                </a:cubicBezTo>
                <a:close/>
                <a:moveTo>
                  <a:pt x="5805071" y="3662557"/>
                </a:moveTo>
                <a:lnTo>
                  <a:pt x="5812971" y="3666141"/>
                </a:lnTo>
                <a:lnTo>
                  <a:pt x="5812971" y="3723605"/>
                </a:lnTo>
                <a:lnTo>
                  <a:pt x="5806009" y="3726486"/>
                </a:lnTo>
                <a:cubicBezTo>
                  <a:pt x="5798495" y="3726486"/>
                  <a:pt x="5790979" y="3722753"/>
                  <a:pt x="5783463" y="3717154"/>
                </a:cubicBezTo>
                <a:cubicBezTo>
                  <a:pt x="5770313" y="3704087"/>
                  <a:pt x="5770313" y="3683556"/>
                  <a:pt x="5783463" y="3672357"/>
                </a:cubicBezTo>
                <a:cubicBezTo>
                  <a:pt x="5789100" y="3665824"/>
                  <a:pt x="5797085" y="3662557"/>
                  <a:pt x="5805071" y="3662557"/>
                </a:cubicBezTo>
                <a:close/>
                <a:moveTo>
                  <a:pt x="4914507" y="3662557"/>
                </a:moveTo>
                <a:cubicBezTo>
                  <a:pt x="4922617" y="3662557"/>
                  <a:pt x="4930498" y="3665824"/>
                  <a:pt x="4936059" y="3672357"/>
                </a:cubicBezTo>
                <a:cubicBezTo>
                  <a:pt x="4947183" y="3683556"/>
                  <a:pt x="4947183" y="3704087"/>
                  <a:pt x="4936059" y="3715287"/>
                </a:cubicBezTo>
                <a:cubicBezTo>
                  <a:pt x="4936059" y="3715287"/>
                  <a:pt x="4936059" y="3715287"/>
                  <a:pt x="4934205" y="3717154"/>
                </a:cubicBezTo>
                <a:cubicBezTo>
                  <a:pt x="4928644" y="3722753"/>
                  <a:pt x="4921228" y="3726486"/>
                  <a:pt x="4911958" y="3726486"/>
                </a:cubicBezTo>
                <a:cubicBezTo>
                  <a:pt x="4904542" y="3726486"/>
                  <a:pt x="4897127" y="3722753"/>
                  <a:pt x="4891565" y="3717154"/>
                </a:cubicBezTo>
                <a:cubicBezTo>
                  <a:pt x="4878589" y="3705954"/>
                  <a:pt x="4878589" y="3685422"/>
                  <a:pt x="4891565" y="3672357"/>
                </a:cubicBezTo>
                <a:cubicBezTo>
                  <a:pt x="4898055" y="3665824"/>
                  <a:pt x="4906397" y="3662557"/>
                  <a:pt x="4914507" y="3662557"/>
                </a:cubicBezTo>
                <a:close/>
                <a:moveTo>
                  <a:pt x="406900" y="3658824"/>
                </a:moveTo>
                <a:cubicBezTo>
                  <a:pt x="423698" y="3655091"/>
                  <a:pt x="440496" y="3666290"/>
                  <a:pt x="444229" y="3683088"/>
                </a:cubicBezTo>
                <a:cubicBezTo>
                  <a:pt x="447963" y="3692421"/>
                  <a:pt x="446096" y="3699887"/>
                  <a:pt x="442363" y="3707354"/>
                </a:cubicBezTo>
                <a:cubicBezTo>
                  <a:pt x="438630" y="3714819"/>
                  <a:pt x="431164" y="3720419"/>
                  <a:pt x="423698" y="3722286"/>
                </a:cubicBezTo>
                <a:cubicBezTo>
                  <a:pt x="419965" y="3722286"/>
                  <a:pt x="418098" y="3722286"/>
                  <a:pt x="416232" y="3722286"/>
                </a:cubicBezTo>
                <a:cubicBezTo>
                  <a:pt x="401299" y="3722286"/>
                  <a:pt x="388234" y="3712953"/>
                  <a:pt x="384501" y="3699887"/>
                </a:cubicBezTo>
                <a:lnTo>
                  <a:pt x="384501" y="3696155"/>
                </a:lnTo>
                <a:cubicBezTo>
                  <a:pt x="380768" y="3681222"/>
                  <a:pt x="390101" y="3664423"/>
                  <a:pt x="406900" y="3658824"/>
                </a:cubicBezTo>
                <a:close/>
                <a:moveTo>
                  <a:pt x="248712" y="3642026"/>
                </a:moveTo>
                <a:cubicBezTo>
                  <a:pt x="267377" y="3638294"/>
                  <a:pt x="282309" y="3649492"/>
                  <a:pt x="286042" y="3666291"/>
                </a:cubicBezTo>
                <a:cubicBezTo>
                  <a:pt x="289776" y="3675624"/>
                  <a:pt x="287909" y="3684956"/>
                  <a:pt x="284176" y="3690556"/>
                </a:cubicBezTo>
                <a:cubicBezTo>
                  <a:pt x="278577" y="3698021"/>
                  <a:pt x="272977" y="3703621"/>
                  <a:pt x="263645" y="3705487"/>
                </a:cubicBezTo>
                <a:cubicBezTo>
                  <a:pt x="261778" y="3705487"/>
                  <a:pt x="259911" y="3705487"/>
                  <a:pt x="256179" y="3705487"/>
                </a:cubicBezTo>
                <a:cubicBezTo>
                  <a:pt x="243112" y="3705487"/>
                  <a:pt x="230047" y="3696156"/>
                  <a:pt x="226314" y="3681223"/>
                </a:cubicBezTo>
                <a:lnTo>
                  <a:pt x="226314" y="3679357"/>
                </a:lnTo>
                <a:cubicBezTo>
                  <a:pt x="222581" y="3662559"/>
                  <a:pt x="231913" y="3647626"/>
                  <a:pt x="248712" y="3642026"/>
                </a:cubicBezTo>
                <a:close/>
                <a:moveTo>
                  <a:pt x="93209" y="3629895"/>
                </a:moveTo>
                <a:cubicBezTo>
                  <a:pt x="95037" y="3629895"/>
                  <a:pt x="96865" y="3629895"/>
                  <a:pt x="100519" y="3629895"/>
                </a:cubicBezTo>
                <a:cubicBezTo>
                  <a:pt x="113313" y="3629895"/>
                  <a:pt x="126107" y="3639158"/>
                  <a:pt x="129762" y="3653980"/>
                </a:cubicBezTo>
                <a:cubicBezTo>
                  <a:pt x="131589" y="3663245"/>
                  <a:pt x="129762" y="3670657"/>
                  <a:pt x="126107" y="3678067"/>
                </a:cubicBezTo>
                <a:cubicBezTo>
                  <a:pt x="120623" y="3685478"/>
                  <a:pt x="115141" y="3689184"/>
                  <a:pt x="106003" y="3691036"/>
                </a:cubicBezTo>
                <a:cubicBezTo>
                  <a:pt x="104174" y="3692889"/>
                  <a:pt x="102347" y="3692889"/>
                  <a:pt x="100519" y="3692889"/>
                </a:cubicBezTo>
                <a:cubicBezTo>
                  <a:pt x="85899" y="3692889"/>
                  <a:pt x="73104" y="3681773"/>
                  <a:pt x="69450" y="3668804"/>
                </a:cubicBezTo>
                <a:cubicBezTo>
                  <a:pt x="65795" y="3650274"/>
                  <a:pt x="76760" y="3633600"/>
                  <a:pt x="93209" y="3629895"/>
                </a:cubicBezTo>
                <a:close/>
                <a:moveTo>
                  <a:pt x="1322738" y="3607380"/>
                </a:moveTo>
                <a:cubicBezTo>
                  <a:pt x="1337569" y="3601897"/>
                  <a:pt x="1356107" y="3611034"/>
                  <a:pt x="1361669" y="3625656"/>
                </a:cubicBezTo>
                <a:cubicBezTo>
                  <a:pt x="1369085" y="3642105"/>
                  <a:pt x="1359815" y="3660382"/>
                  <a:pt x="1344985" y="3665864"/>
                </a:cubicBezTo>
                <a:cubicBezTo>
                  <a:pt x="1341275" y="3667691"/>
                  <a:pt x="1337569" y="3667691"/>
                  <a:pt x="1333861" y="3667691"/>
                </a:cubicBezTo>
                <a:cubicBezTo>
                  <a:pt x="1320883" y="3667691"/>
                  <a:pt x="1309760" y="3660382"/>
                  <a:pt x="1304198" y="3647588"/>
                </a:cubicBezTo>
                <a:cubicBezTo>
                  <a:pt x="1300490" y="3638449"/>
                  <a:pt x="1302344" y="3629311"/>
                  <a:pt x="1306052" y="3622001"/>
                </a:cubicBezTo>
                <a:cubicBezTo>
                  <a:pt x="1309760" y="3614690"/>
                  <a:pt x="1315321" y="3609207"/>
                  <a:pt x="1322738" y="3607380"/>
                </a:cubicBezTo>
                <a:close/>
                <a:moveTo>
                  <a:pt x="5362933" y="3593456"/>
                </a:moveTo>
                <a:cubicBezTo>
                  <a:pt x="5370928" y="3593456"/>
                  <a:pt x="5378697" y="3596215"/>
                  <a:pt x="5384179" y="3601735"/>
                </a:cubicBezTo>
                <a:cubicBezTo>
                  <a:pt x="5391489" y="3609095"/>
                  <a:pt x="5395143" y="3616454"/>
                  <a:pt x="5395143" y="3623814"/>
                </a:cubicBezTo>
                <a:cubicBezTo>
                  <a:pt x="5395143" y="3633013"/>
                  <a:pt x="5391489" y="3640372"/>
                  <a:pt x="5386007" y="3645892"/>
                </a:cubicBezTo>
                <a:cubicBezTo>
                  <a:pt x="5378697" y="3651412"/>
                  <a:pt x="5371385" y="3655091"/>
                  <a:pt x="5364075" y="3655091"/>
                </a:cubicBezTo>
                <a:cubicBezTo>
                  <a:pt x="5354935" y="3655091"/>
                  <a:pt x="5347626" y="3651412"/>
                  <a:pt x="5342143" y="3645892"/>
                </a:cubicBezTo>
                <a:cubicBezTo>
                  <a:pt x="5342143" y="3645892"/>
                  <a:pt x="5342143" y="3645892"/>
                  <a:pt x="5340315" y="3644052"/>
                </a:cubicBezTo>
                <a:cubicBezTo>
                  <a:pt x="5329351" y="3633013"/>
                  <a:pt x="5329351" y="3612774"/>
                  <a:pt x="5340315" y="3601735"/>
                </a:cubicBezTo>
                <a:cubicBezTo>
                  <a:pt x="5346713" y="3596215"/>
                  <a:pt x="5354935" y="3593456"/>
                  <a:pt x="5362933" y="3593456"/>
                </a:cubicBezTo>
                <a:close/>
                <a:moveTo>
                  <a:pt x="1161607" y="3592097"/>
                </a:moveTo>
                <a:cubicBezTo>
                  <a:pt x="1178516" y="3586498"/>
                  <a:pt x="1195425" y="3595830"/>
                  <a:pt x="1201061" y="3610763"/>
                </a:cubicBezTo>
                <a:cubicBezTo>
                  <a:pt x="1206699" y="3629427"/>
                  <a:pt x="1197305" y="3646225"/>
                  <a:pt x="1180396" y="3651825"/>
                </a:cubicBezTo>
                <a:cubicBezTo>
                  <a:pt x="1178516" y="3653691"/>
                  <a:pt x="1174760" y="3653691"/>
                  <a:pt x="1171000" y="3653691"/>
                </a:cubicBezTo>
                <a:cubicBezTo>
                  <a:pt x="1157849" y="3653691"/>
                  <a:pt x="1146577" y="3644360"/>
                  <a:pt x="1142819" y="3633160"/>
                </a:cubicBezTo>
                <a:cubicBezTo>
                  <a:pt x="1142819" y="3633160"/>
                  <a:pt x="1142819" y="3633160"/>
                  <a:pt x="1140941" y="3631294"/>
                </a:cubicBezTo>
                <a:cubicBezTo>
                  <a:pt x="1135304" y="3614495"/>
                  <a:pt x="1144698" y="3595830"/>
                  <a:pt x="1161607" y="3592097"/>
                </a:cubicBezTo>
                <a:close/>
                <a:moveTo>
                  <a:pt x="5517855" y="3583718"/>
                </a:moveTo>
                <a:cubicBezTo>
                  <a:pt x="5526134" y="3583718"/>
                  <a:pt x="5534413" y="3586537"/>
                  <a:pt x="5539933" y="3592177"/>
                </a:cubicBezTo>
                <a:cubicBezTo>
                  <a:pt x="5547291" y="3599696"/>
                  <a:pt x="5549131" y="3607216"/>
                  <a:pt x="5549131" y="3614735"/>
                </a:cubicBezTo>
                <a:cubicBezTo>
                  <a:pt x="5549131" y="3624134"/>
                  <a:pt x="5547291" y="3631654"/>
                  <a:pt x="5539933" y="3637294"/>
                </a:cubicBezTo>
                <a:cubicBezTo>
                  <a:pt x="5534413" y="3642933"/>
                  <a:pt x="5527053" y="3646693"/>
                  <a:pt x="5519693" y="3646693"/>
                </a:cubicBezTo>
                <a:cubicBezTo>
                  <a:pt x="5510495" y="3646693"/>
                  <a:pt x="5503136" y="3642933"/>
                  <a:pt x="5497615" y="3637294"/>
                </a:cubicBezTo>
                <a:cubicBezTo>
                  <a:pt x="5484737" y="3624134"/>
                  <a:pt x="5484737" y="3603457"/>
                  <a:pt x="5495775" y="3592177"/>
                </a:cubicBezTo>
                <a:cubicBezTo>
                  <a:pt x="5501295" y="3586537"/>
                  <a:pt x="5509575" y="3583718"/>
                  <a:pt x="5517855" y="3583718"/>
                </a:cubicBezTo>
                <a:close/>
                <a:moveTo>
                  <a:pt x="5200329" y="3583698"/>
                </a:moveTo>
                <a:cubicBezTo>
                  <a:pt x="5208495" y="3583698"/>
                  <a:pt x="5216427" y="3586965"/>
                  <a:pt x="5222961" y="3592564"/>
                </a:cubicBezTo>
                <a:cubicBezTo>
                  <a:pt x="5234159" y="3603763"/>
                  <a:pt x="5234159" y="3624294"/>
                  <a:pt x="5222961" y="3637361"/>
                </a:cubicBezTo>
                <a:cubicBezTo>
                  <a:pt x="5215495" y="3642960"/>
                  <a:pt x="5208029" y="3646693"/>
                  <a:pt x="5198695" y="3646693"/>
                </a:cubicBezTo>
                <a:cubicBezTo>
                  <a:pt x="5191229" y="3646693"/>
                  <a:pt x="5181897" y="3642960"/>
                  <a:pt x="5176299" y="3637361"/>
                </a:cubicBezTo>
                <a:cubicBezTo>
                  <a:pt x="5170697" y="3631762"/>
                  <a:pt x="5166966" y="3624294"/>
                  <a:pt x="5166966" y="3614963"/>
                </a:cubicBezTo>
                <a:cubicBezTo>
                  <a:pt x="5166966" y="3607496"/>
                  <a:pt x="5170697" y="3600030"/>
                  <a:pt x="5176299" y="3594431"/>
                </a:cubicBezTo>
                <a:cubicBezTo>
                  <a:pt x="5183765" y="3586965"/>
                  <a:pt x="5192163" y="3583698"/>
                  <a:pt x="5200329" y="3583698"/>
                </a:cubicBezTo>
                <a:close/>
                <a:moveTo>
                  <a:pt x="1011416" y="3573898"/>
                </a:moveTo>
                <a:cubicBezTo>
                  <a:pt x="1024385" y="3573898"/>
                  <a:pt x="1037355" y="3583097"/>
                  <a:pt x="1041060" y="3595976"/>
                </a:cubicBezTo>
                <a:cubicBezTo>
                  <a:pt x="1042913" y="3607015"/>
                  <a:pt x="1042913" y="3614376"/>
                  <a:pt x="1039208" y="3621734"/>
                </a:cubicBezTo>
                <a:cubicBezTo>
                  <a:pt x="1035502" y="3629093"/>
                  <a:pt x="1028090" y="3634613"/>
                  <a:pt x="1020679" y="3636453"/>
                </a:cubicBezTo>
                <a:cubicBezTo>
                  <a:pt x="1016974" y="3636453"/>
                  <a:pt x="1015121" y="3638293"/>
                  <a:pt x="1011416" y="3638293"/>
                </a:cubicBezTo>
                <a:cubicBezTo>
                  <a:pt x="998446" y="3638293"/>
                  <a:pt x="985476" y="3629093"/>
                  <a:pt x="981770" y="3614376"/>
                </a:cubicBezTo>
                <a:cubicBezTo>
                  <a:pt x="979918" y="3605175"/>
                  <a:pt x="979918" y="3597817"/>
                  <a:pt x="983623" y="3590457"/>
                </a:cubicBezTo>
                <a:cubicBezTo>
                  <a:pt x="987328" y="3583097"/>
                  <a:pt x="994740" y="3577578"/>
                  <a:pt x="1002151" y="3575737"/>
                </a:cubicBezTo>
                <a:cubicBezTo>
                  <a:pt x="1005858" y="3575737"/>
                  <a:pt x="1007711" y="3573898"/>
                  <a:pt x="1011416" y="3573898"/>
                </a:cubicBezTo>
                <a:close/>
                <a:moveTo>
                  <a:pt x="844690" y="3559355"/>
                </a:moveTo>
                <a:cubicBezTo>
                  <a:pt x="859408" y="3555700"/>
                  <a:pt x="877808" y="3564839"/>
                  <a:pt x="881487" y="3581287"/>
                </a:cubicBezTo>
                <a:cubicBezTo>
                  <a:pt x="883326" y="3590425"/>
                  <a:pt x="883326" y="3599563"/>
                  <a:pt x="879646" y="3606874"/>
                </a:cubicBezTo>
                <a:cubicBezTo>
                  <a:pt x="874127" y="3612356"/>
                  <a:pt x="868608" y="3617840"/>
                  <a:pt x="859408" y="3619667"/>
                </a:cubicBezTo>
                <a:cubicBezTo>
                  <a:pt x="857569" y="3621495"/>
                  <a:pt x="855729" y="3621495"/>
                  <a:pt x="852049" y="3621495"/>
                </a:cubicBezTo>
                <a:cubicBezTo>
                  <a:pt x="839170" y="3621495"/>
                  <a:pt x="826291" y="3612356"/>
                  <a:pt x="822611" y="3597735"/>
                </a:cubicBezTo>
                <a:cubicBezTo>
                  <a:pt x="818932" y="3581287"/>
                  <a:pt x="828131" y="3563011"/>
                  <a:pt x="844690" y="3559355"/>
                </a:cubicBezTo>
                <a:close/>
                <a:moveTo>
                  <a:pt x="5694252" y="3552861"/>
                </a:moveTo>
                <a:cubicBezTo>
                  <a:pt x="5702651" y="3552861"/>
                  <a:pt x="5711051" y="3555620"/>
                  <a:pt x="5716650" y="3561140"/>
                </a:cubicBezTo>
                <a:cubicBezTo>
                  <a:pt x="5729717" y="3574019"/>
                  <a:pt x="5729717" y="3594256"/>
                  <a:pt x="5716650" y="3605296"/>
                </a:cubicBezTo>
                <a:cubicBezTo>
                  <a:pt x="5711051" y="3612655"/>
                  <a:pt x="5703585" y="3614495"/>
                  <a:pt x="5696119" y="3614495"/>
                </a:cubicBezTo>
                <a:cubicBezTo>
                  <a:pt x="5686787" y="3614495"/>
                  <a:pt x="5679321" y="3612655"/>
                  <a:pt x="5673720" y="3605296"/>
                </a:cubicBezTo>
                <a:cubicBezTo>
                  <a:pt x="5666254" y="3599777"/>
                  <a:pt x="5662522" y="3590577"/>
                  <a:pt x="5662522" y="3583218"/>
                </a:cubicBezTo>
                <a:cubicBezTo>
                  <a:pt x="5662522" y="3574019"/>
                  <a:pt x="5666254" y="3566660"/>
                  <a:pt x="5671853" y="3561140"/>
                </a:cubicBezTo>
                <a:cubicBezTo>
                  <a:pt x="5677453" y="3555620"/>
                  <a:pt x="5685851" y="3552861"/>
                  <a:pt x="5694252" y="3552861"/>
                </a:cubicBezTo>
                <a:close/>
                <a:moveTo>
                  <a:pt x="5024171" y="3551499"/>
                </a:moveTo>
                <a:cubicBezTo>
                  <a:pt x="5032283" y="3551501"/>
                  <a:pt x="5040161" y="3554768"/>
                  <a:pt x="5046649" y="3560367"/>
                </a:cubicBezTo>
                <a:cubicBezTo>
                  <a:pt x="5057773" y="3573432"/>
                  <a:pt x="5057773" y="3592097"/>
                  <a:pt x="5046649" y="3605162"/>
                </a:cubicBezTo>
                <a:cubicBezTo>
                  <a:pt x="5039235" y="3612628"/>
                  <a:pt x="5031819" y="3614495"/>
                  <a:pt x="5022551" y="3614495"/>
                </a:cubicBezTo>
                <a:cubicBezTo>
                  <a:pt x="5015135" y="3614495"/>
                  <a:pt x="5005865" y="3612628"/>
                  <a:pt x="5000303" y="3605162"/>
                </a:cubicBezTo>
                <a:cubicBezTo>
                  <a:pt x="4989179" y="3593964"/>
                  <a:pt x="4989179" y="3573432"/>
                  <a:pt x="5000303" y="3562232"/>
                </a:cubicBezTo>
                <a:cubicBezTo>
                  <a:pt x="5007719" y="3554768"/>
                  <a:pt x="5016061" y="3551499"/>
                  <a:pt x="5024171" y="3551499"/>
                </a:cubicBezTo>
                <a:close/>
                <a:moveTo>
                  <a:pt x="687062" y="3541701"/>
                </a:moveTo>
                <a:cubicBezTo>
                  <a:pt x="688943" y="3541701"/>
                  <a:pt x="690823" y="3541701"/>
                  <a:pt x="694582" y="3541701"/>
                </a:cubicBezTo>
                <a:cubicBezTo>
                  <a:pt x="707740" y="3541701"/>
                  <a:pt x="720900" y="3550966"/>
                  <a:pt x="724660" y="3565788"/>
                </a:cubicBezTo>
                <a:cubicBezTo>
                  <a:pt x="726539" y="3575051"/>
                  <a:pt x="724660" y="3582463"/>
                  <a:pt x="720900" y="3589874"/>
                </a:cubicBezTo>
                <a:cubicBezTo>
                  <a:pt x="717140" y="3597286"/>
                  <a:pt x="709621" y="3602844"/>
                  <a:pt x="702102" y="3604697"/>
                </a:cubicBezTo>
                <a:cubicBezTo>
                  <a:pt x="698342" y="3604697"/>
                  <a:pt x="696461" y="3604697"/>
                  <a:pt x="694582" y="3604697"/>
                </a:cubicBezTo>
                <a:cubicBezTo>
                  <a:pt x="679544" y="3604697"/>
                  <a:pt x="666384" y="3595432"/>
                  <a:pt x="664505" y="3580611"/>
                </a:cubicBezTo>
                <a:lnTo>
                  <a:pt x="662624" y="3578757"/>
                </a:lnTo>
                <a:cubicBezTo>
                  <a:pt x="660745" y="3571346"/>
                  <a:pt x="662624" y="3562082"/>
                  <a:pt x="666384" y="3556524"/>
                </a:cubicBezTo>
                <a:cubicBezTo>
                  <a:pt x="672024" y="3549112"/>
                  <a:pt x="677663" y="3543554"/>
                  <a:pt x="687062" y="3541701"/>
                </a:cubicBezTo>
                <a:close/>
                <a:moveTo>
                  <a:pt x="531115" y="3524903"/>
                </a:moveTo>
                <a:cubicBezTo>
                  <a:pt x="532955" y="3524903"/>
                  <a:pt x="534795" y="3524903"/>
                  <a:pt x="536635" y="3524903"/>
                </a:cubicBezTo>
                <a:cubicBezTo>
                  <a:pt x="551354" y="3524903"/>
                  <a:pt x="564233" y="3534167"/>
                  <a:pt x="566073" y="3548989"/>
                </a:cubicBezTo>
                <a:cubicBezTo>
                  <a:pt x="569752" y="3567517"/>
                  <a:pt x="560553" y="3584193"/>
                  <a:pt x="543994" y="3587898"/>
                </a:cubicBezTo>
                <a:cubicBezTo>
                  <a:pt x="542154" y="3587898"/>
                  <a:pt x="538475" y="3587898"/>
                  <a:pt x="536635" y="3587898"/>
                </a:cubicBezTo>
                <a:cubicBezTo>
                  <a:pt x="521916" y="3587898"/>
                  <a:pt x="510876" y="3576781"/>
                  <a:pt x="507197" y="3563811"/>
                </a:cubicBezTo>
                <a:cubicBezTo>
                  <a:pt x="505357" y="3552694"/>
                  <a:pt x="507197" y="3545284"/>
                  <a:pt x="510876" y="3537873"/>
                </a:cubicBezTo>
                <a:cubicBezTo>
                  <a:pt x="514556" y="3530461"/>
                  <a:pt x="521916" y="3526755"/>
                  <a:pt x="531115" y="3524903"/>
                </a:cubicBezTo>
                <a:close/>
                <a:moveTo>
                  <a:pt x="375169" y="3508959"/>
                </a:moveTo>
                <a:cubicBezTo>
                  <a:pt x="391968" y="3505304"/>
                  <a:pt x="408767" y="3516270"/>
                  <a:pt x="410633" y="3532719"/>
                </a:cubicBezTo>
                <a:cubicBezTo>
                  <a:pt x="414366" y="3550996"/>
                  <a:pt x="403166" y="3567444"/>
                  <a:pt x="386368" y="3569271"/>
                </a:cubicBezTo>
                <a:cubicBezTo>
                  <a:pt x="384501" y="3571100"/>
                  <a:pt x="382635" y="3571100"/>
                  <a:pt x="380768" y="3571100"/>
                </a:cubicBezTo>
                <a:cubicBezTo>
                  <a:pt x="365837" y="3571100"/>
                  <a:pt x="352770" y="3560133"/>
                  <a:pt x="350903" y="3545512"/>
                </a:cubicBezTo>
                <a:cubicBezTo>
                  <a:pt x="347171" y="3527236"/>
                  <a:pt x="358371" y="3510788"/>
                  <a:pt x="375169" y="3508959"/>
                </a:cubicBezTo>
                <a:close/>
                <a:moveTo>
                  <a:pt x="219502" y="3490345"/>
                </a:moveTo>
                <a:cubicBezTo>
                  <a:pt x="236421" y="3488505"/>
                  <a:pt x="253340" y="3499546"/>
                  <a:pt x="257099" y="3516103"/>
                </a:cubicBezTo>
                <a:cubicBezTo>
                  <a:pt x="258979" y="3534502"/>
                  <a:pt x="247700" y="3549221"/>
                  <a:pt x="230781" y="3552901"/>
                </a:cubicBezTo>
                <a:cubicBezTo>
                  <a:pt x="228901" y="3552901"/>
                  <a:pt x="227022" y="3552901"/>
                  <a:pt x="225142" y="3552901"/>
                </a:cubicBezTo>
                <a:cubicBezTo>
                  <a:pt x="210102" y="3552901"/>
                  <a:pt x="196944" y="3543701"/>
                  <a:pt x="195064" y="3528982"/>
                </a:cubicBezTo>
                <a:lnTo>
                  <a:pt x="195064" y="3525303"/>
                </a:lnTo>
                <a:cubicBezTo>
                  <a:pt x="193185" y="3517943"/>
                  <a:pt x="195064" y="3510584"/>
                  <a:pt x="200703" y="3503224"/>
                </a:cubicBezTo>
                <a:cubicBezTo>
                  <a:pt x="204464" y="3497705"/>
                  <a:pt x="211983" y="3492185"/>
                  <a:pt x="219502" y="3490345"/>
                </a:cubicBezTo>
                <a:close/>
                <a:moveTo>
                  <a:pt x="70914" y="3475907"/>
                </a:moveTo>
                <a:cubicBezTo>
                  <a:pt x="85633" y="3475907"/>
                  <a:pt x="98511" y="3486946"/>
                  <a:pt x="100352" y="3501665"/>
                </a:cubicBezTo>
                <a:cubicBezTo>
                  <a:pt x="102191" y="3512704"/>
                  <a:pt x="100352" y="3520064"/>
                  <a:pt x="96673" y="3527423"/>
                </a:cubicBezTo>
                <a:cubicBezTo>
                  <a:pt x="91152" y="3532942"/>
                  <a:pt x="83793" y="3538463"/>
                  <a:pt x="76434" y="3538463"/>
                </a:cubicBezTo>
                <a:cubicBezTo>
                  <a:pt x="74594" y="3540301"/>
                  <a:pt x="72754" y="3540301"/>
                  <a:pt x="70914" y="3540301"/>
                </a:cubicBezTo>
                <a:cubicBezTo>
                  <a:pt x="56195" y="3540301"/>
                  <a:pt x="43316" y="3529262"/>
                  <a:pt x="41476" y="3514544"/>
                </a:cubicBezTo>
                <a:cubicBezTo>
                  <a:pt x="41476" y="3514544"/>
                  <a:pt x="41476" y="3514544"/>
                  <a:pt x="48836" y="3510865"/>
                </a:cubicBezTo>
                <a:cubicBezTo>
                  <a:pt x="48836" y="3510865"/>
                  <a:pt x="48836" y="3510865"/>
                  <a:pt x="39636" y="3512704"/>
                </a:cubicBezTo>
                <a:cubicBezTo>
                  <a:pt x="37797" y="3496146"/>
                  <a:pt x="48836" y="3479587"/>
                  <a:pt x="65395" y="3477747"/>
                </a:cubicBezTo>
                <a:cubicBezTo>
                  <a:pt x="67235" y="3475907"/>
                  <a:pt x="69074" y="3475907"/>
                  <a:pt x="70914" y="3475907"/>
                </a:cubicBezTo>
                <a:close/>
                <a:moveTo>
                  <a:pt x="1288372" y="3456309"/>
                </a:moveTo>
                <a:cubicBezTo>
                  <a:pt x="1303091" y="3456309"/>
                  <a:pt x="1314130" y="3465709"/>
                  <a:pt x="1317810" y="3480747"/>
                </a:cubicBezTo>
                <a:cubicBezTo>
                  <a:pt x="1321489" y="3490146"/>
                  <a:pt x="1319649" y="3497666"/>
                  <a:pt x="1315970" y="3505186"/>
                </a:cubicBezTo>
                <a:cubicBezTo>
                  <a:pt x="1312290" y="3512704"/>
                  <a:pt x="1304930" y="3518343"/>
                  <a:pt x="1297571" y="3520224"/>
                </a:cubicBezTo>
                <a:cubicBezTo>
                  <a:pt x="1293891" y="3520224"/>
                  <a:pt x="1292051" y="3522104"/>
                  <a:pt x="1288372" y="3522104"/>
                </a:cubicBezTo>
                <a:cubicBezTo>
                  <a:pt x="1275492" y="3522104"/>
                  <a:pt x="1262613" y="3512704"/>
                  <a:pt x="1258934" y="3497666"/>
                </a:cubicBezTo>
                <a:cubicBezTo>
                  <a:pt x="1258934" y="3497666"/>
                  <a:pt x="1258934" y="3497666"/>
                  <a:pt x="1258934" y="3495787"/>
                </a:cubicBezTo>
                <a:cubicBezTo>
                  <a:pt x="1257095" y="3488267"/>
                  <a:pt x="1257095" y="3478867"/>
                  <a:pt x="1262613" y="3473227"/>
                </a:cubicBezTo>
                <a:cubicBezTo>
                  <a:pt x="1266293" y="3465709"/>
                  <a:pt x="1273653" y="3460069"/>
                  <a:pt x="1281012" y="3458189"/>
                </a:cubicBezTo>
                <a:cubicBezTo>
                  <a:pt x="1282852" y="3458189"/>
                  <a:pt x="1286532" y="3456309"/>
                  <a:pt x="1288372" y="3456309"/>
                </a:cubicBezTo>
                <a:close/>
                <a:moveTo>
                  <a:pt x="1123462" y="3442310"/>
                </a:moveTo>
                <a:cubicBezTo>
                  <a:pt x="1125316" y="3442310"/>
                  <a:pt x="1129024" y="3442310"/>
                  <a:pt x="1130878" y="3442310"/>
                </a:cubicBezTo>
                <a:cubicBezTo>
                  <a:pt x="1145710" y="3442310"/>
                  <a:pt x="1156833" y="3451574"/>
                  <a:pt x="1160541" y="3464543"/>
                </a:cubicBezTo>
                <a:cubicBezTo>
                  <a:pt x="1166103" y="3483072"/>
                  <a:pt x="1154979" y="3499747"/>
                  <a:pt x="1138293" y="3503452"/>
                </a:cubicBezTo>
                <a:cubicBezTo>
                  <a:pt x="1136440" y="3505305"/>
                  <a:pt x="1132732" y="3505305"/>
                  <a:pt x="1130878" y="3505305"/>
                </a:cubicBezTo>
                <a:cubicBezTo>
                  <a:pt x="1116048" y="3505305"/>
                  <a:pt x="1104924" y="3494188"/>
                  <a:pt x="1101216" y="3481219"/>
                </a:cubicBezTo>
                <a:lnTo>
                  <a:pt x="1101216" y="3479366"/>
                </a:lnTo>
                <a:cubicBezTo>
                  <a:pt x="1097508" y="3462691"/>
                  <a:pt x="1106778" y="3446015"/>
                  <a:pt x="1123462" y="3442310"/>
                </a:cubicBezTo>
                <a:close/>
                <a:moveTo>
                  <a:pt x="5134771" y="3441143"/>
                </a:moveTo>
                <a:cubicBezTo>
                  <a:pt x="5142993" y="3440910"/>
                  <a:pt x="5150980" y="3443710"/>
                  <a:pt x="5156614" y="3449309"/>
                </a:cubicBezTo>
                <a:cubicBezTo>
                  <a:pt x="5169766" y="3462375"/>
                  <a:pt x="5169766" y="3482906"/>
                  <a:pt x="5156614" y="3494106"/>
                </a:cubicBezTo>
                <a:cubicBezTo>
                  <a:pt x="5149099" y="3501572"/>
                  <a:pt x="5141585" y="3505304"/>
                  <a:pt x="5134066" y="3505304"/>
                </a:cubicBezTo>
                <a:cubicBezTo>
                  <a:pt x="5124675" y="3505304"/>
                  <a:pt x="5117157" y="3501572"/>
                  <a:pt x="5111521" y="3495972"/>
                </a:cubicBezTo>
                <a:cubicBezTo>
                  <a:pt x="5098370" y="3482906"/>
                  <a:pt x="5098370" y="3464241"/>
                  <a:pt x="5111521" y="3451176"/>
                </a:cubicBezTo>
                <a:cubicBezTo>
                  <a:pt x="5118097" y="3444643"/>
                  <a:pt x="5126551" y="3441376"/>
                  <a:pt x="5134771" y="3441143"/>
                </a:cubicBezTo>
                <a:close/>
                <a:moveTo>
                  <a:pt x="5584129" y="3440910"/>
                </a:moveTo>
                <a:cubicBezTo>
                  <a:pt x="5592168" y="3440910"/>
                  <a:pt x="5600207" y="3443710"/>
                  <a:pt x="5605883" y="3449309"/>
                </a:cubicBezTo>
                <a:cubicBezTo>
                  <a:pt x="5619127" y="3464241"/>
                  <a:pt x="5619127" y="3482906"/>
                  <a:pt x="5607775" y="3495972"/>
                </a:cubicBezTo>
                <a:cubicBezTo>
                  <a:pt x="5602099" y="3501572"/>
                  <a:pt x="5592641" y="3505304"/>
                  <a:pt x="5585074" y="3505304"/>
                </a:cubicBezTo>
                <a:cubicBezTo>
                  <a:pt x="5577508" y="3505304"/>
                  <a:pt x="5568049" y="3501572"/>
                  <a:pt x="5562373" y="3495972"/>
                </a:cubicBezTo>
                <a:cubicBezTo>
                  <a:pt x="5549131" y="3482906"/>
                  <a:pt x="5549131" y="3462375"/>
                  <a:pt x="5562373" y="3449309"/>
                </a:cubicBezTo>
                <a:cubicBezTo>
                  <a:pt x="5568049" y="3443710"/>
                  <a:pt x="5576089" y="3440910"/>
                  <a:pt x="5584129" y="3440910"/>
                </a:cubicBezTo>
                <a:close/>
                <a:moveTo>
                  <a:pt x="967038" y="3425044"/>
                </a:moveTo>
                <a:cubicBezTo>
                  <a:pt x="983958" y="3421312"/>
                  <a:pt x="1000877" y="3432510"/>
                  <a:pt x="1004636" y="3449309"/>
                </a:cubicBezTo>
                <a:cubicBezTo>
                  <a:pt x="1006516" y="3458642"/>
                  <a:pt x="1004636" y="3466107"/>
                  <a:pt x="1000877" y="3473573"/>
                </a:cubicBezTo>
                <a:cubicBezTo>
                  <a:pt x="997116" y="3481039"/>
                  <a:pt x="989598" y="3484773"/>
                  <a:pt x="980198" y="3486638"/>
                </a:cubicBezTo>
                <a:cubicBezTo>
                  <a:pt x="978319" y="3488505"/>
                  <a:pt x="976438" y="3488505"/>
                  <a:pt x="974558" y="3488505"/>
                </a:cubicBezTo>
                <a:cubicBezTo>
                  <a:pt x="959520" y="3488505"/>
                  <a:pt x="946360" y="3477307"/>
                  <a:pt x="944482" y="3462375"/>
                </a:cubicBezTo>
                <a:lnTo>
                  <a:pt x="942601" y="3460508"/>
                </a:lnTo>
                <a:cubicBezTo>
                  <a:pt x="940721" y="3443710"/>
                  <a:pt x="950121" y="3428778"/>
                  <a:pt x="967038" y="3425044"/>
                </a:cubicBezTo>
                <a:close/>
                <a:moveTo>
                  <a:pt x="5364113" y="3406380"/>
                </a:moveTo>
                <a:cubicBezTo>
                  <a:pt x="5372281" y="3406380"/>
                  <a:pt x="5380212" y="3409646"/>
                  <a:pt x="5386745" y="3416180"/>
                </a:cubicBezTo>
                <a:cubicBezTo>
                  <a:pt x="5397944" y="3427378"/>
                  <a:pt x="5397944" y="3447910"/>
                  <a:pt x="5386745" y="3459108"/>
                </a:cubicBezTo>
                <a:cubicBezTo>
                  <a:pt x="5386745" y="3459108"/>
                  <a:pt x="5386745" y="3459108"/>
                  <a:pt x="5384879" y="3460975"/>
                </a:cubicBezTo>
                <a:cubicBezTo>
                  <a:pt x="5379279" y="3466575"/>
                  <a:pt x="5371814" y="3470308"/>
                  <a:pt x="5362480" y="3470308"/>
                </a:cubicBezTo>
                <a:cubicBezTo>
                  <a:pt x="5355015" y="3470308"/>
                  <a:pt x="5347548" y="3466575"/>
                  <a:pt x="5340083" y="3460975"/>
                </a:cubicBezTo>
                <a:cubicBezTo>
                  <a:pt x="5334483" y="3455376"/>
                  <a:pt x="5330751" y="3446043"/>
                  <a:pt x="5330751" y="3438577"/>
                </a:cubicBezTo>
                <a:cubicBezTo>
                  <a:pt x="5330751" y="3431111"/>
                  <a:pt x="5334483" y="3421779"/>
                  <a:pt x="5340083" y="3416180"/>
                </a:cubicBezTo>
                <a:cubicBezTo>
                  <a:pt x="5347548" y="3409646"/>
                  <a:pt x="5355949" y="3406380"/>
                  <a:pt x="5364113" y="3406380"/>
                </a:cubicBezTo>
                <a:close/>
                <a:moveTo>
                  <a:pt x="813333" y="3405912"/>
                </a:moveTo>
                <a:cubicBezTo>
                  <a:pt x="815199" y="3405912"/>
                  <a:pt x="817065" y="3405912"/>
                  <a:pt x="818932" y="3405912"/>
                </a:cubicBezTo>
                <a:cubicBezTo>
                  <a:pt x="833864" y="3405912"/>
                  <a:pt x="846930" y="3417276"/>
                  <a:pt x="848797" y="3432428"/>
                </a:cubicBezTo>
                <a:cubicBezTo>
                  <a:pt x="852529" y="3451367"/>
                  <a:pt x="841329" y="3466519"/>
                  <a:pt x="824531" y="3470306"/>
                </a:cubicBezTo>
                <a:cubicBezTo>
                  <a:pt x="822664" y="3470306"/>
                  <a:pt x="820798" y="3470306"/>
                  <a:pt x="818932" y="3470306"/>
                </a:cubicBezTo>
                <a:cubicBezTo>
                  <a:pt x="804000" y="3470306"/>
                  <a:pt x="790934" y="3460837"/>
                  <a:pt x="789067" y="3445686"/>
                </a:cubicBezTo>
                <a:cubicBezTo>
                  <a:pt x="789067" y="3445686"/>
                  <a:pt x="789067" y="3445686"/>
                  <a:pt x="787201" y="3441897"/>
                </a:cubicBezTo>
                <a:cubicBezTo>
                  <a:pt x="785334" y="3424852"/>
                  <a:pt x="796534" y="3409701"/>
                  <a:pt x="813333" y="3405912"/>
                </a:cubicBezTo>
                <a:close/>
                <a:moveTo>
                  <a:pt x="658945" y="3389594"/>
                </a:moveTo>
                <a:cubicBezTo>
                  <a:pt x="675502" y="3387715"/>
                  <a:pt x="690223" y="3398994"/>
                  <a:pt x="693902" y="3415912"/>
                </a:cubicBezTo>
                <a:cubicBezTo>
                  <a:pt x="695741" y="3425311"/>
                  <a:pt x="693902" y="3432831"/>
                  <a:pt x="688381" y="3440349"/>
                </a:cubicBezTo>
                <a:cubicBezTo>
                  <a:pt x="682863" y="3447870"/>
                  <a:pt x="677343" y="3451630"/>
                  <a:pt x="668144" y="3453509"/>
                </a:cubicBezTo>
                <a:cubicBezTo>
                  <a:pt x="666304" y="3453509"/>
                  <a:pt x="664464" y="3453509"/>
                  <a:pt x="662624" y="3453509"/>
                </a:cubicBezTo>
                <a:cubicBezTo>
                  <a:pt x="647905" y="3453509"/>
                  <a:pt x="635026" y="3442230"/>
                  <a:pt x="633186" y="3427192"/>
                </a:cubicBezTo>
                <a:cubicBezTo>
                  <a:pt x="631347" y="3417792"/>
                  <a:pt x="633186" y="3408393"/>
                  <a:pt x="638706" y="3402753"/>
                </a:cubicBezTo>
                <a:cubicBezTo>
                  <a:pt x="642386" y="3395233"/>
                  <a:pt x="649745" y="3391474"/>
                  <a:pt x="658945" y="3389594"/>
                </a:cubicBezTo>
                <a:close/>
                <a:moveTo>
                  <a:pt x="508858" y="3370916"/>
                </a:moveTo>
                <a:cubicBezTo>
                  <a:pt x="523479" y="3370916"/>
                  <a:pt x="536272" y="3382195"/>
                  <a:pt x="539927" y="3399113"/>
                </a:cubicBezTo>
                <a:cubicBezTo>
                  <a:pt x="541756" y="3417912"/>
                  <a:pt x="530789" y="3432950"/>
                  <a:pt x="514341" y="3434831"/>
                </a:cubicBezTo>
                <a:cubicBezTo>
                  <a:pt x="512514" y="3436711"/>
                  <a:pt x="510685" y="3436711"/>
                  <a:pt x="508858" y="3436711"/>
                </a:cubicBezTo>
                <a:cubicBezTo>
                  <a:pt x="494237" y="3436711"/>
                  <a:pt x="481444" y="3425432"/>
                  <a:pt x="479615" y="3408512"/>
                </a:cubicBezTo>
                <a:cubicBezTo>
                  <a:pt x="479615" y="3408512"/>
                  <a:pt x="479615" y="3408512"/>
                  <a:pt x="486926" y="3408512"/>
                </a:cubicBezTo>
                <a:cubicBezTo>
                  <a:pt x="486926" y="3408512"/>
                  <a:pt x="486926" y="3408512"/>
                  <a:pt x="479615" y="3406633"/>
                </a:cubicBezTo>
                <a:cubicBezTo>
                  <a:pt x="475960" y="3389715"/>
                  <a:pt x="488754" y="3374675"/>
                  <a:pt x="505202" y="3372796"/>
                </a:cubicBezTo>
                <a:cubicBezTo>
                  <a:pt x="507030" y="3370916"/>
                  <a:pt x="507030" y="3370916"/>
                  <a:pt x="508858" y="3370916"/>
                </a:cubicBezTo>
                <a:close/>
                <a:moveTo>
                  <a:pt x="350970" y="3354557"/>
                </a:moveTo>
                <a:cubicBezTo>
                  <a:pt x="367529" y="3352717"/>
                  <a:pt x="384088" y="3363757"/>
                  <a:pt x="385928" y="3380315"/>
                </a:cubicBezTo>
                <a:cubicBezTo>
                  <a:pt x="387768" y="3391355"/>
                  <a:pt x="384088" y="3398714"/>
                  <a:pt x="380408" y="3406072"/>
                </a:cubicBezTo>
                <a:cubicBezTo>
                  <a:pt x="374889" y="3411593"/>
                  <a:pt x="367529" y="3415273"/>
                  <a:pt x="360170" y="3417112"/>
                </a:cubicBezTo>
                <a:cubicBezTo>
                  <a:pt x="358330" y="3417112"/>
                  <a:pt x="356490" y="3417112"/>
                  <a:pt x="354650" y="3417112"/>
                </a:cubicBezTo>
                <a:cubicBezTo>
                  <a:pt x="339931" y="3417112"/>
                  <a:pt x="327053" y="3406072"/>
                  <a:pt x="325212" y="3391355"/>
                </a:cubicBezTo>
                <a:lnTo>
                  <a:pt x="325212" y="3387675"/>
                </a:lnTo>
                <a:cubicBezTo>
                  <a:pt x="323373" y="3380315"/>
                  <a:pt x="325212" y="3372956"/>
                  <a:pt x="330733" y="3365596"/>
                </a:cubicBezTo>
                <a:cubicBezTo>
                  <a:pt x="336251" y="3360077"/>
                  <a:pt x="343612" y="3356397"/>
                  <a:pt x="350970" y="3354557"/>
                </a:cubicBezTo>
                <a:close/>
                <a:moveTo>
                  <a:pt x="199250" y="3336385"/>
                </a:moveTo>
                <a:cubicBezTo>
                  <a:pt x="216049" y="3334519"/>
                  <a:pt x="230981" y="3347585"/>
                  <a:pt x="232848" y="3364384"/>
                </a:cubicBezTo>
                <a:cubicBezTo>
                  <a:pt x="236580" y="3383048"/>
                  <a:pt x="223515" y="3397981"/>
                  <a:pt x="206716" y="3399846"/>
                </a:cubicBezTo>
                <a:cubicBezTo>
                  <a:pt x="204849" y="3401713"/>
                  <a:pt x="204849" y="3401713"/>
                  <a:pt x="202983" y="3401713"/>
                </a:cubicBezTo>
                <a:cubicBezTo>
                  <a:pt x="188051" y="3401713"/>
                  <a:pt x="173119" y="3388647"/>
                  <a:pt x="171252" y="3373715"/>
                </a:cubicBezTo>
                <a:lnTo>
                  <a:pt x="171252" y="3371848"/>
                </a:lnTo>
                <a:cubicBezTo>
                  <a:pt x="169385" y="3355050"/>
                  <a:pt x="182452" y="3340118"/>
                  <a:pt x="199250" y="3336385"/>
                </a:cubicBezTo>
                <a:close/>
                <a:moveTo>
                  <a:pt x="5472616" y="3331680"/>
                </a:moveTo>
                <a:cubicBezTo>
                  <a:pt x="5480445" y="3331680"/>
                  <a:pt x="5488273" y="3334439"/>
                  <a:pt x="5493798" y="3339959"/>
                </a:cubicBezTo>
                <a:cubicBezTo>
                  <a:pt x="5508534" y="3352838"/>
                  <a:pt x="5508534" y="3373075"/>
                  <a:pt x="5495641" y="3384114"/>
                </a:cubicBezTo>
                <a:cubicBezTo>
                  <a:pt x="5490115" y="3389634"/>
                  <a:pt x="5482747" y="3393314"/>
                  <a:pt x="5473537" y="3393314"/>
                </a:cubicBezTo>
                <a:cubicBezTo>
                  <a:pt x="5466169" y="3393314"/>
                  <a:pt x="5458802" y="3389634"/>
                  <a:pt x="5453276" y="3384114"/>
                </a:cubicBezTo>
                <a:cubicBezTo>
                  <a:pt x="5453276" y="3384114"/>
                  <a:pt x="5453276" y="3384114"/>
                  <a:pt x="5451435" y="3382275"/>
                </a:cubicBezTo>
                <a:cubicBezTo>
                  <a:pt x="5438541" y="3371235"/>
                  <a:pt x="5438541" y="3350997"/>
                  <a:pt x="5451435" y="3339959"/>
                </a:cubicBezTo>
                <a:cubicBezTo>
                  <a:pt x="5456959" y="3334439"/>
                  <a:pt x="5464787" y="3331680"/>
                  <a:pt x="5472616" y="3331680"/>
                </a:cubicBezTo>
                <a:close/>
                <a:moveTo>
                  <a:pt x="5245587" y="3330318"/>
                </a:moveTo>
                <a:cubicBezTo>
                  <a:pt x="5253465" y="3330318"/>
                  <a:pt x="5261345" y="3333585"/>
                  <a:pt x="5267833" y="3339186"/>
                </a:cubicBezTo>
                <a:cubicBezTo>
                  <a:pt x="5278956" y="3350384"/>
                  <a:pt x="5278956" y="3370916"/>
                  <a:pt x="5267833" y="3382114"/>
                </a:cubicBezTo>
                <a:cubicBezTo>
                  <a:pt x="5267833" y="3382114"/>
                  <a:pt x="5267833" y="3382114"/>
                  <a:pt x="5265978" y="3383981"/>
                </a:cubicBezTo>
                <a:cubicBezTo>
                  <a:pt x="5260417" y="3389582"/>
                  <a:pt x="5253001" y="3393314"/>
                  <a:pt x="5243733" y="3393314"/>
                </a:cubicBezTo>
                <a:cubicBezTo>
                  <a:pt x="5236315" y="3393314"/>
                  <a:pt x="5228903" y="3389582"/>
                  <a:pt x="5223339" y="3383981"/>
                </a:cubicBezTo>
                <a:cubicBezTo>
                  <a:pt x="5210363" y="3372783"/>
                  <a:pt x="5210363" y="3352251"/>
                  <a:pt x="5223339" y="3341051"/>
                </a:cubicBezTo>
                <a:cubicBezTo>
                  <a:pt x="5229828" y="3333585"/>
                  <a:pt x="5237707" y="3330318"/>
                  <a:pt x="5245587" y="3330318"/>
                </a:cubicBezTo>
                <a:close/>
                <a:moveTo>
                  <a:pt x="50636" y="3320520"/>
                </a:moveTo>
                <a:cubicBezTo>
                  <a:pt x="65675" y="3320520"/>
                  <a:pt x="78834" y="3333679"/>
                  <a:pt x="80714" y="3348718"/>
                </a:cubicBezTo>
                <a:cubicBezTo>
                  <a:pt x="82595" y="3367516"/>
                  <a:pt x="71314" y="3384435"/>
                  <a:pt x="54396" y="3386315"/>
                </a:cubicBezTo>
                <a:cubicBezTo>
                  <a:pt x="52517" y="3386315"/>
                  <a:pt x="50636" y="3386315"/>
                  <a:pt x="50636" y="3386315"/>
                </a:cubicBezTo>
                <a:cubicBezTo>
                  <a:pt x="33718" y="3386315"/>
                  <a:pt x="20559" y="3373156"/>
                  <a:pt x="18680" y="3358116"/>
                </a:cubicBezTo>
                <a:cubicBezTo>
                  <a:pt x="18680" y="3358116"/>
                  <a:pt x="18680" y="3358116"/>
                  <a:pt x="18680" y="3356237"/>
                </a:cubicBezTo>
                <a:cubicBezTo>
                  <a:pt x="16799" y="3339319"/>
                  <a:pt x="29959" y="3322400"/>
                  <a:pt x="46877" y="3322400"/>
                </a:cubicBezTo>
                <a:cubicBezTo>
                  <a:pt x="46877" y="3320520"/>
                  <a:pt x="48758" y="3320520"/>
                  <a:pt x="50636" y="3320520"/>
                </a:cubicBezTo>
                <a:close/>
                <a:moveTo>
                  <a:pt x="1251095" y="3306962"/>
                </a:moveTo>
                <a:cubicBezTo>
                  <a:pt x="1267653" y="3305122"/>
                  <a:pt x="1282372" y="3316161"/>
                  <a:pt x="1286052" y="3332718"/>
                </a:cubicBezTo>
                <a:cubicBezTo>
                  <a:pt x="1287892" y="3341919"/>
                  <a:pt x="1286052" y="3351119"/>
                  <a:pt x="1280533" y="3356637"/>
                </a:cubicBezTo>
                <a:cubicBezTo>
                  <a:pt x="1276853" y="3363996"/>
                  <a:pt x="1269493" y="3367677"/>
                  <a:pt x="1260294" y="3369516"/>
                </a:cubicBezTo>
                <a:cubicBezTo>
                  <a:pt x="1260294" y="3369516"/>
                  <a:pt x="1258454" y="3369516"/>
                  <a:pt x="1256614" y="3369516"/>
                </a:cubicBezTo>
                <a:cubicBezTo>
                  <a:pt x="1241895" y="3369516"/>
                  <a:pt x="1229016" y="3358477"/>
                  <a:pt x="1225336" y="3345598"/>
                </a:cubicBezTo>
                <a:lnTo>
                  <a:pt x="1225336" y="3341919"/>
                </a:lnTo>
                <a:cubicBezTo>
                  <a:pt x="1223498" y="3334560"/>
                  <a:pt x="1225336" y="3327200"/>
                  <a:pt x="1230857" y="3319841"/>
                </a:cubicBezTo>
                <a:cubicBezTo>
                  <a:pt x="1234537" y="3312481"/>
                  <a:pt x="1241895" y="3308801"/>
                  <a:pt x="1251095" y="3306962"/>
                </a:cubicBezTo>
                <a:close/>
                <a:moveTo>
                  <a:pt x="1097108" y="3290163"/>
                </a:moveTo>
                <a:cubicBezTo>
                  <a:pt x="1113667" y="3288323"/>
                  <a:pt x="1130224" y="3299362"/>
                  <a:pt x="1132066" y="3315920"/>
                </a:cubicBezTo>
                <a:cubicBezTo>
                  <a:pt x="1133904" y="3334320"/>
                  <a:pt x="1122865" y="3349038"/>
                  <a:pt x="1106307" y="3352717"/>
                </a:cubicBezTo>
                <a:cubicBezTo>
                  <a:pt x="1104467" y="3352717"/>
                  <a:pt x="1102628" y="3352717"/>
                  <a:pt x="1102628" y="3352717"/>
                </a:cubicBezTo>
                <a:cubicBezTo>
                  <a:pt x="1086069" y="3352717"/>
                  <a:pt x="1073190" y="3341678"/>
                  <a:pt x="1071350" y="3326960"/>
                </a:cubicBezTo>
                <a:cubicBezTo>
                  <a:pt x="1071350" y="3326960"/>
                  <a:pt x="1071350" y="3326960"/>
                  <a:pt x="1071350" y="3325121"/>
                </a:cubicBezTo>
                <a:cubicBezTo>
                  <a:pt x="1069510" y="3308562"/>
                  <a:pt x="1080549" y="3292003"/>
                  <a:pt x="1097108" y="3290163"/>
                </a:cubicBezTo>
                <a:close/>
                <a:moveTo>
                  <a:pt x="944961" y="3271523"/>
                </a:moveTo>
                <a:cubicBezTo>
                  <a:pt x="944961" y="3271523"/>
                  <a:pt x="946800" y="3271523"/>
                  <a:pt x="948641" y="3271523"/>
                </a:cubicBezTo>
                <a:cubicBezTo>
                  <a:pt x="963359" y="3271523"/>
                  <a:pt x="976238" y="3282641"/>
                  <a:pt x="978078" y="3299316"/>
                </a:cubicBezTo>
                <a:cubicBezTo>
                  <a:pt x="979918" y="3308580"/>
                  <a:pt x="978078" y="3315990"/>
                  <a:pt x="972558" y="3323401"/>
                </a:cubicBezTo>
                <a:cubicBezTo>
                  <a:pt x="968878" y="3328961"/>
                  <a:pt x="961520" y="3334519"/>
                  <a:pt x="952321" y="3334519"/>
                </a:cubicBezTo>
                <a:cubicBezTo>
                  <a:pt x="950480" y="3334519"/>
                  <a:pt x="950480" y="3334519"/>
                  <a:pt x="948641" y="3334519"/>
                </a:cubicBezTo>
                <a:cubicBezTo>
                  <a:pt x="933922" y="3334519"/>
                  <a:pt x="921043" y="3323401"/>
                  <a:pt x="917363" y="3308580"/>
                </a:cubicBezTo>
                <a:lnTo>
                  <a:pt x="917363" y="3306727"/>
                </a:lnTo>
                <a:cubicBezTo>
                  <a:pt x="915523" y="3290051"/>
                  <a:pt x="928402" y="3273376"/>
                  <a:pt x="944961" y="3271523"/>
                </a:cubicBezTo>
                <a:close/>
                <a:moveTo>
                  <a:pt x="792375" y="3253805"/>
                </a:moveTo>
                <a:cubicBezTo>
                  <a:pt x="808932" y="3251926"/>
                  <a:pt x="823651" y="3263205"/>
                  <a:pt x="825491" y="3280124"/>
                </a:cubicBezTo>
                <a:cubicBezTo>
                  <a:pt x="827331" y="3291403"/>
                  <a:pt x="823651" y="3298921"/>
                  <a:pt x="819972" y="3306441"/>
                </a:cubicBezTo>
                <a:cubicBezTo>
                  <a:pt x="814452" y="3312081"/>
                  <a:pt x="807092" y="3315840"/>
                  <a:pt x="797893" y="3317720"/>
                </a:cubicBezTo>
                <a:cubicBezTo>
                  <a:pt x="797893" y="3317720"/>
                  <a:pt x="796054" y="3317720"/>
                  <a:pt x="796054" y="3317720"/>
                </a:cubicBezTo>
                <a:cubicBezTo>
                  <a:pt x="779496" y="3317720"/>
                  <a:pt x="766616" y="3306441"/>
                  <a:pt x="764777" y="3289522"/>
                </a:cubicBezTo>
                <a:lnTo>
                  <a:pt x="764777" y="3287642"/>
                </a:lnTo>
                <a:cubicBezTo>
                  <a:pt x="762937" y="3280124"/>
                  <a:pt x="766616" y="3270724"/>
                  <a:pt x="770296" y="3265084"/>
                </a:cubicBezTo>
                <a:cubicBezTo>
                  <a:pt x="775816" y="3257564"/>
                  <a:pt x="783175" y="3253805"/>
                  <a:pt x="792375" y="3253805"/>
                </a:cubicBezTo>
                <a:close/>
                <a:moveTo>
                  <a:pt x="640427" y="3235127"/>
                </a:moveTo>
                <a:cubicBezTo>
                  <a:pt x="640427" y="3235127"/>
                  <a:pt x="642306" y="3235127"/>
                  <a:pt x="642306" y="3235127"/>
                </a:cubicBezTo>
                <a:cubicBezTo>
                  <a:pt x="659225" y="3235127"/>
                  <a:pt x="672384" y="3246491"/>
                  <a:pt x="674264" y="3263537"/>
                </a:cubicBezTo>
                <a:cubicBezTo>
                  <a:pt x="676143" y="3282475"/>
                  <a:pt x="662985" y="3297628"/>
                  <a:pt x="646066" y="3299521"/>
                </a:cubicBezTo>
                <a:cubicBezTo>
                  <a:pt x="644186" y="3299521"/>
                  <a:pt x="644186" y="3299521"/>
                  <a:pt x="642306" y="3299521"/>
                </a:cubicBezTo>
                <a:cubicBezTo>
                  <a:pt x="627268" y="3299521"/>
                  <a:pt x="614109" y="3288158"/>
                  <a:pt x="612228" y="3271112"/>
                </a:cubicBezTo>
                <a:cubicBezTo>
                  <a:pt x="612228" y="3271112"/>
                  <a:pt x="612228" y="3271112"/>
                  <a:pt x="612228" y="3269218"/>
                </a:cubicBezTo>
                <a:cubicBezTo>
                  <a:pt x="610349" y="3252172"/>
                  <a:pt x="621628" y="3237021"/>
                  <a:pt x="640427" y="3235127"/>
                </a:cubicBezTo>
                <a:close/>
                <a:moveTo>
                  <a:pt x="5360589" y="3221581"/>
                </a:moveTo>
                <a:cubicBezTo>
                  <a:pt x="5369799" y="3219728"/>
                  <a:pt x="5377167" y="3223434"/>
                  <a:pt x="5384535" y="3228993"/>
                </a:cubicBezTo>
                <a:cubicBezTo>
                  <a:pt x="5391903" y="3236404"/>
                  <a:pt x="5393743" y="3243815"/>
                  <a:pt x="5393743" y="3253078"/>
                </a:cubicBezTo>
                <a:cubicBezTo>
                  <a:pt x="5393743" y="3260490"/>
                  <a:pt x="5391903" y="3267901"/>
                  <a:pt x="5384535" y="3273459"/>
                </a:cubicBezTo>
                <a:cubicBezTo>
                  <a:pt x="5379008" y="3280871"/>
                  <a:pt x="5371641" y="3282724"/>
                  <a:pt x="5364273" y="3282724"/>
                </a:cubicBezTo>
                <a:cubicBezTo>
                  <a:pt x="5362431" y="3282724"/>
                  <a:pt x="5360589" y="3282724"/>
                  <a:pt x="5358747" y="3282724"/>
                </a:cubicBezTo>
                <a:cubicBezTo>
                  <a:pt x="5358747" y="3282724"/>
                  <a:pt x="5356905" y="3282724"/>
                  <a:pt x="5355064" y="3282724"/>
                </a:cubicBezTo>
                <a:cubicBezTo>
                  <a:pt x="5347697" y="3282724"/>
                  <a:pt x="5338486" y="3280871"/>
                  <a:pt x="5332961" y="3273459"/>
                </a:cubicBezTo>
                <a:cubicBezTo>
                  <a:pt x="5327435" y="3267901"/>
                  <a:pt x="5323751" y="3260490"/>
                  <a:pt x="5323751" y="3253078"/>
                </a:cubicBezTo>
                <a:cubicBezTo>
                  <a:pt x="5323751" y="3243815"/>
                  <a:pt x="5327435" y="3236404"/>
                  <a:pt x="5332961" y="3230846"/>
                </a:cubicBezTo>
                <a:cubicBezTo>
                  <a:pt x="5342171" y="3221581"/>
                  <a:pt x="5351381" y="3219728"/>
                  <a:pt x="5360589" y="3221581"/>
                </a:cubicBezTo>
                <a:close/>
                <a:moveTo>
                  <a:pt x="488807" y="3216928"/>
                </a:moveTo>
                <a:cubicBezTo>
                  <a:pt x="505481" y="3216928"/>
                  <a:pt x="520304" y="3228208"/>
                  <a:pt x="522157" y="3247006"/>
                </a:cubicBezTo>
                <a:cubicBezTo>
                  <a:pt x="522157" y="3256405"/>
                  <a:pt x="520304" y="3263925"/>
                  <a:pt x="514746" y="3271445"/>
                </a:cubicBezTo>
                <a:cubicBezTo>
                  <a:pt x="509187" y="3277084"/>
                  <a:pt x="501776" y="3280843"/>
                  <a:pt x="494365" y="3282724"/>
                </a:cubicBezTo>
                <a:cubicBezTo>
                  <a:pt x="492512" y="3282724"/>
                  <a:pt x="492512" y="3282724"/>
                  <a:pt x="490660" y="3282724"/>
                </a:cubicBezTo>
                <a:cubicBezTo>
                  <a:pt x="475837" y="3282724"/>
                  <a:pt x="462867" y="3269564"/>
                  <a:pt x="461014" y="3252646"/>
                </a:cubicBezTo>
                <a:cubicBezTo>
                  <a:pt x="459161" y="3243247"/>
                  <a:pt x="462867" y="3235727"/>
                  <a:pt x="468426" y="3228208"/>
                </a:cubicBezTo>
                <a:cubicBezTo>
                  <a:pt x="472131" y="3222568"/>
                  <a:pt x="479542" y="3218809"/>
                  <a:pt x="488807" y="3216928"/>
                </a:cubicBezTo>
                <a:close/>
                <a:moveTo>
                  <a:pt x="335766" y="3200130"/>
                </a:moveTo>
                <a:cubicBezTo>
                  <a:pt x="335766" y="3200130"/>
                  <a:pt x="335766" y="3200130"/>
                  <a:pt x="339472" y="3200130"/>
                </a:cubicBezTo>
                <a:cubicBezTo>
                  <a:pt x="354295" y="3200130"/>
                  <a:pt x="369118" y="3211247"/>
                  <a:pt x="369118" y="3227923"/>
                </a:cubicBezTo>
                <a:cubicBezTo>
                  <a:pt x="370970" y="3246450"/>
                  <a:pt x="358000" y="3261272"/>
                  <a:pt x="341325" y="3263125"/>
                </a:cubicBezTo>
                <a:cubicBezTo>
                  <a:pt x="341325" y="3263125"/>
                  <a:pt x="341325" y="3263125"/>
                  <a:pt x="339472" y="3263125"/>
                </a:cubicBezTo>
                <a:cubicBezTo>
                  <a:pt x="322798" y="3263125"/>
                  <a:pt x="309827" y="3250155"/>
                  <a:pt x="307975" y="3235333"/>
                </a:cubicBezTo>
                <a:cubicBezTo>
                  <a:pt x="307975" y="3235333"/>
                  <a:pt x="307975" y="3235333"/>
                  <a:pt x="307975" y="3233481"/>
                </a:cubicBezTo>
                <a:cubicBezTo>
                  <a:pt x="307975" y="3224217"/>
                  <a:pt x="309827" y="3216805"/>
                  <a:pt x="315386" y="3211247"/>
                </a:cubicBezTo>
                <a:cubicBezTo>
                  <a:pt x="320945" y="3203835"/>
                  <a:pt x="328354" y="3200130"/>
                  <a:pt x="335766" y="3200130"/>
                </a:cubicBezTo>
                <a:close/>
                <a:moveTo>
                  <a:pt x="186433" y="3181932"/>
                </a:moveTo>
                <a:cubicBezTo>
                  <a:pt x="186433" y="3181932"/>
                  <a:pt x="186433" y="3181932"/>
                  <a:pt x="188285" y="3181932"/>
                </a:cubicBezTo>
                <a:cubicBezTo>
                  <a:pt x="204960" y="3181932"/>
                  <a:pt x="217930" y="3194902"/>
                  <a:pt x="219783" y="3211577"/>
                </a:cubicBezTo>
                <a:cubicBezTo>
                  <a:pt x="219783" y="3220840"/>
                  <a:pt x="217930" y="3228252"/>
                  <a:pt x="212372" y="3235663"/>
                </a:cubicBezTo>
                <a:cubicBezTo>
                  <a:pt x="206812" y="3241222"/>
                  <a:pt x="199402" y="3244928"/>
                  <a:pt x="190138" y="3244928"/>
                </a:cubicBezTo>
                <a:cubicBezTo>
                  <a:pt x="190138" y="3244928"/>
                  <a:pt x="190138" y="3244928"/>
                  <a:pt x="188285" y="3244928"/>
                </a:cubicBezTo>
                <a:cubicBezTo>
                  <a:pt x="171610" y="3244928"/>
                  <a:pt x="158640" y="3231957"/>
                  <a:pt x="156787" y="3217135"/>
                </a:cubicBezTo>
                <a:cubicBezTo>
                  <a:pt x="156787" y="3198608"/>
                  <a:pt x="169757" y="3183785"/>
                  <a:pt x="186433" y="3181932"/>
                </a:cubicBezTo>
                <a:close/>
                <a:moveTo>
                  <a:pt x="35245" y="3166534"/>
                </a:moveTo>
                <a:cubicBezTo>
                  <a:pt x="53773" y="3166534"/>
                  <a:pt x="66742" y="3179790"/>
                  <a:pt x="66742" y="3196837"/>
                </a:cubicBezTo>
                <a:cubicBezTo>
                  <a:pt x="68595" y="3206307"/>
                  <a:pt x="64889" y="3213882"/>
                  <a:pt x="59331" y="3221458"/>
                </a:cubicBezTo>
                <a:cubicBezTo>
                  <a:pt x="53773" y="3227139"/>
                  <a:pt x="46363" y="3230928"/>
                  <a:pt x="38950" y="3230928"/>
                </a:cubicBezTo>
                <a:lnTo>
                  <a:pt x="37098" y="3230928"/>
                </a:lnTo>
                <a:cubicBezTo>
                  <a:pt x="20422" y="3230928"/>
                  <a:pt x="7453" y="3217671"/>
                  <a:pt x="5601" y="3202518"/>
                </a:cubicBezTo>
                <a:cubicBezTo>
                  <a:pt x="5601" y="3202518"/>
                  <a:pt x="5601" y="3202518"/>
                  <a:pt x="5601" y="3198729"/>
                </a:cubicBezTo>
                <a:cubicBezTo>
                  <a:pt x="5601" y="3191155"/>
                  <a:pt x="7453" y="3183578"/>
                  <a:pt x="13011" y="3177897"/>
                </a:cubicBezTo>
                <a:cubicBezTo>
                  <a:pt x="18570" y="3170320"/>
                  <a:pt x="25980" y="3166534"/>
                  <a:pt x="35245" y="3166534"/>
                </a:cubicBezTo>
                <a:close/>
                <a:moveTo>
                  <a:pt x="1233977" y="3152534"/>
                </a:moveTo>
                <a:cubicBezTo>
                  <a:pt x="1233977" y="3152534"/>
                  <a:pt x="1235856" y="3152534"/>
                  <a:pt x="1235856" y="3152534"/>
                </a:cubicBezTo>
                <a:cubicBezTo>
                  <a:pt x="1252775" y="3152534"/>
                  <a:pt x="1265934" y="3165413"/>
                  <a:pt x="1267814" y="3181972"/>
                </a:cubicBezTo>
                <a:cubicBezTo>
                  <a:pt x="1269693" y="3200371"/>
                  <a:pt x="1256535" y="3215090"/>
                  <a:pt x="1239616" y="3216928"/>
                </a:cubicBezTo>
                <a:cubicBezTo>
                  <a:pt x="1239616" y="3216928"/>
                  <a:pt x="1239616" y="3216928"/>
                  <a:pt x="1235856" y="3216928"/>
                </a:cubicBezTo>
                <a:cubicBezTo>
                  <a:pt x="1220817" y="3216928"/>
                  <a:pt x="1205778" y="3204050"/>
                  <a:pt x="1205778" y="3187491"/>
                </a:cubicBezTo>
                <a:cubicBezTo>
                  <a:pt x="1203899" y="3169093"/>
                  <a:pt x="1217059" y="3154374"/>
                  <a:pt x="1233977" y="3152534"/>
                </a:cubicBezTo>
                <a:close/>
                <a:moveTo>
                  <a:pt x="1082108" y="3135735"/>
                </a:moveTo>
                <a:cubicBezTo>
                  <a:pt x="1082108" y="3135735"/>
                  <a:pt x="1082108" y="3135735"/>
                  <a:pt x="1083975" y="3135735"/>
                </a:cubicBezTo>
                <a:cubicBezTo>
                  <a:pt x="1100774" y="3135735"/>
                  <a:pt x="1115705" y="3148705"/>
                  <a:pt x="1115705" y="3163528"/>
                </a:cubicBezTo>
                <a:cubicBezTo>
                  <a:pt x="1115705" y="3174644"/>
                  <a:pt x="1113839" y="3182055"/>
                  <a:pt x="1108239" y="3187613"/>
                </a:cubicBezTo>
                <a:cubicBezTo>
                  <a:pt x="1102640" y="3195025"/>
                  <a:pt x="1095174" y="3198731"/>
                  <a:pt x="1087709" y="3198731"/>
                </a:cubicBezTo>
                <a:cubicBezTo>
                  <a:pt x="1087709" y="3198731"/>
                  <a:pt x="1087709" y="3198731"/>
                  <a:pt x="1085842" y="3198731"/>
                </a:cubicBezTo>
                <a:cubicBezTo>
                  <a:pt x="1069043" y="3198731"/>
                  <a:pt x="1054111" y="3185761"/>
                  <a:pt x="1054111" y="3170939"/>
                </a:cubicBezTo>
                <a:cubicBezTo>
                  <a:pt x="1054111" y="3159822"/>
                  <a:pt x="1055978" y="3152411"/>
                  <a:pt x="1061577" y="3146853"/>
                </a:cubicBezTo>
                <a:cubicBezTo>
                  <a:pt x="1067176" y="3139441"/>
                  <a:pt x="1074642" y="3135735"/>
                  <a:pt x="1082108" y="3135735"/>
                </a:cubicBezTo>
                <a:close/>
                <a:moveTo>
                  <a:pt x="931828" y="3117536"/>
                </a:moveTo>
                <a:cubicBezTo>
                  <a:pt x="950768" y="3117536"/>
                  <a:pt x="964025" y="3130507"/>
                  <a:pt x="965919" y="3147181"/>
                </a:cubicBezTo>
                <a:cubicBezTo>
                  <a:pt x="965919" y="3165709"/>
                  <a:pt x="952660" y="3180532"/>
                  <a:pt x="935616" y="3180532"/>
                </a:cubicBezTo>
                <a:cubicBezTo>
                  <a:pt x="935616" y="3180532"/>
                  <a:pt x="935616" y="3180532"/>
                  <a:pt x="933722" y="3180532"/>
                </a:cubicBezTo>
                <a:cubicBezTo>
                  <a:pt x="916676" y="3180532"/>
                  <a:pt x="903418" y="3167562"/>
                  <a:pt x="901525" y="3152739"/>
                </a:cubicBezTo>
                <a:cubicBezTo>
                  <a:pt x="901525" y="3152739"/>
                  <a:pt x="901525" y="3152739"/>
                  <a:pt x="901525" y="3149034"/>
                </a:cubicBezTo>
                <a:cubicBezTo>
                  <a:pt x="901525" y="3134212"/>
                  <a:pt x="914782" y="3119389"/>
                  <a:pt x="931828" y="3117536"/>
                </a:cubicBezTo>
                <a:close/>
                <a:moveTo>
                  <a:pt x="781383" y="3097939"/>
                </a:moveTo>
                <a:cubicBezTo>
                  <a:pt x="799910" y="3097939"/>
                  <a:pt x="812880" y="3111098"/>
                  <a:pt x="812880" y="3128017"/>
                </a:cubicBezTo>
                <a:cubicBezTo>
                  <a:pt x="814733" y="3139296"/>
                  <a:pt x="811027" y="3146814"/>
                  <a:pt x="805468" y="3152454"/>
                </a:cubicBezTo>
                <a:cubicBezTo>
                  <a:pt x="799910" y="3159973"/>
                  <a:pt x="792499" y="3161854"/>
                  <a:pt x="785088" y="3163733"/>
                </a:cubicBezTo>
                <a:cubicBezTo>
                  <a:pt x="785088" y="3163733"/>
                  <a:pt x="785088" y="3163733"/>
                  <a:pt x="783236" y="3163733"/>
                </a:cubicBezTo>
                <a:cubicBezTo>
                  <a:pt x="766560" y="3163733"/>
                  <a:pt x="753590" y="3150573"/>
                  <a:pt x="751737" y="3133656"/>
                </a:cubicBezTo>
                <a:cubicBezTo>
                  <a:pt x="751737" y="3114857"/>
                  <a:pt x="764707" y="3099819"/>
                  <a:pt x="781383" y="3097939"/>
                </a:cubicBezTo>
                <a:close/>
                <a:moveTo>
                  <a:pt x="631594" y="3081140"/>
                </a:moveTo>
                <a:cubicBezTo>
                  <a:pt x="650122" y="3081140"/>
                  <a:pt x="663092" y="3094398"/>
                  <a:pt x="663092" y="3111444"/>
                </a:cubicBezTo>
                <a:cubicBezTo>
                  <a:pt x="664945" y="3130384"/>
                  <a:pt x="650122" y="3145535"/>
                  <a:pt x="633447" y="3145535"/>
                </a:cubicBezTo>
                <a:cubicBezTo>
                  <a:pt x="616772" y="3145535"/>
                  <a:pt x="601950" y="3132276"/>
                  <a:pt x="601950" y="3115231"/>
                </a:cubicBezTo>
                <a:cubicBezTo>
                  <a:pt x="601950" y="3115231"/>
                  <a:pt x="601950" y="3115231"/>
                  <a:pt x="601950" y="3113337"/>
                </a:cubicBezTo>
                <a:cubicBezTo>
                  <a:pt x="601950" y="3096291"/>
                  <a:pt x="614920" y="3081140"/>
                  <a:pt x="631594" y="3081140"/>
                </a:cubicBezTo>
                <a:close/>
                <a:moveTo>
                  <a:pt x="480627" y="3062942"/>
                </a:moveTo>
                <a:cubicBezTo>
                  <a:pt x="499291" y="3062942"/>
                  <a:pt x="512357" y="3075912"/>
                  <a:pt x="512357" y="3092586"/>
                </a:cubicBezTo>
                <a:cubicBezTo>
                  <a:pt x="512357" y="3103703"/>
                  <a:pt x="510490" y="3111114"/>
                  <a:pt x="504891" y="3116672"/>
                </a:cubicBezTo>
                <a:cubicBezTo>
                  <a:pt x="499291" y="3122232"/>
                  <a:pt x="491826" y="3125937"/>
                  <a:pt x="482492" y="3125937"/>
                </a:cubicBezTo>
                <a:cubicBezTo>
                  <a:pt x="465694" y="3125937"/>
                  <a:pt x="450762" y="3112967"/>
                  <a:pt x="450762" y="3096291"/>
                </a:cubicBezTo>
                <a:lnTo>
                  <a:pt x="450762" y="3094439"/>
                </a:lnTo>
                <a:cubicBezTo>
                  <a:pt x="450762" y="3077764"/>
                  <a:pt x="463828" y="3062942"/>
                  <a:pt x="480627" y="3062942"/>
                </a:cubicBezTo>
                <a:close/>
                <a:moveTo>
                  <a:pt x="330620" y="3044743"/>
                </a:moveTo>
                <a:cubicBezTo>
                  <a:pt x="349147" y="3044743"/>
                  <a:pt x="362117" y="3059566"/>
                  <a:pt x="362117" y="3076240"/>
                </a:cubicBezTo>
                <a:cubicBezTo>
                  <a:pt x="363970" y="3094768"/>
                  <a:pt x="349147" y="3107738"/>
                  <a:pt x="332473" y="3107738"/>
                </a:cubicBezTo>
                <a:cubicBezTo>
                  <a:pt x="315797" y="3107738"/>
                  <a:pt x="300974" y="3094768"/>
                  <a:pt x="300974" y="3078093"/>
                </a:cubicBezTo>
                <a:cubicBezTo>
                  <a:pt x="300974" y="3068829"/>
                  <a:pt x="304680" y="3059566"/>
                  <a:pt x="310239" y="3054008"/>
                </a:cubicBezTo>
                <a:cubicBezTo>
                  <a:pt x="315797" y="3048448"/>
                  <a:pt x="323208" y="3044743"/>
                  <a:pt x="330620" y="3044743"/>
                </a:cubicBezTo>
                <a:close/>
                <a:moveTo>
                  <a:pt x="182685" y="3026545"/>
                </a:moveTo>
                <a:cubicBezTo>
                  <a:pt x="199361" y="3026545"/>
                  <a:pt x="212331" y="3041263"/>
                  <a:pt x="214183" y="3057822"/>
                </a:cubicBezTo>
                <a:cubicBezTo>
                  <a:pt x="214183" y="3067021"/>
                  <a:pt x="210478" y="3074381"/>
                  <a:pt x="204919" y="3081740"/>
                </a:cubicBezTo>
                <a:cubicBezTo>
                  <a:pt x="199361" y="3087260"/>
                  <a:pt x="190096" y="3090940"/>
                  <a:pt x="182685" y="3090940"/>
                </a:cubicBezTo>
                <a:cubicBezTo>
                  <a:pt x="166011" y="3090940"/>
                  <a:pt x="153041" y="3078061"/>
                  <a:pt x="151188" y="3061502"/>
                </a:cubicBezTo>
                <a:lnTo>
                  <a:pt x="151188" y="3059662"/>
                </a:lnTo>
                <a:cubicBezTo>
                  <a:pt x="151188" y="3041263"/>
                  <a:pt x="164158" y="3028384"/>
                  <a:pt x="182685" y="3026545"/>
                </a:cubicBezTo>
                <a:close/>
                <a:moveTo>
                  <a:pt x="31499" y="3011276"/>
                </a:moveTo>
                <a:cubicBezTo>
                  <a:pt x="48173" y="3011276"/>
                  <a:pt x="62996" y="3025865"/>
                  <a:pt x="62996" y="3042423"/>
                </a:cubicBezTo>
                <a:cubicBezTo>
                  <a:pt x="62996" y="3051624"/>
                  <a:pt x="59290" y="3058982"/>
                  <a:pt x="53731" y="3066342"/>
                </a:cubicBezTo>
                <a:cubicBezTo>
                  <a:pt x="48173" y="3071861"/>
                  <a:pt x="40762" y="3075541"/>
                  <a:pt x="31499" y="3075541"/>
                </a:cubicBezTo>
                <a:cubicBezTo>
                  <a:pt x="14823" y="3075541"/>
                  <a:pt x="0" y="3060822"/>
                  <a:pt x="0" y="3044265"/>
                </a:cubicBezTo>
                <a:cubicBezTo>
                  <a:pt x="0" y="3035065"/>
                  <a:pt x="3706" y="3025865"/>
                  <a:pt x="9265" y="3020476"/>
                </a:cubicBezTo>
                <a:cubicBezTo>
                  <a:pt x="14823" y="3014956"/>
                  <a:pt x="22234" y="3011276"/>
                  <a:pt x="31499" y="3011276"/>
                </a:cubicBezTo>
                <a:close/>
                <a:moveTo>
                  <a:pt x="1230708" y="2998616"/>
                </a:moveTo>
                <a:cubicBezTo>
                  <a:pt x="1247125" y="2998616"/>
                  <a:pt x="1259894" y="3013438"/>
                  <a:pt x="1259894" y="3030044"/>
                </a:cubicBezTo>
                <a:cubicBezTo>
                  <a:pt x="1259894" y="3048573"/>
                  <a:pt x="1247125" y="3061543"/>
                  <a:pt x="1230708" y="3061543"/>
                </a:cubicBezTo>
                <a:cubicBezTo>
                  <a:pt x="1214292" y="3061543"/>
                  <a:pt x="1199699" y="3048573"/>
                  <a:pt x="1199699" y="3031897"/>
                </a:cubicBezTo>
                <a:cubicBezTo>
                  <a:pt x="1199699" y="3013438"/>
                  <a:pt x="1214292" y="2998616"/>
                  <a:pt x="1230708" y="2998616"/>
                </a:cubicBezTo>
                <a:close/>
                <a:moveTo>
                  <a:pt x="1080009" y="2980427"/>
                </a:moveTo>
                <a:cubicBezTo>
                  <a:pt x="1089274" y="2982267"/>
                  <a:pt x="1096685" y="2984106"/>
                  <a:pt x="1102243" y="2989626"/>
                </a:cubicBezTo>
                <a:cubicBezTo>
                  <a:pt x="1107801" y="2996986"/>
                  <a:pt x="1111506" y="3004345"/>
                  <a:pt x="1111506" y="3011703"/>
                </a:cubicBezTo>
                <a:cubicBezTo>
                  <a:pt x="1111506" y="3030024"/>
                  <a:pt x="1096685" y="3044743"/>
                  <a:pt x="1080009" y="3044743"/>
                </a:cubicBezTo>
                <a:cubicBezTo>
                  <a:pt x="1063334" y="3044743"/>
                  <a:pt x="1048511" y="3030024"/>
                  <a:pt x="1048511" y="3013544"/>
                </a:cubicBezTo>
                <a:cubicBezTo>
                  <a:pt x="1048511" y="3013544"/>
                  <a:pt x="1048511" y="3013544"/>
                  <a:pt x="1048511" y="3011703"/>
                </a:cubicBezTo>
                <a:cubicBezTo>
                  <a:pt x="1050364" y="2995146"/>
                  <a:pt x="1063334" y="2980427"/>
                  <a:pt x="1080009" y="2980427"/>
                </a:cubicBezTo>
                <a:close/>
                <a:moveTo>
                  <a:pt x="929990" y="2963636"/>
                </a:moveTo>
                <a:cubicBezTo>
                  <a:pt x="939321" y="2963636"/>
                  <a:pt x="946788" y="2967341"/>
                  <a:pt x="954253" y="2972899"/>
                </a:cubicBezTo>
                <a:cubicBezTo>
                  <a:pt x="959853" y="2978457"/>
                  <a:pt x="961720" y="2985868"/>
                  <a:pt x="961720" y="2995133"/>
                </a:cubicBezTo>
                <a:cubicBezTo>
                  <a:pt x="961720" y="3013661"/>
                  <a:pt x="948654" y="3026545"/>
                  <a:pt x="929990" y="3026545"/>
                </a:cubicBezTo>
                <a:cubicBezTo>
                  <a:pt x="920656" y="3026545"/>
                  <a:pt x="913191" y="3022925"/>
                  <a:pt x="909457" y="3017367"/>
                </a:cubicBezTo>
                <a:cubicBezTo>
                  <a:pt x="901991" y="3011808"/>
                  <a:pt x="900125" y="3002544"/>
                  <a:pt x="900125" y="2995133"/>
                </a:cubicBezTo>
                <a:lnTo>
                  <a:pt x="900125" y="2993280"/>
                </a:lnTo>
                <a:cubicBezTo>
                  <a:pt x="900125" y="2976605"/>
                  <a:pt x="913191" y="2963636"/>
                  <a:pt x="929990" y="2963636"/>
                </a:cubicBezTo>
                <a:close/>
                <a:moveTo>
                  <a:pt x="781834" y="2944045"/>
                </a:moveTo>
                <a:cubicBezTo>
                  <a:pt x="800362" y="2944045"/>
                  <a:pt x="813333" y="2958867"/>
                  <a:pt x="813333" y="2975542"/>
                </a:cubicBezTo>
                <a:cubicBezTo>
                  <a:pt x="811480" y="2994070"/>
                  <a:pt x="798510" y="3007040"/>
                  <a:pt x="781834" y="3007040"/>
                </a:cubicBezTo>
                <a:cubicBezTo>
                  <a:pt x="763307" y="3007040"/>
                  <a:pt x="750337" y="2992217"/>
                  <a:pt x="750337" y="2975542"/>
                </a:cubicBezTo>
                <a:lnTo>
                  <a:pt x="750337" y="2973689"/>
                </a:lnTo>
                <a:cubicBezTo>
                  <a:pt x="750337" y="2957015"/>
                  <a:pt x="765160" y="2944045"/>
                  <a:pt x="781834" y="2944045"/>
                </a:cubicBezTo>
                <a:close/>
                <a:moveTo>
                  <a:pt x="631135" y="2925855"/>
                </a:moveTo>
                <a:cubicBezTo>
                  <a:pt x="640256" y="2925855"/>
                  <a:pt x="649376" y="2929560"/>
                  <a:pt x="654849" y="2935118"/>
                </a:cubicBezTo>
                <a:cubicBezTo>
                  <a:pt x="660320" y="2942530"/>
                  <a:pt x="662145" y="2949941"/>
                  <a:pt x="662145" y="2957352"/>
                </a:cubicBezTo>
                <a:cubicBezTo>
                  <a:pt x="662145" y="2975880"/>
                  <a:pt x="647552" y="2988850"/>
                  <a:pt x="631135" y="2988850"/>
                </a:cubicBezTo>
                <a:cubicBezTo>
                  <a:pt x="614718" y="2988850"/>
                  <a:pt x="601950" y="2975880"/>
                  <a:pt x="601950" y="2957352"/>
                </a:cubicBezTo>
                <a:cubicBezTo>
                  <a:pt x="601950" y="2957352"/>
                  <a:pt x="601950" y="2957352"/>
                  <a:pt x="601950" y="2955499"/>
                </a:cubicBezTo>
                <a:cubicBezTo>
                  <a:pt x="601950" y="2938825"/>
                  <a:pt x="614718" y="2925855"/>
                  <a:pt x="631135" y="2925855"/>
                </a:cubicBezTo>
                <a:close/>
                <a:moveTo>
                  <a:pt x="482260" y="2907663"/>
                </a:moveTo>
                <a:cubicBezTo>
                  <a:pt x="500787" y="2909502"/>
                  <a:pt x="513757" y="2922382"/>
                  <a:pt x="513757" y="2940779"/>
                </a:cubicBezTo>
                <a:cubicBezTo>
                  <a:pt x="511905" y="2959178"/>
                  <a:pt x="498935" y="2972057"/>
                  <a:pt x="482260" y="2972057"/>
                </a:cubicBezTo>
                <a:cubicBezTo>
                  <a:pt x="482260" y="2972057"/>
                  <a:pt x="482260" y="2972057"/>
                  <a:pt x="480408" y="2972057"/>
                </a:cubicBezTo>
                <a:cubicBezTo>
                  <a:pt x="463732" y="2970217"/>
                  <a:pt x="450762" y="2957338"/>
                  <a:pt x="450762" y="2938940"/>
                </a:cubicBezTo>
                <a:cubicBezTo>
                  <a:pt x="452615" y="2920540"/>
                  <a:pt x="465585" y="2907663"/>
                  <a:pt x="482260" y="2907663"/>
                </a:cubicBezTo>
                <a:close/>
                <a:moveTo>
                  <a:pt x="333873" y="2890874"/>
                </a:moveTo>
                <a:cubicBezTo>
                  <a:pt x="333873" y="2890874"/>
                  <a:pt x="333873" y="2890874"/>
                  <a:pt x="335725" y="2890874"/>
                </a:cubicBezTo>
                <a:cubicBezTo>
                  <a:pt x="350548" y="2890874"/>
                  <a:pt x="365370" y="2905697"/>
                  <a:pt x="363517" y="2922371"/>
                </a:cubicBezTo>
                <a:cubicBezTo>
                  <a:pt x="363517" y="2940901"/>
                  <a:pt x="348696" y="2953870"/>
                  <a:pt x="332020" y="2953870"/>
                </a:cubicBezTo>
                <a:cubicBezTo>
                  <a:pt x="322755" y="2953870"/>
                  <a:pt x="315345" y="2950164"/>
                  <a:pt x="309786" y="2942754"/>
                </a:cubicBezTo>
                <a:cubicBezTo>
                  <a:pt x="304228" y="2937194"/>
                  <a:pt x="302376" y="2929783"/>
                  <a:pt x="302376" y="2922371"/>
                </a:cubicBezTo>
                <a:cubicBezTo>
                  <a:pt x="302376" y="2903844"/>
                  <a:pt x="315345" y="2890874"/>
                  <a:pt x="333873" y="2890874"/>
                </a:cubicBezTo>
                <a:close/>
                <a:moveTo>
                  <a:pt x="184085" y="2872682"/>
                </a:moveTo>
                <a:cubicBezTo>
                  <a:pt x="193349" y="2872682"/>
                  <a:pt x="200759" y="2876387"/>
                  <a:pt x="206318" y="2881945"/>
                </a:cubicBezTo>
                <a:cubicBezTo>
                  <a:pt x="211877" y="2887505"/>
                  <a:pt x="215582" y="2896768"/>
                  <a:pt x="215582" y="2904180"/>
                </a:cubicBezTo>
                <a:cubicBezTo>
                  <a:pt x="213730" y="2922707"/>
                  <a:pt x="200759" y="2935677"/>
                  <a:pt x="184085" y="2935677"/>
                </a:cubicBezTo>
                <a:cubicBezTo>
                  <a:pt x="165557" y="2935677"/>
                  <a:pt x="152587" y="2920855"/>
                  <a:pt x="152587" y="2904180"/>
                </a:cubicBezTo>
                <a:cubicBezTo>
                  <a:pt x="152587" y="2904180"/>
                  <a:pt x="152587" y="2904180"/>
                  <a:pt x="152587" y="2900474"/>
                </a:cubicBezTo>
                <a:cubicBezTo>
                  <a:pt x="154439" y="2885652"/>
                  <a:pt x="167410" y="2872682"/>
                  <a:pt x="184085" y="2872682"/>
                </a:cubicBezTo>
                <a:close/>
                <a:moveTo>
                  <a:pt x="35698" y="2857290"/>
                </a:moveTo>
                <a:cubicBezTo>
                  <a:pt x="44961" y="2857290"/>
                  <a:pt x="52372" y="2860995"/>
                  <a:pt x="57930" y="2866553"/>
                </a:cubicBezTo>
                <a:cubicBezTo>
                  <a:pt x="63489" y="2872113"/>
                  <a:pt x="67195" y="2881376"/>
                  <a:pt x="65342" y="2888788"/>
                </a:cubicBezTo>
                <a:cubicBezTo>
                  <a:pt x="65342" y="2907315"/>
                  <a:pt x="52372" y="2920285"/>
                  <a:pt x="35698" y="2920285"/>
                </a:cubicBezTo>
                <a:cubicBezTo>
                  <a:pt x="35698" y="2920285"/>
                  <a:pt x="35698" y="2920285"/>
                  <a:pt x="33845" y="2920285"/>
                </a:cubicBezTo>
                <a:cubicBezTo>
                  <a:pt x="17169" y="2918433"/>
                  <a:pt x="4199" y="2905462"/>
                  <a:pt x="4199" y="2888788"/>
                </a:cubicBezTo>
                <a:cubicBezTo>
                  <a:pt x="4199" y="2888788"/>
                  <a:pt x="4199" y="2888788"/>
                  <a:pt x="4199" y="2886935"/>
                </a:cubicBezTo>
                <a:cubicBezTo>
                  <a:pt x="6052" y="2868407"/>
                  <a:pt x="19022" y="2857290"/>
                  <a:pt x="35698" y="2857290"/>
                </a:cubicBezTo>
                <a:close/>
                <a:moveTo>
                  <a:pt x="1239616" y="2843716"/>
                </a:moveTo>
                <a:cubicBezTo>
                  <a:pt x="1256535" y="2845594"/>
                  <a:pt x="1269693" y="2860634"/>
                  <a:pt x="1267814" y="2877553"/>
                </a:cubicBezTo>
                <a:cubicBezTo>
                  <a:pt x="1265934" y="2896351"/>
                  <a:pt x="1252775" y="2907630"/>
                  <a:pt x="1235856" y="2907630"/>
                </a:cubicBezTo>
                <a:cubicBezTo>
                  <a:pt x="1235856" y="2907630"/>
                  <a:pt x="1233977" y="2907630"/>
                  <a:pt x="1233977" y="2907630"/>
                </a:cubicBezTo>
                <a:cubicBezTo>
                  <a:pt x="1217059" y="2905750"/>
                  <a:pt x="1203899" y="2890711"/>
                  <a:pt x="1205778" y="2873794"/>
                </a:cubicBezTo>
                <a:cubicBezTo>
                  <a:pt x="1205778" y="2873794"/>
                  <a:pt x="1205778" y="2873794"/>
                  <a:pt x="1205778" y="2871913"/>
                </a:cubicBezTo>
                <a:cubicBezTo>
                  <a:pt x="1207659" y="2854995"/>
                  <a:pt x="1222698" y="2841835"/>
                  <a:pt x="1239616" y="2843716"/>
                </a:cubicBezTo>
                <a:close/>
                <a:moveTo>
                  <a:pt x="1091228" y="2825040"/>
                </a:moveTo>
                <a:cubicBezTo>
                  <a:pt x="1108147" y="2826935"/>
                  <a:pt x="1121306" y="2842086"/>
                  <a:pt x="1119426" y="2859131"/>
                </a:cubicBezTo>
                <a:cubicBezTo>
                  <a:pt x="1117547" y="2878071"/>
                  <a:pt x="1104388" y="2889434"/>
                  <a:pt x="1087469" y="2889434"/>
                </a:cubicBezTo>
                <a:cubicBezTo>
                  <a:pt x="1087469" y="2889434"/>
                  <a:pt x="1085589" y="2889434"/>
                  <a:pt x="1085589" y="2889434"/>
                </a:cubicBezTo>
                <a:cubicBezTo>
                  <a:pt x="1076190" y="2889434"/>
                  <a:pt x="1068671" y="2885647"/>
                  <a:pt x="1063031" y="2879964"/>
                </a:cubicBezTo>
                <a:cubicBezTo>
                  <a:pt x="1057391" y="2872390"/>
                  <a:pt x="1055511" y="2864813"/>
                  <a:pt x="1057391" y="2855344"/>
                </a:cubicBezTo>
                <a:cubicBezTo>
                  <a:pt x="1057391" y="2836404"/>
                  <a:pt x="1072429" y="2825040"/>
                  <a:pt x="1091228" y="2825040"/>
                </a:cubicBezTo>
                <a:close/>
                <a:moveTo>
                  <a:pt x="942521" y="2806849"/>
                </a:moveTo>
                <a:cubicBezTo>
                  <a:pt x="959080" y="2808729"/>
                  <a:pt x="970119" y="2823767"/>
                  <a:pt x="970119" y="2842566"/>
                </a:cubicBezTo>
                <a:cubicBezTo>
                  <a:pt x="968280" y="2859485"/>
                  <a:pt x="955400" y="2872643"/>
                  <a:pt x="938842" y="2872643"/>
                </a:cubicBezTo>
                <a:cubicBezTo>
                  <a:pt x="937002" y="2872643"/>
                  <a:pt x="937002" y="2872643"/>
                  <a:pt x="935162" y="2872643"/>
                </a:cubicBezTo>
                <a:cubicBezTo>
                  <a:pt x="918603" y="2870764"/>
                  <a:pt x="905725" y="2855724"/>
                  <a:pt x="907564" y="2838807"/>
                </a:cubicBezTo>
                <a:cubicBezTo>
                  <a:pt x="907564" y="2838807"/>
                  <a:pt x="907564" y="2838807"/>
                  <a:pt x="907564" y="2835046"/>
                </a:cubicBezTo>
                <a:cubicBezTo>
                  <a:pt x="909405" y="2818128"/>
                  <a:pt x="924123" y="2806849"/>
                  <a:pt x="942521" y="2806849"/>
                </a:cubicBezTo>
                <a:close/>
                <a:moveTo>
                  <a:pt x="792294" y="2790498"/>
                </a:moveTo>
                <a:cubicBezTo>
                  <a:pt x="808853" y="2790498"/>
                  <a:pt x="821732" y="2807057"/>
                  <a:pt x="819892" y="2823614"/>
                </a:cubicBezTo>
                <a:cubicBezTo>
                  <a:pt x="819892" y="2840173"/>
                  <a:pt x="805173" y="2853052"/>
                  <a:pt x="790454" y="2853052"/>
                </a:cubicBezTo>
                <a:cubicBezTo>
                  <a:pt x="788614" y="2853052"/>
                  <a:pt x="788614" y="2853052"/>
                  <a:pt x="786774" y="2853052"/>
                </a:cubicBezTo>
                <a:cubicBezTo>
                  <a:pt x="770215" y="2851213"/>
                  <a:pt x="757338" y="2836495"/>
                  <a:pt x="759176" y="2819936"/>
                </a:cubicBezTo>
                <a:cubicBezTo>
                  <a:pt x="759176" y="2819936"/>
                  <a:pt x="759176" y="2819936"/>
                  <a:pt x="759176" y="2818095"/>
                </a:cubicBezTo>
                <a:cubicBezTo>
                  <a:pt x="761017" y="2801536"/>
                  <a:pt x="775735" y="2788658"/>
                  <a:pt x="792294" y="2790498"/>
                </a:cubicBezTo>
                <a:close/>
                <a:moveTo>
                  <a:pt x="5358508" y="2788637"/>
                </a:moveTo>
                <a:cubicBezTo>
                  <a:pt x="5367906" y="2788637"/>
                  <a:pt x="5375427" y="2790490"/>
                  <a:pt x="5382945" y="2797902"/>
                </a:cubicBezTo>
                <a:cubicBezTo>
                  <a:pt x="5388585" y="2803460"/>
                  <a:pt x="5392345" y="2810870"/>
                  <a:pt x="5392345" y="2818282"/>
                </a:cubicBezTo>
                <a:cubicBezTo>
                  <a:pt x="5392345" y="2823840"/>
                  <a:pt x="5390464" y="2827545"/>
                  <a:pt x="5388585" y="2831252"/>
                </a:cubicBezTo>
                <a:cubicBezTo>
                  <a:pt x="5386705" y="2834958"/>
                  <a:pt x="5384825" y="2838663"/>
                  <a:pt x="5381066" y="2842368"/>
                </a:cubicBezTo>
                <a:cubicBezTo>
                  <a:pt x="5375427" y="2847928"/>
                  <a:pt x="5367906" y="2851633"/>
                  <a:pt x="5360387" y="2851633"/>
                </a:cubicBezTo>
                <a:cubicBezTo>
                  <a:pt x="5358508" y="2851633"/>
                  <a:pt x="5358508" y="2851633"/>
                  <a:pt x="5358508" y="2851633"/>
                </a:cubicBezTo>
                <a:cubicBezTo>
                  <a:pt x="5350988" y="2851633"/>
                  <a:pt x="5341590" y="2847928"/>
                  <a:pt x="5335950" y="2842368"/>
                </a:cubicBezTo>
                <a:cubicBezTo>
                  <a:pt x="5334070" y="2838663"/>
                  <a:pt x="5330311" y="2834958"/>
                  <a:pt x="5330311" y="2831252"/>
                </a:cubicBezTo>
                <a:cubicBezTo>
                  <a:pt x="5328430" y="2827545"/>
                  <a:pt x="5326551" y="2823840"/>
                  <a:pt x="5326551" y="2818282"/>
                </a:cubicBezTo>
                <a:cubicBezTo>
                  <a:pt x="5326551" y="2810870"/>
                  <a:pt x="5330311" y="2803460"/>
                  <a:pt x="5335950" y="2797902"/>
                </a:cubicBezTo>
                <a:cubicBezTo>
                  <a:pt x="5341590" y="2790490"/>
                  <a:pt x="5350988" y="2788637"/>
                  <a:pt x="5358508" y="2788637"/>
                </a:cubicBezTo>
                <a:close/>
                <a:moveTo>
                  <a:pt x="643905" y="2772309"/>
                </a:moveTo>
                <a:cubicBezTo>
                  <a:pt x="660464" y="2774149"/>
                  <a:pt x="673343" y="2788867"/>
                  <a:pt x="671503" y="2805426"/>
                </a:cubicBezTo>
                <a:cubicBezTo>
                  <a:pt x="669663" y="2823825"/>
                  <a:pt x="656784" y="2834864"/>
                  <a:pt x="640225" y="2834864"/>
                </a:cubicBezTo>
                <a:cubicBezTo>
                  <a:pt x="640225" y="2834864"/>
                  <a:pt x="638387" y="2834864"/>
                  <a:pt x="638387" y="2834864"/>
                </a:cubicBezTo>
                <a:cubicBezTo>
                  <a:pt x="629187" y="2834864"/>
                  <a:pt x="621828" y="2829344"/>
                  <a:pt x="618148" y="2823825"/>
                </a:cubicBezTo>
                <a:cubicBezTo>
                  <a:pt x="612629" y="2818305"/>
                  <a:pt x="608949" y="2809106"/>
                  <a:pt x="610789" y="2801746"/>
                </a:cubicBezTo>
                <a:cubicBezTo>
                  <a:pt x="612629" y="2783349"/>
                  <a:pt x="627346" y="2770470"/>
                  <a:pt x="643905" y="2772309"/>
                </a:cubicBezTo>
                <a:close/>
                <a:moveTo>
                  <a:pt x="495518" y="2752755"/>
                </a:moveTo>
                <a:cubicBezTo>
                  <a:pt x="512076" y="2754635"/>
                  <a:pt x="524956" y="2769674"/>
                  <a:pt x="523116" y="2786594"/>
                </a:cubicBezTo>
                <a:cubicBezTo>
                  <a:pt x="521276" y="2805391"/>
                  <a:pt x="508397" y="2816670"/>
                  <a:pt x="491838" y="2816670"/>
                </a:cubicBezTo>
                <a:cubicBezTo>
                  <a:pt x="491838" y="2816670"/>
                  <a:pt x="489999" y="2816670"/>
                  <a:pt x="489999" y="2816670"/>
                </a:cubicBezTo>
                <a:cubicBezTo>
                  <a:pt x="473440" y="2814791"/>
                  <a:pt x="460561" y="2799751"/>
                  <a:pt x="462401" y="2782833"/>
                </a:cubicBezTo>
                <a:cubicBezTo>
                  <a:pt x="462401" y="2782833"/>
                  <a:pt x="462401" y="2782833"/>
                  <a:pt x="462401" y="2780954"/>
                </a:cubicBezTo>
                <a:cubicBezTo>
                  <a:pt x="464241" y="2764034"/>
                  <a:pt x="477120" y="2750876"/>
                  <a:pt x="495518" y="2752755"/>
                </a:cubicBezTo>
                <a:close/>
                <a:moveTo>
                  <a:pt x="347130" y="2734569"/>
                </a:moveTo>
                <a:cubicBezTo>
                  <a:pt x="363689" y="2736448"/>
                  <a:pt x="376568" y="2751487"/>
                  <a:pt x="374728" y="2768405"/>
                </a:cubicBezTo>
                <a:cubicBezTo>
                  <a:pt x="372888" y="2787204"/>
                  <a:pt x="360009" y="2798483"/>
                  <a:pt x="343450" y="2798483"/>
                </a:cubicBezTo>
                <a:cubicBezTo>
                  <a:pt x="341612" y="2798483"/>
                  <a:pt x="341612" y="2798483"/>
                  <a:pt x="339771" y="2798483"/>
                </a:cubicBezTo>
                <a:cubicBezTo>
                  <a:pt x="332412" y="2798483"/>
                  <a:pt x="325053" y="2794724"/>
                  <a:pt x="319533" y="2787204"/>
                </a:cubicBezTo>
                <a:cubicBezTo>
                  <a:pt x="314014" y="2781565"/>
                  <a:pt x="312174" y="2774045"/>
                  <a:pt x="312174" y="2764646"/>
                </a:cubicBezTo>
                <a:cubicBezTo>
                  <a:pt x="314014" y="2745847"/>
                  <a:pt x="328733" y="2732689"/>
                  <a:pt x="347130" y="2734569"/>
                </a:cubicBezTo>
                <a:close/>
                <a:moveTo>
                  <a:pt x="199184" y="2716362"/>
                </a:moveTo>
                <a:cubicBezTo>
                  <a:pt x="215743" y="2718229"/>
                  <a:pt x="226782" y="2733161"/>
                  <a:pt x="224942" y="2751826"/>
                </a:cubicBezTo>
                <a:cubicBezTo>
                  <a:pt x="224942" y="2768624"/>
                  <a:pt x="210223" y="2781691"/>
                  <a:pt x="195504" y="2781691"/>
                </a:cubicBezTo>
                <a:cubicBezTo>
                  <a:pt x="193664" y="2781691"/>
                  <a:pt x="193664" y="2781691"/>
                  <a:pt x="191824" y="2779824"/>
                </a:cubicBezTo>
                <a:cubicBezTo>
                  <a:pt x="175265" y="2779824"/>
                  <a:pt x="162387" y="2764892"/>
                  <a:pt x="164226" y="2746227"/>
                </a:cubicBezTo>
                <a:cubicBezTo>
                  <a:pt x="164226" y="2746227"/>
                  <a:pt x="164226" y="2746227"/>
                  <a:pt x="164226" y="2744360"/>
                </a:cubicBezTo>
                <a:cubicBezTo>
                  <a:pt x="166067" y="2727561"/>
                  <a:pt x="180785" y="2714496"/>
                  <a:pt x="199184" y="2716362"/>
                </a:cubicBezTo>
                <a:close/>
                <a:moveTo>
                  <a:pt x="48956" y="2700984"/>
                </a:moveTo>
                <a:cubicBezTo>
                  <a:pt x="65515" y="2702864"/>
                  <a:pt x="78394" y="2717902"/>
                  <a:pt x="76554" y="2734820"/>
                </a:cubicBezTo>
                <a:cubicBezTo>
                  <a:pt x="74715" y="2753618"/>
                  <a:pt x="61835" y="2764897"/>
                  <a:pt x="45277" y="2764897"/>
                </a:cubicBezTo>
                <a:cubicBezTo>
                  <a:pt x="45277" y="2764897"/>
                  <a:pt x="43437" y="2764897"/>
                  <a:pt x="43437" y="2764897"/>
                </a:cubicBezTo>
                <a:cubicBezTo>
                  <a:pt x="26878" y="2763018"/>
                  <a:pt x="14000" y="2747980"/>
                  <a:pt x="15839" y="2731060"/>
                </a:cubicBezTo>
                <a:cubicBezTo>
                  <a:pt x="17680" y="2712263"/>
                  <a:pt x="32397" y="2699103"/>
                  <a:pt x="48956" y="2700984"/>
                </a:cubicBezTo>
                <a:close/>
                <a:moveTo>
                  <a:pt x="1261694" y="2691579"/>
                </a:moveTo>
                <a:cubicBezTo>
                  <a:pt x="1278252" y="2693446"/>
                  <a:pt x="1289291" y="2710245"/>
                  <a:pt x="1287452" y="2727043"/>
                </a:cubicBezTo>
                <a:cubicBezTo>
                  <a:pt x="1283773" y="2743842"/>
                  <a:pt x="1270893" y="2755041"/>
                  <a:pt x="1256173" y="2755041"/>
                </a:cubicBezTo>
                <a:cubicBezTo>
                  <a:pt x="1254335" y="2755041"/>
                  <a:pt x="1252493" y="2755041"/>
                  <a:pt x="1250655" y="2753175"/>
                </a:cubicBezTo>
                <a:cubicBezTo>
                  <a:pt x="1243295" y="2753175"/>
                  <a:pt x="1235936" y="2747574"/>
                  <a:pt x="1230416" y="2741975"/>
                </a:cubicBezTo>
                <a:cubicBezTo>
                  <a:pt x="1226736" y="2734509"/>
                  <a:pt x="1224897" y="2727043"/>
                  <a:pt x="1226736" y="2717711"/>
                </a:cubicBezTo>
                <a:cubicBezTo>
                  <a:pt x="1228576" y="2699045"/>
                  <a:pt x="1245135" y="2687847"/>
                  <a:pt x="1261694" y="2691579"/>
                </a:cubicBezTo>
                <a:close/>
                <a:moveTo>
                  <a:pt x="5248143" y="2678008"/>
                </a:moveTo>
                <a:cubicBezTo>
                  <a:pt x="5256139" y="2678008"/>
                  <a:pt x="5263909" y="2680768"/>
                  <a:pt x="5269390" y="2686287"/>
                </a:cubicBezTo>
                <a:cubicBezTo>
                  <a:pt x="5276699" y="2693646"/>
                  <a:pt x="5280355" y="2701006"/>
                  <a:pt x="5280355" y="2708365"/>
                </a:cubicBezTo>
                <a:cubicBezTo>
                  <a:pt x="5280355" y="2717564"/>
                  <a:pt x="5276699" y="2724924"/>
                  <a:pt x="5271217" y="2730442"/>
                </a:cubicBezTo>
                <a:cubicBezTo>
                  <a:pt x="5265735" y="2735963"/>
                  <a:pt x="5256598" y="2739642"/>
                  <a:pt x="5249286" y="2739642"/>
                </a:cubicBezTo>
                <a:cubicBezTo>
                  <a:pt x="5240148" y="2739642"/>
                  <a:pt x="5232837" y="2735963"/>
                  <a:pt x="5227355" y="2730442"/>
                </a:cubicBezTo>
                <a:cubicBezTo>
                  <a:pt x="5214561" y="2717564"/>
                  <a:pt x="5214561" y="2697326"/>
                  <a:pt x="5225527" y="2686287"/>
                </a:cubicBezTo>
                <a:cubicBezTo>
                  <a:pt x="5231923" y="2680768"/>
                  <a:pt x="5240148" y="2678008"/>
                  <a:pt x="5248143" y="2678008"/>
                </a:cubicBezTo>
                <a:close/>
                <a:moveTo>
                  <a:pt x="5471427" y="2677892"/>
                </a:moveTo>
                <a:cubicBezTo>
                  <a:pt x="5479301" y="2677892"/>
                  <a:pt x="5486713" y="2681090"/>
                  <a:pt x="5492271" y="2686574"/>
                </a:cubicBezTo>
                <a:cubicBezTo>
                  <a:pt x="5497831" y="2692056"/>
                  <a:pt x="5501536" y="2699367"/>
                  <a:pt x="5501536" y="2708505"/>
                </a:cubicBezTo>
                <a:cubicBezTo>
                  <a:pt x="5501536" y="2715816"/>
                  <a:pt x="5497831" y="2723127"/>
                  <a:pt x="5492271" y="2730437"/>
                </a:cubicBezTo>
                <a:cubicBezTo>
                  <a:pt x="5484861" y="2735920"/>
                  <a:pt x="5477449" y="2739575"/>
                  <a:pt x="5470039" y="2739575"/>
                </a:cubicBezTo>
                <a:cubicBezTo>
                  <a:pt x="5460774" y="2739575"/>
                  <a:pt x="5453363" y="2735920"/>
                  <a:pt x="5447804" y="2730437"/>
                </a:cubicBezTo>
                <a:cubicBezTo>
                  <a:pt x="5442246" y="2724953"/>
                  <a:pt x="5438541" y="2717644"/>
                  <a:pt x="5438541" y="2708505"/>
                </a:cubicBezTo>
                <a:cubicBezTo>
                  <a:pt x="5438541" y="2701194"/>
                  <a:pt x="5442246" y="2693883"/>
                  <a:pt x="5447804" y="2688402"/>
                </a:cubicBezTo>
                <a:cubicBezTo>
                  <a:pt x="5455215" y="2681090"/>
                  <a:pt x="5463553" y="2677892"/>
                  <a:pt x="5471427" y="2677892"/>
                </a:cubicBezTo>
                <a:close/>
                <a:moveTo>
                  <a:pt x="1113746" y="2673387"/>
                </a:moveTo>
                <a:cubicBezTo>
                  <a:pt x="1121106" y="2675253"/>
                  <a:pt x="1128465" y="2678985"/>
                  <a:pt x="1133985" y="2686452"/>
                </a:cubicBezTo>
                <a:cubicBezTo>
                  <a:pt x="1137665" y="2692051"/>
                  <a:pt x="1139505" y="2701384"/>
                  <a:pt x="1137665" y="2708850"/>
                </a:cubicBezTo>
                <a:cubicBezTo>
                  <a:pt x="1135825" y="2725649"/>
                  <a:pt x="1122946" y="2736848"/>
                  <a:pt x="1108227" y="2736848"/>
                </a:cubicBezTo>
                <a:cubicBezTo>
                  <a:pt x="1106387" y="2736848"/>
                  <a:pt x="1104547" y="2736848"/>
                  <a:pt x="1102707" y="2736848"/>
                </a:cubicBezTo>
                <a:cubicBezTo>
                  <a:pt x="1086149" y="2733114"/>
                  <a:pt x="1075110" y="2716317"/>
                  <a:pt x="1076949" y="2699517"/>
                </a:cubicBezTo>
                <a:cubicBezTo>
                  <a:pt x="1076949" y="2699517"/>
                  <a:pt x="1076949" y="2699517"/>
                  <a:pt x="1076949" y="2697650"/>
                </a:cubicBezTo>
                <a:cubicBezTo>
                  <a:pt x="1080629" y="2680851"/>
                  <a:pt x="1097187" y="2669654"/>
                  <a:pt x="1113746" y="2673387"/>
                </a:cubicBezTo>
                <a:close/>
                <a:moveTo>
                  <a:pt x="963275" y="2655195"/>
                </a:moveTo>
                <a:cubicBezTo>
                  <a:pt x="979724" y="2657061"/>
                  <a:pt x="992517" y="2673860"/>
                  <a:pt x="988862" y="2690657"/>
                </a:cubicBezTo>
                <a:cubicBezTo>
                  <a:pt x="987033" y="2707457"/>
                  <a:pt x="974240" y="2718656"/>
                  <a:pt x="957792" y="2718656"/>
                </a:cubicBezTo>
                <a:cubicBezTo>
                  <a:pt x="957792" y="2718656"/>
                  <a:pt x="955965" y="2718656"/>
                  <a:pt x="954137" y="2718656"/>
                </a:cubicBezTo>
                <a:cubicBezTo>
                  <a:pt x="937689" y="2714923"/>
                  <a:pt x="926723" y="2699990"/>
                  <a:pt x="928550" y="2683193"/>
                </a:cubicBezTo>
                <a:cubicBezTo>
                  <a:pt x="928550" y="2683193"/>
                  <a:pt x="928550" y="2683193"/>
                  <a:pt x="928550" y="2681326"/>
                </a:cubicBezTo>
                <a:cubicBezTo>
                  <a:pt x="932205" y="2664527"/>
                  <a:pt x="946825" y="2651461"/>
                  <a:pt x="963275" y="2655195"/>
                </a:cubicBezTo>
                <a:close/>
                <a:moveTo>
                  <a:pt x="815131" y="2636510"/>
                </a:moveTo>
                <a:cubicBezTo>
                  <a:pt x="831690" y="2638350"/>
                  <a:pt x="842730" y="2654909"/>
                  <a:pt x="840890" y="2671467"/>
                </a:cubicBezTo>
                <a:cubicBezTo>
                  <a:pt x="837210" y="2688025"/>
                  <a:pt x="824331" y="2699064"/>
                  <a:pt x="809612" y="2699064"/>
                </a:cubicBezTo>
                <a:cubicBezTo>
                  <a:pt x="807772" y="2699064"/>
                  <a:pt x="805932" y="2699064"/>
                  <a:pt x="805932" y="2699064"/>
                </a:cubicBezTo>
                <a:cubicBezTo>
                  <a:pt x="796733" y="2697225"/>
                  <a:pt x="789374" y="2693545"/>
                  <a:pt x="785695" y="2686185"/>
                </a:cubicBezTo>
                <a:cubicBezTo>
                  <a:pt x="780174" y="2680666"/>
                  <a:pt x="778335" y="2671467"/>
                  <a:pt x="780174" y="2664107"/>
                </a:cubicBezTo>
                <a:cubicBezTo>
                  <a:pt x="782015" y="2645709"/>
                  <a:pt x="798574" y="2634670"/>
                  <a:pt x="815131" y="2636510"/>
                </a:cubicBezTo>
                <a:close/>
                <a:moveTo>
                  <a:pt x="666625" y="2618321"/>
                </a:moveTo>
                <a:cubicBezTo>
                  <a:pt x="674144" y="2620162"/>
                  <a:pt x="681663" y="2623841"/>
                  <a:pt x="685423" y="2631201"/>
                </a:cubicBezTo>
                <a:cubicBezTo>
                  <a:pt x="691062" y="2636720"/>
                  <a:pt x="692942" y="2645920"/>
                  <a:pt x="691062" y="2653279"/>
                </a:cubicBezTo>
                <a:cubicBezTo>
                  <a:pt x="689183" y="2669838"/>
                  <a:pt x="676024" y="2680876"/>
                  <a:pt x="660985" y="2680876"/>
                </a:cubicBezTo>
                <a:cubicBezTo>
                  <a:pt x="659105" y="2680876"/>
                  <a:pt x="657225" y="2680876"/>
                  <a:pt x="655346" y="2680876"/>
                </a:cubicBezTo>
                <a:cubicBezTo>
                  <a:pt x="638427" y="2679036"/>
                  <a:pt x="627148" y="2662479"/>
                  <a:pt x="629027" y="2645920"/>
                </a:cubicBezTo>
                <a:cubicBezTo>
                  <a:pt x="629027" y="2645920"/>
                  <a:pt x="629027" y="2645920"/>
                  <a:pt x="630908" y="2644080"/>
                </a:cubicBezTo>
                <a:cubicBezTo>
                  <a:pt x="632786" y="2627521"/>
                  <a:pt x="649706" y="2616482"/>
                  <a:pt x="666625" y="2618321"/>
                </a:cubicBezTo>
                <a:close/>
                <a:moveTo>
                  <a:pt x="516090" y="2598769"/>
                </a:moveTo>
                <a:cubicBezTo>
                  <a:pt x="532888" y="2602528"/>
                  <a:pt x="545955" y="2617566"/>
                  <a:pt x="542222" y="2634487"/>
                </a:cubicBezTo>
                <a:cubicBezTo>
                  <a:pt x="540355" y="2651405"/>
                  <a:pt x="527289" y="2662684"/>
                  <a:pt x="512357" y="2662684"/>
                </a:cubicBezTo>
                <a:cubicBezTo>
                  <a:pt x="510490" y="2662684"/>
                  <a:pt x="508625" y="2662684"/>
                  <a:pt x="506758" y="2662684"/>
                </a:cubicBezTo>
                <a:cubicBezTo>
                  <a:pt x="489960" y="2660804"/>
                  <a:pt x="478760" y="2643886"/>
                  <a:pt x="480627" y="2626967"/>
                </a:cubicBezTo>
                <a:cubicBezTo>
                  <a:pt x="480627" y="2626967"/>
                  <a:pt x="480627" y="2626967"/>
                  <a:pt x="480627" y="2625088"/>
                </a:cubicBezTo>
                <a:cubicBezTo>
                  <a:pt x="484359" y="2608168"/>
                  <a:pt x="499291" y="2596889"/>
                  <a:pt x="516090" y="2598769"/>
                </a:cubicBezTo>
                <a:close/>
                <a:moveTo>
                  <a:pt x="368169" y="2580582"/>
                </a:moveTo>
                <a:cubicBezTo>
                  <a:pt x="384967" y="2584341"/>
                  <a:pt x="396167" y="2599379"/>
                  <a:pt x="394300" y="2616298"/>
                </a:cubicBezTo>
                <a:cubicBezTo>
                  <a:pt x="392433" y="2633216"/>
                  <a:pt x="379368" y="2644497"/>
                  <a:pt x="362570" y="2644497"/>
                </a:cubicBezTo>
                <a:cubicBezTo>
                  <a:pt x="360703" y="2644497"/>
                  <a:pt x="360703" y="2644497"/>
                  <a:pt x="358837" y="2644497"/>
                </a:cubicBezTo>
                <a:cubicBezTo>
                  <a:pt x="342039" y="2642615"/>
                  <a:pt x="328972" y="2625698"/>
                  <a:pt x="332705" y="2608778"/>
                </a:cubicBezTo>
                <a:cubicBezTo>
                  <a:pt x="332705" y="2608778"/>
                  <a:pt x="332705" y="2608778"/>
                  <a:pt x="332705" y="2606899"/>
                </a:cubicBezTo>
                <a:cubicBezTo>
                  <a:pt x="334572" y="2589980"/>
                  <a:pt x="351370" y="2578701"/>
                  <a:pt x="368169" y="2580582"/>
                </a:cubicBezTo>
                <a:close/>
                <a:moveTo>
                  <a:pt x="5136925" y="2566077"/>
                </a:moveTo>
                <a:cubicBezTo>
                  <a:pt x="5144695" y="2566077"/>
                  <a:pt x="5152461" y="2568896"/>
                  <a:pt x="5157945" y="2574535"/>
                </a:cubicBezTo>
                <a:cubicBezTo>
                  <a:pt x="5172565" y="2589573"/>
                  <a:pt x="5172565" y="2608372"/>
                  <a:pt x="5159772" y="2621532"/>
                </a:cubicBezTo>
                <a:cubicBezTo>
                  <a:pt x="5154289" y="2627171"/>
                  <a:pt x="5146979" y="2629051"/>
                  <a:pt x="5137841" y="2629051"/>
                </a:cubicBezTo>
                <a:cubicBezTo>
                  <a:pt x="5130529" y="2629051"/>
                  <a:pt x="5123218" y="2627171"/>
                  <a:pt x="5115909" y="2621532"/>
                </a:cubicBezTo>
                <a:cubicBezTo>
                  <a:pt x="5110423" y="2614012"/>
                  <a:pt x="5106769" y="2606494"/>
                  <a:pt x="5106769" y="2597094"/>
                </a:cubicBezTo>
                <a:cubicBezTo>
                  <a:pt x="5106769" y="2589573"/>
                  <a:pt x="5110423" y="2580174"/>
                  <a:pt x="5115909" y="2574535"/>
                </a:cubicBezTo>
                <a:cubicBezTo>
                  <a:pt x="5121391" y="2568896"/>
                  <a:pt x="5129157" y="2566077"/>
                  <a:pt x="5136925" y="2566077"/>
                </a:cubicBezTo>
                <a:close/>
                <a:moveTo>
                  <a:pt x="5582495" y="2566005"/>
                </a:moveTo>
                <a:cubicBezTo>
                  <a:pt x="5590661" y="2566005"/>
                  <a:pt x="5598594" y="2568825"/>
                  <a:pt x="5604195" y="2574465"/>
                </a:cubicBezTo>
                <a:cubicBezTo>
                  <a:pt x="5609793" y="2580104"/>
                  <a:pt x="5613526" y="2589503"/>
                  <a:pt x="5613526" y="2597023"/>
                </a:cubicBezTo>
                <a:cubicBezTo>
                  <a:pt x="5613526" y="2606422"/>
                  <a:pt x="5609793" y="2613942"/>
                  <a:pt x="5604195" y="2619581"/>
                </a:cubicBezTo>
                <a:cubicBezTo>
                  <a:pt x="5596727" y="2627100"/>
                  <a:pt x="5589261" y="2628980"/>
                  <a:pt x="5579929" y="2628980"/>
                </a:cubicBezTo>
                <a:cubicBezTo>
                  <a:pt x="5572463" y="2628980"/>
                  <a:pt x="5564997" y="2627100"/>
                  <a:pt x="5559397" y="2621461"/>
                </a:cubicBezTo>
                <a:cubicBezTo>
                  <a:pt x="5546331" y="2608302"/>
                  <a:pt x="5546331" y="2589503"/>
                  <a:pt x="5559397" y="2576344"/>
                </a:cubicBezTo>
                <a:lnTo>
                  <a:pt x="5559397" y="2574465"/>
                </a:lnTo>
                <a:cubicBezTo>
                  <a:pt x="5565931" y="2568825"/>
                  <a:pt x="5574329" y="2566005"/>
                  <a:pt x="5582495" y="2566005"/>
                </a:cubicBezTo>
                <a:close/>
                <a:moveTo>
                  <a:pt x="219583" y="2562377"/>
                </a:moveTo>
                <a:cubicBezTo>
                  <a:pt x="236500" y="2566109"/>
                  <a:pt x="247779" y="2581041"/>
                  <a:pt x="245900" y="2597839"/>
                </a:cubicBezTo>
                <a:cubicBezTo>
                  <a:pt x="242141" y="2616505"/>
                  <a:pt x="228982" y="2627703"/>
                  <a:pt x="213942" y="2627703"/>
                </a:cubicBezTo>
                <a:cubicBezTo>
                  <a:pt x="212063" y="2627703"/>
                  <a:pt x="210183" y="2625836"/>
                  <a:pt x="210183" y="2625836"/>
                </a:cubicBezTo>
                <a:cubicBezTo>
                  <a:pt x="200784" y="2625836"/>
                  <a:pt x="193264" y="2620237"/>
                  <a:pt x="189505" y="2614638"/>
                </a:cubicBezTo>
                <a:cubicBezTo>
                  <a:pt x="183865" y="2607172"/>
                  <a:pt x="181985" y="2599706"/>
                  <a:pt x="183865" y="2590373"/>
                </a:cubicBezTo>
                <a:cubicBezTo>
                  <a:pt x="185746" y="2571708"/>
                  <a:pt x="200784" y="2560510"/>
                  <a:pt x="219583" y="2562377"/>
                </a:cubicBezTo>
                <a:close/>
                <a:moveTo>
                  <a:pt x="5357825" y="2557626"/>
                </a:moveTo>
                <a:cubicBezTo>
                  <a:pt x="5365937" y="2557626"/>
                  <a:pt x="5374279" y="2560385"/>
                  <a:pt x="5380767" y="2565905"/>
                </a:cubicBezTo>
                <a:cubicBezTo>
                  <a:pt x="5380767" y="2565905"/>
                  <a:pt x="5380767" y="2565905"/>
                  <a:pt x="5382623" y="2567745"/>
                </a:cubicBezTo>
                <a:cubicBezTo>
                  <a:pt x="5393745" y="2578784"/>
                  <a:pt x="5393745" y="2599023"/>
                  <a:pt x="5380767" y="2610062"/>
                </a:cubicBezTo>
                <a:cubicBezTo>
                  <a:pt x="5375207" y="2615582"/>
                  <a:pt x="5367791" y="2619261"/>
                  <a:pt x="5360375" y="2619261"/>
                </a:cubicBezTo>
                <a:cubicBezTo>
                  <a:pt x="5351106" y="2619261"/>
                  <a:pt x="5343691" y="2615582"/>
                  <a:pt x="5338128" y="2610062"/>
                </a:cubicBezTo>
                <a:cubicBezTo>
                  <a:pt x="5325151" y="2597183"/>
                  <a:pt x="5325151" y="2576944"/>
                  <a:pt x="5336275" y="2565905"/>
                </a:cubicBezTo>
                <a:cubicBezTo>
                  <a:pt x="5341836" y="2560385"/>
                  <a:pt x="5349716" y="2557626"/>
                  <a:pt x="5357825" y="2557626"/>
                </a:cubicBezTo>
                <a:close/>
                <a:moveTo>
                  <a:pt x="69527" y="2546996"/>
                </a:moveTo>
                <a:cubicBezTo>
                  <a:pt x="86326" y="2550757"/>
                  <a:pt x="99392" y="2565795"/>
                  <a:pt x="95660" y="2582714"/>
                </a:cubicBezTo>
                <a:cubicBezTo>
                  <a:pt x="93793" y="2599632"/>
                  <a:pt x="80727" y="2610912"/>
                  <a:pt x="65795" y="2610912"/>
                </a:cubicBezTo>
                <a:cubicBezTo>
                  <a:pt x="63928" y="2610912"/>
                  <a:pt x="62062" y="2610912"/>
                  <a:pt x="60196" y="2610912"/>
                </a:cubicBezTo>
                <a:cubicBezTo>
                  <a:pt x="43397" y="2609032"/>
                  <a:pt x="32197" y="2592112"/>
                  <a:pt x="34064" y="2575194"/>
                </a:cubicBezTo>
                <a:cubicBezTo>
                  <a:pt x="34064" y="2575194"/>
                  <a:pt x="34064" y="2575194"/>
                  <a:pt x="34064" y="2573315"/>
                </a:cubicBezTo>
                <a:cubicBezTo>
                  <a:pt x="37797" y="2556395"/>
                  <a:pt x="52728" y="2545116"/>
                  <a:pt x="69527" y="2546996"/>
                </a:cubicBezTo>
                <a:close/>
                <a:moveTo>
                  <a:pt x="1297223" y="2542140"/>
                </a:moveTo>
                <a:cubicBezTo>
                  <a:pt x="1306557" y="2543969"/>
                  <a:pt x="1312157" y="2549451"/>
                  <a:pt x="1315889" y="2554934"/>
                </a:cubicBezTo>
                <a:cubicBezTo>
                  <a:pt x="1321489" y="2562245"/>
                  <a:pt x="1321489" y="2571382"/>
                  <a:pt x="1319622" y="2578693"/>
                </a:cubicBezTo>
                <a:cubicBezTo>
                  <a:pt x="1315889" y="2593315"/>
                  <a:pt x="1302824" y="2602452"/>
                  <a:pt x="1289759" y="2602452"/>
                </a:cubicBezTo>
                <a:cubicBezTo>
                  <a:pt x="1286025" y="2602452"/>
                  <a:pt x="1284158" y="2602452"/>
                  <a:pt x="1282292" y="2602452"/>
                </a:cubicBezTo>
                <a:cubicBezTo>
                  <a:pt x="1265493" y="2598797"/>
                  <a:pt x="1254295" y="2580521"/>
                  <a:pt x="1259894" y="2565900"/>
                </a:cubicBezTo>
                <a:cubicBezTo>
                  <a:pt x="1259894" y="2565900"/>
                  <a:pt x="1259894" y="2565900"/>
                  <a:pt x="1259894" y="2564071"/>
                </a:cubicBezTo>
                <a:cubicBezTo>
                  <a:pt x="1263626" y="2547623"/>
                  <a:pt x="1282292" y="2536658"/>
                  <a:pt x="1297223" y="2542140"/>
                </a:cubicBezTo>
                <a:close/>
                <a:moveTo>
                  <a:pt x="1146692" y="2522666"/>
                </a:moveTo>
                <a:cubicBezTo>
                  <a:pt x="1163378" y="2526398"/>
                  <a:pt x="1174502" y="2543198"/>
                  <a:pt x="1168940" y="2559997"/>
                </a:cubicBezTo>
                <a:cubicBezTo>
                  <a:pt x="1165232" y="2574929"/>
                  <a:pt x="1154109" y="2584261"/>
                  <a:pt x="1139278" y="2584261"/>
                </a:cubicBezTo>
                <a:cubicBezTo>
                  <a:pt x="1135570" y="2584261"/>
                  <a:pt x="1133716" y="2584261"/>
                  <a:pt x="1131862" y="2584261"/>
                </a:cubicBezTo>
                <a:cubicBezTo>
                  <a:pt x="1115177" y="2580528"/>
                  <a:pt x="1105907" y="2563729"/>
                  <a:pt x="1109615" y="2546931"/>
                </a:cubicBezTo>
                <a:cubicBezTo>
                  <a:pt x="1109615" y="2546931"/>
                  <a:pt x="1109615" y="2546931"/>
                  <a:pt x="1109615" y="2545064"/>
                </a:cubicBezTo>
                <a:cubicBezTo>
                  <a:pt x="1115177" y="2528265"/>
                  <a:pt x="1131862" y="2517067"/>
                  <a:pt x="1146692" y="2522666"/>
                </a:cubicBezTo>
                <a:close/>
                <a:moveTo>
                  <a:pt x="996906" y="2502608"/>
                </a:moveTo>
                <a:cubicBezTo>
                  <a:pt x="1013592" y="2508207"/>
                  <a:pt x="1024714" y="2525006"/>
                  <a:pt x="1019154" y="2541804"/>
                </a:cubicBezTo>
                <a:cubicBezTo>
                  <a:pt x="1015446" y="2556736"/>
                  <a:pt x="1004322" y="2566069"/>
                  <a:pt x="989491" y="2566069"/>
                </a:cubicBezTo>
                <a:cubicBezTo>
                  <a:pt x="987636" y="2566069"/>
                  <a:pt x="983929" y="2566069"/>
                  <a:pt x="982074" y="2566069"/>
                </a:cubicBezTo>
                <a:cubicBezTo>
                  <a:pt x="965390" y="2562337"/>
                  <a:pt x="956120" y="2545538"/>
                  <a:pt x="959828" y="2528740"/>
                </a:cubicBezTo>
                <a:lnTo>
                  <a:pt x="959828" y="2526873"/>
                </a:lnTo>
                <a:cubicBezTo>
                  <a:pt x="963537" y="2510074"/>
                  <a:pt x="980221" y="2498875"/>
                  <a:pt x="996906" y="2502608"/>
                </a:cubicBezTo>
                <a:close/>
                <a:moveTo>
                  <a:pt x="846540" y="2484419"/>
                </a:moveTo>
                <a:cubicBezTo>
                  <a:pt x="855679" y="2486285"/>
                  <a:pt x="861162" y="2491884"/>
                  <a:pt x="866644" y="2499350"/>
                </a:cubicBezTo>
                <a:cubicBezTo>
                  <a:pt x="870299" y="2506816"/>
                  <a:pt x="872128" y="2514283"/>
                  <a:pt x="870299" y="2521748"/>
                </a:cubicBezTo>
                <a:cubicBezTo>
                  <a:pt x="866644" y="2538547"/>
                  <a:pt x="853851" y="2547879"/>
                  <a:pt x="839231" y="2547879"/>
                </a:cubicBezTo>
                <a:cubicBezTo>
                  <a:pt x="837402" y="2547879"/>
                  <a:pt x="835574" y="2547879"/>
                  <a:pt x="831920" y="2547879"/>
                </a:cubicBezTo>
                <a:cubicBezTo>
                  <a:pt x="817298" y="2544146"/>
                  <a:pt x="806332" y="2527347"/>
                  <a:pt x="809987" y="2510548"/>
                </a:cubicBezTo>
                <a:cubicBezTo>
                  <a:pt x="809987" y="2510548"/>
                  <a:pt x="809987" y="2510548"/>
                  <a:pt x="809987" y="2508683"/>
                </a:cubicBezTo>
                <a:cubicBezTo>
                  <a:pt x="813643" y="2491884"/>
                  <a:pt x="831920" y="2480685"/>
                  <a:pt x="846540" y="2484419"/>
                </a:cubicBezTo>
                <a:close/>
                <a:moveTo>
                  <a:pt x="696209" y="2466149"/>
                </a:moveTo>
                <a:cubicBezTo>
                  <a:pt x="705542" y="2467977"/>
                  <a:pt x="713007" y="2473460"/>
                  <a:pt x="716740" y="2480771"/>
                </a:cubicBezTo>
                <a:cubicBezTo>
                  <a:pt x="720472" y="2486255"/>
                  <a:pt x="722339" y="2495391"/>
                  <a:pt x="720472" y="2502703"/>
                </a:cubicBezTo>
                <a:cubicBezTo>
                  <a:pt x="716740" y="2519152"/>
                  <a:pt x="703675" y="2528289"/>
                  <a:pt x="690610" y="2528289"/>
                </a:cubicBezTo>
                <a:cubicBezTo>
                  <a:pt x="686876" y="2528289"/>
                  <a:pt x="685009" y="2528289"/>
                  <a:pt x="683143" y="2528289"/>
                </a:cubicBezTo>
                <a:cubicBezTo>
                  <a:pt x="666344" y="2524634"/>
                  <a:pt x="655146" y="2508186"/>
                  <a:pt x="658878" y="2491737"/>
                </a:cubicBezTo>
                <a:cubicBezTo>
                  <a:pt x="664477" y="2473460"/>
                  <a:pt x="679410" y="2462495"/>
                  <a:pt x="696209" y="2466149"/>
                </a:cubicBezTo>
                <a:close/>
                <a:moveTo>
                  <a:pt x="5026749" y="2455931"/>
                </a:moveTo>
                <a:cubicBezTo>
                  <a:pt x="5034629" y="2455929"/>
                  <a:pt x="5042507" y="2459196"/>
                  <a:pt x="5048996" y="2465728"/>
                </a:cubicBezTo>
                <a:cubicBezTo>
                  <a:pt x="5061973" y="2478794"/>
                  <a:pt x="5061973" y="2497459"/>
                  <a:pt x="5048996" y="2510525"/>
                </a:cubicBezTo>
                <a:cubicBezTo>
                  <a:pt x="5043434" y="2516124"/>
                  <a:pt x="5036017" y="2519857"/>
                  <a:pt x="5028602" y="2519857"/>
                </a:cubicBezTo>
                <a:cubicBezTo>
                  <a:pt x="5019333" y="2519857"/>
                  <a:pt x="5011917" y="2516124"/>
                  <a:pt x="5006355" y="2510525"/>
                </a:cubicBezTo>
                <a:cubicBezTo>
                  <a:pt x="4993379" y="2497459"/>
                  <a:pt x="4993379" y="2476928"/>
                  <a:pt x="5004502" y="2465728"/>
                </a:cubicBezTo>
                <a:cubicBezTo>
                  <a:pt x="5010991" y="2459196"/>
                  <a:pt x="5018868" y="2455929"/>
                  <a:pt x="5026749" y="2455931"/>
                </a:cubicBezTo>
                <a:close/>
                <a:moveTo>
                  <a:pt x="5692405" y="2455860"/>
                </a:moveTo>
                <a:cubicBezTo>
                  <a:pt x="5700629" y="2455860"/>
                  <a:pt x="5708617" y="2459127"/>
                  <a:pt x="5715197" y="2465659"/>
                </a:cubicBezTo>
                <a:cubicBezTo>
                  <a:pt x="5720836" y="2471259"/>
                  <a:pt x="5722717" y="2478726"/>
                  <a:pt x="5722717" y="2486190"/>
                </a:cubicBezTo>
                <a:cubicBezTo>
                  <a:pt x="5722717" y="2495524"/>
                  <a:pt x="5720836" y="2502989"/>
                  <a:pt x="5715197" y="2508589"/>
                </a:cubicBezTo>
                <a:cubicBezTo>
                  <a:pt x="5707677" y="2516055"/>
                  <a:pt x="5700158" y="2519787"/>
                  <a:pt x="5690759" y="2519787"/>
                </a:cubicBezTo>
                <a:cubicBezTo>
                  <a:pt x="5683240" y="2519787"/>
                  <a:pt x="5673841" y="2516055"/>
                  <a:pt x="5668201" y="2510456"/>
                </a:cubicBezTo>
                <a:cubicBezTo>
                  <a:pt x="5656921" y="2497390"/>
                  <a:pt x="5656921" y="2478726"/>
                  <a:pt x="5668201" y="2465659"/>
                </a:cubicBezTo>
                <a:cubicBezTo>
                  <a:pt x="5675720" y="2459127"/>
                  <a:pt x="5684179" y="2455860"/>
                  <a:pt x="5692405" y="2455860"/>
                </a:cubicBezTo>
                <a:close/>
                <a:moveTo>
                  <a:pt x="547821" y="2446635"/>
                </a:moveTo>
                <a:cubicBezTo>
                  <a:pt x="564620" y="2450367"/>
                  <a:pt x="573953" y="2467166"/>
                  <a:pt x="570219" y="2483964"/>
                </a:cubicBezTo>
                <a:cubicBezTo>
                  <a:pt x="568352" y="2500763"/>
                  <a:pt x="555287" y="2510097"/>
                  <a:pt x="540355" y="2510097"/>
                </a:cubicBezTo>
                <a:cubicBezTo>
                  <a:pt x="538489" y="2510097"/>
                  <a:pt x="536622" y="2510097"/>
                  <a:pt x="532888" y="2510097"/>
                </a:cubicBezTo>
                <a:cubicBezTo>
                  <a:pt x="516090" y="2506364"/>
                  <a:pt x="506758" y="2489565"/>
                  <a:pt x="510490" y="2472766"/>
                </a:cubicBezTo>
                <a:cubicBezTo>
                  <a:pt x="514224" y="2454101"/>
                  <a:pt x="531023" y="2442903"/>
                  <a:pt x="547821" y="2446635"/>
                </a:cubicBezTo>
                <a:close/>
                <a:moveTo>
                  <a:pt x="5225991" y="2445695"/>
                </a:moveTo>
                <a:cubicBezTo>
                  <a:pt x="5234040" y="2445695"/>
                  <a:pt x="5242319" y="2448515"/>
                  <a:pt x="5248759" y="2454155"/>
                </a:cubicBezTo>
                <a:lnTo>
                  <a:pt x="5248759" y="2456034"/>
                </a:lnTo>
                <a:cubicBezTo>
                  <a:pt x="5254279" y="2461674"/>
                  <a:pt x="5257959" y="2469194"/>
                  <a:pt x="5257959" y="2478592"/>
                </a:cubicBezTo>
                <a:cubicBezTo>
                  <a:pt x="5257959" y="2486112"/>
                  <a:pt x="5254279" y="2493632"/>
                  <a:pt x="5248759" y="2499272"/>
                </a:cubicBezTo>
                <a:cubicBezTo>
                  <a:pt x="5243238" y="2506790"/>
                  <a:pt x="5235880" y="2508672"/>
                  <a:pt x="5226681" y="2508672"/>
                </a:cubicBezTo>
                <a:cubicBezTo>
                  <a:pt x="5219321" y="2508672"/>
                  <a:pt x="5211961" y="2506790"/>
                  <a:pt x="5206442" y="2499272"/>
                </a:cubicBezTo>
                <a:cubicBezTo>
                  <a:pt x="5193563" y="2486112"/>
                  <a:pt x="5193563" y="2467313"/>
                  <a:pt x="5204602" y="2454155"/>
                </a:cubicBezTo>
                <a:cubicBezTo>
                  <a:pt x="5210121" y="2448515"/>
                  <a:pt x="5217941" y="2445695"/>
                  <a:pt x="5225991" y="2445695"/>
                </a:cubicBezTo>
                <a:close/>
                <a:moveTo>
                  <a:pt x="5491269" y="2445627"/>
                </a:moveTo>
                <a:cubicBezTo>
                  <a:pt x="5499379" y="2445627"/>
                  <a:pt x="5507721" y="2448448"/>
                  <a:pt x="5514211" y="2454087"/>
                </a:cubicBezTo>
                <a:cubicBezTo>
                  <a:pt x="5525334" y="2467245"/>
                  <a:pt x="5525334" y="2486043"/>
                  <a:pt x="5514211" y="2499203"/>
                </a:cubicBezTo>
                <a:cubicBezTo>
                  <a:pt x="5506795" y="2506723"/>
                  <a:pt x="5499379" y="2508602"/>
                  <a:pt x="5490109" y="2508602"/>
                </a:cubicBezTo>
                <a:cubicBezTo>
                  <a:pt x="5482693" y="2508602"/>
                  <a:pt x="5475277" y="2506723"/>
                  <a:pt x="5467861" y="2499203"/>
                </a:cubicBezTo>
                <a:cubicBezTo>
                  <a:pt x="5456739" y="2487924"/>
                  <a:pt x="5456739" y="2467245"/>
                  <a:pt x="5467861" y="2455966"/>
                </a:cubicBezTo>
                <a:cubicBezTo>
                  <a:pt x="5467861" y="2455966"/>
                  <a:pt x="5467861" y="2455966"/>
                  <a:pt x="5469717" y="2454087"/>
                </a:cubicBezTo>
                <a:cubicBezTo>
                  <a:pt x="5475277" y="2448448"/>
                  <a:pt x="5483157" y="2445627"/>
                  <a:pt x="5491269" y="2445627"/>
                </a:cubicBezTo>
                <a:close/>
                <a:moveTo>
                  <a:pt x="392194" y="2428916"/>
                </a:moveTo>
                <a:cubicBezTo>
                  <a:pt x="394049" y="2428916"/>
                  <a:pt x="395902" y="2428916"/>
                  <a:pt x="397756" y="2428916"/>
                </a:cubicBezTo>
                <a:cubicBezTo>
                  <a:pt x="414441" y="2432621"/>
                  <a:pt x="425565" y="2449295"/>
                  <a:pt x="421856" y="2465971"/>
                </a:cubicBezTo>
                <a:cubicBezTo>
                  <a:pt x="418148" y="2482647"/>
                  <a:pt x="405171" y="2491910"/>
                  <a:pt x="390341" y="2491910"/>
                </a:cubicBezTo>
                <a:cubicBezTo>
                  <a:pt x="388486" y="2491910"/>
                  <a:pt x="386633" y="2491910"/>
                  <a:pt x="384779" y="2491910"/>
                </a:cubicBezTo>
                <a:cubicBezTo>
                  <a:pt x="368093" y="2488203"/>
                  <a:pt x="356971" y="2471529"/>
                  <a:pt x="360679" y="2454854"/>
                </a:cubicBezTo>
                <a:cubicBezTo>
                  <a:pt x="364386" y="2438178"/>
                  <a:pt x="377363" y="2428916"/>
                  <a:pt x="392194" y="2428916"/>
                </a:cubicBezTo>
                <a:close/>
                <a:moveTo>
                  <a:pt x="246781" y="2410256"/>
                </a:moveTo>
                <a:cubicBezTo>
                  <a:pt x="263338" y="2413989"/>
                  <a:pt x="274377" y="2430788"/>
                  <a:pt x="270698" y="2447586"/>
                </a:cubicBezTo>
                <a:cubicBezTo>
                  <a:pt x="268858" y="2464384"/>
                  <a:pt x="255979" y="2473716"/>
                  <a:pt x="241260" y="2473716"/>
                </a:cubicBezTo>
                <a:cubicBezTo>
                  <a:pt x="239420" y="2473716"/>
                  <a:pt x="237580" y="2473716"/>
                  <a:pt x="233902" y="2473716"/>
                </a:cubicBezTo>
                <a:cubicBezTo>
                  <a:pt x="226542" y="2471850"/>
                  <a:pt x="219183" y="2466250"/>
                  <a:pt x="215502" y="2460651"/>
                </a:cubicBezTo>
                <a:cubicBezTo>
                  <a:pt x="209983" y="2453185"/>
                  <a:pt x="209983" y="2443852"/>
                  <a:pt x="209983" y="2436387"/>
                </a:cubicBezTo>
                <a:cubicBezTo>
                  <a:pt x="209983" y="2436387"/>
                  <a:pt x="209983" y="2436387"/>
                  <a:pt x="211822" y="2434520"/>
                </a:cubicBezTo>
                <a:cubicBezTo>
                  <a:pt x="215502" y="2417721"/>
                  <a:pt x="230222" y="2406522"/>
                  <a:pt x="246781" y="2410256"/>
                </a:cubicBezTo>
                <a:close/>
                <a:moveTo>
                  <a:pt x="5359927" y="2398252"/>
                </a:moveTo>
                <a:cubicBezTo>
                  <a:pt x="5367916" y="2398484"/>
                  <a:pt x="5375907" y="2401751"/>
                  <a:pt x="5381545" y="2408285"/>
                </a:cubicBezTo>
                <a:cubicBezTo>
                  <a:pt x="5389065" y="2413884"/>
                  <a:pt x="5390946" y="2421348"/>
                  <a:pt x="5390946" y="2428816"/>
                </a:cubicBezTo>
                <a:cubicBezTo>
                  <a:pt x="5390946" y="2438148"/>
                  <a:pt x="5389065" y="2445614"/>
                  <a:pt x="5381545" y="2451213"/>
                </a:cubicBezTo>
                <a:cubicBezTo>
                  <a:pt x="5375907" y="2458679"/>
                  <a:pt x="5366507" y="2462413"/>
                  <a:pt x="5358987" y="2462413"/>
                </a:cubicBezTo>
                <a:cubicBezTo>
                  <a:pt x="5351469" y="2462413"/>
                  <a:pt x="5342068" y="2458679"/>
                  <a:pt x="5336429" y="2453080"/>
                </a:cubicBezTo>
                <a:cubicBezTo>
                  <a:pt x="5325151" y="2440014"/>
                  <a:pt x="5325151" y="2421348"/>
                  <a:pt x="5336429" y="2408285"/>
                </a:cubicBezTo>
                <a:cubicBezTo>
                  <a:pt x="5336429" y="2408285"/>
                  <a:pt x="5336429" y="2408285"/>
                  <a:pt x="5338310" y="2406418"/>
                </a:cubicBezTo>
                <a:cubicBezTo>
                  <a:pt x="5343949" y="2400817"/>
                  <a:pt x="5351939" y="2398017"/>
                  <a:pt x="5359927" y="2398252"/>
                </a:cubicBezTo>
                <a:close/>
                <a:moveTo>
                  <a:pt x="1345286" y="2395270"/>
                </a:moveTo>
                <a:cubicBezTo>
                  <a:pt x="1354619" y="2397136"/>
                  <a:pt x="1360218" y="2402736"/>
                  <a:pt x="1363951" y="2410201"/>
                </a:cubicBezTo>
                <a:cubicBezTo>
                  <a:pt x="1367685" y="2417667"/>
                  <a:pt x="1367685" y="2427000"/>
                  <a:pt x="1365818" y="2434466"/>
                </a:cubicBezTo>
                <a:cubicBezTo>
                  <a:pt x="1360218" y="2449399"/>
                  <a:pt x="1349019" y="2456864"/>
                  <a:pt x="1335954" y="2456864"/>
                </a:cubicBezTo>
                <a:cubicBezTo>
                  <a:pt x="1332221" y="2456864"/>
                  <a:pt x="1328487" y="2456864"/>
                  <a:pt x="1324755" y="2454998"/>
                </a:cubicBezTo>
                <a:cubicBezTo>
                  <a:pt x="1307956" y="2449399"/>
                  <a:pt x="1300490" y="2430734"/>
                  <a:pt x="1306089" y="2415802"/>
                </a:cubicBezTo>
                <a:cubicBezTo>
                  <a:pt x="1306089" y="2415802"/>
                  <a:pt x="1306089" y="2415802"/>
                  <a:pt x="1306089" y="2413935"/>
                </a:cubicBezTo>
                <a:cubicBezTo>
                  <a:pt x="1311690" y="2397136"/>
                  <a:pt x="1330354" y="2389669"/>
                  <a:pt x="1345286" y="2395270"/>
                </a:cubicBezTo>
                <a:close/>
                <a:moveTo>
                  <a:pt x="98575" y="2394863"/>
                </a:moveTo>
                <a:cubicBezTo>
                  <a:pt x="115024" y="2398595"/>
                  <a:pt x="125990" y="2415394"/>
                  <a:pt x="122335" y="2432193"/>
                </a:cubicBezTo>
                <a:cubicBezTo>
                  <a:pt x="118679" y="2447126"/>
                  <a:pt x="105886" y="2458324"/>
                  <a:pt x="91264" y="2458324"/>
                </a:cubicBezTo>
                <a:cubicBezTo>
                  <a:pt x="89437" y="2458324"/>
                  <a:pt x="87610" y="2458324"/>
                  <a:pt x="85782" y="2458324"/>
                </a:cubicBezTo>
                <a:cubicBezTo>
                  <a:pt x="78471" y="2456457"/>
                  <a:pt x="71160" y="2450858"/>
                  <a:pt x="65678" y="2443393"/>
                </a:cubicBezTo>
                <a:cubicBezTo>
                  <a:pt x="62023" y="2437793"/>
                  <a:pt x="60196" y="2428459"/>
                  <a:pt x="62023" y="2420993"/>
                </a:cubicBezTo>
                <a:cubicBezTo>
                  <a:pt x="62023" y="2420993"/>
                  <a:pt x="62023" y="2420993"/>
                  <a:pt x="62023" y="2419128"/>
                </a:cubicBezTo>
                <a:cubicBezTo>
                  <a:pt x="65678" y="2402328"/>
                  <a:pt x="82127" y="2391130"/>
                  <a:pt x="98575" y="2394863"/>
                </a:cubicBezTo>
                <a:close/>
                <a:moveTo>
                  <a:pt x="1193166" y="2374279"/>
                </a:moveTo>
                <a:cubicBezTo>
                  <a:pt x="1200477" y="2376145"/>
                  <a:pt x="1207788" y="2381745"/>
                  <a:pt x="1211443" y="2389211"/>
                </a:cubicBezTo>
                <a:cubicBezTo>
                  <a:pt x="1215098" y="2396676"/>
                  <a:pt x="1215098" y="2406010"/>
                  <a:pt x="1213270" y="2413475"/>
                </a:cubicBezTo>
                <a:cubicBezTo>
                  <a:pt x="1207788" y="2428408"/>
                  <a:pt x="1196821" y="2435874"/>
                  <a:pt x="1182200" y="2435874"/>
                </a:cubicBezTo>
                <a:cubicBezTo>
                  <a:pt x="1180373" y="2435874"/>
                  <a:pt x="1176717" y="2435874"/>
                  <a:pt x="1173062" y="2434007"/>
                </a:cubicBezTo>
                <a:cubicBezTo>
                  <a:pt x="1156613" y="2430273"/>
                  <a:pt x="1149303" y="2411609"/>
                  <a:pt x="1154786" y="2394811"/>
                </a:cubicBezTo>
                <a:cubicBezTo>
                  <a:pt x="1154786" y="2394811"/>
                  <a:pt x="1154786" y="2394811"/>
                  <a:pt x="1154786" y="2392944"/>
                </a:cubicBezTo>
                <a:cubicBezTo>
                  <a:pt x="1160269" y="2378012"/>
                  <a:pt x="1178544" y="2368679"/>
                  <a:pt x="1193166" y="2374279"/>
                </a:cubicBezTo>
                <a:close/>
                <a:moveTo>
                  <a:pt x="1041353" y="2356086"/>
                </a:moveTo>
                <a:cubicBezTo>
                  <a:pt x="1048872" y="2357953"/>
                  <a:pt x="1056392" y="2363553"/>
                  <a:pt x="1060151" y="2371019"/>
                </a:cubicBezTo>
                <a:cubicBezTo>
                  <a:pt x="1063912" y="2378485"/>
                  <a:pt x="1063912" y="2385951"/>
                  <a:pt x="1062031" y="2395284"/>
                </a:cubicBezTo>
                <a:cubicBezTo>
                  <a:pt x="1056392" y="2408349"/>
                  <a:pt x="1045113" y="2417682"/>
                  <a:pt x="1031953" y="2417682"/>
                </a:cubicBezTo>
                <a:cubicBezTo>
                  <a:pt x="1028194" y="2417682"/>
                  <a:pt x="1024435" y="2417682"/>
                  <a:pt x="1022554" y="2415816"/>
                </a:cubicBezTo>
                <a:cubicBezTo>
                  <a:pt x="1013155" y="2413949"/>
                  <a:pt x="1007516" y="2408349"/>
                  <a:pt x="1003756" y="2400883"/>
                </a:cubicBezTo>
                <a:cubicBezTo>
                  <a:pt x="999997" y="2393417"/>
                  <a:pt x="998116" y="2385951"/>
                  <a:pt x="1001877" y="2378485"/>
                </a:cubicBezTo>
                <a:cubicBezTo>
                  <a:pt x="1001877" y="2378485"/>
                  <a:pt x="1001877" y="2378485"/>
                  <a:pt x="1001877" y="2376618"/>
                </a:cubicBezTo>
                <a:cubicBezTo>
                  <a:pt x="1001877" y="2376618"/>
                  <a:pt x="1001877" y="2376618"/>
                  <a:pt x="1001877" y="2374752"/>
                </a:cubicBezTo>
                <a:cubicBezTo>
                  <a:pt x="1009397" y="2357953"/>
                  <a:pt x="1026314" y="2350487"/>
                  <a:pt x="1041353" y="2356086"/>
                </a:cubicBezTo>
                <a:close/>
                <a:moveTo>
                  <a:pt x="4915685" y="2346234"/>
                </a:moveTo>
                <a:cubicBezTo>
                  <a:pt x="4923564" y="2346234"/>
                  <a:pt x="4931444" y="2348993"/>
                  <a:pt x="4937006" y="2354513"/>
                </a:cubicBezTo>
                <a:cubicBezTo>
                  <a:pt x="4949983" y="2367392"/>
                  <a:pt x="4949983" y="2387631"/>
                  <a:pt x="4938859" y="2398670"/>
                </a:cubicBezTo>
                <a:cubicBezTo>
                  <a:pt x="4933298" y="2404189"/>
                  <a:pt x="4924027" y="2407868"/>
                  <a:pt x="4916612" y="2407868"/>
                </a:cubicBezTo>
                <a:cubicBezTo>
                  <a:pt x="4909196" y="2407868"/>
                  <a:pt x="4899927" y="2404189"/>
                  <a:pt x="4894365" y="2398670"/>
                </a:cubicBezTo>
                <a:cubicBezTo>
                  <a:pt x="4881388" y="2385791"/>
                  <a:pt x="4881388" y="2367392"/>
                  <a:pt x="4894365" y="2354513"/>
                </a:cubicBezTo>
                <a:cubicBezTo>
                  <a:pt x="4899927" y="2348993"/>
                  <a:pt x="4907807" y="2346234"/>
                  <a:pt x="4915685" y="2346234"/>
                </a:cubicBezTo>
                <a:close/>
                <a:moveTo>
                  <a:pt x="5803891" y="2344803"/>
                </a:moveTo>
                <a:lnTo>
                  <a:pt x="5812971" y="2348688"/>
                </a:lnTo>
                <a:lnTo>
                  <a:pt x="5812971" y="2403380"/>
                </a:lnTo>
                <a:lnTo>
                  <a:pt x="5802509" y="2407797"/>
                </a:lnTo>
                <a:cubicBezTo>
                  <a:pt x="5793301" y="2407797"/>
                  <a:pt x="5785933" y="2404064"/>
                  <a:pt x="5780407" y="2398465"/>
                </a:cubicBezTo>
                <a:cubicBezTo>
                  <a:pt x="5767514" y="2387266"/>
                  <a:pt x="5767514" y="2366734"/>
                  <a:pt x="5780407" y="2355535"/>
                </a:cubicBezTo>
                <a:cubicBezTo>
                  <a:pt x="5787775" y="2348069"/>
                  <a:pt x="5796063" y="2344803"/>
                  <a:pt x="5803891" y="2344803"/>
                </a:cubicBezTo>
                <a:close/>
                <a:moveTo>
                  <a:pt x="5116802" y="2335485"/>
                </a:moveTo>
                <a:cubicBezTo>
                  <a:pt x="5124968" y="2335485"/>
                  <a:pt x="5132901" y="2338682"/>
                  <a:pt x="5138503" y="2345079"/>
                </a:cubicBezTo>
                <a:cubicBezTo>
                  <a:pt x="5151567" y="2357872"/>
                  <a:pt x="5151567" y="2376149"/>
                  <a:pt x="5140368" y="2388942"/>
                </a:cubicBezTo>
                <a:cubicBezTo>
                  <a:pt x="5132901" y="2394425"/>
                  <a:pt x="5125435" y="2398080"/>
                  <a:pt x="5117969" y="2398080"/>
                </a:cubicBezTo>
                <a:cubicBezTo>
                  <a:pt x="5108636" y="2398080"/>
                  <a:pt x="5101169" y="2394425"/>
                  <a:pt x="5095571" y="2388942"/>
                </a:cubicBezTo>
                <a:cubicBezTo>
                  <a:pt x="5088104" y="2381631"/>
                  <a:pt x="5084371" y="2374321"/>
                  <a:pt x="5084371" y="2365183"/>
                </a:cubicBezTo>
                <a:cubicBezTo>
                  <a:pt x="5084371" y="2357872"/>
                  <a:pt x="5088104" y="2350562"/>
                  <a:pt x="5093705" y="2345079"/>
                </a:cubicBezTo>
                <a:cubicBezTo>
                  <a:pt x="5100237" y="2338682"/>
                  <a:pt x="5108636" y="2335485"/>
                  <a:pt x="5116802" y="2335485"/>
                </a:cubicBezTo>
                <a:close/>
                <a:moveTo>
                  <a:pt x="5603227" y="2335414"/>
                </a:moveTo>
                <a:cubicBezTo>
                  <a:pt x="5611047" y="2335414"/>
                  <a:pt x="5618406" y="2338613"/>
                  <a:pt x="5623925" y="2345010"/>
                </a:cubicBezTo>
                <a:cubicBezTo>
                  <a:pt x="5629445" y="2350492"/>
                  <a:pt x="5633125" y="2357803"/>
                  <a:pt x="5633125" y="2365114"/>
                </a:cubicBezTo>
                <a:cubicBezTo>
                  <a:pt x="5633125" y="2374251"/>
                  <a:pt x="5629445" y="2381562"/>
                  <a:pt x="5623925" y="2387045"/>
                </a:cubicBezTo>
                <a:cubicBezTo>
                  <a:pt x="5618406" y="2394355"/>
                  <a:pt x="5609205" y="2398011"/>
                  <a:pt x="5601848" y="2398011"/>
                </a:cubicBezTo>
                <a:cubicBezTo>
                  <a:pt x="5592647" y="2398011"/>
                  <a:pt x="5585288" y="2394355"/>
                  <a:pt x="5579769" y="2388873"/>
                </a:cubicBezTo>
                <a:cubicBezTo>
                  <a:pt x="5568731" y="2376080"/>
                  <a:pt x="5568731" y="2357803"/>
                  <a:pt x="5579769" y="2345010"/>
                </a:cubicBezTo>
                <a:cubicBezTo>
                  <a:pt x="5587128" y="2338613"/>
                  <a:pt x="5595407" y="2335414"/>
                  <a:pt x="5603227" y="2335414"/>
                </a:cubicBezTo>
                <a:close/>
                <a:moveTo>
                  <a:pt x="888805" y="2335058"/>
                </a:moveTo>
                <a:cubicBezTo>
                  <a:pt x="898005" y="2336912"/>
                  <a:pt x="903525" y="2342474"/>
                  <a:pt x="907205" y="2349889"/>
                </a:cubicBezTo>
                <a:cubicBezTo>
                  <a:pt x="910884" y="2357304"/>
                  <a:pt x="912723" y="2366574"/>
                  <a:pt x="909043" y="2373990"/>
                </a:cubicBezTo>
                <a:cubicBezTo>
                  <a:pt x="905364" y="2388822"/>
                  <a:pt x="892484" y="2398090"/>
                  <a:pt x="879607" y="2398090"/>
                </a:cubicBezTo>
                <a:cubicBezTo>
                  <a:pt x="875927" y="2398090"/>
                  <a:pt x="874087" y="2396237"/>
                  <a:pt x="870407" y="2396237"/>
                </a:cubicBezTo>
                <a:cubicBezTo>
                  <a:pt x="863048" y="2394382"/>
                  <a:pt x="855688" y="2388822"/>
                  <a:pt x="852008" y="2381406"/>
                </a:cubicBezTo>
                <a:cubicBezTo>
                  <a:pt x="848329" y="2373990"/>
                  <a:pt x="848329" y="2364720"/>
                  <a:pt x="850169" y="2357304"/>
                </a:cubicBezTo>
                <a:cubicBezTo>
                  <a:pt x="855688" y="2338766"/>
                  <a:pt x="872247" y="2329496"/>
                  <a:pt x="888805" y="2335058"/>
                </a:cubicBezTo>
                <a:close/>
                <a:moveTo>
                  <a:pt x="739138" y="2316907"/>
                </a:moveTo>
                <a:cubicBezTo>
                  <a:pt x="746605" y="2318773"/>
                  <a:pt x="752204" y="2324372"/>
                  <a:pt x="757803" y="2331838"/>
                </a:cubicBezTo>
                <a:cubicBezTo>
                  <a:pt x="761537" y="2339306"/>
                  <a:pt x="761537" y="2346770"/>
                  <a:pt x="759670" y="2356104"/>
                </a:cubicBezTo>
                <a:cubicBezTo>
                  <a:pt x="755936" y="2369169"/>
                  <a:pt x="742871" y="2378502"/>
                  <a:pt x="729806" y="2378502"/>
                </a:cubicBezTo>
                <a:cubicBezTo>
                  <a:pt x="726073" y="2378502"/>
                  <a:pt x="722339" y="2378502"/>
                  <a:pt x="720472" y="2378502"/>
                </a:cubicBezTo>
                <a:cubicBezTo>
                  <a:pt x="703675" y="2372902"/>
                  <a:pt x="694342" y="2356104"/>
                  <a:pt x="699941" y="2339306"/>
                </a:cubicBezTo>
                <a:cubicBezTo>
                  <a:pt x="703675" y="2320640"/>
                  <a:pt x="722339" y="2311307"/>
                  <a:pt x="739138" y="2316907"/>
                </a:cubicBezTo>
                <a:close/>
                <a:moveTo>
                  <a:pt x="587018" y="2298716"/>
                </a:moveTo>
                <a:cubicBezTo>
                  <a:pt x="603816" y="2302448"/>
                  <a:pt x="613149" y="2319246"/>
                  <a:pt x="609415" y="2336045"/>
                </a:cubicBezTo>
                <a:cubicBezTo>
                  <a:pt x="603816" y="2350977"/>
                  <a:pt x="592617" y="2360310"/>
                  <a:pt x="577685" y="2360310"/>
                </a:cubicBezTo>
                <a:cubicBezTo>
                  <a:pt x="575819" y="2360310"/>
                  <a:pt x="572086" y="2360310"/>
                  <a:pt x="570219" y="2358443"/>
                </a:cubicBezTo>
                <a:cubicBezTo>
                  <a:pt x="560886" y="2356576"/>
                  <a:pt x="555287" y="2350977"/>
                  <a:pt x="551554" y="2345378"/>
                </a:cubicBezTo>
                <a:cubicBezTo>
                  <a:pt x="547821" y="2337912"/>
                  <a:pt x="545955" y="2328579"/>
                  <a:pt x="547821" y="2321113"/>
                </a:cubicBezTo>
                <a:cubicBezTo>
                  <a:pt x="547821" y="2321113"/>
                  <a:pt x="547821" y="2321113"/>
                  <a:pt x="549687" y="2319246"/>
                </a:cubicBezTo>
                <a:cubicBezTo>
                  <a:pt x="553420" y="2302448"/>
                  <a:pt x="572086" y="2293115"/>
                  <a:pt x="587018" y="2298716"/>
                </a:cubicBezTo>
                <a:close/>
                <a:moveTo>
                  <a:pt x="436007" y="2278583"/>
                </a:moveTo>
                <a:cubicBezTo>
                  <a:pt x="452691" y="2284066"/>
                  <a:pt x="461961" y="2300514"/>
                  <a:pt x="456399" y="2316963"/>
                </a:cubicBezTo>
                <a:cubicBezTo>
                  <a:pt x="452691" y="2331584"/>
                  <a:pt x="441569" y="2340723"/>
                  <a:pt x="426737" y="2340723"/>
                </a:cubicBezTo>
                <a:cubicBezTo>
                  <a:pt x="424883" y="2340723"/>
                  <a:pt x="421176" y="2340723"/>
                  <a:pt x="419321" y="2338895"/>
                </a:cubicBezTo>
                <a:cubicBezTo>
                  <a:pt x="402637" y="2335240"/>
                  <a:pt x="393367" y="2318791"/>
                  <a:pt x="397075" y="2302341"/>
                </a:cubicBezTo>
                <a:cubicBezTo>
                  <a:pt x="397075" y="2302341"/>
                  <a:pt x="397075" y="2302341"/>
                  <a:pt x="397075" y="2300514"/>
                </a:cubicBezTo>
                <a:cubicBezTo>
                  <a:pt x="402637" y="2284066"/>
                  <a:pt x="419321" y="2274928"/>
                  <a:pt x="436007" y="2278583"/>
                </a:cubicBezTo>
                <a:close/>
                <a:moveTo>
                  <a:pt x="286509" y="2259068"/>
                </a:moveTo>
                <a:cubicBezTo>
                  <a:pt x="293976" y="2260934"/>
                  <a:pt x="301442" y="2266534"/>
                  <a:pt x="305175" y="2274001"/>
                </a:cubicBezTo>
                <a:cubicBezTo>
                  <a:pt x="308907" y="2281465"/>
                  <a:pt x="310774" y="2288933"/>
                  <a:pt x="307041" y="2298264"/>
                </a:cubicBezTo>
                <a:cubicBezTo>
                  <a:pt x="303308" y="2313197"/>
                  <a:pt x="292110" y="2322529"/>
                  <a:pt x="277178" y="2322529"/>
                </a:cubicBezTo>
                <a:cubicBezTo>
                  <a:pt x="275311" y="2322529"/>
                  <a:pt x="271577" y="2322529"/>
                  <a:pt x="269710" y="2320663"/>
                </a:cubicBezTo>
                <a:cubicBezTo>
                  <a:pt x="252912" y="2316930"/>
                  <a:pt x="243580" y="2300131"/>
                  <a:pt x="247313" y="2283332"/>
                </a:cubicBezTo>
                <a:cubicBezTo>
                  <a:pt x="247313" y="2283332"/>
                  <a:pt x="247313" y="2283332"/>
                  <a:pt x="247313" y="2281465"/>
                </a:cubicBezTo>
                <a:cubicBezTo>
                  <a:pt x="252912" y="2264667"/>
                  <a:pt x="269710" y="2255336"/>
                  <a:pt x="286509" y="2259068"/>
                </a:cubicBezTo>
                <a:close/>
                <a:moveTo>
                  <a:pt x="1383249" y="2250802"/>
                </a:moveTo>
                <a:cubicBezTo>
                  <a:pt x="1390765" y="2247789"/>
                  <a:pt x="1399220" y="2247789"/>
                  <a:pt x="1406735" y="2251497"/>
                </a:cubicBezTo>
                <a:cubicBezTo>
                  <a:pt x="1423644" y="2258914"/>
                  <a:pt x="1429280" y="2277452"/>
                  <a:pt x="1423644" y="2292283"/>
                </a:cubicBezTo>
                <a:cubicBezTo>
                  <a:pt x="1416129" y="2305261"/>
                  <a:pt x="1404856" y="2312677"/>
                  <a:pt x="1393583" y="2312677"/>
                </a:cubicBezTo>
                <a:cubicBezTo>
                  <a:pt x="1389825" y="2312677"/>
                  <a:pt x="1384189" y="2310823"/>
                  <a:pt x="1380431" y="2308969"/>
                </a:cubicBezTo>
                <a:cubicBezTo>
                  <a:pt x="1365400" y="2301553"/>
                  <a:pt x="1357885" y="2284868"/>
                  <a:pt x="1365400" y="2268182"/>
                </a:cubicBezTo>
                <a:cubicBezTo>
                  <a:pt x="1369159" y="2259839"/>
                  <a:pt x="1375734" y="2253815"/>
                  <a:pt x="1383249" y="2250802"/>
                </a:cubicBezTo>
                <a:close/>
                <a:moveTo>
                  <a:pt x="5357825" y="2248066"/>
                </a:moveTo>
                <a:cubicBezTo>
                  <a:pt x="5365937" y="2247832"/>
                  <a:pt x="5374279" y="2250632"/>
                  <a:pt x="5380767" y="2257165"/>
                </a:cubicBezTo>
                <a:cubicBezTo>
                  <a:pt x="5393745" y="2270230"/>
                  <a:pt x="5393745" y="2290762"/>
                  <a:pt x="5380767" y="2301962"/>
                </a:cubicBezTo>
                <a:cubicBezTo>
                  <a:pt x="5375207" y="2307561"/>
                  <a:pt x="5367791" y="2311294"/>
                  <a:pt x="5360375" y="2311294"/>
                </a:cubicBezTo>
                <a:cubicBezTo>
                  <a:pt x="5351106" y="2311294"/>
                  <a:pt x="5343691" y="2307561"/>
                  <a:pt x="5338128" y="2301962"/>
                </a:cubicBezTo>
                <a:cubicBezTo>
                  <a:pt x="5325151" y="2288895"/>
                  <a:pt x="5325151" y="2268364"/>
                  <a:pt x="5336275" y="2257165"/>
                </a:cubicBezTo>
                <a:cubicBezTo>
                  <a:pt x="5341836" y="2251566"/>
                  <a:pt x="5349716" y="2248299"/>
                  <a:pt x="5357825" y="2248066"/>
                </a:cubicBezTo>
                <a:close/>
                <a:moveTo>
                  <a:pt x="136432" y="2244144"/>
                </a:moveTo>
                <a:cubicBezTo>
                  <a:pt x="151264" y="2247876"/>
                  <a:pt x="162387" y="2264675"/>
                  <a:pt x="158678" y="2281473"/>
                </a:cubicBezTo>
                <a:cubicBezTo>
                  <a:pt x="153118" y="2296405"/>
                  <a:pt x="141994" y="2305738"/>
                  <a:pt x="127163" y="2305738"/>
                </a:cubicBezTo>
                <a:cubicBezTo>
                  <a:pt x="125308" y="2305738"/>
                  <a:pt x="121601" y="2305738"/>
                  <a:pt x="119747" y="2305738"/>
                </a:cubicBezTo>
                <a:cubicBezTo>
                  <a:pt x="103061" y="2302005"/>
                  <a:pt x="93793" y="2285207"/>
                  <a:pt x="97501" y="2268407"/>
                </a:cubicBezTo>
                <a:cubicBezTo>
                  <a:pt x="103061" y="2249743"/>
                  <a:pt x="119747" y="2238543"/>
                  <a:pt x="136432" y="2244144"/>
                </a:cubicBezTo>
                <a:close/>
                <a:moveTo>
                  <a:pt x="4805561" y="2234282"/>
                </a:moveTo>
                <a:cubicBezTo>
                  <a:pt x="4813728" y="2234282"/>
                  <a:pt x="4822126" y="2237083"/>
                  <a:pt x="4828659" y="2242682"/>
                </a:cubicBezTo>
                <a:cubicBezTo>
                  <a:pt x="4834257" y="2250148"/>
                  <a:pt x="4837991" y="2257614"/>
                  <a:pt x="4837991" y="2266947"/>
                </a:cubicBezTo>
                <a:cubicBezTo>
                  <a:pt x="4837991" y="2274412"/>
                  <a:pt x="4834257" y="2281878"/>
                  <a:pt x="4828659" y="2289346"/>
                </a:cubicBezTo>
                <a:cubicBezTo>
                  <a:pt x="4823059" y="2294945"/>
                  <a:pt x="4815595" y="2298677"/>
                  <a:pt x="4806261" y="2298677"/>
                </a:cubicBezTo>
                <a:cubicBezTo>
                  <a:pt x="4798796" y="2298677"/>
                  <a:pt x="4791329" y="2294945"/>
                  <a:pt x="4785731" y="2289346"/>
                </a:cubicBezTo>
                <a:cubicBezTo>
                  <a:pt x="4770797" y="2274412"/>
                  <a:pt x="4770797" y="2255747"/>
                  <a:pt x="4783861" y="2242682"/>
                </a:cubicBezTo>
                <a:cubicBezTo>
                  <a:pt x="4789462" y="2237083"/>
                  <a:pt x="4797396" y="2234282"/>
                  <a:pt x="4805561" y="2234282"/>
                </a:cubicBezTo>
                <a:close/>
                <a:moveTo>
                  <a:pt x="1228086" y="2230980"/>
                </a:moveTo>
                <a:cubicBezTo>
                  <a:pt x="1235216" y="2228199"/>
                  <a:pt x="1243495" y="2228199"/>
                  <a:pt x="1250855" y="2231907"/>
                </a:cubicBezTo>
                <a:cubicBezTo>
                  <a:pt x="1258214" y="2235615"/>
                  <a:pt x="1265574" y="2241177"/>
                  <a:pt x="1267414" y="2248591"/>
                </a:cubicBezTo>
                <a:cubicBezTo>
                  <a:pt x="1271093" y="2256007"/>
                  <a:pt x="1271093" y="2265277"/>
                  <a:pt x="1267414" y="2272693"/>
                </a:cubicBezTo>
                <a:cubicBezTo>
                  <a:pt x="1261894" y="2285669"/>
                  <a:pt x="1250855" y="2293085"/>
                  <a:pt x="1237976" y="2293085"/>
                </a:cubicBezTo>
                <a:cubicBezTo>
                  <a:pt x="1234296" y="2293085"/>
                  <a:pt x="1230617" y="2291232"/>
                  <a:pt x="1226938" y="2289379"/>
                </a:cubicBezTo>
                <a:cubicBezTo>
                  <a:pt x="1219577" y="2285669"/>
                  <a:pt x="1212217" y="2280109"/>
                  <a:pt x="1210379" y="2272693"/>
                </a:cubicBezTo>
                <a:cubicBezTo>
                  <a:pt x="1206699" y="2265277"/>
                  <a:pt x="1206699" y="2256007"/>
                  <a:pt x="1210379" y="2248591"/>
                </a:cubicBezTo>
                <a:cubicBezTo>
                  <a:pt x="1210379" y="2248591"/>
                  <a:pt x="1210379" y="2248591"/>
                  <a:pt x="1212217" y="2246739"/>
                </a:cubicBezTo>
                <a:cubicBezTo>
                  <a:pt x="1214978" y="2239323"/>
                  <a:pt x="1220958" y="2233761"/>
                  <a:pt x="1228086" y="2230980"/>
                </a:cubicBezTo>
                <a:close/>
                <a:moveTo>
                  <a:pt x="5005511" y="2225854"/>
                </a:moveTo>
                <a:cubicBezTo>
                  <a:pt x="5013442" y="2225854"/>
                  <a:pt x="5021376" y="2228614"/>
                  <a:pt x="5026977" y="2234134"/>
                </a:cubicBezTo>
                <a:cubicBezTo>
                  <a:pt x="5034441" y="2241493"/>
                  <a:pt x="5038175" y="2248853"/>
                  <a:pt x="5038175" y="2256211"/>
                </a:cubicBezTo>
                <a:cubicBezTo>
                  <a:pt x="5038175" y="2265411"/>
                  <a:pt x="5034441" y="2272770"/>
                  <a:pt x="5028843" y="2278289"/>
                </a:cubicBezTo>
                <a:cubicBezTo>
                  <a:pt x="5023243" y="2283809"/>
                  <a:pt x="5015777" y="2287489"/>
                  <a:pt x="5006444" y="2287489"/>
                </a:cubicBezTo>
                <a:cubicBezTo>
                  <a:pt x="4998977" y="2287489"/>
                  <a:pt x="4989645" y="2283809"/>
                  <a:pt x="4984045" y="2278289"/>
                </a:cubicBezTo>
                <a:cubicBezTo>
                  <a:pt x="4970980" y="2265411"/>
                  <a:pt x="4970980" y="2245173"/>
                  <a:pt x="4984045" y="2234134"/>
                </a:cubicBezTo>
                <a:cubicBezTo>
                  <a:pt x="4989645" y="2228614"/>
                  <a:pt x="4997578" y="2225854"/>
                  <a:pt x="5005511" y="2225854"/>
                </a:cubicBezTo>
                <a:close/>
                <a:moveTo>
                  <a:pt x="5713875" y="2224424"/>
                </a:moveTo>
                <a:cubicBezTo>
                  <a:pt x="5721872" y="2224424"/>
                  <a:pt x="5729639" y="2227691"/>
                  <a:pt x="5735122" y="2233291"/>
                </a:cubicBezTo>
                <a:cubicBezTo>
                  <a:pt x="5747915" y="2244490"/>
                  <a:pt x="5747915" y="2265022"/>
                  <a:pt x="5735122" y="2278087"/>
                </a:cubicBezTo>
                <a:cubicBezTo>
                  <a:pt x="5727811" y="2283687"/>
                  <a:pt x="5720501" y="2287420"/>
                  <a:pt x="5713191" y="2287420"/>
                </a:cubicBezTo>
                <a:cubicBezTo>
                  <a:pt x="5704053" y="2287420"/>
                  <a:pt x="5696742" y="2283687"/>
                  <a:pt x="5691259" y="2278087"/>
                </a:cubicBezTo>
                <a:cubicBezTo>
                  <a:pt x="5685776" y="2272488"/>
                  <a:pt x="5682121" y="2265022"/>
                  <a:pt x="5682121" y="2255689"/>
                </a:cubicBezTo>
                <a:cubicBezTo>
                  <a:pt x="5682121" y="2248223"/>
                  <a:pt x="5685776" y="2240757"/>
                  <a:pt x="5691259" y="2235157"/>
                </a:cubicBezTo>
                <a:cubicBezTo>
                  <a:pt x="5697655" y="2227691"/>
                  <a:pt x="5705881" y="2224424"/>
                  <a:pt x="5713875" y="2224424"/>
                </a:cubicBezTo>
                <a:close/>
                <a:moveTo>
                  <a:pt x="5205724" y="2214872"/>
                </a:moveTo>
                <a:cubicBezTo>
                  <a:pt x="5213541" y="2214644"/>
                  <a:pt x="5221362" y="2217385"/>
                  <a:pt x="5226881" y="2222868"/>
                </a:cubicBezTo>
                <a:cubicBezTo>
                  <a:pt x="5226881" y="2222868"/>
                  <a:pt x="5226881" y="2222868"/>
                  <a:pt x="5228719" y="2224696"/>
                </a:cubicBezTo>
                <a:cubicBezTo>
                  <a:pt x="5239759" y="2237489"/>
                  <a:pt x="5239759" y="2255765"/>
                  <a:pt x="5228719" y="2268558"/>
                </a:cubicBezTo>
                <a:cubicBezTo>
                  <a:pt x="5223201" y="2274042"/>
                  <a:pt x="5214003" y="2277697"/>
                  <a:pt x="5206643" y="2277697"/>
                </a:cubicBezTo>
                <a:cubicBezTo>
                  <a:pt x="5199285" y="2277697"/>
                  <a:pt x="5190085" y="2274042"/>
                  <a:pt x="5184565" y="2268558"/>
                </a:cubicBezTo>
                <a:cubicBezTo>
                  <a:pt x="5177205" y="2261247"/>
                  <a:pt x="5175365" y="2253937"/>
                  <a:pt x="5175365" y="2244799"/>
                </a:cubicBezTo>
                <a:cubicBezTo>
                  <a:pt x="5175365" y="2237489"/>
                  <a:pt x="5177205" y="2230177"/>
                  <a:pt x="5184565" y="2224696"/>
                </a:cubicBezTo>
                <a:cubicBezTo>
                  <a:pt x="5190085" y="2218298"/>
                  <a:pt x="5197904" y="2215101"/>
                  <a:pt x="5205724" y="2214872"/>
                </a:cubicBezTo>
                <a:close/>
                <a:moveTo>
                  <a:pt x="5514135" y="2214803"/>
                </a:moveTo>
                <a:cubicBezTo>
                  <a:pt x="5522068" y="2215031"/>
                  <a:pt x="5530001" y="2218230"/>
                  <a:pt x="5535600" y="2224627"/>
                </a:cubicBezTo>
                <a:cubicBezTo>
                  <a:pt x="5541201" y="2230109"/>
                  <a:pt x="5544931" y="2237420"/>
                  <a:pt x="5544931" y="2244731"/>
                </a:cubicBezTo>
                <a:cubicBezTo>
                  <a:pt x="5544931" y="2253870"/>
                  <a:pt x="5541201" y="2261179"/>
                  <a:pt x="5535600" y="2266663"/>
                </a:cubicBezTo>
                <a:cubicBezTo>
                  <a:pt x="5528134" y="2273973"/>
                  <a:pt x="5520668" y="2277628"/>
                  <a:pt x="5513202" y="2277628"/>
                </a:cubicBezTo>
                <a:cubicBezTo>
                  <a:pt x="5503869" y="2277628"/>
                  <a:pt x="5496403" y="2273973"/>
                  <a:pt x="5490805" y="2268490"/>
                </a:cubicBezTo>
                <a:cubicBezTo>
                  <a:pt x="5477738" y="2255697"/>
                  <a:pt x="5477738" y="2237420"/>
                  <a:pt x="5490805" y="2224627"/>
                </a:cubicBezTo>
                <a:lnTo>
                  <a:pt x="5492670" y="2222800"/>
                </a:lnTo>
                <a:cubicBezTo>
                  <a:pt x="5498269" y="2217316"/>
                  <a:pt x="5506203" y="2214575"/>
                  <a:pt x="5514135" y="2214803"/>
                </a:cubicBezTo>
                <a:close/>
                <a:moveTo>
                  <a:pt x="1073172" y="2210221"/>
                </a:moveTo>
                <a:cubicBezTo>
                  <a:pt x="1080452" y="2207207"/>
                  <a:pt x="1088906" y="2207207"/>
                  <a:pt x="1097362" y="2210915"/>
                </a:cubicBezTo>
                <a:cubicBezTo>
                  <a:pt x="1112392" y="2216476"/>
                  <a:pt x="1119907" y="2235016"/>
                  <a:pt x="1114271" y="2249848"/>
                </a:cubicBezTo>
                <a:cubicBezTo>
                  <a:pt x="1108633" y="2262826"/>
                  <a:pt x="1097362" y="2272094"/>
                  <a:pt x="1084210" y="2272094"/>
                </a:cubicBezTo>
                <a:cubicBezTo>
                  <a:pt x="1080452" y="2272094"/>
                  <a:pt x="1076695" y="2270240"/>
                  <a:pt x="1072937" y="2268386"/>
                </a:cubicBezTo>
                <a:cubicBezTo>
                  <a:pt x="1056027" y="2262826"/>
                  <a:pt x="1048512" y="2244286"/>
                  <a:pt x="1056027" y="2229454"/>
                </a:cubicBezTo>
                <a:cubicBezTo>
                  <a:pt x="1056027" y="2229454"/>
                  <a:pt x="1056027" y="2229454"/>
                  <a:pt x="1056027" y="2227600"/>
                </a:cubicBezTo>
                <a:cubicBezTo>
                  <a:pt x="1059786" y="2219258"/>
                  <a:pt x="1065892" y="2213232"/>
                  <a:pt x="1073172" y="2210221"/>
                </a:cubicBezTo>
                <a:close/>
                <a:moveTo>
                  <a:pt x="918503" y="2191324"/>
                </a:moveTo>
                <a:cubicBezTo>
                  <a:pt x="925862" y="2188079"/>
                  <a:pt x="934601" y="2187616"/>
                  <a:pt x="942880" y="2191324"/>
                </a:cubicBezTo>
                <a:cubicBezTo>
                  <a:pt x="950240" y="2193179"/>
                  <a:pt x="955759" y="2198740"/>
                  <a:pt x="959439" y="2206156"/>
                </a:cubicBezTo>
                <a:cubicBezTo>
                  <a:pt x="963119" y="2215425"/>
                  <a:pt x="963119" y="2222841"/>
                  <a:pt x="959439" y="2230257"/>
                </a:cubicBezTo>
                <a:cubicBezTo>
                  <a:pt x="953920" y="2243233"/>
                  <a:pt x="942880" y="2252503"/>
                  <a:pt x="930001" y="2252503"/>
                </a:cubicBezTo>
                <a:cubicBezTo>
                  <a:pt x="926321" y="2252503"/>
                  <a:pt x="922643" y="2250649"/>
                  <a:pt x="918963" y="2250649"/>
                </a:cubicBezTo>
                <a:cubicBezTo>
                  <a:pt x="911604" y="2246943"/>
                  <a:pt x="906084" y="2241381"/>
                  <a:pt x="902404" y="2233965"/>
                </a:cubicBezTo>
                <a:cubicBezTo>
                  <a:pt x="898725" y="2226549"/>
                  <a:pt x="898725" y="2217279"/>
                  <a:pt x="902404" y="2209863"/>
                </a:cubicBezTo>
                <a:cubicBezTo>
                  <a:pt x="902404" y="2209863"/>
                  <a:pt x="902404" y="2209863"/>
                  <a:pt x="902404" y="2208010"/>
                </a:cubicBezTo>
                <a:cubicBezTo>
                  <a:pt x="905165" y="2200594"/>
                  <a:pt x="911143" y="2194568"/>
                  <a:pt x="918503" y="2191324"/>
                </a:cubicBezTo>
                <a:close/>
                <a:moveTo>
                  <a:pt x="788601" y="2169920"/>
                </a:moveTo>
                <a:cubicBezTo>
                  <a:pt x="796066" y="2171787"/>
                  <a:pt x="801666" y="2177387"/>
                  <a:pt x="805400" y="2186720"/>
                </a:cubicBezTo>
                <a:cubicBezTo>
                  <a:pt x="809132" y="2194185"/>
                  <a:pt x="809132" y="2201652"/>
                  <a:pt x="807265" y="2209118"/>
                </a:cubicBezTo>
                <a:cubicBezTo>
                  <a:pt x="801666" y="2224050"/>
                  <a:pt x="790467" y="2231516"/>
                  <a:pt x="777402" y="2231516"/>
                </a:cubicBezTo>
                <a:cubicBezTo>
                  <a:pt x="773668" y="2231516"/>
                  <a:pt x="769936" y="2231516"/>
                  <a:pt x="766202" y="2229649"/>
                </a:cubicBezTo>
                <a:cubicBezTo>
                  <a:pt x="751270" y="2224050"/>
                  <a:pt x="741938" y="2205384"/>
                  <a:pt x="747537" y="2190453"/>
                </a:cubicBezTo>
                <a:cubicBezTo>
                  <a:pt x="755004" y="2171787"/>
                  <a:pt x="771803" y="2164321"/>
                  <a:pt x="788601" y="2169920"/>
                </a:cubicBezTo>
                <a:close/>
                <a:moveTo>
                  <a:pt x="636799" y="2150328"/>
                </a:moveTo>
                <a:cubicBezTo>
                  <a:pt x="651535" y="2155927"/>
                  <a:pt x="660745" y="2174593"/>
                  <a:pt x="655219" y="2189524"/>
                </a:cubicBezTo>
                <a:cubicBezTo>
                  <a:pt x="649693" y="2204456"/>
                  <a:pt x="638641" y="2211922"/>
                  <a:pt x="625749" y="2211922"/>
                </a:cubicBezTo>
                <a:cubicBezTo>
                  <a:pt x="622064" y="2211922"/>
                  <a:pt x="618380" y="2211922"/>
                  <a:pt x="614697" y="2211922"/>
                </a:cubicBezTo>
                <a:cubicBezTo>
                  <a:pt x="598119" y="2204456"/>
                  <a:pt x="590750" y="2187657"/>
                  <a:pt x="596276" y="2170859"/>
                </a:cubicBezTo>
                <a:cubicBezTo>
                  <a:pt x="601802" y="2154060"/>
                  <a:pt x="620221" y="2144728"/>
                  <a:pt x="636799" y="2150328"/>
                </a:cubicBezTo>
                <a:close/>
                <a:moveTo>
                  <a:pt x="473628" y="2129341"/>
                </a:moveTo>
                <a:cubicBezTo>
                  <a:pt x="477360" y="2129341"/>
                  <a:pt x="481092" y="2129341"/>
                  <a:pt x="482959" y="2131193"/>
                </a:cubicBezTo>
                <a:cubicBezTo>
                  <a:pt x="492292" y="2133046"/>
                  <a:pt x="497891" y="2138605"/>
                  <a:pt x="501624" y="2146015"/>
                </a:cubicBezTo>
                <a:cubicBezTo>
                  <a:pt x="505357" y="2153427"/>
                  <a:pt x="505357" y="2162690"/>
                  <a:pt x="503490" y="2170103"/>
                </a:cubicBezTo>
                <a:cubicBezTo>
                  <a:pt x="497891" y="2183071"/>
                  <a:pt x="486693" y="2192335"/>
                  <a:pt x="473628" y="2192335"/>
                </a:cubicBezTo>
                <a:cubicBezTo>
                  <a:pt x="469894" y="2192335"/>
                  <a:pt x="466160" y="2192335"/>
                  <a:pt x="462428" y="2190482"/>
                </a:cubicBezTo>
                <a:cubicBezTo>
                  <a:pt x="447495" y="2184925"/>
                  <a:pt x="438164" y="2168248"/>
                  <a:pt x="443763" y="2151574"/>
                </a:cubicBezTo>
                <a:cubicBezTo>
                  <a:pt x="443763" y="2151574"/>
                  <a:pt x="443763" y="2151574"/>
                  <a:pt x="443763" y="2149720"/>
                </a:cubicBezTo>
                <a:cubicBezTo>
                  <a:pt x="447495" y="2136752"/>
                  <a:pt x="460561" y="2129341"/>
                  <a:pt x="473628" y="2129341"/>
                </a:cubicBezTo>
                <a:close/>
                <a:moveTo>
                  <a:pt x="4694737" y="2124090"/>
                </a:moveTo>
                <a:cubicBezTo>
                  <a:pt x="4702669" y="2124090"/>
                  <a:pt x="4710603" y="2127290"/>
                  <a:pt x="4717135" y="2133687"/>
                </a:cubicBezTo>
                <a:cubicBezTo>
                  <a:pt x="4717135" y="2133687"/>
                  <a:pt x="4717135" y="2133687"/>
                  <a:pt x="4719002" y="2135514"/>
                </a:cubicBezTo>
                <a:cubicBezTo>
                  <a:pt x="4730200" y="2146480"/>
                  <a:pt x="4730200" y="2166584"/>
                  <a:pt x="4719002" y="2177550"/>
                </a:cubicBezTo>
                <a:cubicBezTo>
                  <a:pt x="4711535" y="2183033"/>
                  <a:pt x="4704070" y="2186687"/>
                  <a:pt x="4696603" y="2186687"/>
                </a:cubicBezTo>
                <a:cubicBezTo>
                  <a:pt x="4687270" y="2186687"/>
                  <a:pt x="4679805" y="2183033"/>
                  <a:pt x="4674205" y="2177550"/>
                </a:cubicBezTo>
                <a:cubicBezTo>
                  <a:pt x="4666739" y="2170239"/>
                  <a:pt x="4663007" y="2162929"/>
                  <a:pt x="4663007" y="2155618"/>
                </a:cubicBezTo>
                <a:cubicBezTo>
                  <a:pt x="4663007" y="2146480"/>
                  <a:pt x="4666739" y="2139169"/>
                  <a:pt x="4672339" y="2133687"/>
                </a:cubicBezTo>
                <a:cubicBezTo>
                  <a:pt x="4678872" y="2127290"/>
                  <a:pt x="4686805" y="2124090"/>
                  <a:pt x="4694737" y="2124090"/>
                </a:cubicBezTo>
                <a:close/>
                <a:moveTo>
                  <a:pt x="5812971" y="2117662"/>
                </a:moveTo>
                <a:lnTo>
                  <a:pt x="5812971" y="2172482"/>
                </a:lnTo>
                <a:lnTo>
                  <a:pt x="5799634" y="2168069"/>
                </a:lnTo>
                <a:cubicBezTo>
                  <a:pt x="5788511" y="2155191"/>
                  <a:pt x="5788511" y="2136792"/>
                  <a:pt x="5799634" y="2123913"/>
                </a:cubicBezTo>
                <a:cubicBezTo>
                  <a:pt x="5799634" y="2123913"/>
                  <a:pt x="5799634" y="2123913"/>
                  <a:pt x="5801489" y="2122073"/>
                </a:cubicBezTo>
                <a:close/>
                <a:moveTo>
                  <a:pt x="4894465" y="2113864"/>
                </a:moveTo>
                <a:cubicBezTo>
                  <a:pt x="4902575" y="2113864"/>
                  <a:pt x="4910918" y="2116623"/>
                  <a:pt x="4917407" y="2122143"/>
                </a:cubicBezTo>
                <a:lnTo>
                  <a:pt x="4917407" y="2123984"/>
                </a:lnTo>
                <a:cubicBezTo>
                  <a:pt x="4930385" y="2136861"/>
                  <a:pt x="4930385" y="2155260"/>
                  <a:pt x="4917407" y="2168139"/>
                </a:cubicBezTo>
                <a:cubicBezTo>
                  <a:pt x="4911845" y="2173659"/>
                  <a:pt x="4904429" y="2175498"/>
                  <a:pt x="4897013" y="2175498"/>
                </a:cubicBezTo>
                <a:cubicBezTo>
                  <a:pt x="4887743" y="2175498"/>
                  <a:pt x="4880330" y="2173659"/>
                  <a:pt x="4874765" y="2168139"/>
                </a:cubicBezTo>
                <a:cubicBezTo>
                  <a:pt x="4861789" y="2153420"/>
                  <a:pt x="4861789" y="2135022"/>
                  <a:pt x="4872914" y="2122143"/>
                </a:cubicBezTo>
                <a:cubicBezTo>
                  <a:pt x="4878476" y="2116623"/>
                  <a:pt x="4886353" y="2113864"/>
                  <a:pt x="4894465" y="2113864"/>
                </a:cubicBezTo>
                <a:close/>
                <a:moveTo>
                  <a:pt x="1456909" y="2112687"/>
                </a:moveTo>
                <a:cubicBezTo>
                  <a:pt x="1464737" y="2110601"/>
                  <a:pt x="1473487" y="2111528"/>
                  <a:pt x="1480855" y="2116163"/>
                </a:cubicBezTo>
                <a:cubicBezTo>
                  <a:pt x="1495590" y="2123577"/>
                  <a:pt x="1499274" y="2143971"/>
                  <a:pt x="1491905" y="2158803"/>
                </a:cubicBezTo>
                <a:cubicBezTo>
                  <a:pt x="1486379" y="2169925"/>
                  <a:pt x="1475327" y="2175488"/>
                  <a:pt x="1464276" y="2175488"/>
                </a:cubicBezTo>
                <a:cubicBezTo>
                  <a:pt x="1458750" y="2175488"/>
                  <a:pt x="1453224" y="2173633"/>
                  <a:pt x="1449542" y="2171780"/>
                </a:cubicBezTo>
                <a:cubicBezTo>
                  <a:pt x="1434805" y="2162509"/>
                  <a:pt x="1429279" y="2143971"/>
                  <a:pt x="1436648" y="2129139"/>
                </a:cubicBezTo>
                <a:cubicBezTo>
                  <a:pt x="1436648" y="2129139"/>
                  <a:pt x="1436648" y="2129139"/>
                  <a:pt x="1438489" y="2127285"/>
                </a:cubicBezTo>
                <a:cubicBezTo>
                  <a:pt x="1442174" y="2119869"/>
                  <a:pt x="1449080" y="2114771"/>
                  <a:pt x="1456909" y="2112687"/>
                </a:cubicBezTo>
                <a:close/>
                <a:moveTo>
                  <a:pt x="330373" y="2111109"/>
                </a:moveTo>
                <a:cubicBezTo>
                  <a:pt x="337838" y="2114817"/>
                  <a:pt x="345304" y="2120378"/>
                  <a:pt x="349038" y="2127794"/>
                </a:cubicBezTo>
                <a:cubicBezTo>
                  <a:pt x="352770" y="2133356"/>
                  <a:pt x="352770" y="2142626"/>
                  <a:pt x="350903" y="2150041"/>
                </a:cubicBezTo>
                <a:cubicBezTo>
                  <a:pt x="345304" y="2164873"/>
                  <a:pt x="334105" y="2174142"/>
                  <a:pt x="321040" y="2174142"/>
                </a:cubicBezTo>
                <a:cubicBezTo>
                  <a:pt x="317306" y="2174142"/>
                  <a:pt x="313574" y="2172289"/>
                  <a:pt x="311707" y="2172289"/>
                </a:cubicBezTo>
                <a:cubicBezTo>
                  <a:pt x="294908" y="2166726"/>
                  <a:pt x="285577" y="2150041"/>
                  <a:pt x="291176" y="2133356"/>
                </a:cubicBezTo>
                <a:cubicBezTo>
                  <a:pt x="291176" y="2133356"/>
                  <a:pt x="291176" y="2133356"/>
                  <a:pt x="291176" y="2131502"/>
                </a:cubicBezTo>
                <a:cubicBezTo>
                  <a:pt x="296775" y="2114817"/>
                  <a:pt x="315441" y="2105548"/>
                  <a:pt x="330373" y="2111109"/>
                </a:cubicBezTo>
                <a:close/>
                <a:moveTo>
                  <a:pt x="5094649" y="2104131"/>
                </a:moveTo>
                <a:cubicBezTo>
                  <a:pt x="5102478" y="2104131"/>
                  <a:pt x="5110305" y="2106951"/>
                  <a:pt x="5115831" y="2112591"/>
                </a:cubicBezTo>
                <a:cubicBezTo>
                  <a:pt x="5130567" y="2125749"/>
                  <a:pt x="5130567" y="2146428"/>
                  <a:pt x="5117675" y="2157708"/>
                </a:cubicBezTo>
                <a:cubicBezTo>
                  <a:pt x="5112148" y="2163347"/>
                  <a:pt x="5104781" y="2167107"/>
                  <a:pt x="5095571" y="2167107"/>
                </a:cubicBezTo>
                <a:cubicBezTo>
                  <a:pt x="5088203" y="2167107"/>
                  <a:pt x="5080834" y="2163347"/>
                  <a:pt x="5075309" y="2157708"/>
                </a:cubicBezTo>
                <a:cubicBezTo>
                  <a:pt x="5060573" y="2144548"/>
                  <a:pt x="5060573" y="2123870"/>
                  <a:pt x="5073467" y="2112591"/>
                </a:cubicBezTo>
                <a:cubicBezTo>
                  <a:pt x="5078993" y="2106951"/>
                  <a:pt x="5086821" y="2104131"/>
                  <a:pt x="5094649" y="2104131"/>
                </a:cubicBezTo>
                <a:close/>
                <a:moveTo>
                  <a:pt x="5624496" y="2104041"/>
                </a:moveTo>
                <a:cubicBezTo>
                  <a:pt x="5632545" y="2104041"/>
                  <a:pt x="5640364" y="2107309"/>
                  <a:pt x="5645883" y="2112909"/>
                </a:cubicBezTo>
                <a:cubicBezTo>
                  <a:pt x="5656923" y="2124108"/>
                  <a:pt x="5656923" y="2144639"/>
                  <a:pt x="5645883" y="2155837"/>
                </a:cubicBezTo>
                <a:cubicBezTo>
                  <a:pt x="5638525" y="2163305"/>
                  <a:pt x="5631165" y="2167037"/>
                  <a:pt x="5621965" y="2167037"/>
                </a:cubicBezTo>
                <a:cubicBezTo>
                  <a:pt x="5614605" y="2167037"/>
                  <a:pt x="5607246" y="2163305"/>
                  <a:pt x="5601727" y="2157705"/>
                </a:cubicBezTo>
                <a:cubicBezTo>
                  <a:pt x="5594368" y="2152105"/>
                  <a:pt x="5592529" y="2144639"/>
                  <a:pt x="5592529" y="2135306"/>
                </a:cubicBezTo>
                <a:cubicBezTo>
                  <a:pt x="5592529" y="2127840"/>
                  <a:pt x="5594368" y="2120374"/>
                  <a:pt x="5601727" y="2114774"/>
                </a:cubicBezTo>
                <a:cubicBezTo>
                  <a:pt x="5608167" y="2107309"/>
                  <a:pt x="5616445" y="2104041"/>
                  <a:pt x="5624496" y="2104041"/>
                </a:cubicBezTo>
                <a:close/>
                <a:moveTo>
                  <a:pt x="180585" y="2095628"/>
                </a:moveTo>
                <a:cubicBezTo>
                  <a:pt x="188051" y="2097495"/>
                  <a:pt x="193651" y="2103222"/>
                  <a:pt x="197384" y="2110688"/>
                </a:cubicBezTo>
                <a:cubicBezTo>
                  <a:pt x="201116" y="2118154"/>
                  <a:pt x="202983" y="2125620"/>
                  <a:pt x="199250" y="2134952"/>
                </a:cubicBezTo>
                <a:cubicBezTo>
                  <a:pt x="195517" y="2148017"/>
                  <a:pt x="184317" y="2157350"/>
                  <a:pt x="169385" y="2157350"/>
                </a:cubicBezTo>
                <a:cubicBezTo>
                  <a:pt x="167519" y="2157350"/>
                  <a:pt x="163786" y="2157350"/>
                  <a:pt x="160054" y="2155483"/>
                </a:cubicBezTo>
                <a:cubicBezTo>
                  <a:pt x="145121" y="2151751"/>
                  <a:pt x="135788" y="2133087"/>
                  <a:pt x="139522" y="2116288"/>
                </a:cubicBezTo>
                <a:cubicBezTo>
                  <a:pt x="139522" y="2116288"/>
                  <a:pt x="139522" y="2116288"/>
                  <a:pt x="141389" y="2114421"/>
                </a:cubicBezTo>
                <a:cubicBezTo>
                  <a:pt x="145121" y="2099490"/>
                  <a:pt x="163786" y="2090027"/>
                  <a:pt x="180585" y="2095628"/>
                </a:cubicBezTo>
                <a:close/>
                <a:moveTo>
                  <a:pt x="5294575" y="2092825"/>
                </a:moveTo>
                <a:cubicBezTo>
                  <a:pt x="5302564" y="2092825"/>
                  <a:pt x="5310553" y="2095625"/>
                  <a:pt x="5316192" y="2101313"/>
                </a:cubicBezTo>
                <a:cubicBezTo>
                  <a:pt x="5329352" y="2116245"/>
                  <a:pt x="5329352" y="2134910"/>
                  <a:pt x="5318073" y="2147977"/>
                </a:cubicBezTo>
                <a:cubicBezTo>
                  <a:pt x="5312433" y="2153575"/>
                  <a:pt x="5304914" y="2157309"/>
                  <a:pt x="5295513" y="2157309"/>
                </a:cubicBezTo>
                <a:cubicBezTo>
                  <a:pt x="5287994" y="2157309"/>
                  <a:pt x="5278595" y="2153575"/>
                  <a:pt x="5272957" y="2147977"/>
                </a:cubicBezTo>
                <a:cubicBezTo>
                  <a:pt x="5267317" y="2140510"/>
                  <a:pt x="5263556" y="2133043"/>
                  <a:pt x="5263556" y="2123712"/>
                </a:cubicBezTo>
                <a:cubicBezTo>
                  <a:pt x="5263556" y="2116245"/>
                  <a:pt x="5267317" y="2108780"/>
                  <a:pt x="5272957" y="2101313"/>
                </a:cubicBezTo>
                <a:cubicBezTo>
                  <a:pt x="5278595" y="2095625"/>
                  <a:pt x="5286585" y="2092825"/>
                  <a:pt x="5294575" y="2092825"/>
                </a:cubicBezTo>
                <a:close/>
                <a:moveTo>
                  <a:pt x="5424775" y="2092796"/>
                </a:moveTo>
                <a:cubicBezTo>
                  <a:pt x="5432941" y="2092796"/>
                  <a:pt x="5440874" y="2096041"/>
                  <a:pt x="5446473" y="2101628"/>
                </a:cubicBezTo>
                <a:cubicBezTo>
                  <a:pt x="5459539" y="2114606"/>
                  <a:pt x="5459539" y="2134998"/>
                  <a:pt x="5446473" y="2146122"/>
                </a:cubicBezTo>
                <a:cubicBezTo>
                  <a:pt x="5439009" y="2153538"/>
                  <a:pt x="5431541" y="2157246"/>
                  <a:pt x="5424075" y="2157246"/>
                </a:cubicBezTo>
                <a:cubicBezTo>
                  <a:pt x="5414743" y="2157246"/>
                  <a:pt x="5407277" y="2153538"/>
                  <a:pt x="5401677" y="2147977"/>
                </a:cubicBezTo>
                <a:cubicBezTo>
                  <a:pt x="5396077" y="2142414"/>
                  <a:pt x="5392345" y="2133145"/>
                  <a:pt x="5392345" y="2125729"/>
                </a:cubicBezTo>
                <a:cubicBezTo>
                  <a:pt x="5392345" y="2116460"/>
                  <a:pt x="5396077" y="2109044"/>
                  <a:pt x="5401677" y="2103483"/>
                </a:cubicBezTo>
                <a:cubicBezTo>
                  <a:pt x="5408210" y="2096041"/>
                  <a:pt x="5416609" y="2092796"/>
                  <a:pt x="5424775" y="2092796"/>
                </a:cubicBezTo>
                <a:close/>
                <a:moveTo>
                  <a:pt x="1297690" y="2090025"/>
                </a:moveTo>
                <a:cubicBezTo>
                  <a:pt x="1305623" y="2087693"/>
                  <a:pt x="1314489" y="2088158"/>
                  <a:pt x="1321956" y="2091890"/>
                </a:cubicBezTo>
                <a:cubicBezTo>
                  <a:pt x="1336887" y="2101301"/>
                  <a:pt x="1342487" y="2119967"/>
                  <a:pt x="1335020" y="2134900"/>
                </a:cubicBezTo>
                <a:cubicBezTo>
                  <a:pt x="1327555" y="2146098"/>
                  <a:pt x="1318222" y="2151697"/>
                  <a:pt x="1305157" y="2151697"/>
                </a:cubicBezTo>
                <a:cubicBezTo>
                  <a:pt x="1301424" y="2151697"/>
                  <a:pt x="1295823" y="2151697"/>
                  <a:pt x="1292091" y="2149830"/>
                </a:cubicBezTo>
                <a:cubicBezTo>
                  <a:pt x="1275292" y="2140499"/>
                  <a:pt x="1269693" y="2121834"/>
                  <a:pt x="1279025" y="2106902"/>
                </a:cubicBezTo>
                <a:cubicBezTo>
                  <a:pt x="1279025" y="2106902"/>
                  <a:pt x="1279025" y="2106902"/>
                  <a:pt x="1279025" y="2105035"/>
                </a:cubicBezTo>
                <a:cubicBezTo>
                  <a:pt x="1282758" y="2097492"/>
                  <a:pt x="1289758" y="2092358"/>
                  <a:pt x="1297690" y="2090025"/>
                </a:cubicBezTo>
                <a:close/>
                <a:moveTo>
                  <a:pt x="1138571" y="2068648"/>
                </a:moveTo>
                <a:cubicBezTo>
                  <a:pt x="1146037" y="2065810"/>
                  <a:pt x="1154436" y="2065810"/>
                  <a:pt x="1161902" y="2069594"/>
                </a:cubicBezTo>
                <a:cubicBezTo>
                  <a:pt x="1178701" y="2077161"/>
                  <a:pt x="1184300" y="2096078"/>
                  <a:pt x="1176834" y="2111297"/>
                </a:cubicBezTo>
                <a:cubicBezTo>
                  <a:pt x="1171235" y="2124540"/>
                  <a:pt x="1160035" y="2132106"/>
                  <a:pt x="1146970" y="2132106"/>
                </a:cubicBezTo>
                <a:cubicBezTo>
                  <a:pt x="1143237" y="2132106"/>
                  <a:pt x="1137638" y="2130214"/>
                  <a:pt x="1133904" y="2128322"/>
                </a:cubicBezTo>
                <a:cubicBezTo>
                  <a:pt x="1118974" y="2120755"/>
                  <a:pt x="1111506" y="2101838"/>
                  <a:pt x="1118974" y="2086619"/>
                </a:cubicBezTo>
                <a:cubicBezTo>
                  <a:pt x="1118974" y="2086619"/>
                  <a:pt x="1118974" y="2086619"/>
                  <a:pt x="1120839" y="2084728"/>
                </a:cubicBezTo>
                <a:cubicBezTo>
                  <a:pt x="1124573" y="2077161"/>
                  <a:pt x="1131105" y="2071486"/>
                  <a:pt x="1138571" y="2068648"/>
                </a:cubicBezTo>
                <a:close/>
                <a:moveTo>
                  <a:pt x="981552" y="2047795"/>
                </a:moveTo>
                <a:cubicBezTo>
                  <a:pt x="989250" y="2045229"/>
                  <a:pt x="998116" y="2045229"/>
                  <a:pt x="1006516" y="2048030"/>
                </a:cubicBezTo>
                <a:cubicBezTo>
                  <a:pt x="1021447" y="2055496"/>
                  <a:pt x="1028915" y="2074160"/>
                  <a:pt x="1021447" y="2090960"/>
                </a:cubicBezTo>
                <a:cubicBezTo>
                  <a:pt x="1013983" y="2102251"/>
                  <a:pt x="1004649" y="2109717"/>
                  <a:pt x="991584" y="2109717"/>
                </a:cubicBezTo>
                <a:cubicBezTo>
                  <a:pt x="987850" y="2109717"/>
                  <a:pt x="982251" y="2107850"/>
                  <a:pt x="978519" y="2105984"/>
                </a:cubicBezTo>
                <a:cubicBezTo>
                  <a:pt x="963587" y="2100385"/>
                  <a:pt x="956120" y="2081627"/>
                  <a:pt x="963587" y="2064827"/>
                </a:cubicBezTo>
                <a:cubicBezTo>
                  <a:pt x="963587" y="2064827"/>
                  <a:pt x="963587" y="2064827"/>
                  <a:pt x="963587" y="2062960"/>
                </a:cubicBezTo>
                <a:cubicBezTo>
                  <a:pt x="967319" y="2055496"/>
                  <a:pt x="973852" y="2050362"/>
                  <a:pt x="981552" y="2047795"/>
                </a:cubicBezTo>
                <a:close/>
                <a:moveTo>
                  <a:pt x="825446" y="2026519"/>
                </a:moveTo>
                <a:cubicBezTo>
                  <a:pt x="832770" y="2023738"/>
                  <a:pt x="841008" y="2023738"/>
                  <a:pt x="848329" y="2027447"/>
                </a:cubicBezTo>
                <a:cubicBezTo>
                  <a:pt x="864804" y="2034862"/>
                  <a:pt x="872128" y="2053400"/>
                  <a:pt x="864804" y="2068234"/>
                </a:cubicBezTo>
                <a:cubicBezTo>
                  <a:pt x="859313" y="2081210"/>
                  <a:pt x="848329" y="2088626"/>
                  <a:pt x="835515" y="2088626"/>
                </a:cubicBezTo>
                <a:cubicBezTo>
                  <a:pt x="831854" y="2088626"/>
                  <a:pt x="828193" y="2086772"/>
                  <a:pt x="822701" y="2084918"/>
                </a:cubicBezTo>
                <a:cubicBezTo>
                  <a:pt x="808055" y="2077502"/>
                  <a:pt x="800733" y="2060816"/>
                  <a:pt x="808055" y="2044132"/>
                </a:cubicBezTo>
                <a:cubicBezTo>
                  <a:pt x="808055" y="2044132"/>
                  <a:pt x="808055" y="2044132"/>
                  <a:pt x="808055" y="2042278"/>
                </a:cubicBezTo>
                <a:cubicBezTo>
                  <a:pt x="811717" y="2034862"/>
                  <a:pt x="818124" y="2029301"/>
                  <a:pt x="825446" y="2026519"/>
                </a:cubicBezTo>
                <a:close/>
                <a:moveTo>
                  <a:pt x="4583913" y="2013051"/>
                </a:moveTo>
                <a:cubicBezTo>
                  <a:pt x="4591791" y="2013051"/>
                  <a:pt x="4599671" y="2015872"/>
                  <a:pt x="4605233" y="2021512"/>
                </a:cubicBezTo>
                <a:cubicBezTo>
                  <a:pt x="4618210" y="2034670"/>
                  <a:pt x="4618210" y="2055348"/>
                  <a:pt x="4607087" y="2066628"/>
                </a:cubicBezTo>
                <a:cubicBezTo>
                  <a:pt x="4601525" y="2074147"/>
                  <a:pt x="4594109" y="2076028"/>
                  <a:pt x="4584841" y="2076028"/>
                </a:cubicBezTo>
                <a:cubicBezTo>
                  <a:pt x="4577425" y="2076028"/>
                  <a:pt x="4568155" y="2074147"/>
                  <a:pt x="4562593" y="2066628"/>
                </a:cubicBezTo>
                <a:cubicBezTo>
                  <a:pt x="4549615" y="2053468"/>
                  <a:pt x="4549615" y="2034670"/>
                  <a:pt x="4562593" y="2021512"/>
                </a:cubicBezTo>
                <a:cubicBezTo>
                  <a:pt x="4568155" y="2015872"/>
                  <a:pt x="4576034" y="2013051"/>
                  <a:pt x="4583913" y="2013051"/>
                </a:cubicBezTo>
                <a:close/>
                <a:moveTo>
                  <a:pt x="669233" y="2005754"/>
                </a:moveTo>
                <a:cubicBezTo>
                  <a:pt x="676875" y="2002742"/>
                  <a:pt x="685675" y="2002742"/>
                  <a:pt x="694013" y="2006450"/>
                </a:cubicBezTo>
                <a:cubicBezTo>
                  <a:pt x="701423" y="2008302"/>
                  <a:pt x="706983" y="2015718"/>
                  <a:pt x="710688" y="2023134"/>
                </a:cubicBezTo>
                <a:cubicBezTo>
                  <a:pt x="712541" y="2030549"/>
                  <a:pt x="712541" y="2037965"/>
                  <a:pt x="710688" y="2047235"/>
                </a:cubicBezTo>
                <a:cubicBezTo>
                  <a:pt x="705130" y="2060212"/>
                  <a:pt x="694013" y="2067627"/>
                  <a:pt x="681044" y="2067627"/>
                </a:cubicBezTo>
                <a:cubicBezTo>
                  <a:pt x="677338" y="2067627"/>
                  <a:pt x="671779" y="2065775"/>
                  <a:pt x="668074" y="2063920"/>
                </a:cubicBezTo>
                <a:cubicBezTo>
                  <a:pt x="660663" y="2060212"/>
                  <a:pt x="655103" y="2054651"/>
                  <a:pt x="651398" y="2047235"/>
                </a:cubicBezTo>
                <a:cubicBezTo>
                  <a:pt x="649545" y="2039819"/>
                  <a:pt x="649545" y="2030549"/>
                  <a:pt x="651398" y="2023134"/>
                </a:cubicBezTo>
                <a:cubicBezTo>
                  <a:pt x="655105" y="2014791"/>
                  <a:pt x="661590" y="2008766"/>
                  <a:pt x="669233" y="2005754"/>
                </a:cubicBezTo>
                <a:close/>
                <a:moveTo>
                  <a:pt x="4784339" y="2002299"/>
                </a:moveTo>
                <a:cubicBezTo>
                  <a:pt x="4792445" y="2002299"/>
                  <a:pt x="4800319" y="2005566"/>
                  <a:pt x="4805877" y="2012099"/>
                </a:cubicBezTo>
                <a:cubicBezTo>
                  <a:pt x="4813288" y="2017698"/>
                  <a:pt x="4816995" y="2027031"/>
                  <a:pt x="4816995" y="2034498"/>
                </a:cubicBezTo>
                <a:cubicBezTo>
                  <a:pt x="4816995" y="2043829"/>
                  <a:pt x="4813288" y="2051295"/>
                  <a:pt x="4807730" y="2056894"/>
                </a:cubicBezTo>
                <a:cubicBezTo>
                  <a:pt x="4802171" y="2062495"/>
                  <a:pt x="4792909" y="2066227"/>
                  <a:pt x="4785497" y="2066227"/>
                </a:cubicBezTo>
                <a:cubicBezTo>
                  <a:pt x="4776233" y="2066227"/>
                  <a:pt x="4768822" y="2062495"/>
                  <a:pt x="4763263" y="2056894"/>
                </a:cubicBezTo>
                <a:cubicBezTo>
                  <a:pt x="4755852" y="2049430"/>
                  <a:pt x="4753999" y="2041962"/>
                  <a:pt x="4753999" y="2032631"/>
                </a:cubicBezTo>
                <a:cubicBezTo>
                  <a:pt x="4753999" y="2025164"/>
                  <a:pt x="4755852" y="2017698"/>
                  <a:pt x="4761411" y="2012099"/>
                </a:cubicBezTo>
                <a:cubicBezTo>
                  <a:pt x="4767895" y="2005566"/>
                  <a:pt x="4776233" y="2002299"/>
                  <a:pt x="4784339" y="2002299"/>
                </a:cubicBezTo>
                <a:close/>
                <a:moveTo>
                  <a:pt x="4984525" y="1993394"/>
                </a:moveTo>
                <a:cubicBezTo>
                  <a:pt x="4992749" y="1993394"/>
                  <a:pt x="5000739" y="1996153"/>
                  <a:pt x="5006377" y="2001672"/>
                </a:cubicBezTo>
                <a:cubicBezTo>
                  <a:pt x="5013897" y="2009032"/>
                  <a:pt x="5015777" y="2016391"/>
                  <a:pt x="5015777" y="2025591"/>
                </a:cubicBezTo>
                <a:cubicBezTo>
                  <a:pt x="5015777" y="2032950"/>
                  <a:pt x="5013897" y="2040308"/>
                  <a:pt x="5006377" y="2045828"/>
                </a:cubicBezTo>
                <a:cubicBezTo>
                  <a:pt x="5000739" y="2053188"/>
                  <a:pt x="4993219" y="2055027"/>
                  <a:pt x="4985699" y="2055027"/>
                </a:cubicBezTo>
                <a:cubicBezTo>
                  <a:pt x="4976301" y="2055027"/>
                  <a:pt x="4968780" y="2053188"/>
                  <a:pt x="4963141" y="2045828"/>
                </a:cubicBezTo>
                <a:cubicBezTo>
                  <a:pt x="4949983" y="2032950"/>
                  <a:pt x="4949983" y="2014550"/>
                  <a:pt x="4961261" y="2001672"/>
                </a:cubicBezTo>
                <a:cubicBezTo>
                  <a:pt x="4967840" y="1996153"/>
                  <a:pt x="4976301" y="1993394"/>
                  <a:pt x="4984525" y="1993394"/>
                </a:cubicBezTo>
                <a:close/>
                <a:moveTo>
                  <a:pt x="5734850" y="1992031"/>
                </a:moveTo>
                <a:cubicBezTo>
                  <a:pt x="5742781" y="1992031"/>
                  <a:pt x="5750249" y="1995298"/>
                  <a:pt x="5755847" y="2000898"/>
                </a:cubicBezTo>
                <a:cubicBezTo>
                  <a:pt x="5768914" y="2013963"/>
                  <a:pt x="5768914" y="2032628"/>
                  <a:pt x="5755847" y="2045693"/>
                </a:cubicBezTo>
                <a:cubicBezTo>
                  <a:pt x="5750249" y="2053161"/>
                  <a:pt x="5742783" y="2055026"/>
                  <a:pt x="5733450" y="2055026"/>
                </a:cubicBezTo>
                <a:cubicBezTo>
                  <a:pt x="5725984" y="2055026"/>
                  <a:pt x="5716651" y="2053161"/>
                  <a:pt x="5711051" y="2045693"/>
                </a:cubicBezTo>
                <a:cubicBezTo>
                  <a:pt x="5705451" y="2040094"/>
                  <a:pt x="5701719" y="2032628"/>
                  <a:pt x="5701719" y="2025163"/>
                </a:cubicBezTo>
                <a:cubicBezTo>
                  <a:pt x="5701719" y="2015830"/>
                  <a:pt x="5705451" y="2008363"/>
                  <a:pt x="5711051" y="2002765"/>
                </a:cubicBezTo>
                <a:cubicBezTo>
                  <a:pt x="5718518" y="1995298"/>
                  <a:pt x="5726916" y="1992032"/>
                  <a:pt x="5734850" y="1992031"/>
                </a:cubicBezTo>
                <a:close/>
                <a:moveTo>
                  <a:pt x="515390" y="1986851"/>
                </a:moveTo>
                <a:cubicBezTo>
                  <a:pt x="522623" y="1983606"/>
                  <a:pt x="531023" y="1983143"/>
                  <a:pt x="538489" y="1986851"/>
                </a:cubicBezTo>
                <a:cubicBezTo>
                  <a:pt x="555287" y="1992411"/>
                  <a:pt x="562753" y="2010951"/>
                  <a:pt x="557154" y="2025783"/>
                </a:cubicBezTo>
                <a:cubicBezTo>
                  <a:pt x="551554" y="2040614"/>
                  <a:pt x="540355" y="2048030"/>
                  <a:pt x="527289" y="2048030"/>
                </a:cubicBezTo>
                <a:cubicBezTo>
                  <a:pt x="523557" y="2048030"/>
                  <a:pt x="517956" y="2046177"/>
                  <a:pt x="514224" y="2044322"/>
                </a:cubicBezTo>
                <a:cubicBezTo>
                  <a:pt x="506758" y="2042468"/>
                  <a:pt x="501158" y="2036906"/>
                  <a:pt x="497425" y="2027637"/>
                </a:cubicBezTo>
                <a:cubicBezTo>
                  <a:pt x="495559" y="2020221"/>
                  <a:pt x="495559" y="2012805"/>
                  <a:pt x="497425" y="2005389"/>
                </a:cubicBezTo>
                <a:cubicBezTo>
                  <a:pt x="497425" y="2005389"/>
                  <a:pt x="497425" y="2005389"/>
                  <a:pt x="499291" y="2003537"/>
                </a:cubicBezTo>
                <a:cubicBezTo>
                  <a:pt x="502091" y="1996119"/>
                  <a:pt x="508157" y="1990095"/>
                  <a:pt x="515390" y="1986851"/>
                </a:cubicBezTo>
                <a:close/>
                <a:moveTo>
                  <a:pt x="5183998" y="1983401"/>
                </a:moveTo>
                <a:cubicBezTo>
                  <a:pt x="5192165" y="1983167"/>
                  <a:pt x="5200563" y="1985966"/>
                  <a:pt x="5207097" y="1992499"/>
                </a:cubicBezTo>
                <a:cubicBezTo>
                  <a:pt x="5220162" y="2005565"/>
                  <a:pt x="5220162" y="2026096"/>
                  <a:pt x="5207097" y="2037296"/>
                </a:cubicBezTo>
                <a:cubicBezTo>
                  <a:pt x="5201497" y="2042895"/>
                  <a:pt x="5194031" y="2046628"/>
                  <a:pt x="5186565" y="2046628"/>
                </a:cubicBezTo>
                <a:cubicBezTo>
                  <a:pt x="5177232" y="2046628"/>
                  <a:pt x="5169766" y="2042895"/>
                  <a:pt x="5164165" y="2037296"/>
                </a:cubicBezTo>
                <a:cubicBezTo>
                  <a:pt x="5156701" y="2029830"/>
                  <a:pt x="5152967" y="2022364"/>
                  <a:pt x="5152967" y="2014898"/>
                </a:cubicBezTo>
                <a:cubicBezTo>
                  <a:pt x="5152967" y="2005565"/>
                  <a:pt x="5156701" y="1998100"/>
                  <a:pt x="5162300" y="1992499"/>
                </a:cubicBezTo>
                <a:cubicBezTo>
                  <a:pt x="5167899" y="1986900"/>
                  <a:pt x="5175833" y="1983634"/>
                  <a:pt x="5183998" y="1983401"/>
                </a:cubicBezTo>
                <a:close/>
                <a:moveTo>
                  <a:pt x="5534861" y="1983399"/>
                </a:moveTo>
                <a:cubicBezTo>
                  <a:pt x="5542629" y="1983634"/>
                  <a:pt x="5550396" y="1986900"/>
                  <a:pt x="5556793" y="1992499"/>
                </a:cubicBezTo>
                <a:cubicBezTo>
                  <a:pt x="5562276" y="1998099"/>
                  <a:pt x="5565931" y="2005564"/>
                  <a:pt x="5565931" y="2014896"/>
                </a:cubicBezTo>
                <a:cubicBezTo>
                  <a:pt x="5565931" y="2022362"/>
                  <a:pt x="5562276" y="2029828"/>
                  <a:pt x="5556793" y="2035427"/>
                </a:cubicBezTo>
                <a:cubicBezTo>
                  <a:pt x="5549483" y="2042895"/>
                  <a:pt x="5542172" y="2046628"/>
                  <a:pt x="5533033" y="2046628"/>
                </a:cubicBezTo>
                <a:cubicBezTo>
                  <a:pt x="5525723" y="2046628"/>
                  <a:pt x="5518413" y="2042895"/>
                  <a:pt x="5511101" y="2037294"/>
                </a:cubicBezTo>
                <a:cubicBezTo>
                  <a:pt x="5500136" y="2026096"/>
                  <a:pt x="5500136" y="2005564"/>
                  <a:pt x="5511101" y="1994365"/>
                </a:cubicBezTo>
                <a:lnTo>
                  <a:pt x="5512929" y="1992499"/>
                </a:lnTo>
                <a:cubicBezTo>
                  <a:pt x="5519327" y="1985966"/>
                  <a:pt x="5527094" y="1983165"/>
                  <a:pt x="5534861" y="1983399"/>
                </a:cubicBezTo>
                <a:close/>
                <a:moveTo>
                  <a:pt x="5365270" y="1982701"/>
                </a:moveTo>
                <a:cubicBezTo>
                  <a:pt x="5373379" y="1982701"/>
                  <a:pt x="5381258" y="1985966"/>
                  <a:pt x="5386820" y="1992499"/>
                </a:cubicBezTo>
                <a:cubicBezTo>
                  <a:pt x="5397944" y="2003700"/>
                  <a:pt x="5397944" y="2024229"/>
                  <a:pt x="5386820" y="2035429"/>
                </a:cubicBezTo>
                <a:cubicBezTo>
                  <a:pt x="5379404" y="2042895"/>
                  <a:pt x="5371989" y="2046628"/>
                  <a:pt x="5364573" y="2046628"/>
                </a:cubicBezTo>
                <a:cubicBezTo>
                  <a:pt x="5355303" y="2046628"/>
                  <a:pt x="5347889" y="2042895"/>
                  <a:pt x="5342327" y="2037296"/>
                </a:cubicBezTo>
                <a:cubicBezTo>
                  <a:pt x="5329351" y="2026096"/>
                  <a:pt x="5329351" y="2005565"/>
                  <a:pt x="5342327" y="1992499"/>
                </a:cubicBezTo>
                <a:cubicBezTo>
                  <a:pt x="5348816" y="1985966"/>
                  <a:pt x="5357159" y="1982701"/>
                  <a:pt x="5365270" y="1982701"/>
                </a:cubicBezTo>
                <a:close/>
                <a:moveTo>
                  <a:pt x="1541738" y="1981300"/>
                </a:moveTo>
                <a:cubicBezTo>
                  <a:pt x="1549670" y="1979902"/>
                  <a:pt x="1558069" y="1981300"/>
                  <a:pt x="1564602" y="1985968"/>
                </a:cubicBezTo>
                <a:cubicBezTo>
                  <a:pt x="1579535" y="1995300"/>
                  <a:pt x="1583267" y="2015831"/>
                  <a:pt x="1572067" y="2028897"/>
                </a:cubicBezTo>
                <a:cubicBezTo>
                  <a:pt x="1566468" y="2040096"/>
                  <a:pt x="1557136" y="2043829"/>
                  <a:pt x="1545936" y="2043829"/>
                </a:cubicBezTo>
                <a:cubicBezTo>
                  <a:pt x="1540337" y="2043829"/>
                  <a:pt x="1534737" y="2041962"/>
                  <a:pt x="1529137" y="2038230"/>
                </a:cubicBezTo>
                <a:cubicBezTo>
                  <a:pt x="1514207" y="2028897"/>
                  <a:pt x="1510473" y="2010232"/>
                  <a:pt x="1519805" y="1995300"/>
                </a:cubicBezTo>
                <a:lnTo>
                  <a:pt x="1521672" y="1993435"/>
                </a:lnTo>
                <a:cubicBezTo>
                  <a:pt x="1526339" y="1986901"/>
                  <a:pt x="1533804" y="1982702"/>
                  <a:pt x="1541738" y="1981300"/>
                </a:cubicBezTo>
                <a:close/>
                <a:moveTo>
                  <a:pt x="362026" y="1965853"/>
                </a:moveTo>
                <a:cubicBezTo>
                  <a:pt x="369165" y="1962608"/>
                  <a:pt x="377453" y="1962145"/>
                  <a:pt x="384820" y="1965853"/>
                </a:cubicBezTo>
                <a:cubicBezTo>
                  <a:pt x="401398" y="1971414"/>
                  <a:pt x="408767" y="1989954"/>
                  <a:pt x="403241" y="2004784"/>
                </a:cubicBezTo>
                <a:cubicBezTo>
                  <a:pt x="397714" y="2019616"/>
                  <a:pt x="386662" y="2027031"/>
                  <a:pt x="373769" y="2027031"/>
                </a:cubicBezTo>
                <a:cubicBezTo>
                  <a:pt x="370086" y="2027031"/>
                  <a:pt x="366401" y="2025178"/>
                  <a:pt x="362717" y="2025178"/>
                </a:cubicBezTo>
                <a:cubicBezTo>
                  <a:pt x="346139" y="2017762"/>
                  <a:pt x="338772" y="2001078"/>
                  <a:pt x="344298" y="1984390"/>
                </a:cubicBezTo>
                <a:cubicBezTo>
                  <a:pt x="344298" y="1984390"/>
                  <a:pt x="344298" y="1984390"/>
                  <a:pt x="346139" y="1982538"/>
                </a:cubicBezTo>
                <a:cubicBezTo>
                  <a:pt x="348903" y="1975122"/>
                  <a:pt x="354888" y="1969097"/>
                  <a:pt x="362026" y="1965853"/>
                </a:cubicBezTo>
                <a:close/>
                <a:moveTo>
                  <a:pt x="1377377" y="1957037"/>
                </a:moveTo>
                <a:cubicBezTo>
                  <a:pt x="1385155" y="1955170"/>
                  <a:pt x="1393851" y="1956104"/>
                  <a:pt x="1401174" y="1960769"/>
                </a:cubicBezTo>
                <a:cubicBezTo>
                  <a:pt x="1413988" y="1970102"/>
                  <a:pt x="1419481" y="1988768"/>
                  <a:pt x="1410328" y="2003700"/>
                </a:cubicBezTo>
                <a:cubicBezTo>
                  <a:pt x="1403005" y="2013032"/>
                  <a:pt x="1393851" y="2018633"/>
                  <a:pt x="1382868" y="2018633"/>
                </a:cubicBezTo>
                <a:cubicBezTo>
                  <a:pt x="1377377" y="2018633"/>
                  <a:pt x="1371885" y="2016766"/>
                  <a:pt x="1366393" y="2014898"/>
                </a:cubicBezTo>
                <a:cubicBezTo>
                  <a:pt x="1353577" y="2005566"/>
                  <a:pt x="1348086" y="1986901"/>
                  <a:pt x="1357239" y="1971969"/>
                </a:cubicBezTo>
                <a:cubicBezTo>
                  <a:pt x="1357239" y="1971969"/>
                  <a:pt x="1357239" y="1971969"/>
                  <a:pt x="1359070" y="1970102"/>
                </a:cubicBezTo>
                <a:cubicBezTo>
                  <a:pt x="1362732" y="1963570"/>
                  <a:pt x="1369597" y="1958904"/>
                  <a:pt x="1377377" y="1957037"/>
                </a:cubicBezTo>
                <a:close/>
                <a:moveTo>
                  <a:pt x="232232" y="1949924"/>
                </a:moveTo>
                <a:cubicBezTo>
                  <a:pt x="246969" y="1955406"/>
                  <a:pt x="256179" y="1973683"/>
                  <a:pt x="250653" y="1988303"/>
                </a:cubicBezTo>
                <a:cubicBezTo>
                  <a:pt x="245127" y="2002925"/>
                  <a:pt x="234075" y="2010235"/>
                  <a:pt x="221181" y="2010235"/>
                </a:cubicBezTo>
                <a:cubicBezTo>
                  <a:pt x="217498" y="2010235"/>
                  <a:pt x="213813" y="2010235"/>
                  <a:pt x="210131" y="2008408"/>
                </a:cubicBezTo>
                <a:cubicBezTo>
                  <a:pt x="193553" y="2002925"/>
                  <a:pt x="186184" y="1984648"/>
                  <a:pt x="191710" y="1968201"/>
                </a:cubicBezTo>
                <a:cubicBezTo>
                  <a:pt x="199079" y="1951751"/>
                  <a:pt x="217498" y="1944440"/>
                  <a:pt x="232232" y="1949924"/>
                </a:cubicBezTo>
                <a:close/>
                <a:moveTo>
                  <a:pt x="1214398" y="1932437"/>
                </a:moveTo>
                <a:cubicBezTo>
                  <a:pt x="1222098" y="1930380"/>
                  <a:pt x="1230497" y="1931294"/>
                  <a:pt x="1237963" y="1934950"/>
                </a:cubicBezTo>
                <a:cubicBezTo>
                  <a:pt x="1252895" y="1944086"/>
                  <a:pt x="1258495" y="1962364"/>
                  <a:pt x="1249162" y="1976985"/>
                </a:cubicBezTo>
                <a:cubicBezTo>
                  <a:pt x="1243563" y="1987951"/>
                  <a:pt x="1232364" y="1993435"/>
                  <a:pt x="1221164" y="1993435"/>
                </a:cubicBezTo>
                <a:cubicBezTo>
                  <a:pt x="1215565" y="1993435"/>
                  <a:pt x="1209966" y="1991606"/>
                  <a:pt x="1206232" y="1989779"/>
                </a:cubicBezTo>
                <a:cubicBezTo>
                  <a:pt x="1191301" y="1980640"/>
                  <a:pt x="1185701" y="1962364"/>
                  <a:pt x="1195033" y="1947743"/>
                </a:cubicBezTo>
                <a:cubicBezTo>
                  <a:pt x="1199700" y="1939518"/>
                  <a:pt x="1206699" y="1934493"/>
                  <a:pt x="1214398" y="1932437"/>
                </a:cubicBezTo>
                <a:close/>
                <a:moveTo>
                  <a:pt x="1054002" y="1908467"/>
                </a:moveTo>
                <a:cubicBezTo>
                  <a:pt x="1062050" y="1906149"/>
                  <a:pt x="1070791" y="1907075"/>
                  <a:pt x="1078149" y="1911710"/>
                </a:cubicBezTo>
                <a:cubicBezTo>
                  <a:pt x="1085508" y="1915418"/>
                  <a:pt x="1089188" y="1920981"/>
                  <a:pt x="1092869" y="1930251"/>
                </a:cubicBezTo>
                <a:cubicBezTo>
                  <a:pt x="1094708" y="1937665"/>
                  <a:pt x="1092869" y="1945081"/>
                  <a:pt x="1089188" y="1952496"/>
                </a:cubicBezTo>
                <a:cubicBezTo>
                  <a:pt x="1083668" y="1963620"/>
                  <a:pt x="1072631" y="1971036"/>
                  <a:pt x="1061590" y="1971036"/>
                </a:cubicBezTo>
                <a:cubicBezTo>
                  <a:pt x="1056072" y="1971036"/>
                  <a:pt x="1050552" y="1969183"/>
                  <a:pt x="1046872" y="1967326"/>
                </a:cubicBezTo>
                <a:cubicBezTo>
                  <a:pt x="1039513" y="1961766"/>
                  <a:pt x="1033993" y="1956204"/>
                  <a:pt x="1032153" y="1948789"/>
                </a:cubicBezTo>
                <a:cubicBezTo>
                  <a:pt x="1030313" y="1939519"/>
                  <a:pt x="1030313" y="1932103"/>
                  <a:pt x="1033993" y="1924687"/>
                </a:cubicBezTo>
                <a:cubicBezTo>
                  <a:pt x="1038592" y="1916346"/>
                  <a:pt x="1045953" y="1910783"/>
                  <a:pt x="1054002" y="1908467"/>
                </a:cubicBezTo>
                <a:close/>
                <a:moveTo>
                  <a:pt x="4473332" y="1902441"/>
                </a:moveTo>
                <a:cubicBezTo>
                  <a:pt x="4481390" y="1902441"/>
                  <a:pt x="4489679" y="1905240"/>
                  <a:pt x="4496126" y="1910839"/>
                </a:cubicBezTo>
                <a:cubicBezTo>
                  <a:pt x="4496126" y="1910839"/>
                  <a:pt x="4496126" y="1910839"/>
                  <a:pt x="4496126" y="1912707"/>
                </a:cubicBezTo>
                <a:cubicBezTo>
                  <a:pt x="4509019" y="1925772"/>
                  <a:pt x="4509019" y="1944438"/>
                  <a:pt x="4496126" y="1957503"/>
                </a:cubicBezTo>
                <a:cubicBezTo>
                  <a:pt x="4490599" y="1963102"/>
                  <a:pt x="4483233" y="1966835"/>
                  <a:pt x="4474021" y="1966835"/>
                </a:cubicBezTo>
                <a:cubicBezTo>
                  <a:pt x="4466655" y="1966835"/>
                  <a:pt x="4459286" y="1963102"/>
                  <a:pt x="4453760" y="1957503"/>
                </a:cubicBezTo>
                <a:cubicBezTo>
                  <a:pt x="4439025" y="1944438"/>
                  <a:pt x="4439025" y="1923907"/>
                  <a:pt x="4451920" y="1910839"/>
                </a:cubicBezTo>
                <a:cubicBezTo>
                  <a:pt x="4457445" y="1905240"/>
                  <a:pt x="4465273" y="1902441"/>
                  <a:pt x="4473332" y="1902441"/>
                </a:cubicBezTo>
                <a:close/>
                <a:moveTo>
                  <a:pt x="4673021" y="1892662"/>
                </a:moveTo>
                <a:cubicBezTo>
                  <a:pt x="4680789" y="1892662"/>
                  <a:pt x="4688555" y="1895482"/>
                  <a:pt x="4694037" y="1901122"/>
                </a:cubicBezTo>
                <a:cubicBezTo>
                  <a:pt x="4701349" y="1908642"/>
                  <a:pt x="4705003" y="1916160"/>
                  <a:pt x="4705003" y="1923680"/>
                </a:cubicBezTo>
                <a:cubicBezTo>
                  <a:pt x="4705003" y="1933079"/>
                  <a:pt x="4701349" y="1940599"/>
                  <a:pt x="4695865" y="1946238"/>
                </a:cubicBezTo>
                <a:cubicBezTo>
                  <a:pt x="4690383" y="1951877"/>
                  <a:pt x="4683073" y="1955637"/>
                  <a:pt x="4673935" y="1955637"/>
                </a:cubicBezTo>
                <a:cubicBezTo>
                  <a:pt x="4666624" y="1955637"/>
                  <a:pt x="4659313" y="1951877"/>
                  <a:pt x="4652001" y="1946238"/>
                </a:cubicBezTo>
                <a:cubicBezTo>
                  <a:pt x="4639209" y="1933079"/>
                  <a:pt x="4639209" y="1914280"/>
                  <a:pt x="4652001" y="1901122"/>
                </a:cubicBezTo>
                <a:cubicBezTo>
                  <a:pt x="4657485" y="1895482"/>
                  <a:pt x="4665252" y="1892662"/>
                  <a:pt x="4673021" y="1892662"/>
                </a:cubicBezTo>
                <a:close/>
                <a:moveTo>
                  <a:pt x="894645" y="1886926"/>
                </a:moveTo>
                <a:cubicBezTo>
                  <a:pt x="902465" y="1884641"/>
                  <a:pt x="911204" y="1885097"/>
                  <a:pt x="918563" y="1888753"/>
                </a:cubicBezTo>
                <a:cubicBezTo>
                  <a:pt x="925923" y="1892410"/>
                  <a:pt x="931442" y="1899718"/>
                  <a:pt x="933282" y="1907030"/>
                </a:cubicBezTo>
                <a:cubicBezTo>
                  <a:pt x="935122" y="1914339"/>
                  <a:pt x="935122" y="1923478"/>
                  <a:pt x="931442" y="1930788"/>
                </a:cubicBezTo>
                <a:cubicBezTo>
                  <a:pt x="924082" y="1941754"/>
                  <a:pt x="914883" y="1947238"/>
                  <a:pt x="903844" y="1947238"/>
                </a:cubicBezTo>
                <a:cubicBezTo>
                  <a:pt x="898325" y="1947238"/>
                  <a:pt x="892805" y="1947238"/>
                  <a:pt x="889125" y="1945409"/>
                </a:cubicBezTo>
                <a:cubicBezTo>
                  <a:pt x="881767" y="1939927"/>
                  <a:pt x="876246" y="1934445"/>
                  <a:pt x="874406" y="1927133"/>
                </a:cubicBezTo>
                <a:cubicBezTo>
                  <a:pt x="870726" y="1917995"/>
                  <a:pt x="872566" y="1910684"/>
                  <a:pt x="876246" y="1903374"/>
                </a:cubicBezTo>
                <a:cubicBezTo>
                  <a:pt x="876246" y="1903374"/>
                  <a:pt x="876246" y="1903374"/>
                  <a:pt x="876246" y="1901546"/>
                </a:cubicBezTo>
                <a:cubicBezTo>
                  <a:pt x="879926" y="1894235"/>
                  <a:pt x="886825" y="1889209"/>
                  <a:pt x="894645" y="1886926"/>
                </a:cubicBezTo>
                <a:close/>
                <a:moveTo>
                  <a:pt x="4873923" y="1881909"/>
                </a:moveTo>
                <a:cubicBezTo>
                  <a:pt x="4881855" y="1881909"/>
                  <a:pt x="4889789" y="1885176"/>
                  <a:pt x="4895387" y="1891708"/>
                </a:cubicBezTo>
                <a:cubicBezTo>
                  <a:pt x="4902853" y="1897309"/>
                  <a:pt x="4906586" y="1906640"/>
                  <a:pt x="4906586" y="1914106"/>
                </a:cubicBezTo>
                <a:cubicBezTo>
                  <a:pt x="4906586" y="1921572"/>
                  <a:pt x="4902853" y="1930905"/>
                  <a:pt x="4897255" y="1936504"/>
                </a:cubicBezTo>
                <a:cubicBezTo>
                  <a:pt x="4891654" y="1942104"/>
                  <a:pt x="4884188" y="1945838"/>
                  <a:pt x="4874855" y="1945838"/>
                </a:cubicBezTo>
                <a:cubicBezTo>
                  <a:pt x="4867391" y="1945838"/>
                  <a:pt x="4858057" y="1942104"/>
                  <a:pt x="4852457" y="1936504"/>
                </a:cubicBezTo>
                <a:cubicBezTo>
                  <a:pt x="4839391" y="1923439"/>
                  <a:pt x="4839391" y="1902908"/>
                  <a:pt x="4852457" y="1891708"/>
                </a:cubicBezTo>
                <a:cubicBezTo>
                  <a:pt x="4858057" y="1885176"/>
                  <a:pt x="4865991" y="1881909"/>
                  <a:pt x="4873923" y="1881909"/>
                </a:cubicBezTo>
                <a:close/>
                <a:moveTo>
                  <a:pt x="5074115" y="1873003"/>
                </a:moveTo>
                <a:cubicBezTo>
                  <a:pt x="5082221" y="1873003"/>
                  <a:pt x="5090095" y="1875762"/>
                  <a:pt x="5095653" y="1881283"/>
                </a:cubicBezTo>
                <a:cubicBezTo>
                  <a:pt x="5103064" y="1888641"/>
                  <a:pt x="5106771" y="1896001"/>
                  <a:pt x="5106771" y="1905202"/>
                </a:cubicBezTo>
                <a:cubicBezTo>
                  <a:pt x="5106771" y="1912560"/>
                  <a:pt x="5103064" y="1919919"/>
                  <a:pt x="5097506" y="1925439"/>
                </a:cubicBezTo>
                <a:cubicBezTo>
                  <a:pt x="5091947" y="1932798"/>
                  <a:pt x="5082685" y="1934637"/>
                  <a:pt x="5075272" y="1934637"/>
                </a:cubicBezTo>
                <a:cubicBezTo>
                  <a:pt x="5066010" y="1934637"/>
                  <a:pt x="5058597" y="1932798"/>
                  <a:pt x="5053039" y="1925439"/>
                </a:cubicBezTo>
                <a:cubicBezTo>
                  <a:pt x="5045627" y="1919919"/>
                  <a:pt x="5043775" y="1910720"/>
                  <a:pt x="5043775" y="1903360"/>
                </a:cubicBezTo>
                <a:cubicBezTo>
                  <a:pt x="5043775" y="1894161"/>
                  <a:pt x="5045627" y="1886803"/>
                  <a:pt x="5051186" y="1881283"/>
                </a:cubicBezTo>
                <a:cubicBezTo>
                  <a:pt x="5057671" y="1875762"/>
                  <a:pt x="5066010" y="1873003"/>
                  <a:pt x="5074115" y="1873003"/>
                </a:cubicBezTo>
                <a:close/>
                <a:moveTo>
                  <a:pt x="5645967" y="1871643"/>
                </a:moveTo>
                <a:cubicBezTo>
                  <a:pt x="5653734" y="1871643"/>
                  <a:pt x="5661045" y="1874908"/>
                  <a:pt x="5666527" y="1880507"/>
                </a:cubicBezTo>
                <a:cubicBezTo>
                  <a:pt x="5679321" y="1893574"/>
                  <a:pt x="5679321" y="1912239"/>
                  <a:pt x="5666527" y="1925304"/>
                </a:cubicBezTo>
                <a:cubicBezTo>
                  <a:pt x="5661045" y="1932770"/>
                  <a:pt x="5651905" y="1934637"/>
                  <a:pt x="5644596" y="1934637"/>
                </a:cubicBezTo>
                <a:cubicBezTo>
                  <a:pt x="5635459" y="1934637"/>
                  <a:pt x="5628147" y="1932770"/>
                  <a:pt x="5622665" y="1925304"/>
                </a:cubicBezTo>
                <a:cubicBezTo>
                  <a:pt x="5617181" y="1919705"/>
                  <a:pt x="5613526" y="1912239"/>
                  <a:pt x="5613526" y="1904773"/>
                </a:cubicBezTo>
                <a:cubicBezTo>
                  <a:pt x="5613526" y="1895441"/>
                  <a:pt x="5617181" y="1887973"/>
                  <a:pt x="5622665" y="1882374"/>
                </a:cubicBezTo>
                <a:cubicBezTo>
                  <a:pt x="5629975" y="1874908"/>
                  <a:pt x="5638199" y="1871643"/>
                  <a:pt x="5645967" y="1871643"/>
                </a:cubicBezTo>
                <a:close/>
                <a:moveTo>
                  <a:pt x="736927" y="1865303"/>
                </a:moveTo>
                <a:cubicBezTo>
                  <a:pt x="744756" y="1862754"/>
                  <a:pt x="753505" y="1862754"/>
                  <a:pt x="760874" y="1866460"/>
                </a:cubicBezTo>
                <a:cubicBezTo>
                  <a:pt x="775609" y="1873876"/>
                  <a:pt x="781134" y="1892415"/>
                  <a:pt x="773767" y="1909101"/>
                </a:cubicBezTo>
                <a:cubicBezTo>
                  <a:pt x="768241" y="1920224"/>
                  <a:pt x="757189" y="1927640"/>
                  <a:pt x="746137" y="1927640"/>
                </a:cubicBezTo>
                <a:cubicBezTo>
                  <a:pt x="740612" y="1927640"/>
                  <a:pt x="736927" y="1925785"/>
                  <a:pt x="731402" y="1923932"/>
                </a:cubicBezTo>
                <a:cubicBezTo>
                  <a:pt x="716665" y="1916516"/>
                  <a:pt x="711141" y="1897977"/>
                  <a:pt x="718508" y="1883145"/>
                </a:cubicBezTo>
                <a:cubicBezTo>
                  <a:pt x="718508" y="1883145"/>
                  <a:pt x="718508" y="1883145"/>
                  <a:pt x="718508" y="1879438"/>
                </a:cubicBezTo>
                <a:cubicBezTo>
                  <a:pt x="722193" y="1872949"/>
                  <a:pt x="729100" y="1867851"/>
                  <a:pt x="736927" y="1865303"/>
                </a:cubicBezTo>
                <a:close/>
                <a:moveTo>
                  <a:pt x="5444839" y="1862700"/>
                </a:moveTo>
                <a:cubicBezTo>
                  <a:pt x="5452719" y="1862700"/>
                  <a:pt x="5460599" y="1865441"/>
                  <a:pt x="5466159" y="1871837"/>
                </a:cubicBezTo>
                <a:cubicBezTo>
                  <a:pt x="5479137" y="1882804"/>
                  <a:pt x="5479137" y="1902908"/>
                  <a:pt x="5466159" y="1913873"/>
                </a:cubicBezTo>
                <a:cubicBezTo>
                  <a:pt x="5460599" y="1921185"/>
                  <a:pt x="5451329" y="1924839"/>
                  <a:pt x="5443914" y="1924839"/>
                </a:cubicBezTo>
                <a:cubicBezTo>
                  <a:pt x="5436498" y="1924839"/>
                  <a:pt x="5427228" y="1921185"/>
                  <a:pt x="5421666" y="1915700"/>
                </a:cubicBezTo>
                <a:cubicBezTo>
                  <a:pt x="5410543" y="1902908"/>
                  <a:pt x="5410543" y="1884631"/>
                  <a:pt x="5421666" y="1871837"/>
                </a:cubicBezTo>
                <a:lnTo>
                  <a:pt x="5423520" y="1870009"/>
                </a:lnTo>
                <a:cubicBezTo>
                  <a:pt x="5429082" y="1865441"/>
                  <a:pt x="5436961" y="1862700"/>
                  <a:pt x="5444839" y="1862700"/>
                </a:cubicBezTo>
                <a:close/>
                <a:moveTo>
                  <a:pt x="5273825" y="1862243"/>
                </a:moveTo>
                <a:cubicBezTo>
                  <a:pt x="5281935" y="1862243"/>
                  <a:pt x="5289815" y="1865441"/>
                  <a:pt x="5295377" y="1871837"/>
                </a:cubicBezTo>
                <a:cubicBezTo>
                  <a:pt x="5308353" y="1884631"/>
                  <a:pt x="5308353" y="1902908"/>
                  <a:pt x="5295377" y="1915700"/>
                </a:cubicBezTo>
                <a:cubicBezTo>
                  <a:pt x="5289815" y="1921182"/>
                  <a:pt x="5282400" y="1924839"/>
                  <a:pt x="5274984" y="1924839"/>
                </a:cubicBezTo>
                <a:cubicBezTo>
                  <a:pt x="5265714" y="1924839"/>
                  <a:pt x="5258299" y="1921182"/>
                  <a:pt x="5252736" y="1915700"/>
                </a:cubicBezTo>
                <a:cubicBezTo>
                  <a:pt x="5239759" y="1902908"/>
                  <a:pt x="5239759" y="1882804"/>
                  <a:pt x="5250883" y="1871837"/>
                </a:cubicBezTo>
                <a:cubicBezTo>
                  <a:pt x="5257373" y="1865441"/>
                  <a:pt x="5265714" y="1862243"/>
                  <a:pt x="5273825" y="1862243"/>
                </a:cubicBezTo>
                <a:close/>
                <a:moveTo>
                  <a:pt x="1638332" y="1857879"/>
                </a:moveTo>
                <a:cubicBezTo>
                  <a:pt x="1645873" y="1857179"/>
                  <a:pt x="1653183" y="1859511"/>
                  <a:pt x="1658667" y="1864177"/>
                </a:cubicBezTo>
                <a:cubicBezTo>
                  <a:pt x="1665977" y="1869777"/>
                  <a:pt x="1669633" y="1877243"/>
                  <a:pt x="1669633" y="1886576"/>
                </a:cubicBezTo>
                <a:cubicBezTo>
                  <a:pt x="1671459" y="1894042"/>
                  <a:pt x="1669633" y="1903374"/>
                  <a:pt x="1664148" y="1908973"/>
                </a:cubicBezTo>
                <a:cubicBezTo>
                  <a:pt x="1656839" y="1918306"/>
                  <a:pt x="1647701" y="1922040"/>
                  <a:pt x="1638562" y="1922040"/>
                </a:cubicBezTo>
                <a:cubicBezTo>
                  <a:pt x="1631251" y="1922040"/>
                  <a:pt x="1625770" y="1918306"/>
                  <a:pt x="1620286" y="1914573"/>
                </a:cubicBezTo>
                <a:cubicBezTo>
                  <a:pt x="1607493" y="1903374"/>
                  <a:pt x="1605665" y="1884709"/>
                  <a:pt x="1614803" y="1869777"/>
                </a:cubicBezTo>
                <a:cubicBezTo>
                  <a:pt x="1614803" y="1869777"/>
                  <a:pt x="1614803" y="1869777"/>
                  <a:pt x="1616631" y="1869777"/>
                </a:cubicBezTo>
                <a:cubicBezTo>
                  <a:pt x="1623027" y="1862311"/>
                  <a:pt x="1630795" y="1858578"/>
                  <a:pt x="1638332" y="1857879"/>
                </a:cubicBezTo>
                <a:close/>
                <a:moveTo>
                  <a:pt x="580328" y="1843414"/>
                </a:moveTo>
                <a:cubicBezTo>
                  <a:pt x="587742" y="1840847"/>
                  <a:pt x="596085" y="1840847"/>
                  <a:pt x="603501" y="1843647"/>
                </a:cubicBezTo>
                <a:cubicBezTo>
                  <a:pt x="618331" y="1851113"/>
                  <a:pt x="625749" y="1869777"/>
                  <a:pt x="618331" y="1886577"/>
                </a:cubicBezTo>
                <a:cubicBezTo>
                  <a:pt x="612771" y="1897775"/>
                  <a:pt x="601647" y="1905241"/>
                  <a:pt x="588669" y="1905241"/>
                </a:cubicBezTo>
                <a:cubicBezTo>
                  <a:pt x="584962" y="1905241"/>
                  <a:pt x="579401" y="1905241"/>
                  <a:pt x="575693" y="1901508"/>
                </a:cubicBezTo>
                <a:cubicBezTo>
                  <a:pt x="568277" y="1899642"/>
                  <a:pt x="562715" y="1892176"/>
                  <a:pt x="560862" y="1884710"/>
                </a:cubicBezTo>
                <a:cubicBezTo>
                  <a:pt x="557154" y="1877244"/>
                  <a:pt x="557154" y="1867912"/>
                  <a:pt x="560862" y="1860444"/>
                </a:cubicBezTo>
                <a:cubicBezTo>
                  <a:pt x="560862" y="1860444"/>
                  <a:pt x="560862" y="1860444"/>
                  <a:pt x="562715" y="1858579"/>
                </a:cubicBezTo>
                <a:cubicBezTo>
                  <a:pt x="566423" y="1851113"/>
                  <a:pt x="572912" y="1845979"/>
                  <a:pt x="580328" y="1843414"/>
                </a:cubicBezTo>
                <a:close/>
                <a:moveTo>
                  <a:pt x="1467543" y="1829104"/>
                </a:moveTo>
                <a:cubicBezTo>
                  <a:pt x="1475476" y="1828190"/>
                  <a:pt x="1483877" y="1830017"/>
                  <a:pt x="1490408" y="1834586"/>
                </a:cubicBezTo>
                <a:cubicBezTo>
                  <a:pt x="1497875" y="1840069"/>
                  <a:pt x="1501607" y="1847379"/>
                  <a:pt x="1503475" y="1854690"/>
                </a:cubicBezTo>
                <a:cubicBezTo>
                  <a:pt x="1503475" y="1863828"/>
                  <a:pt x="1501607" y="1871139"/>
                  <a:pt x="1497875" y="1878450"/>
                </a:cubicBezTo>
                <a:cubicBezTo>
                  <a:pt x="1490408" y="1885759"/>
                  <a:pt x="1481075" y="1891243"/>
                  <a:pt x="1471742" y="1891243"/>
                </a:cubicBezTo>
                <a:cubicBezTo>
                  <a:pt x="1464276" y="1891243"/>
                  <a:pt x="1458677" y="1889416"/>
                  <a:pt x="1453078" y="1885759"/>
                </a:cubicBezTo>
                <a:cubicBezTo>
                  <a:pt x="1438146" y="1874794"/>
                  <a:pt x="1436280" y="1856519"/>
                  <a:pt x="1445612" y="1841897"/>
                </a:cubicBezTo>
                <a:cubicBezTo>
                  <a:pt x="1445612" y="1841897"/>
                  <a:pt x="1445612" y="1841897"/>
                  <a:pt x="1447478" y="1840069"/>
                </a:cubicBezTo>
                <a:cubicBezTo>
                  <a:pt x="1452145" y="1833672"/>
                  <a:pt x="1459611" y="1830017"/>
                  <a:pt x="1467543" y="1829104"/>
                </a:cubicBezTo>
                <a:close/>
                <a:moveTo>
                  <a:pt x="423384" y="1822138"/>
                </a:moveTo>
                <a:cubicBezTo>
                  <a:pt x="430744" y="1819357"/>
                  <a:pt x="439483" y="1819357"/>
                  <a:pt x="447763" y="1823065"/>
                </a:cubicBezTo>
                <a:cubicBezTo>
                  <a:pt x="455121" y="1826773"/>
                  <a:pt x="460642" y="1832335"/>
                  <a:pt x="462481" y="1839749"/>
                </a:cubicBezTo>
                <a:cubicBezTo>
                  <a:pt x="466160" y="1847165"/>
                  <a:pt x="466160" y="1856437"/>
                  <a:pt x="462481" y="1863850"/>
                </a:cubicBezTo>
                <a:cubicBezTo>
                  <a:pt x="456961" y="1876829"/>
                  <a:pt x="445922" y="1884243"/>
                  <a:pt x="433043" y="1884243"/>
                </a:cubicBezTo>
                <a:cubicBezTo>
                  <a:pt x="429363" y="1884243"/>
                  <a:pt x="425684" y="1882390"/>
                  <a:pt x="420165" y="1880536"/>
                </a:cubicBezTo>
                <a:cubicBezTo>
                  <a:pt x="412805" y="1876829"/>
                  <a:pt x="407286" y="1871267"/>
                  <a:pt x="405446" y="1863850"/>
                </a:cubicBezTo>
                <a:cubicBezTo>
                  <a:pt x="401766" y="1856437"/>
                  <a:pt x="401766" y="1847165"/>
                  <a:pt x="405446" y="1839749"/>
                </a:cubicBezTo>
                <a:cubicBezTo>
                  <a:pt x="405446" y="1839749"/>
                  <a:pt x="405446" y="1839749"/>
                  <a:pt x="407286" y="1837895"/>
                </a:cubicBezTo>
                <a:cubicBezTo>
                  <a:pt x="410046" y="1830480"/>
                  <a:pt x="416025" y="1824919"/>
                  <a:pt x="423384" y="1822138"/>
                </a:cubicBezTo>
                <a:close/>
                <a:moveTo>
                  <a:pt x="268446" y="1805385"/>
                </a:moveTo>
                <a:cubicBezTo>
                  <a:pt x="275815" y="1802585"/>
                  <a:pt x="284103" y="1802585"/>
                  <a:pt x="291471" y="1806319"/>
                </a:cubicBezTo>
                <a:cubicBezTo>
                  <a:pt x="308049" y="1811918"/>
                  <a:pt x="313574" y="1830582"/>
                  <a:pt x="308049" y="1847382"/>
                </a:cubicBezTo>
                <a:cubicBezTo>
                  <a:pt x="302522" y="1858581"/>
                  <a:pt x="291471" y="1866047"/>
                  <a:pt x="278578" y="1866047"/>
                </a:cubicBezTo>
                <a:cubicBezTo>
                  <a:pt x="274893" y="1866047"/>
                  <a:pt x="271209" y="1866047"/>
                  <a:pt x="265683" y="1864181"/>
                </a:cubicBezTo>
                <a:cubicBezTo>
                  <a:pt x="250948" y="1856713"/>
                  <a:pt x="243580" y="1838049"/>
                  <a:pt x="250948" y="1823116"/>
                </a:cubicBezTo>
                <a:cubicBezTo>
                  <a:pt x="250948" y="1823116"/>
                  <a:pt x="250948" y="1823116"/>
                  <a:pt x="250948" y="1821251"/>
                </a:cubicBezTo>
                <a:cubicBezTo>
                  <a:pt x="254631" y="1813785"/>
                  <a:pt x="261079" y="1808186"/>
                  <a:pt x="268446" y="1805385"/>
                </a:cubicBezTo>
                <a:close/>
                <a:moveTo>
                  <a:pt x="1301934" y="1801649"/>
                </a:moveTo>
                <a:cubicBezTo>
                  <a:pt x="1309581" y="1800249"/>
                  <a:pt x="1317460" y="1802116"/>
                  <a:pt x="1323948" y="1806782"/>
                </a:cubicBezTo>
                <a:cubicBezTo>
                  <a:pt x="1338779" y="1816114"/>
                  <a:pt x="1342487" y="1836647"/>
                  <a:pt x="1333218" y="1849712"/>
                </a:cubicBezTo>
                <a:cubicBezTo>
                  <a:pt x="1325802" y="1859043"/>
                  <a:pt x="1316533" y="1864643"/>
                  <a:pt x="1305409" y="1864643"/>
                </a:cubicBezTo>
                <a:cubicBezTo>
                  <a:pt x="1299848" y="1864643"/>
                  <a:pt x="1294286" y="1862777"/>
                  <a:pt x="1288724" y="1859043"/>
                </a:cubicBezTo>
                <a:cubicBezTo>
                  <a:pt x="1281310" y="1855311"/>
                  <a:pt x="1277602" y="1847845"/>
                  <a:pt x="1275746" y="1838512"/>
                </a:cubicBezTo>
                <a:cubicBezTo>
                  <a:pt x="1273892" y="1831048"/>
                  <a:pt x="1275746" y="1821715"/>
                  <a:pt x="1281310" y="1816114"/>
                </a:cubicBezTo>
                <a:cubicBezTo>
                  <a:pt x="1286870" y="1807715"/>
                  <a:pt x="1294286" y="1803048"/>
                  <a:pt x="1301934" y="1801649"/>
                </a:cubicBezTo>
                <a:close/>
                <a:moveTo>
                  <a:pt x="4364124" y="1790472"/>
                </a:moveTo>
                <a:cubicBezTo>
                  <a:pt x="4372003" y="1790941"/>
                  <a:pt x="4379417" y="1794231"/>
                  <a:pt x="4384051" y="1800809"/>
                </a:cubicBezTo>
                <a:cubicBezTo>
                  <a:pt x="4384051" y="1800809"/>
                  <a:pt x="4384051" y="1800809"/>
                  <a:pt x="4385905" y="1802689"/>
                </a:cubicBezTo>
                <a:cubicBezTo>
                  <a:pt x="4397029" y="1813968"/>
                  <a:pt x="4397029" y="1834648"/>
                  <a:pt x="4384051" y="1845925"/>
                </a:cubicBezTo>
                <a:cubicBezTo>
                  <a:pt x="4378489" y="1851566"/>
                  <a:pt x="4371075" y="1853445"/>
                  <a:pt x="4363660" y="1853445"/>
                </a:cubicBezTo>
                <a:cubicBezTo>
                  <a:pt x="4354390" y="1853445"/>
                  <a:pt x="4346975" y="1849686"/>
                  <a:pt x="4339558" y="1844047"/>
                </a:cubicBezTo>
                <a:cubicBezTo>
                  <a:pt x="4328435" y="1829008"/>
                  <a:pt x="4328435" y="1810210"/>
                  <a:pt x="4341412" y="1797049"/>
                </a:cubicBezTo>
                <a:cubicBezTo>
                  <a:pt x="4347901" y="1792350"/>
                  <a:pt x="4356243" y="1790000"/>
                  <a:pt x="4364124" y="1790472"/>
                </a:cubicBezTo>
                <a:close/>
                <a:moveTo>
                  <a:pt x="4562446" y="1781993"/>
                </a:moveTo>
                <a:cubicBezTo>
                  <a:pt x="4570495" y="1781993"/>
                  <a:pt x="4578773" y="1784734"/>
                  <a:pt x="4585213" y="1790218"/>
                </a:cubicBezTo>
                <a:lnTo>
                  <a:pt x="4587053" y="1792045"/>
                </a:lnTo>
                <a:cubicBezTo>
                  <a:pt x="4592571" y="1797528"/>
                  <a:pt x="4594413" y="1804838"/>
                  <a:pt x="4594413" y="1813976"/>
                </a:cubicBezTo>
                <a:cubicBezTo>
                  <a:pt x="4594413" y="1821286"/>
                  <a:pt x="4592571" y="1828599"/>
                  <a:pt x="4585213" y="1835908"/>
                </a:cubicBezTo>
                <a:cubicBezTo>
                  <a:pt x="4579693" y="1841391"/>
                  <a:pt x="4572334" y="1845046"/>
                  <a:pt x="4564975" y="1845046"/>
                </a:cubicBezTo>
                <a:cubicBezTo>
                  <a:pt x="4555776" y="1845046"/>
                  <a:pt x="4548415" y="1841391"/>
                  <a:pt x="4542897" y="1835908"/>
                </a:cubicBezTo>
                <a:cubicBezTo>
                  <a:pt x="4530018" y="1821286"/>
                  <a:pt x="4530018" y="1803011"/>
                  <a:pt x="4541056" y="1790218"/>
                </a:cubicBezTo>
                <a:cubicBezTo>
                  <a:pt x="4546575" y="1784734"/>
                  <a:pt x="4554395" y="1781993"/>
                  <a:pt x="4562446" y="1781993"/>
                </a:cubicBezTo>
                <a:close/>
                <a:moveTo>
                  <a:pt x="1136471" y="1775518"/>
                </a:moveTo>
                <a:cubicBezTo>
                  <a:pt x="1144170" y="1774119"/>
                  <a:pt x="1152570" y="1775518"/>
                  <a:pt x="1160035" y="1780185"/>
                </a:cubicBezTo>
                <a:cubicBezTo>
                  <a:pt x="1173102" y="1789516"/>
                  <a:pt x="1178701" y="1808182"/>
                  <a:pt x="1169368" y="1823115"/>
                </a:cubicBezTo>
                <a:cubicBezTo>
                  <a:pt x="1161902" y="1832447"/>
                  <a:pt x="1152570" y="1838047"/>
                  <a:pt x="1141371" y="1838047"/>
                </a:cubicBezTo>
                <a:cubicBezTo>
                  <a:pt x="1135771" y="1838047"/>
                  <a:pt x="1130172" y="1836180"/>
                  <a:pt x="1124573" y="1832447"/>
                </a:cubicBezTo>
                <a:cubicBezTo>
                  <a:pt x="1109640" y="1823115"/>
                  <a:pt x="1105907" y="1804448"/>
                  <a:pt x="1115240" y="1789516"/>
                </a:cubicBezTo>
                <a:cubicBezTo>
                  <a:pt x="1115240" y="1789516"/>
                  <a:pt x="1115240" y="1789516"/>
                  <a:pt x="1117107" y="1787651"/>
                </a:cubicBezTo>
                <a:cubicBezTo>
                  <a:pt x="1121772" y="1781118"/>
                  <a:pt x="1128772" y="1776918"/>
                  <a:pt x="1136471" y="1775518"/>
                </a:cubicBezTo>
                <a:close/>
                <a:moveTo>
                  <a:pt x="4762165" y="1772213"/>
                </a:moveTo>
                <a:cubicBezTo>
                  <a:pt x="4770333" y="1772213"/>
                  <a:pt x="4778731" y="1774972"/>
                  <a:pt x="4785262" y="1780491"/>
                </a:cubicBezTo>
                <a:cubicBezTo>
                  <a:pt x="4790862" y="1787851"/>
                  <a:pt x="4794596" y="1795210"/>
                  <a:pt x="4794596" y="1802568"/>
                </a:cubicBezTo>
                <a:cubicBezTo>
                  <a:pt x="4794596" y="1811769"/>
                  <a:pt x="4790862" y="1819127"/>
                  <a:pt x="4785262" y="1824647"/>
                </a:cubicBezTo>
                <a:cubicBezTo>
                  <a:pt x="4779663" y="1830165"/>
                  <a:pt x="4772198" y="1833845"/>
                  <a:pt x="4762864" y="1833845"/>
                </a:cubicBezTo>
                <a:cubicBezTo>
                  <a:pt x="4755399" y="1833845"/>
                  <a:pt x="4747933" y="1830165"/>
                  <a:pt x="4742335" y="1824647"/>
                </a:cubicBezTo>
                <a:cubicBezTo>
                  <a:pt x="4727401" y="1811769"/>
                  <a:pt x="4727401" y="1791530"/>
                  <a:pt x="4740467" y="1780491"/>
                </a:cubicBezTo>
                <a:cubicBezTo>
                  <a:pt x="4746067" y="1774972"/>
                  <a:pt x="4753999" y="1772213"/>
                  <a:pt x="4762165" y="1772213"/>
                </a:cubicBezTo>
                <a:close/>
                <a:moveTo>
                  <a:pt x="5756085" y="1761285"/>
                </a:moveTo>
                <a:cubicBezTo>
                  <a:pt x="5764134" y="1761051"/>
                  <a:pt x="5771953" y="1763852"/>
                  <a:pt x="5777473" y="1769451"/>
                </a:cubicBezTo>
                <a:cubicBezTo>
                  <a:pt x="5788511" y="1782516"/>
                  <a:pt x="5788511" y="1803048"/>
                  <a:pt x="5777473" y="1814246"/>
                </a:cubicBezTo>
                <a:cubicBezTo>
                  <a:pt x="5770114" y="1821714"/>
                  <a:pt x="5762755" y="1825446"/>
                  <a:pt x="5753554" y="1825446"/>
                </a:cubicBezTo>
                <a:cubicBezTo>
                  <a:pt x="5746195" y="1825446"/>
                  <a:pt x="5738835" y="1821714"/>
                  <a:pt x="5733317" y="1816113"/>
                </a:cubicBezTo>
                <a:cubicBezTo>
                  <a:pt x="5727797" y="1810514"/>
                  <a:pt x="5724117" y="1801181"/>
                  <a:pt x="5724117" y="1793715"/>
                </a:cubicBezTo>
                <a:cubicBezTo>
                  <a:pt x="5724117" y="1784383"/>
                  <a:pt x="5727797" y="1776917"/>
                  <a:pt x="5733317" y="1771318"/>
                </a:cubicBezTo>
                <a:cubicBezTo>
                  <a:pt x="5739755" y="1764785"/>
                  <a:pt x="5748035" y="1761518"/>
                  <a:pt x="5756085" y="1761285"/>
                </a:cubicBezTo>
                <a:close/>
                <a:moveTo>
                  <a:pt x="4962115" y="1761053"/>
                </a:moveTo>
                <a:cubicBezTo>
                  <a:pt x="4970047" y="1761053"/>
                  <a:pt x="4977981" y="1763853"/>
                  <a:pt x="4983580" y="1769452"/>
                </a:cubicBezTo>
                <a:cubicBezTo>
                  <a:pt x="4991045" y="1776918"/>
                  <a:pt x="4994778" y="1784384"/>
                  <a:pt x="4994778" y="1793717"/>
                </a:cubicBezTo>
                <a:cubicBezTo>
                  <a:pt x="4994778" y="1801183"/>
                  <a:pt x="4991045" y="1810515"/>
                  <a:pt x="4985445" y="1816114"/>
                </a:cubicBezTo>
                <a:cubicBezTo>
                  <a:pt x="4979845" y="1821715"/>
                  <a:pt x="4972380" y="1825447"/>
                  <a:pt x="4963047" y="1825447"/>
                </a:cubicBezTo>
                <a:cubicBezTo>
                  <a:pt x="4955583" y="1825447"/>
                  <a:pt x="4948115" y="1821715"/>
                  <a:pt x="4940649" y="1816114"/>
                </a:cubicBezTo>
                <a:cubicBezTo>
                  <a:pt x="4927585" y="1803048"/>
                  <a:pt x="4927585" y="1782517"/>
                  <a:pt x="4940649" y="1769452"/>
                </a:cubicBezTo>
                <a:cubicBezTo>
                  <a:pt x="4946249" y="1763853"/>
                  <a:pt x="4954181" y="1761053"/>
                  <a:pt x="4962115" y="1761053"/>
                </a:cubicBezTo>
                <a:close/>
                <a:moveTo>
                  <a:pt x="5162986" y="1751274"/>
                </a:moveTo>
                <a:cubicBezTo>
                  <a:pt x="5170975" y="1751274"/>
                  <a:pt x="5178964" y="1754093"/>
                  <a:pt x="5184605" y="1759732"/>
                </a:cubicBezTo>
                <a:cubicBezTo>
                  <a:pt x="5197765" y="1772892"/>
                  <a:pt x="5197765" y="1793570"/>
                  <a:pt x="5186484" y="1804849"/>
                </a:cubicBezTo>
                <a:cubicBezTo>
                  <a:pt x="5180845" y="1810490"/>
                  <a:pt x="5173325" y="1814249"/>
                  <a:pt x="5163926" y="1814249"/>
                </a:cubicBezTo>
                <a:cubicBezTo>
                  <a:pt x="5156406" y="1814249"/>
                  <a:pt x="5147008" y="1810490"/>
                  <a:pt x="5141368" y="1804849"/>
                </a:cubicBezTo>
                <a:cubicBezTo>
                  <a:pt x="5133847" y="1797330"/>
                  <a:pt x="5131967" y="1789811"/>
                  <a:pt x="5131967" y="1782291"/>
                </a:cubicBezTo>
                <a:cubicBezTo>
                  <a:pt x="5131967" y="1772892"/>
                  <a:pt x="5133847" y="1765372"/>
                  <a:pt x="5141368" y="1759732"/>
                </a:cubicBezTo>
                <a:cubicBezTo>
                  <a:pt x="5147008" y="1754093"/>
                  <a:pt x="5154996" y="1751274"/>
                  <a:pt x="5162986" y="1751274"/>
                </a:cubicBezTo>
                <a:close/>
                <a:moveTo>
                  <a:pt x="5556129" y="1751273"/>
                </a:moveTo>
                <a:cubicBezTo>
                  <a:pt x="5564063" y="1751273"/>
                  <a:pt x="5571996" y="1754093"/>
                  <a:pt x="5577595" y="1759732"/>
                </a:cubicBezTo>
                <a:cubicBezTo>
                  <a:pt x="5583195" y="1765371"/>
                  <a:pt x="5586928" y="1772891"/>
                  <a:pt x="5586928" y="1782290"/>
                </a:cubicBezTo>
                <a:cubicBezTo>
                  <a:pt x="5586928" y="1789810"/>
                  <a:pt x="5583195" y="1797328"/>
                  <a:pt x="5577595" y="1804848"/>
                </a:cubicBezTo>
                <a:cubicBezTo>
                  <a:pt x="5570129" y="1810490"/>
                  <a:pt x="5562663" y="1814247"/>
                  <a:pt x="5555197" y="1814247"/>
                </a:cubicBezTo>
                <a:cubicBezTo>
                  <a:pt x="5545865" y="1814247"/>
                  <a:pt x="5538399" y="1810490"/>
                  <a:pt x="5532799" y="1804848"/>
                </a:cubicBezTo>
                <a:cubicBezTo>
                  <a:pt x="5519733" y="1793569"/>
                  <a:pt x="5519733" y="1772891"/>
                  <a:pt x="5532799" y="1761613"/>
                </a:cubicBezTo>
                <a:lnTo>
                  <a:pt x="5534665" y="1759732"/>
                </a:lnTo>
                <a:cubicBezTo>
                  <a:pt x="5540265" y="1754093"/>
                  <a:pt x="5548198" y="1751273"/>
                  <a:pt x="5556129" y="1751273"/>
                </a:cubicBezTo>
                <a:close/>
                <a:moveTo>
                  <a:pt x="973618" y="1751215"/>
                </a:moveTo>
                <a:cubicBezTo>
                  <a:pt x="981318" y="1749362"/>
                  <a:pt x="989717" y="1750289"/>
                  <a:pt x="997184" y="1754923"/>
                </a:cubicBezTo>
                <a:cubicBezTo>
                  <a:pt x="1004649" y="1758631"/>
                  <a:pt x="1008382" y="1766047"/>
                  <a:pt x="1010249" y="1773463"/>
                </a:cubicBezTo>
                <a:cubicBezTo>
                  <a:pt x="1012116" y="1782733"/>
                  <a:pt x="1012116" y="1790147"/>
                  <a:pt x="1006516" y="1797563"/>
                </a:cubicBezTo>
                <a:cubicBezTo>
                  <a:pt x="1000916" y="1808687"/>
                  <a:pt x="991584" y="1814249"/>
                  <a:pt x="980386" y="1814249"/>
                </a:cubicBezTo>
                <a:cubicBezTo>
                  <a:pt x="974785" y="1814249"/>
                  <a:pt x="969186" y="1812396"/>
                  <a:pt x="963587" y="1808687"/>
                </a:cubicBezTo>
                <a:cubicBezTo>
                  <a:pt x="948654" y="1801271"/>
                  <a:pt x="944921" y="1780878"/>
                  <a:pt x="952387" y="1766047"/>
                </a:cubicBezTo>
                <a:cubicBezTo>
                  <a:pt x="952387" y="1766047"/>
                  <a:pt x="952387" y="1766047"/>
                  <a:pt x="954253" y="1764194"/>
                </a:cubicBezTo>
                <a:cubicBezTo>
                  <a:pt x="958920" y="1757705"/>
                  <a:pt x="965920" y="1753070"/>
                  <a:pt x="973618" y="1751215"/>
                </a:cubicBezTo>
                <a:close/>
                <a:moveTo>
                  <a:pt x="1743953" y="1743025"/>
                </a:moveTo>
                <a:cubicBezTo>
                  <a:pt x="1751721" y="1742796"/>
                  <a:pt x="1759031" y="1745538"/>
                  <a:pt x="1764513" y="1751020"/>
                </a:cubicBezTo>
                <a:cubicBezTo>
                  <a:pt x="1769996" y="1758332"/>
                  <a:pt x="1773652" y="1765642"/>
                  <a:pt x="1773652" y="1772952"/>
                </a:cubicBezTo>
                <a:cubicBezTo>
                  <a:pt x="1773652" y="1782089"/>
                  <a:pt x="1769996" y="1789401"/>
                  <a:pt x="1764513" y="1794883"/>
                </a:cubicBezTo>
                <a:cubicBezTo>
                  <a:pt x="1759031" y="1802194"/>
                  <a:pt x="1749893" y="1805849"/>
                  <a:pt x="1742582" y="1805849"/>
                </a:cubicBezTo>
                <a:cubicBezTo>
                  <a:pt x="1733443" y="1805849"/>
                  <a:pt x="1726132" y="1802194"/>
                  <a:pt x="1720651" y="1796712"/>
                </a:cubicBezTo>
                <a:cubicBezTo>
                  <a:pt x="1709684" y="1785745"/>
                  <a:pt x="1707857" y="1765642"/>
                  <a:pt x="1720651" y="1752848"/>
                </a:cubicBezTo>
                <a:cubicBezTo>
                  <a:pt x="1727959" y="1746450"/>
                  <a:pt x="1736184" y="1743253"/>
                  <a:pt x="1743953" y="1743025"/>
                </a:cubicBezTo>
                <a:close/>
                <a:moveTo>
                  <a:pt x="5363415" y="1740522"/>
                </a:moveTo>
                <a:cubicBezTo>
                  <a:pt x="5371527" y="1740522"/>
                  <a:pt x="5379404" y="1743787"/>
                  <a:pt x="5384966" y="1750320"/>
                </a:cubicBezTo>
                <a:cubicBezTo>
                  <a:pt x="5397944" y="1763385"/>
                  <a:pt x="5397944" y="1782052"/>
                  <a:pt x="5386820" y="1795117"/>
                </a:cubicBezTo>
                <a:cubicBezTo>
                  <a:pt x="5381258" y="1800716"/>
                  <a:pt x="5371989" y="1804448"/>
                  <a:pt x="5364573" y="1804448"/>
                </a:cubicBezTo>
                <a:cubicBezTo>
                  <a:pt x="5355303" y="1804448"/>
                  <a:pt x="5347889" y="1800716"/>
                  <a:pt x="5342327" y="1795117"/>
                </a:cubicBezTo>
                <a:cubicBezTo>
                  <a:pt x="5329351" y="1782052"/>
                  <a:pt x="5329351" y="1761519"/>
                  <a:pt x="5340473" y="1750320"/>
                </a:cubicBezTo>
                <a:cubicBezTo>
                  <a:pt x="5346963" y="1743787"/>
                  <a:pt x="5355303" y="1740522"/>
                  <a:pt x="5363415" y="1740522"/>
                </a:cubicBezTo>
                <a:close/>
                <a:moveTo>
                  <a:pt x="812438" y="1728156"/>
                </a:moveTo>
                <a:cubicBezTo>
                  <a:pt x="820086" y="1726057"/>
                  <a:pt x="828429" y="1726989"/>
                  <a:pt x="835844" y="1730722"/>
                </a:cubicBezTo>
                <a:cubicBezTo>
                  <a:pt x="843259" y="1734455"/>
                  <a:pt x="848821" y="1741921"/>
                  <a:pt x="850675" y="1749388"/>
                </a:cubicBezTo>
                <a:cubicBezTo>
                  <a:pt x="852529" y="1756854"/>
                  <a:pt x="850675" y="1766185"/>
                  <a:pt x="846967" y="1773651"/>
                </a:cubicBezTo>
                <a:cubicBezTo>
                  <a:pt x="841406" y="1784851"/>
                  <a:pt x="830281" y="1790450"/>
                  <a:pt x="819159" y="1790450"/>
                </a:cubicBezTo>
                <a:cubicBezTo>
                  <a:pt x="813597" y="1790450"/>
                  <a:pt x="808035" y="1788583"/>
                  <a:pt x="804327" y="1786717"/>
                </a:cubicBezTo>
                <a:cubicBezTo>
                  <a:pt x="789496" y="1777385"/>
                  <a:pt x="783934" y="1758719"/>
                  <a:pt x="793204" y="1743787"/>
                </a:cubicBezTo>
                <a:cubicBezTo>
                  <a:pt x="797839" y="1735388"/>
                  <a:pt x="804791" y="1730256"/>
                  <a:pt x="812438" y="1728156"/>
                </a:cubicBezTo>
                <a:close/>
                <a:moveTo>
                  <a:pt x="1568348" y="1709446"/>
                </a:moveTo>
                <a:cubicBezTo>
                  <a:pt x="1576169" y="1708758"/>
                  <a:pt x="1583986" y="1711057"/>
                  <a:pt x="1590426" y="1715657"/>
                </a:cubicBezTo>
                <a:cubicBezTo>
                  <a:pt x="1595945" y="1721177"/>
                  <a:pt x="1599626" y="1728535"/>
                  <a:pt x="1601466" y="1737734"/>
                </a:cubicBezTo>
                <a:cubicBezTo>
                  <a:pt x="1601466" y="1745094"/>
                  <a:pt x="1597786" y="1754293"/>
                  <a:pt x="1592268" y="1759812"/>
                </a:cubicBezTo>
                <a:cubicBezTo>
                  <a:pt x="1586747" y="1767172"/>
                  <a:pt x="1577547" y="1770852"/>
                  <a:pt x="1568348" y="1770852"/>
                </a:cubicBezTo>
                <a:cubicBezTo>
                  <a:pt x="1560988" y="1770852"/>
                  <a:pt x="1553629" y="1769014"/>
                  <a:pt x="1548111" y="1763491"/>
                </a:cubicBezTo>
                <a:cubicBezTo>
                  <a:pt x="1542591" y="1757973"/>
                  <a:pt x="1538911" y="1750613"/>
                  <a:pt x="1538911" y="1743254"/>
                </a:cubicBezTo>
                <a:cubicBezTo>
                  <a:pt x="1537070" y="1734055"/>
                  <a:pt x="1540751" y="1726695"/>
                  <a:pt x="1546269" y="1721177"/>
                </a:cubicBezTo>
                <a:cubicBezTo>
                  <a:pt x="1552710" y="1713816"/>
                  <a:pt x="1560528" y="1710138"/>
                  <a:pt x="1568348" y="1709446"/>
                </a:cubicBezTo>
                <a:close/>
                <a:moveTo>
                  <a:pt x="651807" y="1705019"/>
                </a:moveTo>
                <a:cubicBezTo>
                  <a:pt x="659587" y="1702702"/>
                  <a:pt x="668282" y="1703166"/>
                  <a:pt x="675605" y="1706874"/>
                </a:cubicBezTo>
                <a:cubicBezTo>
                  <a:pt x="690251" y="1716143"/>
                  <a:pt x="695742" y="1734683"/>
                  <a:pt x="686589" y="1749515"/>
                </a:cubicBezTo>
                <a:cubicBezTo>
                  <a:pt x="681098" y="1760637"/>
                  <a:pt x="670113" y="1768053"/>
                  <a:pt x="659131" y="1768053"/>
                </a:cubicBezTo>
                <a:cubicBezTo>
                  <a:pt x="653638" y="1768053"/>
                  <a:pt x="649977" y="1766199"/>
                  <a:pt x="644485" y="1764345"/>
                </a:cubicBezTo>
                <a:cubicBezTo>
                  <a:pt x="629840" y="1755075"/>
                  <a:pt x="624347" y="1736537"/>
                  <a:pt x="633501" y="1721705"/>
                </a:cubicBezTo>
                <a:cubicBezTo>
                  <a:pt x="633501" y="1721705"/>
                  <a:pt x="633501" y="1721705"/>
                  <a:pt x="633501" y="1719851"/>
                </a:cubicBezTo>
                <a:cubicBezTo>
                  <a:pt x="637162" y="1712435"/>
                  <a:pt x="644027" y="1707337"/>
                  <a:pt x="651807" y="1705019"/>
                </a:cubicBezTo>
                <a:close/>
                <a:moveTo>
                  <a:pt x="492869" y="1682544"/>
                </a:moveTo>
                <a:cubicBezTo>
                  <a:pt x="500237" y="1680258"/>
                  <a:pt x="508526" y="1680715"/>
                  <a:pt x="515893" y="1684370"/>
                </a:cubicBezTo>
                <a:cubicBezTo>
                  <a:pt x="530629" y="1691682"/>
                  <a:pt x="536155" y="1711786"/>
                  <a:pt x="528787" y="1726407"/>
                </a:cubicBezTo>
                <a:cubicBezTo>
                  <a:pt x="523261" y="1737373"/>
                  <a:pt x="512209" y="1742855"/>
                  <a:pt x="501158" y="1742855"/>
                </a:cubicBezTo>
                <a:cubicBezTo>
                  <a:pt x="495632" y="1742855"/>
                  <a:pt x="491948" y="1742855"/>
                  <a:pt x="486422" y="1741027"/>
                </a:cubicBezTo>
                <a:cubicBezTo>
                  <a:pt x="471686" y="1731889"/>
                  <a:pt x="466160" y="1713613"/>
                  <a:pt x="473529" y="1698992"/>
                </a:cubicBezTo>
                <a:cubicBezTo>
                  <a:pt x="473529" y="1698992"/>
                  <a:pt x="473529" y="1698992"/>
                  <a:pt x="475370" y="1697165"/>
                </a:cubicBezTo>
                <a:cubicBezTo>
                  <a:pt x="479055" y="1689854"/>
                  <a:pt x="485502" y="1684828"/>
                  <a:pt x="492869" y="1682544"/>
                </a:cubicBezTo>
                <a:close/>
                <a:moveTo>
                  <a:pt x="4252141" y="1680715"/>
                </a:moveTo>
                <a:cubicBezTo>
                  <a:pt x="4260307" y="1680258"/>
                  <a:pt x="4268707" y="1682544"/>
                  <a:pt x="4275239" y="1688027"/>
                </a:cubicBezTo>
                <a:lnTo>
                  <a:pt x="4277107" y="1689854"/>
                </a:lnTo>
                <a:cubicBezTo>
                  <a:pt x="4282705" y="1695336"/>
                  <a:pt x="4286437" y="1702647"/>
                  <a:pt x="4286437" y="1711786"/>
                </a:cubicBezTo>
                <a:cubicBezTo>
                  <a:pt x="4286437" y="1719096"/>
                  <a:pt x="4282705" y="1726407"/>
                  <a:pt x="4277107" y="1733717"/>
                </a:cubicBezTo>
                <a:cubicBezTo>
                  <a:pt x="4271505" y="1739200"/>
                  <a:pt x="4264041" y="1742855"/>
                  <a:pt x="4254707" y="1742855"/>
                </a:cubicBezTo>
                <a:cubicBezTo>
                  <a:pt x="4247241" y="1742855"/>
                  <a:pt x="4239775" y="1739200"/>
                  <a:pt x="4234177" y="1735544"/>
                </a:cubicBezTo>
                <a:cubicBezTo>
                  <a:pt x="4219245" y="1722751"/>
                  <a:pt x="4219245" y="1702647"/>
                  <a:pt x="4230444" y="1689854"/>
                </a:cubicBezTo>
                <a:cubicBezTo>
                  <a:pt x="4236043" y="1684370"/>
                  <a:pt x="4243975" y="1681173"/>
                  <a:pt x="4252141" y="1680715"/>
                </a:cubicBezTo>
                <a:close/>
                <a:moveTo>
                  <a:pt x="1396382" y="1677527"/>
                </a:moveTo>
                <a:cubicBezTo>
                  <a:pt x="1404549" y="1676593"/>
                  <a:pt x="1412948" y="1678460"/>
                  <a:pt x="1419481" y="1684059"/>
                </a:cubicBezTo>
                <a:cubicBezTo>
                  <a:pt x="1425080" y="1689658"/>
                  <a:pt x="1428812" y="1697125"/>
                  <a:pt x="1430679" y="1704591"/>
                </a:cubicBezTo>
                <a:cubicBezTo>
                  <a:pt x="1430679" y="1713924"/>
                  <a:pt x="1428812" y="1721390"/>
                  <a:pt x="1423213" y="1728856"/>
                </a:cubicBezTo>
                <a:cubicBezTo>
                  <a:pt x="1415747" y="1736322"/>
                  <a:pt x="1408281" y="1740054"/>
                  <a:pt x="1397082" y="1740054"/>
                </a:cubicBezTo>
                <a:cubicBezTo>
                  <a:pt x="1391483" y="1740054"/>
                  <a:pt x="1384017" y="1738187"/>
                  <a:pt x="1378418" y="1734455"/>
                </a:cubicBezTo>
                <a:cubicBezTo>
                  <a:pt x="1365353" y="1723255"/>
                  <a:pt x="1363486" y="1702726"/>
                  <a:pt x="1372817" y="1689658"/>
                </a:cubicBezTo>
                <a:cubicBezTo>
                  <a:pt x="1372817" y="1689658"/>
                  <a:pt x="1372817" y="1689658"/>
                  <a:pt x="1374684" y="1687791"/>
                </a:cubicBezTo>
                <a:cubicBezTo>
                  <a:pt x="1380285" y="1682193"/>
                  <a:pt x="1388217" y="1678460"/>
                  <a:pt x="1396382" y="1677527"/>
                </a:cubicBezTo>
                <a:close/>
                <a:moveTo>
                  <a:pt x="4454424" y="1669517"/>
                </a:moveTo>
                <a:cubicBezTo>
                  <a:pt x="4462355" y="1669973"/>
                  <a:pt x="4470289" y="1673173"/>
                  <a:pt x="4475889" y="1678654"/>
                </a:cubicBezTo>
                <a:lnTo>
                  <a:pt x="4477755" y="1680483"/>
                </a:lnTo>
                <a:cubicBezTo>
                  <a:pt x="4483355" y="1685965"/>
                  <a:pt x="4485221" y="1693276"/>
                  <a:pt x="4485221" y="1702414"/>
                </a:cubicBezTo>
                <a:cubicBezTo>
                  <a:pt x="4485221" y="1709725"/>
                  <a:pt x="4481489" y="1717034"/>
                  <a:pt x="4475889" y="1722518"/>
                </a:cubicBezTo>
                <a:cubicBezTo>
                  <a:pt x="4470289" y="1728000"/>
                  <a:pt x="4462823" y="1731657"/>
                  <a:pt x="4455356" y="1731657"/>
                </a:cubicBezTo>
                <a:cubicBezTo>
                  <a:pt x="4446025" y="1731657"/>
                  <a:pt x="4436692" y="1728000"/>
                  <a:pt x="4431093" y="1720691"/>
                </a:cubicBezTo>
                <a:cubicBezTo>
                  <a:pt x="4418027" y="1707896"/>
                  <a:pt x="4419893" y="1689621"/>
                  <a:pt x="4432959" y="1676827"/>
                </a:cubicBezTo>
                <a:cubicBezTo>
                  <a:pt x="4438559" y="1671345"/>
                  <a:pt x="4446491" y="1669060"/>
                  <a:pt x="4454424" y="1669517"/>
                </a:cubicBezTo>
                <a:close/>
                <a:moveTo>
                  <a:pt x="335040" y="1663257"/>
                </a:moveTo>
                <a:cubicBezTo>
                  <a:pt x="342505" y="1660710"/>
                  <a:pt x="350905" y="1661172"/>
                  <a:pt x="358371" y="1664880"/>
                </a:cubicBezTo>
                <a:cubicBezTo>
                  <a:pt x="375169" y="1672295"/>
                  <a:pt x="380768" y="1690836"/>
                  <a:pt x="373302" y="1707521"/>
                </a:cubicBezTo>
                <a:cubicBezTo>
                  <a:pt x="367702" y="1718643"/>
                  <a:pt x="356504" y="1726059"/>
                  <a:pt x="343439" y="1726059"/>
                </a:cubicBezTo>
                <a:cubicBezTo>
                  <a:pt x="339705" y="1726059"/>
                  <a:pt x="334105" y="1724205"/>
                  <a:pt x="330373" y="1722351"/>
                </a:cubicBezTo>
                <a:cubicBezTo>
                  <a:pt x="315441" y="1714935"/>
                  <a:pt x="307975" y="1696397"/>
                  <a:pt x="317306" y="1679711"/>
                </a:cubicBezTo>
                <a:cubicBezTo>
                  <a:pt x="321040" y="1671368"/>
                  <a:pt x="327572" y="1665807"/>
                  <a:pt x="335040" y="1663257"/>
                </a:cubicBezTo>
                <a:close/>
                <a:moveTo>
                  <a:pt x="4652753" y="1660280"/>
                </a:moveTo>
                <a:cubicBezTo>
                  <a:pt x="4660977" y="1660280"/>
                  <a:pt x="4668967" y="1663101"/>
                  <a:pt x="4674607" y="1668741"/>
                </a:cubicBezTo>
                <a:cubicBezTo>
                  <a:pt x="4682125" y="1676259"/>
                  <a:pt x="4684006" y="1683779"/>
                  <a:pt x="4684006" y="1693179"/>
                </a:cubicBezTo>
                <a:cubicBezTo>
                  <a:pt x="4684006" y="1700698"/>
                  <a:pt x="4682125" y="1708217"/>
                  <a:pt x="4676486" y="1715737"/>
                </a:cubicBezTo>
                <a:cubicBezTo>
                  <a:pt x="4668967" y="1721377"/>
                  <a:pt x="4661448" y="1723255"/>
                  <a:pt x="4653927" y="1723255"/>
                </a:cubicBezTo>
                <a:cubicBezTo>
                  <a:pt x="4644529" y="1723255"/>
                  <a:pt x="4637010" y="1721377"/>
                  <a:pt x="4631371" y="1715737"/>
                </a:cubicBezTo>
                <a:cubicBezTo>
                  <a:pt x="4618210" y="1700698"/>
                  <a:pt x="4618210" y="1681900"/>
                  <a:pt x="4629489" y="1668741"/>
                </a:cubicBezTo>
                <a:cubicBezTo>
                  <a:pt x="4636069" y="1663101"/>
                  <a:pt x="4644529" y="1660280"/>
                  <a:pt x="4652753" y="1660280"/>
                </a:cubicBezTo>
                <a:close/>
                <a:moveTo>
                  <a:pt x="4851069" y="1651822"/>
                </a:moveTo>
                <a:cubicBezTo>
                  <a:pt x="4859180" y="1651822"/>
                  <a:pt x="4867521" y="1654581"/>
                  <a:pt x="4874011" y="1660101"/>
                </a:cubicBezTo>
                <a:lnTo>
                  <a:pt x="4874011" y="1661940"/>
                </a:lnTo>
                <a:cubicBezTo>
                  <a:pt x="4886989" y="1672980"/>
                  <a:pt x="4886989" y="1693217"/>
                  <a:pt x="4874011" y="1704256"/>
                </a:cubicBezTo>
                <a:cubicBezTo>
                  <a:pt x="4868449" y="1709776"/>
                  <a:pt x="4861034" y="1713456"/>
                  <a:pt x="4853618" y="1713456"/>
                </a:cubicBezTo>
                <a:cubicBezTo>
                  <a:pt x="4844348" y="1713456"/>
                  <a:pt x="4836932" y="1709776"/>
                  <a:pt x="4831370" y="1704256"/>
                </a:cubicBezTo>
                <a:cubicBezTo>
                  <a:pt x="4818393" y="1691378"/>
                  <a:pt x="4818393" y="1671140"/>
                  <a:pt x="4829516" y="1660101"/>
                </a:cubicBezTo>
                <a:cubicBezTo>
                  <a:pt x="4835078" y="1654581"/>
                  <a:pt x="4842958" y="1651822"/>
                  <a:pt x="4851069" y="1651822"/>
                </a:cubicBezTo>
                <a:close/>
                <a:moveTo>
                  <a:pt x="1226553" y="1648596"/>
                </a:moveTo>
                <a:cubicBezTo>
                  <a:pt x="1234432" y="1647663"/>
                  <a:pt x="1242775" y="1649528"/>
                  <a:pt x="1249262" y="1654195"/>
                </a:cubicBezTo>
                <a:cubicBezTo>
                  <a:pt x="1256678" y="1659794"/>
                  <a:pt x="1260386" y="1667261"/>
                  <a:pt x="1262240" y="1674726"/>
                </a:cubicBezTo>
                <a:cubicBezTo>
                  <a:pt x="1264094" y="1682193"/>
                  <a:pt x="1260386" y="1691525"/>
                  <a:pt x="1256678" y="1697125"/>
                </a:cubicBezTo>
                <a:cubicBezTo>
                  <a:pt x="1249262" y="1706458"/>
                  <a:pt x="1239994" y="1712057"/>
                  <a:pt x="1230724" y="1712057"/>
                </a:cubicBezTo>
                <a:cubicBezTo>
                  <a:pt x="1223308" y="1712057"/>
                  <a:pt x="1217747" y="1710190"/>
                  <a:pt x="1212184" y="1704591"/>
                </a:cubicBezTo>
                <a:cubicBezTo>
                  <a:pt x="1199208" y="1695258"/>
                  <a:pt x="1195500" y="1674726"/>
                  <a:pt x="1206622" y="1661662"/>
                </a:cubicBezTo>
                <a:cubicBezTo>
                  <a:pt x="1206622" y="1661662"/>
                  <a:pt x="1206622" y="1661662"/>
                  <a:pt x="1206622" y="1659794"/>
                </a:cubicBezTo>
                <a:cubicBezTo>
                  <a:pt x="1211257" y="1653262"/>
                  <a:pt x="1218673" y="1649528"/>
                  <a:pt x="1226553" y="1648596"/>
                </a:cubicBezTo>
                <a:close/>
                <a:moveTo>
                  <a:pt x="5666947" y="1640663"/>
                </a:moveTo>
                <a:cubicBezTo>
                  <a:pt x="5674828" y="1640663"/>
                  <a:pt x="5682705" y="1643462"/>
                  <a:pt x="5689195" y="1649063"/>
                </a:cubicBezTo>
                <a:cubicBezTo>
                  <a:pt x="5700319" y="1662128"/>
                  <a:pt x="5700319" y="1682659"/>
                  <a:pt x="5689195" y="1693857"/>
                </a:cubicBezTo>
                <a:cubicBezTo>
                  <a:pt x="5681779" y="1701324"/>
                  <a:pt x="5674363" y="1705058"/>
                  <a:pt x="5665093" y="1705058"/>
                </a:cubicBezTo>
                <a:cubicBezTo>
                  <a:pt x="5657678" y="1705058"/>
                  <a:pt x="5650263" y="1701324"/>
                  <a:pt x="5644703" y="1695724"/>
                </a:cubicBezTo>
                <a:cubicBezTo>
                  <a:pt x="5631725" y="1682659"/>
                  <a:pt x="5631725" y="1663994"/>
                  <a:pt x="5644703" y="1650929"/>
                </a:cubicBezTo>
                <a:lnTo>
                  <a:pt x="5644703" y="1649063"/>
                </a:lnTo>
                <a:cubicBezTo>
                  <a:pt x="5651190" y="1643462"/>
                  <a:pt x="5659069" y="1640663"/>
                  <a:pt x="5666947" y="1640663"/>
                </a:cubicBezTo>
                <a:close/>
                <a:moveTo>
                  <a:pt x="5051253" y="1640663"/>
                </a:moveTo>
                <a:cubicBezTo>
                  <a:pt x="5059081" y="1640663"/>
                  <a:pt x="5066909" y="1643462"/>
                  <a:pt x="5072436" y="1649063"/>
                </a:cubicBezTo>
                <a:lnTo>
                  <a:pt x="5074279" y="1650929"/>
                </a:lnTo>
                <a:cubicBezTo>
                  <a:pt x="5087171" y="1663994"/>
                  <a:pt x="5087171" y="1682659"/>
                  <a:pt x="5074279" y="1695725"/>
                </a:cubicBezTo>
                <a:cubicBezTo>
                  <a:pt x="5068751" y="1701324"/>
                  <a:pt x="5061384" y="1705058"/>
                  <a:pt x="5052173" y="1705058"/>
                </a:cubicBezTo>
                <a:cubicBezTo>
                  <a:pt x="5044806" y="1705058"/>
                  <a:pt x="5037437" y="1701324"/>
                  <a:pt x="5031913" y="1695725"/>
                </a:cubicBezTo>
                <a:cubicBezTo>
                  <a:pt x="5017177" y="1682659"/>
                  <a:pt x="5017177" y="1662128"/>
                  <a:pt x="5030069" y="1649063"/>
                </a:cubicBezTo>
                <a:cubicBezTo>
                  <a:pt x="5035595" y="1643462"/>
                  <a:pt x="5043424" y="1640663"/>
                  <a:pt x="5051253" y="1640663"/>
                </a:cubicBezTo>
                <a:close/>
                <a:moveTo>
                  <a:pt x="1858775" y="1637628"/>
                </a:moveTo>
                <a:cubicBezTo>
                  <a:pt x="1866835" y="1638330"/>
                  <a:pt x="1874662" y="1642063"/>
                  <a:pt x="1880188" y="1648596"/>
                </a:cubicBezTo>
                <a:cubicBezTo>
                  <a:pt x="1891241" y="1661662"/>
                  <a:pt x="1889398" y="1680326"/>
                  <a:pt x="1876505" y="1691525"/>
                </a:cubicBezTo>
                <a:cubicBezTo>
                  <a:pt x="1869137" y="1697125"/>
                  <a:pt x="1861769" y="1700859"/>
                  <a:pt x="1854402" y="1700859"/>
                </a:cubicBezTo>
                <a:cubicBezTo>
                  <a:pt x="1847034" y="1700859"/>
                  <a:pt x="1837825" y="1697125"/>
                  <a:pt x="1832298" y="1689658"/>
                </a:cubicBezTo>
                <a:cubicBezTo>
                  <a:pt x="1821247" y="1676593"/>
                  <a:pt x="1823088" y="1656062"/>
                  <a:pt x="1834140" y="1644862"/>
                </a:cubicBezTo>
                <a:cubicBezTo>
                  <a:pt x="1834140" y="1644862"/>
                  <a:pt x="1834140" y="1644862"/>
                  <a:pt x="1835982" y="1644862"/>
                </a:cubicBezTo>
                <a:cubicBezTo>
                  <a:pt x="1842429" y="1639263"/>
                  <a:pt x="1850717" y="1636930"/>
                  <a:pt x="1858775" y="1637628"/>
                </a:cubicBezTo>
                <a:close/>
                <a:moveTo>
                  <a:pt x="5466997" y="1630883"/>
                </a:moveTo>
                <a:cubicBezTo>
                  <a:pt x="5475109" y="1630883"/>
                  <a:pt x="5483450" y="1633703"/>
                  <a:pt x="5489012" y="1639343"/>
                </a:cubicBezTo>
                <a:cubicBezTo>
                  <a:pt x="5500136" y="1650622"/>
                  <a:pt x="5500136" y="1671300"/>
                  <a:pt x="5489012" y="1684459"/>
                </a:cubicBezTo>
                <a:cubicBezTo>
                  <a:pt x="5481596" y="1690098"/>
                  <a:pt x="5474180" y="1693857"/>
                  <a:pt x="5466764" y="1693857"/>
                </a:cubicBezTo>
                <a:cubicBezTo>
                  <a:pt x="5457495" y="1693857"/>
                  <a:pt x="5450079" y="1690098"/>
                  <a:pt x="5444519" y="1684459"/>
                </a:cubicBezTo>
                <a:cubicBezTo>
                  <a:pt x="5431541" y="1673180"/>
                  <a:pt x="5431541" y="1652501"/>
                  <a:pt x="5444519" y="1641222"/>
                </a:cubicBezTo>
                <a:cubicBezTo>
                  <a:pt x="5444519" y="1641222"/>
                  <a:pt x="5444519" y="1641222"/>
                  <a:pt x="5446371" y="1639343"/>
                </a:cubicBezTo>
                <a:cubicBezTo>
                  <a:pt x="5451007" y="1633703"/>
                  <a:pt x="5458885" y="1630883"/>
                  <a:pt x="5466997" y="1630883"/>
                </a:cubicBezTo>
                <a:close/>
                <a:moveTo>
                  <a:pt x="5252118" y="1630883"/>
                </a:moveTo>
                <a:cubicBezTo>
                  <a:pt x="5260105" y="1630883"/>
                  <a:pt x="5268087" y="1633704"/>
                  <a:pt x="5273725" y="1639344"/>
                </a:cubicBezTo>
                <a:cubicBezTo>
                  <a:pt x="5288755" y="1652503"/>
                  <a:pt x="5286875" y="1673181"/>
                  <a:pt x="5275605" y="1684459"/>
                </a:cubicBezTo>
                <a:cubicBezTo>
                  <a:pt x="5269967" y="1690099"/>
                  <a:pt x="5262451" y="1693858"/>
                  <a:pt x="5253058" y="1693858"/>
                </a:cubicBezTo>
                <a:cubicBezTo>
                  <a:pt x="5245543" y="1693858"/>
                  <a:pt x="5238027" y="1690099"/>
                  <a:pt x="5230513" y="1684459"/>
                </a:cubicBezTo>
                <a:cubicBezTo>
                  <a:pt x="5217359" y="1671300"/>
                  <a:pt x="5217359" y="1650622"/>
                  <a:pt x="5230513" y="1639344"/>
                </a:cubicBezTo>
                <a:cubicBezTo>
                  <a:pt x="5236148" y="1633704"/>
                  <a:pt x="5244133" y="1630883"/>
                  <a:pt x="5252118" y="1630883"/>
                </a:cubicBezTo>
                <a:close/>
                <a:moveTo>
                  <a:pt x="1060245" y="1621066"/>
                </a:moveTo>
                <a:cubicBezTo>
                  <a:pt x="1068074" y="1619664"/>
                  <a:pt x="1076363" y="1621532"/>
                  <a:pt x="1083730" y="1626197"/>
                </a:cubicBezTo>
                <a:cubicBezTo>
                  <a:pt x="1096623" y="1635530"/>
                  <a:pt x="1100308" y="1656062"/>
                  <a:pt x="1091099" y="1669127"/>
                </a:cubicBezTo>
                <a:cubicBezTo>
                  <a:pt x="1083730" y="1678460"/>
                  <a:pt x="1074520" y="1684059"/>
                  <a:pt x="1063468" y="1684059"/>
                </a:cubicBezTo>
                <a:cubicBezTo>
                  <a:pt x="1057942" y="1684059"/>
                  <a:pt x="1052418" y="1682193"/>
                  <a:pt x="1046890" y="1678460"/>
                </a:cubicBezTo>
                <a:cubicBezTo>
                  <a:pt x="1032156" y="1669127"/>
                  <a:pt x="1030313" y="1648596"/>
                  <a:pt x="1039523" y="1635530"/>
                </a:cubicBezTo>
                <a:cubicBezTo>
                  <a:pt x="1045049" y="1627132"/>
                  <a:pt x="1052418" y="1622465"/>
                  <a:pt x="1060245" y="1621066"/>
                </a:cubicBezTo>
                <a:close/>
                <a:moveTo>
                  <a:pt x="1676590" y="1597286"/>
                </a:moveTo>
                <a:cubicBezTo>
                  <a:pt x="1684701" y="1597286"/>
                  <a:pt x="1693044" y="1600107"/>
                  <a:pt x="1699533" y="1605745"/>
                </a:cubicBezTo>
                <a:cubicBezTo>
                  <a:pt x="1710657" y="1618905"/>
                  <a:pt x="1710657" y="1637704"/>
                  <a:pt x="1697679" y="1650861"/>
                </a:cubicBezTo>
                <a:cubicBezTo>
                  <a:pt x="1690263" y="1656502"/>
                  <a:pt x="1682848" y="1660262"/>
                  <a:pt x="1675432" y="1660262"/>
                </a:cubicBezTo>
                <a:cubicBezTo>
                  <a:pt x="1666163" y="1660262"/>
                  <a:pt x="1658747" y="1656502"/>
                  <a:pt x="1653185" y="1650861"/>
                </a:cubicBezTo>
                <a:cubicBezTo>
                  <a:pt x="1642061" y="1637704"/>
                  <a:pt x="1642061" y="1618905"/>
                  <a:pt x="1653185" y="1605745"/>
                </a:cubicBezTo>
                <a:cubicBezTo>
                  <a:pt x="1653185" y="1605745"/>
                  <a:pt x="1653185" y="1605745"/>
                  <a:pt x="1655039" y="1605745"/>
                </a:cubicBezTo>
                <a:cubicBezTo>
                  <a:pt x="1660602" y="1600107"/>
                  <a:pt x="1668479" y="1597286"/>
                  <a:pt x="1676590" y="1597286"/>
                </a:cubicBezTo>
                <a:close/>
                <a:moveTo>
                  <a:pt x="894992" y="1596008"/>
                </a:moveTo>
                <a:cubicBezTo>
                  <a:pt x="902925" y="1594409"/>
                  <a:pt x="911791" y="1595322"/>
                  <a:pt x="919256" y="1598978"/>
                </a:cubicBezTo>
                <a:cubicBezTo>
                  <a:pt x="932322" y="1609943"/>
                  <a:pt x="937921" y="1628220"/>
                  <a:pt x="926723" y="1642842"/>
                </a:cubicBezTo>
                <a:cubicBezTo>
                  <a:pt x="921122" y="1651978"/>
                  <a:pt x="911791" y="1657462"/>
                  <a:pt x="900591" y="1657462"/>
                </a:cubicBezTo>
                <a:cubicBezTo>
                  <a:pt x="894992" y="1657462"/>
                  <a:pt x="889392" y="1655635"/>
                  <a:pt x="883793" y="1651978"/>
                </a:cubicBezTo>
                <a:cubicBezTo>
                  <a:pt x="868860" y="1642842"/>
                  <a:pt x="865127" y="1624565"/>
                  <a:pt x="874460" y="1609943"/>
                </a:cubicBezTo>
                <a:cubicBezTo>
                  <a:pt x="874460" y="1609943"/>
                  <a:pt x="874460" y="1609943"/>
                  <a:pt x="876327" y="1608116"/>
                </a:cubicBezTo>
                <a:cubicBezTo>
                  <a:pt x="880060" y="1601720"/>
                  <a:pt x="887060" y="1597608"/>
                  <a:pt x="894992" y="1596008"/>
                </a:cubicBezTo>
                <a:close/>
                <a:moveTo>
                  <a:pt x="4131518" y="1581168"/>
                </a:moveTo>
                <a:cubicBezTo>
                  <a:pt x="4139450" y="1580003"/>
                  <a:pt x="4147850" y="1581868"/>
                  <a:pt x="4154383" y="1587467"/>
                </a:cubicBezTo>
                <a:lnTo>
                  <a:pt x="4156249" y="1587467"/>
                </a:lnTo>
                <a:cubicBezTo>
                  <a:pt x="4169315" y="1598668"/>
                  <a:pt x="4173047" y="1617332"/>
                  <a:pt x="4161849" y="1632264"/>
                </a:cubicBezTo>
                <a:cubicBezTo>
                  <a:pt x="4156249" y="1639730"/>
                  <a:pt x="4146916" y="1643462"/>
                  <a:pt x="4137583" y="1643462"/>
                </a:cubicBezTo>
                <a:cubicBezTo>
                  <a:pt x="4130117" y="1643462"/>
                  <a:pt x="4122653" y="1641595"/>
                  <a:pt x="4118918" y="1637863"/>
                </a:cubicBezTo>
                <a:cubicBezTo>
                  <a:pt x="4103986" y="1624798"/>
                  <a:pt x="4100254" y="1606134"/>
                  <a:pt x="4111453" y="1593066"/>
                </a:cubicBezTo>
                <a:cubicBezTo>
                  <a:pt x="4116118" y="1586535"/>
                  <a:pt x="4123585" y="1582335"/>
                  <a:pt x="4131518" y="1581168"/>
                </a:cubicBezTo>
                <a:close/>
                <a:moveTo>
                  <a:pt x="731004" y="1570670"/>
                </a:moveTo>
                <a:cubicBezTo>
                  <a:pt x="738882" y="1568803"/>
                  <a:pt x="747689" y="1569736"/>
                  <a:pt x="755104" y="1574402"/>
                </a:cubicBezTo>
                <a:cubicBezTo>
                  <a:pt x="762520" y="1578136"/>
                  <a:pt x="766228" y="1585602"/>
                  <a:pt x="768082" y="1593066"/>
                </a:cubicBezTo>
                <a:cubicBezTo>
                  <a:pt x="769936" y="1600535"/>
                  <a:pt x="768082" y="1609866"/>
                  <a:pt x="764374" y="1617332"/>
                </a:cubicBezTo>
                <a:cubicBezTo>
                  <a:pt x="756958" y="1626664"/>
                  <a:pt x="747688" y="1632264"/>
                  <a:pt x="736566" y="1632264"/>
                </a:cubicBezTo>
                <a:cubicBezTo>
                  <a:pt x="731004" y="1632264"/>
                  <a:pt x="725442" y="1630397"/>
                  <a:pt x="721734" y="1628530"/>
                </a:cubicBezTo>
                <a:cubicBezTo>
                  <a:pt x="706902" y="1619199"/>
                  <a:pt x="701341" y="1600535"/>
                  <a:pt x="710610" y="1585602"/>
                </a:cubicBezTo>
                <a:cubicBezTo>
                  <a:pt x="710610" y="1585602"/>
                  <a:pt x="710610" y="1585602"/>
                  <a:pt x="712464" y="1583735"/>
                </a:cubicBezTo>
                <a:cubicBezTo>
                  <a:pt x="716172" y="1577202"/>
                  <a:pt x="723125" y="1572535"/>
                  <a:pt x="731004" y="1570670"/>
                </a:cubicBezTo>
                <a:close/>
                <a:moveTo>
                  <a:pt x="1500208" y="1561103"/>
                </a:moveTo>
                <a:cubicBezTo>
                  <a:pt x="1508141" y="1560870"/>
                  <a:pt x="1516072" y="1563669"/>
                  <a:pt x="1521673" y="1569270"/>
                </a:cubicBezTo>
                <a:cubicBezTo>
                  <a:pt x="1529139" y="1574869"/>
                  <a:pt x="1532871" y="1582335"/>
                  <a:pt x="1532871" y="1591668"/>
                </a:cubicBezTo>
                <a:cubicBezTo>
                  <a:pt x="1532871" y="1599134"/>
                  <a:pt x="1529139" y="1606599"/>
                  <a:pt x="1523540" y="1614065"/>
                </a:cubicBezTo>
                <a:cubicBezTo>
                  <a:pt x="1516072" y="1621532"/>
                  <a:pt x="1508606" y="1625265"/>
                  <a:pt x="1499274" y="1625265"/>
                </a:cubicBezTo>
                <a:cubicBezTo>
                  <a:pt x="1491808" y="1625265"/>
                  <a:pt x="1484342" y="1621532"/>
                  <a:pt x="1478742" y="1615932"/>
                </a:cubicBezTo>
                <a:cubicBezTo>
                  <a:pt x="1465677" y="1604733"/>
                  <a:pt x="1465677" y="1584202"/>
                  <a:pt x="1476876" y="1573002"/>
                </a:cubicBezTo>
                <a:cubicBezTo>
                  <a:pt x="1476876" y="1573002"/>
                  <a:pt x="1476876" y="1573002"/>
                  <a:pt x="1478742" y="1571137"/>
                </a:cubicBezTo>
                <a:cubicBezTo>
                  <a:pt x="1484342" y="1564603"/>
                  <a:pt x="1492276" y="1561336"/>
                  <a:pt x="1500208" y="1561103"/>
                </a:cubicBezTo>
                <a:close/>
                <a:moveTo>
                  <a:pt x="4340801" y="1561060"/>
                </a:moveTo>
                <a:cubicBezTo>
                  <a:pt x="4348967" y="1560829"/>
                  <a:pt x="4357365" y="1563589"/>
                  <a:pt x="4363899" y="1569109"/>
                </a:cubicBezTo>
                <a:cubicBezTo>
                  <a:pt x="4376965" y="1580149"/>
                  <a:pt x="4378830" y="1600386"/>
                  <a:pt x="4367632" y="1613265"/>
                </a:cubicBezTo>
                <a:cubicBezTo>
                  <a:pt x="4360166" y="1618785"/>
                  <a:pt x="4352699" y="1622465"/>
                  <a:pt x="4343367" y="1622465"/>
                </a:cubicBezTo>
                <a:cubicBezTo>
                  <a:pt x="4335900" y="1622465"/>
                  <a:pt x="4328435" y="1620623"/>
                  <a:pt x="4322835" y="1615105"/>
                </a:cubicBezTo>
                <a:cubicBezTo>
                  <a:pt x="4315369" y="1607747"/>
                  <a:pt x="4311637" y="1600386"/>
                  <a:pt x="4311637" y="1593027"/>
                </a:cubicBezTo>
                <a:cubicBezTo>
                  <a:pt x="4311637" y="1583827"/>
                  <a:pt x="4313503" y="1576469"/>
                  <a:pt x="4319103" y="1570949"/>
                </a:cubicBezTo>
                <a:cubicBezTo>
                  <a:pt x="4324701" y="1564509"/>
                  <a:pt x="4332635" y="1561290"/>
                  <a:pt x="4340801" y="1561060"/>
                </a:cubicBezTo>
                <a:close/>
                <a:moveTo>
                  <a:pt x="4544024" y="1548461"/>
                </a:moveTo>
                <a:cubicBezTo>
                  <a:pt x="4552129" y="1548690"/>
                  <a:pt x="4560466" y="1551910"/>
                  <a:pt x="4566951" y="1558350"/>
                </a:cubicBezTo>
                <a:cubicBezTo>
                  <a:pt x="4572508" y="1563869"/>
                  <a:pt x="4576215" y="1573069"/>
                  <a:pt x="4576215" y="1580428"/>
                </a:cubicBezTo>
                <a:cubicBezTo>
                  <a:pt x="4576215" y="1589628"/>
                  <a:pt x="4572508" y="1596986"/>
                  <a:pt x="4566951" y="1602505"/>
                </a:cubicBezTo>
                <a:cubicBezTo>
                  <a:pt x="4561392" y="1608025"/>
                  <a:pt x="4552129" y="1609865"/>
                  <a:pt x="4544717" y="1609865"/>
                </a:cubicBezTo>
                <a:cubicBezTo>
                  <a:pt x="4537305" y="1609865"/>
                  <a:pt x="4528041" y="1608025"/>
                  <a:pt x="4522484" y="1600667"/>
                </a:cubicBezTo>
                <a:cubicBezTo>
                  <a:pt x="4515073" y="1593306"/>
                  <a:pt x="4513219" y="1585947"/>
                  <a:pt x="4513219" y="1578588"/>
                </a:cubicBezTo>
                <a:cubicBezTo>
                  <a:pt x="4513219" y="1569389"/>
                  <a:pt x="4516925" y="1562028"/>
                  <a:pt x="4522484" y="1556510"/>
                </a:cubicBezTo>
                <a:cubicBezTo>
                  <a:pt x="4528041" y="1550990"/>
                  <a:pt x="4535916" y="1548230"/>
                  <a:pt x="4544024" y="1548461"/>
                </a:cubicBezTo>
                <a:close/>
                <a:moveTo>
                  <a:pt x="569752" y="1546405"/>
                </a:moveTo>
                <a:cubicBezTo>
                  <a:pt x="577686" y="1544539"/>
                  <a:pt x="586084" y="1545939"/>
                  <a:pt x="592617" y="1550604"/>
                </a:cubicBezTo>
                <a:cubicBezTo>
                  <a:pt x="607549" y="1558070"/>
                  <a:pt x="613149" y="1576737"/>
                  <a:pt x="603816" y="1591669"/>
                </a:cubicBezTo>
                <a:cubicBezTo>
                  <a:pt x="598217" y="1602867"/>
                  <a:pt x="587018" y="1608466"/>
                  <a:pt x="575819" y="1608466"/>
                </a:cubicBezTo>
                <a:cubicBezTo>
                  <a:pt x="570219" y="1608466"/>
                  <a:pt x="566485" y="1608466"/>
                  <a:pt x="560886" y="1604734"/>
                </a:cubicBezTo>
                <a:cubicBezTo>
                  <a:pt x="545955" y="1595401"/>
                  <a:pt x="540355" y="1576737"/>
                  <a:pt x="549687" y="1561804"/>
                </a:cubicBezTo>
                <a:cubicBezTo>
                  <a:pt x="554354" y="1553405"/>
                  <a:pt x="561820" y="1548272"/>
                  <a:pt x="569752" y="1546405"/>
                </a:cubicBezTo>
                <a:close/>
                <a:moveTo>
                  <a:pt x="1983081" y="1541697"/>
                </a:moveTo>
                <a:cubicBezTo>
                  <a:pt x="1990909" y="1543088"/>
                  <a:pt x="1997816" y="1547721"/>
                  <a:pt x="2002420" y="1554211"/>
                </a:cubicBezTo>
                <a:cubicBezTo>
                  <a:pt x="2011629" y="1569042"/>
                  <a:pt x="2009788" y="1587581"/>
                  <a:pt x="1995053" y="1596850"/>
                </a:cubicBezTo>
                <a:cubicBezTo>
                  <a:pt x="1989527" y="1602412"/>
                  <a:pt x="1982159" y="1604267"/>
                  <a:pt x="1976633" y="1604267"/>
                </a:cubicBezTo>
                <a:cubicBezTo>
                  <a:pt x="1965581" y="1604267"/>
                  <a:pt x="1956372" y="1598705"/>
                  <a:pt x="1950846" y="1591289"/>
                </a:cubicBezTo>
                <a:cubicBezTo>
                  <a:pt x="1941637" y="1578311"/>
                  <a:pt x="1945320" y="1557919"/>
                  <a:pt x="1958214" y="1548649"/>
                </a:cubicBezTo>
                <a:cubicBezTo>
                  <a:pt x="1966503" y="1542160"/>
                  <a:pt x="1975253" y="1540306"/>
                  <a:pt x="1983081" y="1541697"/>
                </a:cubicBezTo>
                <a:close/>
                <a:moveTo>
                  <a:pt x="4741174" y="1539891"/>
                </a:moveTo>
                <a:cubicBezTo>
                  <a:pt x="4749049" y="1539891"/>
                  <a:pt x="4756923" y="1542710"/>
                  <a:pt x="4762481" y="1548350"/>
                </a:cubicBezTo>
                <a:cubicBezTo>
                  <a:pt x="4769893" y="1555869"/>
                  <a:pt x="4773599" y="1563390"/>
                  <a:pt x="4773599" y="1572788"/>
                </a:cubicBezTo>
                <a:cubicBezTo>
                  <a:pt x="4773599" y="1580309"/>
                  <a:pt x="4769893" y="1587827"/>
                  <a:pt x="4764335" y="1593468"/>
                </a:cubicBezTo>
                <a:cubicBezTo>
                  <a:pt x="4758775" y="1600986"/>
                  <a:pt x="4749512" y="1602866"/>
                  <a:pt x="4742099" y="1602866"/>
                </a:cubicBezTo>
                <a:cubicBezTo>
                  <a:pt x="4732837" y="1602866"/>
                  <a:pt x="4725427" y="1600986"/>
                  <a:pt x="4719866" y="1593468"/>
                </a:cubicBezTo>
                <a:cubicBezTo>
                  <a:pt x="4712457" y="1587827"/>
                  <a:pt x="4710605" y="1578428"/>
                  <a:pt x="4710605" y="1570908"/>
                </a:cubicBezTo>
                <a:cubicBezTo>
                  <a:pt x="4710605" y="1563390"/>
                  <a:pt x="4712457" y="1553990"/>
                  <a:pt x="4719866" y="1548350"/>
                </a:cubicBezTo>
                <a:cubicBezTo>
                  <a:pt x="4725427" y="1542710"/>
                  <a:pt x="4733299" y="1539891"/>
                  <a:pt x="4741174" y="1539891"/>
                </a:cubicBezTo>
                <a:close/>
                <a:moveTo>
                  <a:pt x="4941817" y="1529139"/>
                </a:moveTo>
                <a:cubicBezTo>
                  <a:pt x="4949983" y="1529139"/>
                  <a:pt x="4957915" y="1532406"/>
                  <a:pt x="4963515" y="1538938"/>
                </a:cubicBezTo>
                <a:cubicBezTo>
                  <a:pt x="4976581" y="1552003"/>
                  <a:pt x="4976581" y="1570669"/>
                  <a:pt x="4965381" y="1583734"/>
                </a:cubicBezTo>
                <a:cubicBezTo>
                  <a:pt x="4957915" y="1589334"/>
                  <a:pt x="4950449" y="1593066"/>
                  <a:pt x="4942983" y="1593066"/>
                </a:cubicBezTo>
                <a:cubicBezTo>
                  <a:pt x="4933651" y="1593066"/>
                  <a:pt x="4926185" y="1589334"/>
                  <a:pt x="4920584" y="1583734"/>
                </a:cubicBezTo>
                <a:cubicBezTo>
                  <a:pt x="4913121" y="1576268"/>
                  <a:pt x="4909386" y="1568802"/>
                  <a:pt x="4909386" y="1561336"/>
                </a:cubicBezTo>
                <a:cubicBezTo>
                  <a:pt x="4909386" y="1552003"/>
                  <a:pt x="4913121" y="1544539"/>
                  <a:pt x="4918719" y="1538938"/>
                </a:cubicBezTo>
                <a:cubicBezTo>
                  <a:pt x="4925253" y="1532406"/>
                  <a:pt x="4933651" y="1529139"/>
                  <a:pt x="4941817" y="1529139"/>
                </a:cubicBezTo>
                <a:close/>
                <a:moveTo>
                  <a:pt x="5777562" y="1529138"/>
                </a:moveTo>
                <a:cubicBezTo>
                  <a:pt x="5785551" y="1529138"/>
                  <a:pt x="5793071" y="1532404"/>
                  <a:pt x="5798711" y="1538937"/>
                </a:cubicBezTo>
                <a:cubicBezTo>
                  <a:pt x="5806229" y="1544537"/>
                  <a:pt x="5808111" y="1552002"/>
                  <a:pt x="5808111" y="1561335"/>
                </a:cubicBezTo>
                <a:cubicBezTo>
                  <a:pt x="5808111" y="1568802"/>
                  <a:pt x="5806229" y="1576266"/>
                  <a:pt x="5798711" y="1581866"/>
                </a:cubicBezTo>
                <a:cubicBezTo>
                  <a:pt x="5793071" y="1589333"/>
                  <a:pt x="5783671" y="1593066"/>
                  <a:pt x="5776153" y="1593066"/>
                </a:cubicBezTo>
                <a:cubicBezTo>
                  <a:pt x="5768633" y="1593066"/>
                  <a:pt x="5759234" y="1589333"/>
                  <a:pt x="5753595" y="1583732"/>
                </a:cubicBezTo>
                <a:cubicBezTo>
                  <a:pt x="5742315" y="1570667"/>
                  <a:pt x="5742315" y="1552002"/>
                  <a:pt x="5753595" y="1538937"/>
                </a:cubicBezTo>
                <a:cubicBezTo>
                  <a:pt x="5761113" y="1532404"/>
                  <a:pt x="5769573" y="1529138"/>
                  <a:pt x="5777562" y="1529138"/>
                </a:cubicBezTo>
                <a:close/>
                <a:moveTo>
                  <a:pt x="1326646" y="1527740"/>
                </a:moveTo>
                <a:cubicBezTo>
                  <a:pt x="1334475" y="1527272"/>
                  <a:pt x="1342304" y="1530073"/>
                  <a:pt x="1348749" y="1535672"/>
                </a:cubicBezTo>
                <a:cubicBezTo>
                  <a:pt x="1361643" y="1546871"/>
                  <a:pt x="1363486" y="1565536"/>
                  <a:pt x="1352434" y="1578601"/>
                </a:cubicBezTo>
                <a:cubicBezTo>
                  <a:pt x="1345065" y="1587934"/>
                  <a:pt x="1335856" y="1591668"/>
                  <a:pt x="1326646" y="1591668"/>
                </a:cubicBezTo>
                <a:cubicBezTo>
                  <a:pt x="1319278" y="1591668"/>
                  <a:pt x="1311910" y="1587934"/>
                  <a:pt x="1306386" y="1584202"/>
                </a:cubicBezTo>
                <a:cubicBezTo>
                  <a:pt x="1293491" y="1573002"/>
                  <a:pt x="1293491" y="1552470"/>
                  <a:pt x="1304543" y="1539405"/>
                </a:cubicBezTo>
                <a:cubicBezTo>
                  <a:pt x="1310990" y="1531939"/>
                  <a:pt x="1318819" y="1528207"/>
                  <a:pt x="1326646" y="1527740"/>
                </a:cubicBezTo>
                <a:close/>
                <a:moveTo>
                  <a:pt x="410286" y="1526069"/>
                </a:moveTo>
                <a:cubicBezTo>
                  <a:pt x="418106" y="1523983"/>
                  <a:pt x="426845" y="1524910"/>
                  <a:pt x="434204" y="1529545"/>
                </a:cubicBezTo>
                <a:cubicBezTo>
                  <a:pt x="439723" y="1533253"/>
                  <a:pt x="445244" y="1540668"/>
                  <a:pt x="447082" y="1548084"/>
                </a:cubicBezTo>
                <a:cubicBezTo>
                  <a:pt x="450762" y="1555501"/>
                  <a:pt x="448923" y="1564768"/>
                  <a:pt x="445244" y="1570333"/>
                </a:cubicBezTo>
                <a:cubicBezTo>
                  <a:pt x="437884" y="1581455"/>
                  <a:pt x="428685" y="1588871"/>
                  <a:pt x="417645" y="1588871"/>
                </a:cubicBezTo>
                <a:cubicBezTo>
                  <a:pt x="412126" y="1588871"/>
                  <a:pt x="406606" y="1587017"/>
                  <a:pt x="402926" y="1585162"/>
                </a:cubicBezTo>
                <a:cubicBezTo>
                  <a:pt x="395567" y="1579600"/>
                  <a:pt x="390047" y="1574041"/>
                  <a:pt x="388207" y="1564768"/>
                </a:cubicBezTo>
                <a:cubicBezTo>
                  <a:pt x="386368" y="1557355"/>
                  <a:pt x="386368" y="1549939"/>
                  <a:pt x="390047" y="1542523"/>
                </a:cubicBezTo>
                <a:cubicBezTo>
                  <a:pt x="390047" y="1542523"/>
                  <a:pt x="390047" y="1542523"/>
                  <a:pt x="391887" y="1540668"/>
                </a:cubicBezTo>
                <a:cubicBezTo>
                  <a:pt x="395567" y="1533253"/>
                  <a:pt x="402466" y="1528155"/>
                  <a:pt x="410286" y="1526069"/>
                </a:cubicBezTo>
                <a:close/>
                <a:moveTo>
                  <a:pt x="5140600" y="1520234"/>
                </a:moveTo>
                <a:cubicBezTo>
                  <a:pt x="5148767" y="1520234"/>
                  <a:pt x="5157168" y="1522993"/>
                  <a:pt x="5163699" y="1528513"/>
                </a:cubicBezTo>
                <a:cubicBezTo>
                  <a:pt x="5176764" y="1541392"/>
                  <a:pt x="5176764" y="1561629"/>
                  <a:pt x="5163699" y="1574509"/>
                </a:cubicBezTo>
                <a:cubicBezTo>
                  <a:pt x="5158100" y="1580028"/>
                  <a:pt x="5150634" y="1581868"/>
                  <a:pt x="5143167" y="1581868"/>
                </a:cubicBezTo>
                <a:cubicBezTo>
                  <a:pt x="5133833" y="1581868"/>
                  <a:pt x="5126367" y="1580028"/>
                  <a:pt x="5120767" y="1574509"/>
                </a:cubicBezTo>
                <a:cubicBezTo>
                  <a:pt x="5113301" y="1567149"/>
                  <a:pt x="5109568" y="1559791"/>
                  <a:pt x="5109568" y="1550590"/>
                </a:cubicBezTo>
                <a:cubicBezTo>
                  <a:pt x="5109568" y="1543233"/>
                  <a:pt x="5113301" y="1534033"/>
                  <a:pt x="5118901" y="1528513"/>
                </a:cubicBezTo>
                <a:cubicBezTo>
                  <a:pt x="5124501" y="1522993"/>
                  <a:pt x="5132433" y="1520234"/>
                  <a:pt x="5140600" y="1520234"/>
                </a:cubicBezTo>
                <a:close/>
                <a:moveTo>
                  <a:pt x="5577613" y="1518873"/>
                </a:moveTo>
                <a:cubicBezTo>
                  <a:pt x="5585838" y="1518873"/>
                  <a:pt x="5593827" y="1522139"/>
                  <a:pt x="5600407" y="1527739"/>
                </a:cubicBezTo>
                <a:cubicBezTo>
                  <a:pt x="5606046" y="1533338"/>
                  <a:pt x="5607925" y="1542670"/>
                  <a:pt x="5607925" y="1550138"/>
                </a:cubicBezTo>
                <a:cubicBezTo>
                  <a:pt x="5607925" y="1559470"/>
                  <a:pt x="5606046" y="1566935"/>
                  <a:pt x="5600407" y="1572534"/>
                </a:cubicBezTo>
                <a:cubicBezTo>
                  <a:pt x="5592887" y="1580001"/>
                  <a:pt x="5585367" y="1581867"/>
                  <a:pt x="5575969" y="1581867"/>
                </a:cubicBezTo>
                <a:cubicBezTo>
                  <a:pt x="5568449" y="1581867"/>
                  <a:pt x="5559051" y="1580001"/>
                  <a:pt x="5553411" y="1574401"/>
                </a:cubicBezTo>
                <a:cubicBezTo>
                  <a:pt x="5542131" y="1561336"/>
                  <a:pt x="5542131" y="1540804"/>
                  <a:pt x="5553411" y="1529605"/>
                </a:cubicBezTo>
                <a:cubicBezTo>
                  <a:pt x="5560930" y="1522139"/>
                  <a:pt x="5569389" y="1518873"/>
                  <a:pt x="5577613" y="1518873"/>
                </a:cubicBezTo>
                <a:close/>
                <a:moveTo>
                  <a:pt x="5362489" y="1510434"/>
                </a:moveTo>
                <a:cubicBezTo>
                  <a:pt x="5370595" y="1510434"/>
                  <a:pt x="5378469" y="1513193"/>
                  <a:pt x="5384027" y="1518714"/>
                </a:cubicBezTo>
                <a:cubicBezTo>
                  <a:pt x="5391439" y="1526073"/>
                  <a:pt x="5395143" y="1533431"/>
                  <a:pt x="5395143" y="1540791"/>
                </a:cubicBezTo>
                <a:cubicBezTo>
                  <a:pt x="5395143" y="1549990"/>
                  <a:pt x="5391439" y="1557350"/>
                  <a:pt x="5385880" y="1562869"/>
                </a:cubicBezTo>
                <a:cubicBezTo>
                  <a:pt x="5380322" y="1568389"/>
                  <a:pt x="5371057" y="1572069"/>
                  <a:pt x="5363647" y="1572069"/>
                </a:cubicBezTo>
                <a:cubicBezTo>
                  <a:pt x="5354383" y="1572069"/>
                  <a:pt x="5346971" y="1568389"/>
                  <a:pt x="5341414" y="1562869"/>
                </a:cubicBezTo>
                <a:cubicBezTo>
                  <a:pt x="5334002" y="1555511"/>
                  <a:pt x="5332149" y="1548150"/>
                  <a:pt x="5332149" y="1540791"/>
                </a:cubicBezTo>
                <a:cubicBezTo>
                  <a:pt x="5332149" y="1531591"/>
                  <a:pt x="5334002" y="1524233"/>
                  <a:pt x="5339561" y="1518714"/>
                </a:cubicBezTo>
                <a:cubicBezTo>
                  <a:pt x="5346045" y="1513193"/>
                  <a:pt x="5354383" y="1510434"/>
                  <a:pt x="5362489" y="1510434"/>
                </a:cubicBezTo>
                <a:close/>
                <a:moveTo>
                  <a:pt x="1155820" y="1496241"/>
                </a:moveTo>
                <a:cubicBezTo>
                  <a:pt x="1164040" y="1495541"/>
                  <a:pt x="1172494" y="1497875"/>
                  <a:pt x="1179070" y="1503474"/>
                </a:cubicBezTo>
                <a:cubicBezTo>
                  <a:pt x="1192221" y="1512807"/>
                  <a:pt x="1194099" y="1533338"/>
                  <a:pt x="1182827" y="1546404"/>
                </a:cubicBezTo>
                <a:cubicBezTo>
                  <a:pt x="1177192" y="1555735"/>
                  <a:pt x="1167798" y="1559470"/>
                  <a:pt x="1158403" y="1559470"/>
                </a:cubicBezTo>
                <a:cubicBezTo>
                  <a:pt x="1150887" y="1559470"/>
                  <a:pt x="1143373" y="1557604"/>
                  <a:pt x="1137736" y="1552003"/>
                </a:cubicBezTo>
                <a:cubicBezTo>
                  <a:pt x="1124584" y="1542672"/>
                  <a:pt x="1122706" y="1522139"/>
                  <a:pt x="1133978" y="1509074"/>
                </a:cubicBezTo>
                <a:lnTo>
                  <a:pt x="1133978" y="1507208"/>
                </a:lnTo>
                <a:cubicBezTo>
                  <a:pt x="1139615" y="1500674"/>
                  <a:pt x="1147600" y="1496942"/>
                  <a:pt x="1155820" y="1496241"/>
                </a:cubicBezTo>
                <a:close/>
                <a:moveTo>
                  <a:pt x="1795081" y="1494608"/>
                </a:moveTo>
                <a:cubicBezTo>
                  <a:pt x="1803192" y="1495543"/>
                  <a:pt x="1811069" y="1499275"/>
                  <a:pt x="1816631" y="1505808"/>
                </a:cubicBezTo>
                <a:cubicBezTo>
                  <a:pt x="1822193" y="1511407"/>
                  <a:pt x="1824047" y="1520741"/>
                  <a:pt x="1822193" y="1528207"/>
                </a:cubicBezTo>
                <a:cubicBezTo>
                  <a:pt x="1822193" y="1535672"/>
                  <a:pt x="1818485" y="1543137"/>
                  <a:pt x="1811069" y="1548738"/>
                </a:cubicBezTo>
                <a:cubicBezTo>
                  <a:pt x="1805507" y="1554337"/>
                  <a:pt x="1798093" y="1558069"/>
                  <a:pt x="1790677" y="1558069"/>
                </a:cubicBezTo>
                <a:cubicBezTo>
                  <a:pt x="1781407" y="1558069"/>
                  <a:pt x="1772139" y="1552470"/>
                  <a:pt x="1766576" y="1546871"/>
                </a:cubicBezTo>
                <a:cubicBezTo>
                  <a:pt x="1755454" y="1531939"/>
                  <a:pt x="1757306" y="1513273"/>
                  <a:pt x="1770283" y="1502074"/>
                </a:cubicBezTo>
                <a:cubicBezTo>
                  <a:pt x="1770283" y="1502074"/>
                  <a:pt x="1770283" y="1502074"/>
                  <a:pt x="1772139" y="1500208"/>
                </a:cubicBezTo>
                <a:cubicBezTo>
                  <a:pt x="1778626" y="1495543"/>
                  <a:pt x="1786969" y="1493676"/>
                  <a:pt x="1795081" y="1494608"/>
                </a:cubicBezTo>
                <a:close/>
                <a:moveTo>
                  <a:pt x="4003463" y="1491109"/>
                </a:moveTo>
                <a:cubicBezTo>
                  <a:pt x="4011343" y="1489477"/>
                  <a:pt x="4019684" y="1490409"/>
                  <a:pt x="4026173" y="1494143"/>
                </a:cubicBezTo>
                <a:cubicBezTo>
                  <a:pt x="4035443" y="1499743"/>
                  <a:pt x="4039151" y="1507209"/>
                  <a:pt x="4041003" y="1516540"/>
                </a:cubicBezTo>
                <a:cubicBezTo>
                  <a:pt x="4042859" y="1524006"/>
                  <a:pt x="4041003" y="1531472"/>
                  <a:pt x="4037297" y="1538938"/>
                </a:cubicBezTo>
                <a:cubicBezTo>
                  <a:pt x="4031735" y="1548272"/>
                  <a:pt x="4022466" y="1553871"/>
                  <a:pt x="4011343" y="1553871"/>
                </a:cubicBezTo>
                <a:cubicBezTo>
                  <a:pt x="4005781" y="1553871"/>
                  <a:pt x="4000219" y="1552004"/>
                  <a:pt x="3994657" y="1548272"/>
                </a:cubicBezTo>
                <a:cubicBezTo>
                  <a:pt x="3977973" y="1537071"/>
                  <a:pt x="3974265" y="1518407"/>
                  <a:pt x="3983534" y="1503475"/>
                </a:cubicBezTo>
                <a:cubicBezTo>
                  <a:pt x="3988169" y="1496942"/>
                  <a:pt x="3995585" y="1492743"/>
                  <a:pt x="4003463" y="1491109"/>
                </a:cubicBezTo>
                <a:close/>
                <a:moveTo>
                  <a:pt x="986892" y="1468648"/>
                </a:moveTo>
                <a:cubicBezTo>
                  <a:pt x="995117" y="1467963"/>
                  <a:pt x="1003576" y="1470247"/>
                  <a:pt x="1010156" y="1474816"/>
                </a:cubicBezTo>
                <a:cubicBezTo>
                  <a:pt x="1015796" y="1478471"/>
                  <a:pt x="1021435" y="1485782"/>
                  <a:pt x="1021435" y="1494920"/>
                </a:cubicBezTo>
                <a:cubicBezTo>
                  <a:pt x="1023314" y="1502230"/>
                  <a:pt x="1021435" y="1511368"/>
                  <a:pt x="1015796" y="1516852"/>
                </a:cubicBezTo>
                <a:cubicBezTo>
                  <a:pt x="1008276" y="1525988"/>
                  <a:pt x="998877" y="1531472"/>
                  <a:pt x="989477" y="1531472"/>
                </a:cubicBezTo>
                <a:cubicBezTo>
                  <a:pt x="983837" y="1531472"/>
                  <a:pt x="976319" y="1527817"/>
                  <a:pt x="970678" y="1524163"/>
                </a:cubicBezTo>
                <a:cubicBezTo>
                  <a:pt x="965038" y="1518680"/>
                  <a:pt x="959399" y="1513197"/>
                  <a:pt x="959399" y="1504059"/>
                </a:cubicBezTo>
                <a:cubicBezTo>
                  <a:pt x="957520" y="1496747"/>
                  <a:pt x="959399" y="1487610"/>
                  <a:pt x="965038" y="1482126"/>
                </a:cubicBezTo>
                <a:cubicBezTo>
                  <a:pt x="965038" y="1482126"/>
                  <a:pt x="965038" y="1482126"/>
                  <a:pt x="965038" y="1480298"/>
                </a:cubicBezTo>
                <a:cubicBezTo>
                  <a:pt x="970678" y="1472989"/>
                  <a:pt x="978669" y="1469332"/>
                  <a:pt x="986892" y="1468648"/>
                </a:cubicBezTo>
                <a:close/>
                <a:moveTo>
                  <a:pt x="4221003" y="1461038"/>
                </a:moveTo>
                <a:cubicBezTo>
                  <a:pt x="4228771" y="1460098"/>
                  <a:pt x="4236995" y="1461977"/>
                  <a:pt x="4243393" y="1466678"/>
                </a:cubicBezTo>
                <a:cubicBezTo>
                  <a:pt x="4243393" y="1466678"/>
                  <a:pt x="4243393" y="1466678"/>
                  <a:pt x="4245221" y="1468559"/>
                </a:cubicBezTo>
                <a:cubicBezTo>
                  <a:pt x="4258014" y="1477957"/>
                  <a:pt x="4259841" y="1498635"/>
                  <a:pt x="4250703" y="1511794"/>
                </a:cubicBezTo>
                <a:cubicBezTo>
                  <a:pt x="4245221" y="1519312"/>
                  <a:pt x="4236081" y="1523074"/>
                  <a:pt x="4226943" y="1523074"/>
                </a:cubicBezTo>
                <a:cubicBezTo>
                  <a:pt x="4219635" y="1523074"/>
                  <a:pt x="4212322" y="1521193"/>
                  <a:pt x="4206841" y="1517434"/>
                </a:cubicBezTo>
                <a:cubicBezTo>
                  <a:pt x="4199529" y="1511794"/>
                  <a:pt x="4195875" y="1504274"/>
                  <a:pt x="4194045" y="1494875"/>
                </a:cubicBezTo>
                <a:cubicBezTo>
                  <a:pt x="4194045" y="1487356"/>
                  <a:pt x="4195875" y="1477957"/>
                  <a:pt x="4201359" y="1472318"/>
                </a:cubicBezTo>
                <a:cubicBezTo>
                  <a:pt x="4205925" y="1465738"/>
                  <a:pt x="4213237" y="1461977"/>
                  <a:pt x="4221003" y="1461038"/>
                </a:cubicBezTo>
                <a:close/>
                <a:moveTo>
                  <a:pt x="2113519" y="1457278"/>
                </a:moveTo>
                <a:cubicBezTo>
                  <a:pt x="2121399" y="1459145"/>
                  <a:pt x="2128352" y="1463811"/>
                  <a:pt x="2132060" y="1470345"/>
                </a:cubicBezTo>
                <a:cubicBezTo>
                  <a:pt x="2137621" y="1477811"/>
                  <a:pt x="2137621" y="1487142"/>
                  <a:pt x="2135767" y="1494608"/>
                </a:cubicBezTo>
                <a:cubicBezTo>
                  <a:pt x="2133913" y="1502074"/>
                  <a:pt x="2128351" y="1509541"/>
                  <a:pt x="2122789" y="1513273"/>
                </a:cubicBezTo>
                <a:cubicBezTo>
                  <a:pt x="2115373" y="1517007"/>
                  <a:pt x="2109811" y="1518874"/>
                  <a:pt x="2104250" y="1518874"/>
                </a:cubicBezTo>
                <a:cubicBezTo>
                  <a:pt x="2093126" y="1518874"/>
                  <a:pt x="2083856" y="1513273"/>
                  <a:pt x="2078296" y="1503941"/>
                </a:cubicBezTo>
                <a:cubicBezTo>
                  <a:pt x="2069027" y="1489009"/>
                  <a:pt x="2074588" y="1470345"/>
                  <a:pt x="2089419" y="1461011"/>
                </a:cubicBezTo>
                <a:cubicBezTo>
                  <a:pt x="2096834" y="1456345"/>
                  <a:pt x="2105640" y="1455412"/>
                  <a:pt x="2113519" y="1457278"/>
                </a:cubicBezTo>
                <a:close/>
                <a:moveTo>
                  <a:pt x="1614028" y="1452535"/>
                </a:moveTo>
                <a:cubicBezTo>
                  <a:pt x="1621856" y="1452991"/>
                  <a:pt x="1629684" y="1456190"/>
                  <a:pt x="1635209" y="1461672"/>
                </a:cubicBezTo>
                <a:cubicBezTo>
                  <a:pt x="1646261" y="1474467"/>
                  <a:pt x="1644419" y="1494570"/>
                  <a:pt x="1633368" y="1505536"/>
                </a:cubicBezTo>
                <a:cubicBezTo>
                  <a:pt x="1625999" y="1511019"/>
                  <a:pt x="1618632" y="1514675"/>
                  <a:pt x="1611264" y="1514675"/>
                </a:cubicBezTo>
                <a:cubicBezTo>
                  <a:pt x="1602055" y="1514675"/>
                  <a:pt x="1594687" y="1511019"/>
                  <a:pt x="1587319" y="1505536"/>
                </a:cubicBezTo>
                <a:cubicBezTo>
                  <a:pt x="1576268" y="1492741"/>
                  <a:pt x="1578109" y="1472639"/>
                  <a:pt x="1589161" y="1461672"/>
                </a:cubicBezTo>
                <a:cubicBezTo>
                  <a:pt x="1589161" y="1461672"/>
                  <a:pt x="1589161" y="1461672"/>
                  <a:pt x="1592846" y="1459845"/>
                </a:cubicBezTo>
                <a:cubicBezTo>
                  <a:pt x="1598371" y="1454363"/>
                  <a:pt x="1606199" y="1452078"/>
                  <a:pt x="1614028" y="1452535"/>
                </a:cubicBezTo>
                <a:close/>
                <a:moveTo>
                  <a:pt x="820156" y="1441564"/>
                </a:moveTo>
                <a:cubicBezTo>
                  <a:pt x="828214" y="1440422"/>
                  <a:pt x="836503" y="1442250"/>
                  <a:pt x="842950" y="1446819"/>
                </a:cubicBezTo>
                <a:cubicBezTo>
                  <a:pt x="855843" y="1455957"/>
                  <a:pt x="859528" y="1474233"/>
                  <a:pt x="850319" y="1488854"/>
                </a:cubicBezTo>
                <a:cubicBezTo>
                  <a:pt x="842950" y="1497993"/>
                  <a:pt x="833740" y="1503475"/>
                  <a:pt x="824531" y="1503475"/>
                </a:cubicBezTo>
                <a:cubicBezTo>
                  <a:pt x="817162" y="1503475"/>
                  <a:pt x="811638" y="1501647"/>
                  <a:pt x="806112" y="1497993"/>
                </a:cubicBezTo>
                <a:cubicBezTo>
                  <a:pt x="793218" y="1487025"/>
                  <a:pt x="789533" y="1468751"/>
                  <a:pt x="798743" y="1454130"/>
                </a:cubicBezTo>
                <a:cubicBezTo>
                  <a:pt x="804270" y="1446819"/>
                  <a:pt x="812098" y="1442707"/>
                  <a:pt x="820156" y="1441564"/>
                </a:cubicBezTo>
                <a:close/>
                <a:moveTo>
                  <a:pt x="4430179" y="1440670"/>
                </a:moveTo>
                <a:cubicBezTo>
                  <a:pt x="4438285" y="1440440"/>
                  <a:pt x="4446622" y="1443199"/>
                  <a:pt x="4453107" y="1448720"/>
                </a:cubicBezTo>
                <a:lnTo>
                  <a:pt x="4454960" y="1450559"/>
                </a:lnTo>
                <a:cubicBezTo>
                  <a:pt x="4460519" y="1454238"/>
                  <a:pt x="4464225" y="1461598"/>
                  <a:pt x="4464225" y="1470797"/>
                </a:cubicBezTo>
                <a:cubicBezTo>
                  <a:pt x="4464225" y="1478157"/>
                  <a:pt x="4462371" y="1487356"/>
                  <a:pt x="4456813" y="1492875"/>
                </a:cubicBezTo>
                <a:cubicBezTo>
                  <a:pt x="4451253" y="1498395"/>
                  <a:pt x="4441990" y="1502074"/>
                  <a:pt x="4432727" y="1502074"/>
                </a:cubicBezTo>
                <a:cubicBezTo>
                  <a:pt x="4425315" y="1502074"/>
                  <a:pt x="4417903" y="1500235"/>
                  <a:pt x="4412347" y="1494716"/>
                </a:cubicBezTo>
                <a:cubicBezTo>
                  <a:pt x="4404933" y="1487356"/>
                  <a:pt x="4401228" y="1479997"/>
                  <a:pt x="4401228" y="1472637"/>
                </a:cubicBezTo>
                <a:cubicBezTo>
                  <a:pt x="4401228" y="1463438"/>
                  <a:pt x="4403081" y="1456078"/>
                  <a:pt x="4408640" y="1450559"/>
                </a:cubicBezTo>
                <a:cubicBezTo>
                  <a:pt x="4414199" y="1444120"/>
                  <a:pt x="4422075" y="1440900"/>
                  <a:pt x="4430179" y="1440670"/>
                </a:cubicBezTo>
                <a:close/>
                <a:moveTo>
                  <a:pt x="4633842" y="1426502"/>
                </a:moveTo>
                <a:cubicBezTo>
                  <a:pt x="4642009" y="1426502"/>
                  <a:pt x="4649942" y="1429321"/>
                  <a:pt x="4655541" y="1434960"/>
                </a:cubicBezTo>
                <a:cubicBezTo>
                  <a:pt x="4668606" y="1448119"/>
                  <a:pt x="4668606" y="1468798"/>
                  <a:pt x="4655541" y="1480076"/>
                </a:cubicBezTo>
                <a:cubicBezTo>
                  <a:pt x="4649942" y="1487596"/>
                  <a:pt x="4642475" y="1489477"/>
                  <a:pt x="4635010" y="1489477"/>
                </a:cubicBezTo>
                <a:cubicBezTo>
                  <a:pt x="4625676" y="1489477"/>
                  <a:pt x="4618210" y="1485716"/>
                  <a:pt x="4612611" y="1480076"/>
                </a:cubicBezTo>
                <a:cubicBezTo>
                  <a:pt x="4605145" y="1472558"/>
                  <a:pt x="4601411" y="1465038"/>
                  <a:pt x="4601411" y="1457518"/>
                </a:cubicBezTo>
                <a:cubicBezTo>
                  <a:pt x="4601411" y="1448119"/>
                  <a:pt x="4605145" y="1440600"/>
                  <a:pt x="4610744" y="1434960"/>
                </a:cubicBezTo>
                <a:cubicBezTo>
                  <a:pt x="4617277" y="1429321"/>
                  <a:pt x="4625676" y="1426502"/>
                  <a:pt x="4633842" y="1426502"/>
                </a:cubicBezTo>
                <a:close/>
                <a:moveTo>
                  <a:pt x="4829599" y="1419442"/>
                </a:moveTo>
                <a:cubicBezTo>
                  <a:pt x="4837245" y="1419442"/>
                  <a:pt x="4845125" y="1422202"/>
                  <a:pt x="4851613" y="1427721"/>
                </a:cubicBezTo>
                <a:lnTo>
                  <a:pt x="4853465" y="1429560"/>
                </a:lnTo>
                <a:cubicBezTo>
                  <a:pt x="4864591" y="1440599"/>
                  <a:pt x="4864591" y="1460838"/>
                  <a:pt x="4853465" y="1471877"/>
                </a:cubicBezTo>
                <a:cubicBezTo>
                  <a:pt x="4847905" y="1479236"/>
                  <a:pt x="4840491" y="1481075"/>
                  <a:pt x="4831219" y="1481075"/>
                </a:cubicBezTo>
                <a:cubicBezTo>
                  <a:pt x="4823805" y="1481075"/>
                  <a:pt x="4816389" y="1479236"/>
                  <a:pt x="4808973" y="1471877"/>
                </a:cubicBezTo>
                <a:cubicBezTo>
                  <a:pt x="4795996" y="1458998"/>
                  <a:pt x="4795996" y="1440599"/>
                  <a:pt x="4808973" y="1427721"/>
                </a:cubicBezTo>
                <a:cubicBezTo>
                  <a:pt x="4814535" y="1422202"/>
                  <a:pt x="4821949" y="1419442"/>
                  <a:pt x="4829599" y="1419442"/>
                </a:cubicBezTo>
                <a:close/>
                <a:moveTo>
                  <a:pt x="654171" y="1414550"/>
                </a:moveTo>
                <a:cubicBezTo>
                  <a:pt x="661924" y="1412928"/>
                  <a:pt x="670385" y="1414319"/>
                  <a:pt x="677904" y="1418953"/>
                </a:cubicBezTo>
                <a:cubicBezTo>
                  <a:pt x="685423" y="1424515"/>
                  <a:pt x="689183" y="1430076"/>
                  <a:pt x="691062" y="1439345"/>
                </a:cubicBezTo>
                <a:cubicBezTo>
                  <a:pt x="692942" y="1446761"/>
                  <a:pt x="691062" y="1456031"/>
                  <a:pt x="685423" y="1461593"/>
                </a:cubicBezTo>
                <a:cubicBezTo>
                  <a:pt x="679783" y="1472717"/>
                  <a:pt x="670384" y="1478280"/>
                  <a:pt x="659105" y="1478280"/>
                </a:cubicBezTo>
                <a:cubicBezTo>
                  <a:pt x="653465" y="1478280"/>
                  <a:pt x="647826" y="1476423"/>
                  <a:pt x="642186" y="1472717"/>
                </a:cubicBezTo>
                <a:cubicBezTo>
                  <a:pt x="634667" y="1467155"/>
                  <a:pt x="630908" y="1459739"/>
                  <a:pt x="629027" y="1452323"/>
                </a:cubicBezTo>
                <a:cubicBezTo>
                  <a:pt x="627148" y="1444908"/>
                  <a:pt x="629027" y="1435637"/>
                  <a:pt x="632786" y="1430076"/>
                </a:cubicBezTo>
                <a:cubicBezTo>
                  <a:pt x="632786" y="1430076"/>
                  <a:pt x="632786" y="1430076"/>
                  <a:pt x="634667" y="1428223"/>
                </a:cubicBezTo>
                <a:cubicBezTo>
                  <a:pt x="639366" y="1420805"/>
                  <a:pt x="646416" y="1416172"/>
                  <a:pt x="654171" y="1414550"/>
                </a:cubicBezTo>
                <a:close/>
                <a:moveTo>
                  <a:pt x="1436498" y="1413842"/>
                </a:moveTo>
                <a:cubicBezTo>
                  <a:pt x="1443913" y="1413842"/>
                  <a:pt x="1450866" y="1416601"/>
                  <a:pt x="1455500" y="1422122"/>
                </a:cubicBezTo>
                <a:cubicBezTo>
                  <a:pt x="1468478" y="1435000"/>
                  <a:pt x="1468478" y="1453399"/>
                  <a:pt x="1457354" y="1466277"/>
                </a:cubicBezTo>
                <a:cubicBezTo>
                  <a:pt x="1449938" y="1473636"/>
                  <a:pt x="1442521" y="1475476"/>
                  <a:pt x="1433252" y="1475476"/>
                </a:cubicBezTo>
                <a:cubicBezTo>
                  <a:pt x="1425836" y="1475476"/>
                  <a:pt x="1416567" y="1473636"/>
                  <a:pt x="1411006" y="1468118"/>
                </a:cubicBezTo>
                <a:cubicBezTo>
                  <a:pt x="1399882" y="1457078"/>
                  <a:pt x="1399882" y="1438680"/>
                  <a:pt x="1409152" y="1425801"/>
                </a:cubicBezTo>
                <a:cubicBezTo>
                  <a:pt x="1409152" y="1425801"/>
                  <a:pt x="1409152" y="1425801"/>
                  <a:pt x="1409152" y="1422122"/>
                </a:cubicBezTo>
                <a:cubicBezTo>
                  <a:pt x="1409152" y="1422122"/>
                  <a:pt x="1409152" y="1422122"/>
                  <a:pt x="1414714" y="1422122"/>
                </a:cubicBezTo>
                <a:cubicBezTo>
                  <a:pt x="1421203" y="1416601"/>
                  <a:pt x="1429082" y="1413842"/>
                  <a:pt x="1436498" y="1413842"/>
                </a:cubicBezTo>
                <a:close/>
                <a:moveTo>
                  <a:pt x="3868743" y="1412482"/>
                </a:moveTo>
                <a:cubicBezTo>
                  <a:pt x="3876495" y="1410148"/>
                  <a:pt x="3884947" y="1410615"/>
                  <a:pt x="3891524" y="1414348"/>
                </a:cubicBezTo>
                <a:cubicBezTo>
                  <a:pt x="3891524" y="1414348"/>
                  <a:pt x="3891524" y="1414348"/>
                  <a:pt x="3893405" y="1416215"/>
                </a:cubicBezTo>
                <a:cubicBezTo>
                  <a:pt x="3908433" y="1423681"/>
                  <a:pt x="3914070" y="1442347"/>
                  <a:pt x="3906554" y="1457278"/>
                </a:cubicBezTo>
                <a:cubicBezTo>
                  <a:pt x="3900919" y="1468478"/>
                  <a:pt x="3891524" y="1474077"/>
                  <a:pt x="3878373" y="1474077"/>
                </a:cubicBezTo>
                <a:cubicBezTo>
                  <a:pt x="3874615" y="1474077"/>
                  <a:pt x="3868979" y="1474077"/>
                  <a:pt x="3865222" y="1470345"/>
                </a:cubicBezTo>
                <a:cubicBezTo>
                  <a:pt x="3848311" y="1462878"/>
                  <a:pt x="3842675" y="1442347"/>
                  <a:pt x="3850191" y="1427415"/>
                </a:cubicBezTo>
                <a:cubicBezTo>
                  <a:pt x="3853949" y="1419949"/>
                  <a:pt x="3860993" y="1414815"/>
                  <a:pt x="3868743" y="1412482"/>
                </a:cubicBezTo>
                <a:close/>
                <a:moveTo>
                  <a:pt x="5688652" y="1408749"/>
                </a:moveTo>
                <a:cubicBezTo>
                  <a:pt x="5696585" y="1408749"/>
                  <a:pt x="5704051" y="1412015"/>
                  <a:pt x="5709651" y="1418547"/>
                </a:cubicBezTo>
                <a:cubicBezTo>
                  <a:pt x="5722716" y="1429747"/>
                  <a:pt x="5722716" y="1450278"/>
                  <a:pt x="5709651" y="1461477"/>
                </a:cubicBezTo>
                <a:cubicBezTo>
                  <a:pt x="5702185" y="1468943"/>
                  <a:pt x="5694719" y="1472677"/>
                  <a:pt x="5687251" y="1472677"/>
                </a:cubicBezTo>
                <a:cubicBezTo>
                  <a:pt x="5677921" y="1472677"/>
                  <a:pt x="5670453" y="1468943"/>
                  <a:pt x="5664854" y="1463344"/>
                </a:cubicBezTo>
                <a:cubicBezTo>
                  <a:pt x="5659255" y="1457744"/>
                  <a:pt x="5655521" y="1450278"/>
                  <a:pt x="5655521" y="1440945"/>
                </a:cubicBezTo>
                <a:cubicBezTo>
                  <a:pt x="5655521" y="1433481"/>
                  <a:pt x="5659255" y="1424148"/>
                  <a:pt x="5664854" y="1418547"/>
                </a:cubicBezTo>
                <a:cubicBezTo>
                  <a:pt x="5672320" y="1412015"/>
                  <a:pt x="5680719" y="1408749"/>
                  <a:pt x="5688652" y="1408749"/>
                </a:cubicBezTo>
                <a:close/>
                <a:moveTo>
                  <a:pt x="5031389" y="1408749"/>
                </a:moveTo>
                <a:cubicBezTo>
                  <a:pt x="5039157" y="1408749"/>
                  <a:pt x="5046924" y="1412015"/>
                  <a:pt x="5052409" y="1418549"/>
                </a:cubicBezTo>
                <a:cubicBezTo>
                  <a:pt x="5059719" y="1424148"/>
                  <a:pt x="5063374" y="1433481"/>
                  <a:pt x="5063374" y="1440948"/>
                </a:cubicBezTo>
                <a:cubicBezTo>
                  <a:pt x="5063374" y="1450279"/>
                  <a:pt x="5059719" y="1457745"/>
                  <a:pt x="5054235" y="1463344"/>
                </a:cubicBezTo>
                <a:cubicBezTo>
                  <a:pt x="5048753" y="1468945"/>
                  <a:pt x="5039613" y="1472678"/>
                  <a:pt x="5032303" y="1472678"/>
                </a:cubicBezTo>
                <a:cubicBezTo>
                  <a:pt x="5023165" y="1472678"/>
                  <a:pt x="5015855" y="1468945"/>
                  <a:pt x="5010371" y="1463344"/>
                </a:cubicBezTo>
                <a:cubicBezTo>
                  <a:pt x="4997578" y="1450279"/>
                  <a:pt x="4997578" y="1429747"/>
                  <a:pt x="5010371" y="1418549"/>
                </a:cubicBezTo>
                <a:cubicBezTo>
                  <a:pt x="5015855" y="1412015"/>
                  <a:pt x="5023623" y="1408749"/>
                  <a:pt x="5031389" y="1408749"/>
                </a:cubicBezTo>
                <a:close/>
                <a:moveTo>
                  <a:pt x="1921572" y="1400350"/>
                </a:moveTo>
                <a:cubicBezTo>
                  <a:pt x="1929504" y="1401751"/>
                  <a:pt x="1936970" y="1405949"/>
                  <a:pt x="1941637" y="1412482"/>
                </a:cubicBezTo>
                <a:cubicBezTo>
                  <a:pt x="1945370" y="1419949"/>
                  <a:pt x="1947238" y="1429282"/>
                  <a:pt x="1947238" y="1436746"/>
                </a:cubicBezTo>
                <a:cubicBezTo>
                  <a:pt x="1945370" y="1444213"/>
                  <a:pt x="1939771" y="1451678"/>
                  <a:pt x="1934170" y="1457278"/>
                </a:cubicBezTo>
                <a:cubicBezTo>
                  <a:pt x="1926704" y="1461011"/>
                  <a:pt x="1921104" y="1462878"/>
                  <a:pt x="1915505" y="1462878"/>
                </a:cubicBezTo>
                <a:cubicBezTo>
                  <a:pt x="1904307" y="1462878"/>
                  <a:pt x="1894974" y="1459145"/>
                  <a:pt x="1889373" y="1449813"/>
                </a:cubicBezTo>
                <a:cubicBezTo>
                  <a:pt x="1880041" y="1436746"/>
                  <a:pt x="1881907" y="1416215"/>
                  <a:pt x="1896839" y="1406883"/>
                </a:cubicBezTo>
                <a:cubicBezTo>
                  <a:pt x="1896839" y="1406883"/>
                  <a:pt x="1896839" y="1406883"/>
                  <a:pt x="1898706" y="1405016"/>
                </a:cubicBezTo>
                <a:cubicBezTo>
                  <a:pt x="1905239" y="1400350"/>
                  <a:pt x="1913638" y="1398950"/>
                  <a:pt x="1921572" y="1400350"/>
                </a:cubicBezTo>
                <a:close/>
                <a:moveTo>
                  <a:pt x="5231593" y="1398502"/>
                </a:moveTo>
                <a:cubicBezTo>
                  <a:pt x="5239759" y="1398502"/>
                  <a:pt x="5247692" y="1401323"/>
                  <a:pt x="5253291" y="1406962"/>
                </a:cubicBezTo>
                <a:cubicBezTo>
                  <a:pt x="5266357" y="1420121"/>
                  <a:pt x="5266357" y="1440802"/>
                  <a:pt x="5255157" y="1452079"/>
                </a:cubicBezTo>
                <a:cubicBezTo>
                  <a:pt x="5247692" y="1459598"/>
                  <a:pt x="5240227" y="1461477"/>
                  <a:pt x="5232761" y="1461477"/>
                </a:cubicBezTo>
                <a:cubicBezTo>
                  <a:pt x="5223427" y="1461477"/>
                  <a:pt x="5215961" y="1459598"/>
                  <a:pt x="5210363" y="1452079"/>
                </a:cubicBezTo>
                <a:cubicBezTo>
                  <a:pt x="5202895" y="1446439"/>
                  <a:pt x="5199163" y="1438921"/>
                  <a:pt x="5199163" y="1429521"/>
                </a:cubicBezTo>
                <a:cubicBezTo>
                  <a:pt x="5199163" y="1422002"/>
                  <a:pt x="5202895" y="1412602"/>
                  <a:pt x="5208495" y="1406962"/>
                </a:cubicBezTo>
                <a:cubicBezTo>
                  <a:pt x="5215029" y="1401323"/>
                  <a:pt x="5223427" y="1398502"/>
                  <a:pt x="5231593" y="1398502"/>
                </a:cubicBezTo>
                <a:close/>
                <a:moveTo>
                  <a:pt x="5488469" y="1398483"/>
                </a:moveTo>
                <a:cubicBezTo>
                  <a:pt x="5496402" y="1398483"/>
                  <a:pt x="5503868" y="1401749"/>
                  <a:pt x="5509467" y="1407348"/>
                </a:cubicBezTo>
                <a:cubicBezTo>
                  <a:pt x="5522533" y="1420414"/>
                  <a:pt x="5522533" y="1439080"/>
                  <a:pt x="5509467" y="1452145"/>
                </a:cubicBezTo>
                <a:cubicBezTo>
                  <a:pt x="5503868" y="1459611"/>
                  <a:pt x="5494535" y="1461477"/>
                  <a:pt x="5487069" y="1461477"/>
                </a:cubicBezTo>
                <a:cubicBezTo>
                  <a:pt x="5477737" y="1461477"/>
                  <a:pt x="5470271" y="1459611"/>
                  <a:pt x="5464672" y="1452145"/>
                </a:cubicBezTo>
                <a:cubicBezTo>
                  <a:pt x="5459071" y="1446546"/>
                  <a:pt x="5455339" y="1439080"/>
                  <a:pt x="5455339" y="1431614"/>
                </a:cubicBezTo>
                <a:cubicBezTo>
                  <a:pt x="5455339" y="1422281"/>
                  <a:pt x="5459071" y="1414814"/>
                  <a:pt x="5464672" y="1409215"/>
                </a:cubicBezTo>
                <a:cubicBezTo>
                  <a:pt x="5472137" y="1401749"/>
                  <a:pt x="5480537" y="1398483"/>
                  <a:pt x="5488469" y="1398483"/>
                </a:cubicBezTo>
                <a:close/>
                <a:moveTo>
                  <a:pt x="491553" y="1393352"/>
                </a:moveTo>
                <a:cubicBezTo>
                  <a:pt x="499537" y="1391487"/>
                  <a:pt x="507993" y="1392420"/>
                  <a:pt x="514568" y="1396154"/>
                </a:cubicBezTo>
                <a:cubicBezTo>
                  <a:pt x="529598" y="1405485"/>
                  <a:pt x="533356" y="1426017"/>
                  <a:pt x="525842" y="1439081"/>
                </a:cubicBezTo>
                <a:cubicBezTo>
                  <a:pt x="518326" y="1450282"/>
                  <a:pt x="508931" y="1455881"/>
                  <a:pt x="497659" y="1455881"/>
                </a:cubicBezTo>
                <a:cubicBezTo>
                  <a:pt x="492023" y="1455881"/>
                  <a:pt x="486386" y="1454014"/>
                  <a:pt x="480750" y="1450282"/>
                </a:cubicBezTo>
                <a:cubicBezTo>
                  <a:pt x="465719" y="1440949"/>
                  <a:pt x="461961" y="1422284"/>
                  <a:pt x="471356" y="1407352"/>
                </a:cubicBezTo>
                <a:cubicBezTo>
                  <a:pt x="476053" y="1399886"/>
                  <a:pt x="483568" y="1395219"/>
                  <a:pt x="491553" y="1393352"/>
                </a:cubicBezTo>
                <a:close/>
                <a:moveTo>
                  <a:pt x="2251394" y="1384018"/>
                </a:moveTo>
                <a:cubicBezTo>
                  <a:pt x="2259041" y="1386817"/>
                  <a:pt x="2265992" y="1392417"/>
                  <a:pt x="2269700" y="1399885"/>
                </a:cubicBezTo>
                <a:cubicBezTo>
                  <a:pt x="2273408" y="1407349"/>
                  <a:pt x="2273408" y="1416682"/>
                  <a:pt x="2271554" y="1424148"/>
                </a:cubicBezTo>
                <a:cubicBezTo>
                  <a:pt x="2267846" y="1431614"/>
                  <a:pt x="2262286" y="1437215"/>
                  <a:pt x="2254869" y="1440948"/>
                </a:cubicBezTo>
                <a:cubicBezTo>
                  <a:pt x="2249308" y="1444680"/>
                  <a:pt x="2245600" y="1444680"/>
                  <a:pt x="2240039" y="1444680"/>
                </a:cubicBezTo>
                <a:cubicBezTo>
                  <a:pt x="2228914" y="1444680"/>
                  <a:pt x="2217790" y="1439081"/>
                  <a:pt x="2212229" y="1427880"/>
                </a:cubicBezTo>
                <a:cubicBezTo>
                  <a:pt x="2204815" y="1412950"/>
                  <a:pt x="2212229" y="1394284"/>
                  <a:pt x="2227060" y="1386817"/>
                </a:cubicBezTo>
                <a:lnTo>
                  <a:pt x="2228914" y="1384951"/>
                </a:lnTo>
                <a:cubicBezTo>
                  <a:pt x="2235404" y="1381219"/>
                  <a:pt x="2243746" y="1381219"/>
                  <a:pt x="2251394" y="1384018"/>
                </a:cubicBezTo>
                <a:close/>
                <a:moveTo>
                  <a:pt x="1257804" y="1379818"/>
                </a:moveTo>
                <a:cubicBezTo>
                  <a:pt x="1265862" y="1379351"/>
                  <a:pt x="1274151" y="1381685"/>
                  <a:pt x="1280598" y="1387284"/>
                </a:cubicBezTo>
                <a:cubicBezTo>
                  <a:pt x="1293491" y="1398483"/>
                  <a:pt x="1293491" y="1419015"/>
                  <a:pt x="1282439" y="1432080"/>
                </a:cubicBezTo>
                <a:cubicBezTo>
                  <a:pt x="1275072" y="1439546"/>
                  <a:pt x="1267705" y="1443280"/>
                  <a:pt x="1258495" y="1443280"/>
                </a:cubicBezTo>
                <a:cubicBezTo>
                  <a:pt x="1251127" y="1443280"/>
                  <a:pt x="1243758" y="1439546"/>
                  <a:pt x="1238233" y="1433947"/>
                </a:cubicBezTo>
                <a:cubicBezTo>
                  <a:pt x="1225339" y="1422748"/>
                  <a:pt x="1223498" y="1404084"/>
                  <a:pt x="1236391" y="1391017"/>
                </a:cubicBezTo>
                <a:cubicBezTo>
                  <a:pt x="1236391" y="1391017"/>
                  <a:pt x="1236391" y="1391017"/>
                  <a:pt x="1236391" y="1389151"/>
                </a:cubicBezTo>
                <a:cubicBezTo>
                  <a:pt x="1241917" y="1383551"/>
                  <a:pt x="1249746" y="1380286"/>
                  <a:pt x="1257804" y="1379818"/>
                </a:cubicBezTo>
                <a:close/>
                <a:moveTo>
                  <a:pt x="4092360" y="1370720"/>
                </a:moveTo>
                <a:cubicBezTo>
                  <a:pt x="4100009" y="1369086"/>
                  <a:pt x="4108349" y="1370021"/>
                  <a:pt x="4115767" y="1373753"/>
                </a:cubicBezTo>
                <a:cubicBezTo>
                  <a:pt x="4115767" y="1373753"/>
                  <a:pt x="4115767" y="1373753"/>
                  <a:pt x="4117619" y="1375619"/>
                </a:cubicBezTo>
                <a:cubicBezTo>
                  <a:pt x="4125037" y="1381219"/>
                  <a:pt x="4128745" y="1386817"/>
                  <a:pt x="4130597" y="1396151"/>
                </a:cubicBezTo>
                <a:cubicBezTo>
                  <a:pt x="4132451" y="1403617"/>
                  <a:pt x="4130597" y="1412950"/>
                  <a:pt x="4126891" y="1418549"/>
                </a:cubicBezTo>
                <a:cubicBezTo>
                  <a:pt x="4121329" y="1427880"/>
                  <a:pt x="4110203" y="1433481"/>
                  <a:pt x="4100933" y="1433481"/>
                </a:cubicBezTo>
                <a:cubicBezTo>
                  <a:pt x="4095374" y="1433481"/>
                  <a:pt x="4087957" y="1431614"/>
                  <a:pt x="4084249" y="1427880"/>
                </a:cubicBezTo>
                <a:cubicBezTo>
                  <a:pt x="4067566" y="1418549"/>
                  <a:pt x="4063857" y="1398018"/>
                  <a:pt x="4073126" y="1383085"/>
                </a:cubicBezTo>
                <a:cubicBezTo>
                  <a:pt x="4077761" y="1376553"/>
                  <a:pt x="4084713" y="1372353"/>
                  <a:pt x="4092360" y="1370720"/>
                </a:cubicBezTo>
                <a:close/>
                <a:moveTo>
                  <a:pt x="1733503" y="1351821"/>
                </a:moveTo>
                <a:cubicBezTo>
                  <a:pt x="1741151" y="1352753"/>
                  <a:pt x="1748567" y="1356487"/>
                  <a:pt x="1754129" y="1363020"/>
                </a:cubicBezTo>
                <a:cubicBezTo>
                  <a:pt x="1765253" y="1376085"/>
                  <a:pt x="1761544" y="1396616"/>
                  <a:pt x="1748567" y="1407816"/>
                </a:cubicBezTo>
                <a:cubicBezTo>
                  <a:pt x="1743005" y="1413415"/>
                  <a:pt x="1735589" y="1415282"/>
                  <a:pt x="1728175" y="1415282"/>
                </a:cubicBezTo>
                <a:cubicBezTo>
                  <a:pt x="1718905" y="1415282"/>
                  <a:pt x="1709634" y="1411548"/>
                  <a:pt x="1704073" y="1404084"/>
                </a:cubicBezTo>
                <a:cubicBezTo>
                  <a:pt x="1698511" y="1396616"/>
                  <a:pt x="1696657" y="1389151"/>
                  <a:pt x="1698511" y="1379818"/>
                </a:cubicBezTo>
                <a:cubicBezTo>
                  <a:pt x="1698511" y="1372352"/>
                  <a:pt x="1702220" y="1364887"/>
                  <a:pt x="1709634" y="1359287"/>
                </a:cubicBezTo>
                <a:cubicBezTo>
                  <a:pt x="1709634" y="1359287"/>
                  <a:pt x="1709634" y="1359287"/>
                  <a:pt x="1711489" y="1357420"/>
                </a:cubicBezTo>
                <a:cubicBezTo>
                  <a:pt x="1717978" y="1352753"/>
                  <a:pt x="1725855" y="1350886"/>
                  <a:pt x="1733503" y="1351821"/>
                </a:cubicBezTo>
                <a:close/>
                <a:moveTo>
                  <a:pt x="3726807" y="1347714"/>
                </a:moveTo>
                <a:cubicBezTo>
                  <a:pt x="3734223" y="1344743"/>
                  <a:pt x="3742565" y="1344743"/>
                  <a:pt x="3749981" y="1348399"/>
                </a:cubicBezTo>
                <a:cubicBezTo>
                  <a:pt x="3749981" y="1348399"/>
                  <a:pt x="3749981" y="1348399"/>
                  <a:pt x="3751834" y="1348399"/>
                </a:cubicBezTo>
                <a:cubicBezTo>
                  <a:pt x="3766666" y="1355710"/>
                  <a:pt x="3774082" y="1373987"/>
                  <a:pt x="3768520" y="1388607"/>
                </a:cubicBezTo>
                <a:cubicBezTo>
                  <a:pt x="3762957" y="1399574"/>
                  <a:pt x="3751834" y="1406883"/>
                  <a:pt x="3738858" y="1406883"/>
                </a:cubicBezTo>
                <a:cubicBezTo>
                  <a:pt x="3735149" y="1406883"/>
                  <a:pt x="3731442" y="1406883"/>
                  <a:pt x="3727734" y="1405055"/>
                </a:cubicBezTo>
                <a:cubicBezTo>
                  <a:pt x="3718464" y="1401400"/>
                  <a:pt x="3712903" y="1394091"/>
                  <a:pt x="3709195" y="1386780"/>
                </a:cubicBezTo>
                <a:cubicBezTo>
                  <a:pt x="3705487" y="1379469"/>
                  <a:pt x="3705487" y="1372158"/>
                  <a:pt x="3709195" y="1364847"/>
                </a:cubicBezTo>
                <a:cubicBezTo>
                  <a:pt x="3712903" y="1356624"/>
                  <a:pt x="3719391" y="1350684"/>
                  <a:pt x="3726807" y="1347714"/>
                </a:cubicBezTo>
                <a:close/>
                <a:moveTo>
                  <a:pt x="1085176" y="1346687"/>
                </a:moveTo>
                <a:cubicBezTo>
                  <a:pt x="1093235" y="1345755"/>
                  <a:pt x="1101524" y="1348087"/>
                  <a:pt x="1107970" y="1353688"/>
                </a:cubicBezTo>
                <a:cubicBezTo>
                  <a:pt x="1120863" y="1364887"/>
                  <a:pt x="1122706" y="1385417"/>
                  <a:pt x="1111654" y="1398483"/>
                </a:cubicBezTo>
                <a:cubicBezTo>
                  <a:pt x="1104287" y="1405949"/>
                  <a:pt x="1095077" y="1409683"/>
                  <a:pt x="1085867" y="1409683"/>
                </a:cubicBezTo>
                <a:cubicBezTo>
                  <a:pt x="1078499" y="1409683"/>
                  <a:pt x="1072973" y="1407816"/>
                  <a:pt x="1067448" y="1402217"/>
                </a:cubicBezTo>
                <a:cubicBezTo>
                  <a:pt x="1054554" y="1391017"/>
                  <a:pt x="1052711" y="1372352"/>
                  <a:pt x="1063763" y="1359287"/>
                </a:cubicBezTo>
                <a:cubicBezTo>
                  <a:pt x="1069289" y="1351821"/>
                  <a:pt x="1077118" y="1347621"/>
                  <a:pt x="1085176" y="1346687"/>
                </a:cubicBezTo>
                <a:close/>
                <a:moveTo>
                  <a:pt x="4309824" y="1340621"/>
                </a:moveTo>
                <a:cubicBezTo>
                  <a:pt x="4317821" y="1339689"/>
                  <a:pt x="4326045" y="1341555"/>
                  <a:pt x="4332443" y="1346221"/>
                </a:cubicBezTo>
                <a:cubicBezTo>
                  <a:pt x="4339751" y="1353688"/>
                  <a:pt x="4343406" y="1361152"/>
                  <a:pt x="4345234" y="1368620"/>
                </a:cubicBezTo>
                <a:cubicBezTo>
                  <a:pt x="4345234" y="1376085"/>
                  <a:pt x="4343406" y="1385417"/>
                  <a:pt x="4339751" y="1391017"/>
                </a:cubicBezTo>
                <a:cubicBezTo>
                  <a:pt x="4332443" y="1398483"/>
                  <a:pt x="4325129" y="1404084"/>
                  <a:pt x="4314164" y="1404084"/>
                </a:cubicBezTo>
                <a:cubicBezTo>
                  <a:pt x="4308681" y="1404084"/>
                  <a:pt x="4301371" y="1402217"/>
                  <a:pt x="4295889" y="1396616"/>
                </a:cubicBezTo>
                <a:cubicBezTo>
                  <a:pt x="4281267" y="1385417"/>
                  <a:pt x="4279439" y="1366753"/>
                  <a:pt x="4288577" y="1351821"/>
                </a:cubicBezTo>
                <a:cubicBezTo>
                  <a:pt x="4294060" y="1345287"/>
                  <a:pt x="4301829" y="1341555"/>
                  <a:pt x="4309824" y="1340621"/>
                </a:cubicBezTo>
                <a:close/>
                <a:moveTo>
                  <a:pt x="2371547" y="1321492"/>
                </a:moveTo>
                <a:cubicBezTo>
                  <a:pt x="2388124" y="1315891"/>
                  <a:pt x="2406543" y="1325224"/>
                  <a:pt x="2412071" y="1340155"/>
                </a:cubicBezTo>
                <a:cubicBezTo>
                  <a:pt x="2417595" y="1356953"/>
                  <a:pt x="2410228" y="1373753"/>
                  <a:pt x="2393651" y="1381219"/>
                </a:cubicBezTo>
                <a:cubicBezTo>
                  <a:pt x="2389967" y="1383085"/>
                  <a:pt x="2386283" y="1383085"/>
                  <a:pt x="2382598" y="1383085"/>
                </a:cubicBezTo>
                <a:cubicBezTo>
                  <a:pt x="2369706" y="1383085"/>
                  <a:pt x="2358653" y="1375619"/>
                  <a:pt x="2353128" y="1362554"/>
                </a:cubicBezTo>
                <a:cubicBezTo>
                  <a:pt x="2347602" y="1347621"/>
                  <a:pt x="2354971" y="1328958"/>
                  <a:pt x="2369706" y="1323357"/>
                </a:cubicBezTo>
                <a:close/>
                <a:moveTo>
                  <a:pt x="4519087" y="1319624"/>
                </a:moveTo>
                <a:cubicBezTo>
                  <a:pt x="4527145" y="1319157"/>
                  <a:pt x="4535433" y="1321489"/>
                  <a:pt x="4541881" y="1327090"/>
                </a:cubicBezTo>
                <a:cubicBezTo>
                  <a:pt x="4554773" y="1340155"/>
                  <a:pt x="4556616" y="1358819"/>
                  <a:pt x="4545565" y="1371885"/>
                </a:cubicBezTo>
                <a:cubicBezTo>
                  <a:pt x="4540039" y="1379351"/>
                  <a:pt x="4530828" y="1383085"/>
                  <a:pt x="4521620" y="1383085"/>
                </a:cubicBezTo>
                <a:cubicBezTo>
                  <a:pt x="4514250" y="1383085"/>
                  <a:pt x="4506884" y="1379351"/>
                  <a:pt x="4501357" y="1373752"/>
                </a:cubicBezTo>
                <a:cubicBezTo>
                  <a:pt x="4488465" y="1362553"/>
                  <a:pt x="4486621" y="1342022"/>
                  <a:pt x="4497673" y="1328956"/>
                </a:cubicBezTo>
                <a:cubicBezTo>
                  <a:pt x="4503198" y="1323356"/>
                  <a:pt x="4511027" y="1320089"/>
                  <a:pt x="4519087" y="1319624"/>
                </a:cubicBezTo>
                <a:close/>
                <a:moveTo>
                  <a:pt x="2054030" y="1318925"/>
                </a:moveTo>
                <a:cubicBezTo>
                  <a:pt x="2061678" y="1321024"/>
                  <a:pt x="2068628" y="1326155"/>
                  <a:pt x="2073263" y="1333622"/>
                </a:cubicBezTo>
                <a:cubicBezTo>
                  <a:pt x="2076973" y="1339223"/>
                  <a:pt x="2078827" y="1348555"/>
                  <a:pt x="2076973" y="1356021"/>
                </a:cubicBezTo>
                <a:cubicBezTo>
                  <a:pt x="2073263" y="1365353"/>
                  <a:pt x="2069555" y="1370953"/>
                  <a:pt x="2062141" y="1374687"/>
                </a:cubicBezTo>
                <a:cubicBezTo>
                  <a:pt x="2056577" y="1378419"/>
                  <a:pt x="2051017" y="1380286"/>
                  <a:pt x="2045455" y="1380286"/>
                </a:cubicBezTo>
                <a:cubicBezTo>
                  <a:pt x="2034331" y="1380286"/>
                  <a:pt x="2023208" y="1374687"/>
                  <a:pt x="2017647" y="1365353"/>
                </a:cubicBezTo>
                <a:cubicBezTo>
                  <a:pt x="2010231" y="1350422"/>
                  <a:pt x="2013940" y="1331755"/>
                  <a:pt x="2028770" y="1322423"/>
                </a:cubicBezTo>
                <a:cubicBezTo>
                  <a:pt x="2028770" y="1322423"/>
                  <a:pt x="2028770" y="1322423"/>
                  <a:pt x="2030623" y="1322423"/>
                </a:cubicBezTo>
                <a:cubicBezTo>
                  <a:pt x="2038039" y="1317758"/>
                  <a:pt x="2046382" y="1316824"/>
                  <a:pt x="2054030" y="1318925"/>
                </a:cubicBezTo>
                <a:close/>
                <a:moveTo>
                  <a:pt x="914621" y="1316824"/>
                </a:moveTo>
                <a:cubicBezTo>
                  <a:pt x="922449" y="1315893"/>
                  <a:pt x="930738" y="1317758"/>
                  <a:pt x="937184" y="1322423"/>
                </a:cubicBezTo>
                <a:cubicBezTo>
                  <a:pt x="950078" y="1333622"/>
                  <a:pt x="951921" y="1354154"/>
                  <a:pt x="942711" y="1367219"/>
                </a:cubicBezTo>
                <a:cubicBezTo>
                  <a:pt x="935343" y="1376553"/>
                  <a:pt x="926133" y="1380286"/>
                  <a:pt x="916923" y="1380286"/>
                </a:cubicBezTo>
                <a:cubicBezTo>
                  <a:pt x="909555" y="1380286"/>
                  <a:pt x="902188" y="1378419"/>
                  <a:pt x="896662" y="1372819"/>
                </a:cubicBezTo>
                <a:cubicBezTo>
                  <a:pt x="883768" y="1361619"/>
                  <a:pt x="881926" y="1342955"/>
                  <a:pt x="892978" y="1329889"/>
                </a:cubicBezTo>
                <a:cubicBezTo>
                  <a:pt x="892978" y="1329889"/>
                  <a:pt x="892978" y="1329889"/>
                  <a:pt x="894820" y="1328022"/>
                </a:cubicBezTo>
                <a:cubicBezTo>
                  <a:pt x="899425" y="1321492"/>
                  <a:pt x="906792" y="1317758"/>
                  <a:pt x="914621" y="1316824"/>
                </a:cubicBezTo>
                <a:close/>
                <a:moveTo>
                  <a:pt x="1548989" y="1307511"/>
                </a:moveTo>
                <a:cubicBezTo>
                  <a:pt x="1556973" y="1307981"/>
                  <a:pt x="1564958" y="1311271"/>
                  <a:pt x="1570596" y="1317849"/>
                </a:cubicBezTo>
                <a:cubicBezTo>
                  <a:pt x="1581868" y="1331010"/>
                  <a:pt x="1579989" y="1349807"/>
                  <a:pt x="1568716" y="1362967"/>
                </a:cubicBezTo>
                <a:cubicBezTo>
                  <a:pt x="1561201" y="1368607"/>
                  <a:pt x="1553687" y="1370485"/>
                  <a:pt x="1546172" y="1370485"/>
                </a:cubicBezTo>
                <a:cubicBezTo>
                  <a:pt x="1536776" y="1370485"/>
                  <a:pt x="1527383" y="1366725"/>
                  <a:pt x="1521746" y="1361087"/>
                </a:cubicBezTo>
                <a:cubicBezTo>
                  <a:pt x="1510475" y="1347927"/>
                  <a:pt x="1512354" y="1327250"/>
                  <a:pt x="1525504" y="1315970"/>
                </a:cubicBezTo>
                <a:cubicBezTo>
                  <a:pt x="1525504" y="1315970"/>
                  <a:pt x="1525504" y="1315970"/>
                  <a:pt x="1527383" y="1314090"/>
                </a:cubicBezTo>
                <a:cubicBezTo>
                  <a:pt x="1533020" y="1309390"/>
                  <a:pt x="1541005" y="1307041"/>
                  <a:pt x="1548989" y="1307511"/>
                </a:cubicBezTo>
                <a:close/>
                <a:moveTo>
                  <a:pt x="4723903" y="1306111"/>
                </a:moveTo>
                <a:cubicBezTo>
                  <a:pt x="4731781" y="1306111"/>
                  <a:pt x="4739661" y="1308932"/>
                  <a:pt x="4745221" y="1314570"/>
                </a:cubicBezTo>
                <a:lnTo>
                  <a:pt x="4747075" y="1316450"/>
                </a:lnTo>
                <a:cubicBezTo>
                  <a:pt x="4758199" y="1327729"/>
                  <a:pt x="4758199" y="1348408"/>
                  <a:pt x="4747075" y="1359687"/>
                </a:cubicBezTo>
                <a:cubicBezTo>
                  <a:pt x="4741515" y="1365327"/>
                  <a:pt x="4732243" y="1369086"/>
                  <a:pt x="4724828" y="1369086"/>
                </a:cubicBezTo>
                <a:cubicBezTo>
                  <a:pt x="4717413" y="1369086"/>
                  <a:pt x="4708143" y="1365327"/>
                  <a:pt x="4702583" y="1359687"/>
                </a:cubicBezTo>
                <a:cubicBezTo>
                  <a:pt x="4689603" y="1346528"/>
                  <a:pt x="4689603" y="1325851"/>
                  <a:pt x="4702583" y="1314570"/>
                </a:cubicBezTo>
                <a:cubicBezTo>
                  <a:pt x="4708143" y="1308932"/>
                  <a:pt x="4716023" y="1306111"/>
                  <a:pt x="4723903" y="1306111"/>
                </a:cubicBezTo>
                <a:close/>
                <a:moveTo>
                  <a:pt x="5797843" y="1298545"/>
                </a:moveTo>
                <a:lnTo>
                  <a:pt x="5812971" y="1303699"/>
                </a:lnTo>
                <a:lnTo>
                  <a:pt x="5812971" y="1355478"/>
                </a:lnTo>
                <a:lnTo>
                  <a:pt x="5810910" y="1357031"/>
                </a:lnTo>
                <a:cubicBezTo>
                  <a:pt x="5806710" y="1359315"/>
                  <a:pt x="5802510" y="1360686"/>
                  <a:pt x="5798777" y="1360686"/>
                </a:cubicBezTo>
                <a:cubicBezTo>
                  <a:pt x="5791311" y="1360686"/>
                  <a:pt x="5783845" y="1357030"/>
                  <a:pt x="5778245" y="1351548"/>
                </a:cubicBezTo>
                <a:cubicBezTo>
                  <a:pt x="5765181" y="1340582"/>
                  <a:pt x="5763313" y="1322306"/>
                  <a:pt x="5774512" y="1309511"/>
                </a:cubicBezTo>
                <a:cubicBezTo>
                  <a:pt x="5774512" y="1309511"/>
                  <a:pt x="5774512" y="1309511"/>
                  <a:pt x="5776379" y="1307684"/>
                </a:cubicBezTo>
                <a:cubicBezTo>
                  <a:pt x="5781979" y="1302202"/>
                  <a:pt x="5789911" y="1299003"/>
                  <a:pt x="5797843" y="1298545"/>
                </a:cubicBezTo>
                <a:close/>
                <a:moveTo>
                  <a:pt x="4921052" y="1297862"/>
                </a:moveTo>
                <a:cubicBezTo>
                  <a:pt x="4929163" y="1298090"/>
                  <a:pt x="4937042" y="1301289"/>
                  <a:pt x="4942607" y="1307686"/>
                </a:cubicBezTo>
                <a:lnTo>
                  <a:pt x="4944457" y="1309513"/>
                </a:lnTo>
                <a:cubicBezTo>
                  <a:pt x="4955583" y="1322306"/>
                  <a:pt x="4953727" y="1340583"/>
                  <a:pt x="4940751" y="1351548"/>
                </a:cubicBezTo>
                <a:cubicBezTo>
                  <a:pt x="4935189" y="1357032"/>
                  <a:pt x="4927773" y="1360687"/>
                  <a:pt x="4920357" y="1360687"/>
                </a:cubicBezTo>
                <a:cubicBezTo>
                  <a:pt x="4911087" y="1360687"/>
                  <a:pt x="4903673" y="1357032"/>
                  <a:pt x="4898111" y="1349722"/>
                </a:cubicBezTo>
                <a:cubicBezTo>
                  <a:pt x="4890695" y="1342411"/>
                  <a:pt x="4886989" y="1335100"/>
                  <a:pt x="4888841" y="1325961"/>
                </a:cubicBezTo>
                <a:cubicBezTo>
                  <a:pt x="4888841" y="1318651"/>
                  <a:pt x="4892549" y="1311341"/>
                  <a:pt x="4898111" y="1305857"/>
                </a:cubicBezTo>
                <a:cubicBezTo>
                  <a:pt x="4904600" y="1300375"/>
                  <a:pt x="4912943" y="1297634"/>
                  <a:pt x="4921052" y="1297862"/>
                </a:cubicBezTo>
                <a:close/>
                <a:moveTo>
                  <a:pt x="3958222" y="1292092"/>
                </a:moveTo>
                <a:cubicBezTo>
                  <a:pt x="3966102" y="1289760"/>
                  <a:pt x="3974908" y="1290226"/>
                  <a:pt x="3982324" y="1293959"/>
                </a:cubicBezTo>
                <a:cubicBezTo>
                  <a:pt x="3989740" y="1299559"/>
                  <a:pt x="3995300" y="1305157"/>
                  <a:pt x="3999008" y="1312625"/>
                </a:cubicBezTo>
                <a:cubicBezTo>
                  <a:pt x="4000862" y="1321956"/>
                  <a:pt x="3999008" y="1329422"/>
                  <a:pt x="3995300" y="1336888"/>
                </a:cubicBezTo>
                <a:cubicBezTo>
                  <a:pt x="3989740" y="1346221"/>
                  <a:pt x="3980471" y="1353688"/>
                  <a:pt x="3967493" y="1353688"/>
                </a:cubicBezTo>
                <a:cubicBezTo>
                  <a:pt x="3963785" y="1353688"/>
                  <a:pt x="3958223" y="1351821"/>
                  <a:pt x="3952661" y="1349954"/>
                </a:cubicBezTo>
                <a:cubicBezTo>
                  <a:pt x="3937831" y="1340621"/>
                  <a:pt x="3932269" y="1321956"/>
                  <a:pt x="3939683" y="1307024"/>
                </a:cubicBezTo>
                <a:cubicBezTo>
                  <a:pt x="3943391" y="1299559"/>
                  <a:pt x="3950343" y="1294425"/>
                  <a:pt x="3958222" y="1292092"/>
                </a:cubicBezTo>
                <a:close/>
                <a:moveTo>
                  <a:pt x="3603940" y="1292092"/>
                </a:moveTo>
                <a:cubicBezTo>
                  <a:pt x="3603940" y="1292092"/>
                  <a:pt x="3603940" y="1292092"/>
                  <a:pt x="3605793" y="1292092"/>
                </a:cubicBezTo>
                <a:cubicBezTo>
                  <a:pt x="3622477" y="1297693"/>
                  <a:pt x="3629895" y="1316357"/>
                  <a:pt x="3624333" y="1331289"/>
                </a:cubicBezTo>
                <a:cubicBezTo>
                  <a:pt x="3620625" y="1344355"/>
                  <a:pt x="3609501" y="1353688"/>
                  <a:pt x="3596523" y="1353688"/>
                </a:cubicBezTo>
                <a:cubicBezTo>
                  <a:pt x="3592817" y="1353688"/>
                  <a:pt x="3589107" y="1351821"/>
                  <a:pt x="3585401" y="1351821"/>
                </a:cubicBezTo>
                <a:cubicBezTo>
                  <a:pt x="3576132" y="1348087"/>
                  <a:pt x="3570569" y="1342488"/>
                  <a:pt x="3566861" y="1335021"/>
                </a:cubicBezTo>
                <a:cubicBezTo>
                  <a:pt x="3563154" y="1327555"/>
                  <a:pt x="3561299" y="1320089"/>
                  <a:pt x="3565008" y="1312625"/>
                </a:cubicBezTo>
                <a:cubicBezTo>
                  <a:pt x="3570569" y="1295826"/>
                  <a:pt x="3587255" y="1286492"/>
                  <a:pt x="3603940" y="1292092"/>
                </a:cubicBezTo>
                <a:close/>
                <a:moveTo>
                  <a:pt x="5120329" y="1288360"/>
                </a:moveTo>
                <a:cubicBezTo>
                  <a:pt x="5128148" y="1288360"/>
                  <a:pt x="5135967" y="1291626"/>
                  <a:pt x="5141487" y="1298159"/>
                </a:cubicBezTo>
                <a:cubicBezTo>
                  <a:pt x="5141487" y="1298159"/>
                  <a:pt x="5141487" y="1298159"/>
                  <a:pt x="5143329" y="1298159"/>
                </a:cubicBezTo>
                <a:cubicBezTo>
                  <a:pt x="5154367" y="1311226"/>
                  <a:pt x="5154367" y="1329889"/>
                  <a:pt x="5143329" y="1342955"/>
                </a:cubicBezTo>
                <a:cubicBezTo>
                  <a:pt x="5137809" y="1348555"/>
                  <a:pt x="5130448" y="1352288"/>
                  <a:pt x="5121249" y="1352288"/>
                </a:cubicBezTo>
                <a:cubicBezTo>
                  <a:pt x="5113889" y="1352288"/>
                  <a:pt x="5104689" y="1348555"/>
                  <a:pt x="5099169" y="1342955"/>
                </a:cubicBezTo>
                <a:cubicBezTo>
                  <a:pt x="5093651" y="1335489"/>
                  <a:pt x="5089971" y="1328022"/>
                  <a:pt x="5089971" y="1318690"/>
                </a:cubicBezTo>
                <a:cubicBezTo>
                  <a:pt x="5089971" y="1311226"/>
                  <a:pt x="5093651" y="1303759"/>
                  <a:pt x="5099169" y="1298159"/>
                </a:cubicBezTo>
                <a:cubicBezTo>
                  <a:pt x="5104689" y="1291626"/>
                  <a:pt x="5112508" y="1288360"/>
                  <a:pt x="5120329" y="1288360"/>
                </a:cubicBezTo>
                <a:close/>
                <a:moveTo>
                  <a:pt x="5599048" y="1288359"/>
                </a:moveTo>
                <a:cubicBezTo>
                  <a:pt x="5606877" y="1288359"/>
                  <a:pt x="5614705" y="1291626"/>
                  <a:pt x="5620231" y="1298158"/>
                </a:cubicBezTo>
                <a:cubicBezTo>
                  <a:pt x="5633125" y="1309358"/>
                  <a:pt x="5633125" y="1329889"/>
                  <a:pt x="5620231" y="1341087"/>
                </a:cubicBezTo>
                <a:cubicBezTo>
                  <a:pt x="5612863" y="1348554"/>
                  <a:pt x="5605495" y="1352288"/>
                  <a:pt x="5598127" y="1352288"/>
                </a:cubicBezTo>
                <a:cubicBezTo>
                  <a:pt x="5588917" y="1352288"/>
                  <a:pt x="5581549" y="1348554"/>
                  <a:pt x="5576023" y="1342954"/>
                </a:cubicBezTo>
                <a:cubicBezTo>
                  <a:pt x="5563130" y="1329889"/>
                  <a:pt x="5563130" y="1311223"/>
                  <a:pt x="5576023" y="1298158"/>
                </a:cubicBezTo>
                <a:cubicBezTo>
                  <a:pt x="5576023" y="1298158"/>
                  <a:pt x="5576023" y="1298158"/>
                  <a:pt x="5577865" y="1298158"/>
                </a:cubicBezTo>
                <a:cubicBezTo>
                  <a:pt x="5583392" y="1291626"/>
                  <a:pt x="5591219" y="1288359"/>
                  <a:pt x="5599048" y="1288359"/>
                </a:cubicBezTo>
                <a:close/>
                <a:moveTo>
                  <a:pt x="746193" y="1288263"/>
                </a:moveTo>
                <a:cubicBezTo>
                  <a:pt x="754021" y="1287350"/>
                  <a:pt x="762310" y="1289177"/>
                  <a:pt x="768756" y="1294660"/>
                </a:cubicBezTo>
                <a:cubicBezTo>
                  <a:pt x="781650" y="1303798"/>
                  <a:pt x="785333" y="1323902"/>
                  <a:pt x="774282" y="1336695"/>
                </a:cubicBezTo>
                <a:cubicBezTo>
                  <a:pt x="768756" y="1345835"/>
                  <a:pt x="759547" y="1349489"/>
                  <a:pt x="748495" y="1349489"/>
                </a:cubicBezTo>
                <a:cubicBezTo>
                  <a:pt x="742969" y="1349489"/>
                  <a:pt x="735601" y="1347660"/>
                  <a:pt x="730075" y="1344006"/>
                </a:cubicBezTo>
                <a:cubicBezTo>
                  <a:pt x="717182" y="1333040"/>
                  <a:pt x="715340" y="1314763"/>
                  <a:pt x="724549" y="1301970"/>
                </a:cubicBezTo>
                <a:cubicBezTo>
                  <a:pt x="724549" y="1301970"/>
                  <a:pt x="724549" y="1301970"/>
                  <a:pt x="726392" y="1298316"/>
                </a:cubicBezTo>
                <a:cubicBezTo>
                  <a:pt x="730996" y="1292832"/>
                  <a:pt x="738364" y="1289177"/>
                  <a:pt x="746193" y="1288263"/>
                </a:cubicBezTo>
                <a:close/>
                <a:moveTo>
                  <a:pt x="5365270" y="1278113"/>
                </a:moveTo>
                <a:cubicBezTo>
                  <a:pt x="5373379" y="1278113"/>
                  <a:pt x="5381258" y="1280934"/>
                  <a:pt x="5386820" y="1286573"/>
                </a:cubicBezTo>
                <a:cubicBezTo>
                  <a:pt x="5397944" y="1299731"/>
                  <a:pt x="5397944" y="1318530"/>
                  <a:pt x="5386820" y="1331690"/>
                </a:cubicBezTo>
                <a:cubicBezTo>
                  <a:pt x="5379404" y="1339208"/>
                  <a:pt x="5371989" y="1341089"/>
                  <a:pt x="5364573" y="1341089"/>
                </a:cubicBezTo>
                <a:cubicBezTo>
                  <a:pt x="5355303" y="1341089"/>
                  <a:pt x="5347889" y="1339208"/>
                  <a:pt x="5342327" y="1331690"/>
                </a:cubicBezTo>
                <a:cubicBezTo>
                  <a:pt x="5329351" y="1320410"/>
                  <a:pt x="5329351" y="1299731"/>
                  <a:pt x="5342327" y="1288452"/>
                </a:cubicBezTo>
                <a:cubicBezTo>
                  <a:pt x="5342327" y="1288452"/>
                  <a:pt x="5342327" y="1288452"/>
                  <a:pt x="5342327" y="1286573"/>
                </a:cubicBezTo>
                <a:cubicBezTo>
                  <a:pt x="5348816" y="1280934"/>
                  <a:pt x="5357159" y="1278113"/>
                  <a:pt x="5365270" y="1278113"/>
                </a:cubicBezTo>
                <a:close/>
                <a:moveTo>
                  <a:pt x="2522119" y="1271975"/>
                </a:moveTo>
                <a:cubicBezTo>
                  <a:pt x="2537053" y="1268294"/>
                  <a:pt x="2555718" y="1277494"/>
                  <a:pt x="2559449" y="1294051"/>
                </a:cubicBezTo>
                <a:cubicBezTo>
                  <a:pt x="2563183" y="1301412"/>
                  <a:pt x="2561319" y="1310610"/>
                  <a:pt x="2557584" y="1317970"/>
                </a:cubicBezTo>
                <a:cubicBezTo>
                  <a:pt x="2553851" y="1323491"/>
                  <a:pt x="2546384" y="1329010"/>
                  <a:pt x="2538919" y="1332690"/>
                </a:cubicBezTo>
                <a:cubicBezTo>
                  <a:pt x="2535187" y="1332690"/>
                  <a:pt x="2531452" y="1332690"/>
                  <a:pt x="2527720" y="1332690"/>
                </a:cubicBezTo>
                <a:cubicBezTo>
                  <a:pt x="2514655" y="1332690"/>
                  <a:pt x="2501589" y="1323491"/>
                  <a:pt x="2497856" y="1310610"/>
                </a:cubicBezTo>
                <a:cubicBezTo>
                  <a:pt x="2495989" y="1303252"/>
                  <a:pt x="2497856" y="1295893"/>
                  <a:pt x="2501589" y="1288533"/>
                </a:cubicBezTo>
                <a:cubicBezTo>
                  <a:pt x="2505321" y="1281174"/>
                  <a:pt x="2510921" y="1275654"/>
                  <a:pt x="2520253" y="1273814"/>
                </a:cubicBezTo>
                <a:close/>
                <a:moveTo>
                  <a:pt x="1369085" y="1267828"/>
                </a:moveTo>
                <a:cubicBezTo>
                  <a:pt x="1377018" y="1268294"/>
                  <a:pt x="1384950" y="1271560"/>
                  <a:pt x="1390549" y="1277160"/>
                </a:cubicBezTo>
                <a:cubicBezTo>
                  <a:pt x="1396150" y="1282760"/>
                  <a:pt x="1399882" y="1290226"/>
                  <a:pt x="1399882" y="1299559"/>
                </a:cubicBezTo>
                <a:cubicBezTo>
                  <a:pt x="1399882" y="1307024"/>
                  <a:pt x="1396150" y="1316357"/>
                  <a:pt x="1390549" y="1321956"/>
                </a:cubicBezTo>
                <a:cubicBezTo>
                  <a:pt x="1383083" y="1327555"/>
                  <a:pt x="1375618" y="1331289"/>
                  <a:pt x="1366285" y="1331289"/>
                </a:cubicBezTo>
                <a:cubicBezTo>
                  <a:pt x="1358819" y="1331289"/>
                  <a:pt x="1349486" y="1327555"/>
                  <a:pt x="1343887" y="1321956"/>
                </a:cubicBezTo>
                <a:cubicBezTo>
                  <a:pt x="1332688" y="1308891"/>
                  <a:pt x="1332688" y="1290226"/>
                  <a:pt x="1345754" y="1277160"/>
                </a:cubicBezTo>
                <a:cubicBezTo>
                  <a:pt x="1345754" y="1277160"/>
                  <a:pt x="1345754" y="1277160"/>
                  <a:pt x="1347619" y="1275294"/>
                </a:cubicBezTo>
                <a:cubicBezTo>
                  <a:pt x="1353220" y="1269693"/>
                  <a:pt x="1361152" y="1267360"/>
                  <a:pt x="1369085" y="1267828"/>
                </a:cubicBezTo>
                <a:close/>
                <a:moveTo>
                  <a:pt x="580767" y="1263365"/>
                </a:moveTo>
                <a:cubicBezTo>
                  <a:pt x="588533" y="1262206"/>
                  <a:pt x="596758" y="1264060"/>
                  <a:pt x="603155" y="1269621"/>
                </a:cubicBezTo>
                <a:cubicBezTo>
                  <a:pt x="610466" y="1273329"/>
                  <a:pt x="614121" y="1280745"/>
                  <a:pt x="615948" y="1288161"/>
                </a:cubicBezTo>
                <a:cubicBezTo>
                  <a:pt x="615948" y="1297430"/>
                  <a:pt x="614121" y="1304846"/>
                  <a:pt x="610466" y="1312262"/>
                </a:cubicBezTo>
                <a:cubicBezTo>
                  <a:pt x="603155" y="1321532"/>
                  <a:pt x="594017" y="1327094"/>
                  <a:pt x="584879" y="1327094"/>
                </a:cubicBezTo>
                <a:cubicBezTo>
                  <a:pt x="577568" y="1327094"/>
                  <a:pt x="572086" y="1325238"/>
                  <a:pt x="566602" y="1319678"/>
                </a:cubicBezTo>
                <a:cubicBezTo>
                  <a:pt x="553809" y="1310406"/>
                  <a:pt x="550154" y="1291869"/>
                  <a:pt x="559291" y="1277037"/>
                </a:cubicBezTo>
                <a:cubicBezTo>
                  <a:pt x="559291" y="1277037"/>
                  <a:pt x="559291" y="1277037"/>
                  <a:pt x="561120" y="1275183"/>
                </a:cubicBezTo>
                <a:cubicBezTo>
                  <a:pt x="565688" y="1268694"/>
                  <a:pt x="572999" y="1264524"/>
                  <a:pt x="580767" y="1263365"/>
                </a:cubicBezTo>
                <a:close/>
                <a:moveTo>
                  <a:pt x="1860151" y="1261529"/>
                </a:moveTo>
                <a:cubicBezTo>
                  <a:pt x="1868030" y="1263161"/>
                  <a:pt x="1875445" y="1267360"/>
                  <a:pt x="1880080" y="1273894"/>
                </a:cubicBezTo>
                <a:cubicBezTo>
                  <a:pt x="1883788" y="1281359"/>
                  <a:pt x="1885641" y="1288825"/>
                  <a:pt x="1885641" y="1298158"/>
                </a:cubicBezTo>
                <a:cubicBezTo>
                  <a:pt x="1883788" y="1305625"/>
                  <a:pt x="1878225" y="1313090"/>
                  <a:pt x="1872665" y="1316824"/>
                </a:cubicBezTo>
                <a:cubicBezTo>
                  <a:pt x="1865249" y="1322423"/>
                  <a:pt x="1859687" y="1324288"/>
                  <a:pt x="1852272" y="1324288"/>
                </a:cubicBezTo>
                <a:cubicBezTo>
                  <a:pt x="1843003" y="1324288"/>
                  <a:pt x="1833732" y="1318689"/>
                  <a:pt x="1828170" y="1309358"/>
                </a:cubicBezTo>
                <a:cubicBezTo>
                  <a:pt x="1817046" y="1296291"/>
                  <a:pt x="1820756" y="1275759"/>
                  <a:pt x="1835588" y="1266428"/>
                </a:cubicBezTo>
                <a:cubicBezTo>
                  <a:pt x="1835588" y="1266428"/>
                  <a:pt x="1835588" y="1266428"/>
                  <a:pt x="1837440" y="1264561"/>
                </a:cubicBezTo>
                <a:cubicBezTo>
                  <a:pt x="1843930" y="1260827"/>
                  <a:pt x="1852272" y="1259895"/>
                  <a:pt x="1860151" y="1261529"/>
                </a:cubicBezTo>
                <a:close/>
                <a:moveTo>
                  <a:pt x="4181845" y="1250796"/>
                </a:moveTo>
                <a:cubicBezTo>
                  <a:pt x="4189885" y="1249161"/>
                  <a:pt x="4198397" y="1250561"/>
                  <a:pt x="4205019" y="1255227"/>
                </a:cubicBezTo>
                <a:cubicBezTo>
                  <a:pt x="4214476" y="1260827"/>
                  <a:pt x="4218260" y="1268294"/>
                  <a:pt x="4220152" y="1275759"/>
                </a:cubicBezTo>
                <a:cubicBezTo>
                  <a:pt x="4222043" y="1283225"/>
                  <a:pt x="4220152" y="1292558"/>
                  <a:pt x="4216367" y="1300025"/>
                </a:cubicBezTo>
                <a:cubicBezTo>
                  <a:pt x="4208801" y="1307491"/>
                  <a:pt x="4199343" y="1313090"/>
                  <a:pt x="4189885" y="1313090"/>
                </a:cubicBezTo>
                <a:cubicBezTo>
                  <a:pt x="4182316" y="1313090"/>
                  <a:pt x="4176643" y="1311223"/>
                  <a:pt x="4170967" y="1307491"/>
                </a:cubicBezTo>
                <a:cubicBezTo>
                  <a:pt x="4155833" y="1298158"/>
                  <a:pt x="4152050" y="1277626"/>
                  <a:pt x="4161508" y="1264561"/>
                </a:cubicBezTo>
                <a:cubicBezTo>
                  <a:pt x="4166238" y="1257094"/>
                  <a:pt x="4173805" y="1252428"/>
                  <a:pt x="4181845" y="1250796"/>
                </a:cubicBezTo>
                <a:close/>
                <a:moveTo>
                  <a:pt x="3451446" y="1249576"/>
                </a:moveTo>
                <a:cubicBezTo>
                  <a:pt x="3451446" y="1249576"/>
                  <a:pt x="3451446" y="1249576"/>
                  <a:pt x="3453325" y="1249576"/>
                </a:cubicBezTo>
                <a:cubicBezTo>
                  <a:pt x="3470235" y="1253256"/>
                  <a:pt x="3481507" y="1269815"/>
                  <a:pt x="3477749" y="1286373"/>
                </a:cubicBezTo>
                <a:cubicBezTo>
                  <a:pt x="3473991" y="1301092"/>
                  <a:pt x="3460842" y="1310291"/>
                  <a:pt x="3445810" y="1310291"/>
                </a:cubicBezTo>
                <a:cubicBezTo>
                  <a:pt x="3443931" y="1310291"/>
                  <a:pt x="3442052" y="1310291"/>
                  <a:pt x="3440173" y="1310291"/>
                </a:cubicBezTo>
                <a:cubicBezTo>
                  <a:pt x="3421385" y="1304771"/>
                  <a:pt x="3410113" y="1288214"/>
                  <a:pt x="3413869" y="1271654"/>
                </a:cubicBezTo>
                <a:cubicBezTo>
                  <a:pt x="3417628" y="1256936"/>
                  <a:pt x="3436414" y="1245897"/>
                  <a:pt x="3451446" y="1249576"/>
                </a:cubicBezTo>
                <a:close/>
                <a:moveTo>
                  <a:pt x="2181698" y="1244495"/>
                </a:moveTo>
                <a:cubicBezTo>
                  <a:pt x="2192822" y="1244495"/>
                  <a:pt x="2203944" y="1251909"/>
                  <a:pt x="2209507" y="1263024"/>
                </a:cubicBezTo>
                <a:cubicBezTo>
                  <a:pt x="2213214" y="1270436"/>
                  <a:pt x="2213214" y="1277846"/>
                  <a:pt x="2211360" y="1285258"/>
                </a:cubicBezTo>
                <a:cubicBezTo>
                  <a:pt x="2207653" y="1292669"/>
                  <a:pt x="2202090" y="1300080"/>
                  <a:pt x="2194675" y="1303785"/>
                </a:cubicBezTo>
                <a:cubicBezTo>
                  <a:pt x="2189114" y="1305639"/>
                  <a:pt x="2185406" y="1307492"/>
                  <a:pt x="2179844" y="1307492"/>
                </a:cubicBezTo>
                <a:cubicBezTo>
                  <a:pt x="2168720" y="1307492"/>
                  <a:pt x="2157597" y="1300080"/>
                  <a:pt x="2152034" y="1288963"/>
                </a:cubicBezTo>
                <a:cubicBezTo>
                  <a:pt x="2144619" y="1274141"/>
                  <a:pt x="2152034" y="1255613"/>
                  <a:pt x="2166866" y="1248202"/>
                </a:cubicBezTo>
                <a:cubicBezTo>
                  <a:pt x="2172427" y="1246349"/>
                  <a:pt x="2176136" y="1244495"/>
                  <a:pt x="2181698" y="1244495"/>
                </a:cubicBezTo>
                <a:close/>
                <a:moveTo>
                  <a:pt x="2674241" y="1235137"/>
                </a:moveTo>
                <a:cubicBezTo>
                  <a:pt x="2691041" y="1233297"/>
                  <a:pt x="2707838" y="1244336"/>
                  <a:pt x="2711571" y="1260894"/>
                </a:cubicBezTo>
                <a:cubicBezTo>
                  <a:pt x="2711571" y="1268255"/>
                  <a:pt x="2711571" y="1275613"/>
                  <a:pt x="2705971" y="1282974"/>
                </a:cubicBezTo>
                <a:cubicBezTo>
                  <a:pt x="2702239" y="1290332"/>
                  <a:pt x="2694772" y="1294013"/>
                  <a:pt x="2685440" y="1295852"/>
                </a:cubicBezTo>
                <a:cubicBezTo>
                  <a:pt x="2681708" y="1297693"/>
                  <a:pt x="2679841" y="1297693"/>
                  <a:pt x="2677975" y="1297693"/>
                </a:cubicBezTo>
                <a:cubicBezTo>
                  <a:pt x="2663043" y="1297693"/>
                  <a:pt x="2651843" y="1286652"/>
                  <a:pt x="2648111" y="1271934"/>
                </a:cubicBezTo>
                <a:cubicBezTo>
                  <a:pt x="2644377" y="1255374"/>
                  <a:pt x="2655577" y="1238817"/>
                  <a:pt x="2672374" y="1236977"/>
                </a:cubicBezTo>
                <a:close/>
                <a:moveTo>
                  <a:pt x="1191089" y="1231919"/>
                </a:moveTo>
                <a:cubicBezTo>
                  <a:pt x="1199138" y="1231919"/>
                  <a:pt x="1207418" y="1234738"/>
                  <a:pt x="1213857" y="1240377"/>
                </a:cubicBezTo>
                <a:cubicBezTo>
                  <a:pt x="1224897" y="1251657"/>
                  <a:pt x="1224897" y="1272334"/>
                  <a:pt x="1213857" y="1283613"/>
                </a:cubicBezTo>
                <a:cubicBezTo>
                  <a:pt x="1206499" y="1291133"/>
                  <a:pt x="1199138" y="1294894"/>
                  <a:pt x="1189940" y="1294894"/>
                </a:cubicBezTo>
                <a:cubicBezTo>
                  <a:pt x="1182581" y="1294894"/>
                  <a:pt x="1175220" y="1293013"/>
                  <a:pt x="1169702" y="1287373"/>
                </a:cubicBezTo>
                <a:cubicBezTo>
                  <a:pt x="1164182" y="1279854"/>
                  <a:pt x="1160502" y="1272334"/>
                  <a:pt x="1160502" y="1264816"/>
                </a:cubicBezTo>
                <a:cubicBezTo>
                  <a:pt x="1160502" y="1255417"/>
                  <a:pt x="1162342" y="1247897"/>
                  <a:pt x="1167862" y="1242257"/>
                </a:cubicBezTo>
                <a:cubicBezTo>
                  <a:pt x="1167862" y="1242257"/>
                  <a:pt x="1167862" y="1242257"/>
                  <a:pt x="1169702" y="1240377"/>
                </a:cubicBezTo>
                <a:cubicBezTo>
                  <a:pt x="1175221" y="1234738"/>
                  <a:pt x="1183041" y="1231919"/>
                  <a:pt x="1191089" y="1231919"/>
                </a:cubicBezTo>
                <a:close/>
                <a:moveTo>
                  <a:pt x="3838795" y="1223499"/>
                </a:moveTo>
                <a:cubicBezTo>
                  <a:pt x="3838795" y="1223499"/>
                  <a:pt x="3838795" y="1223499"/>
                  <a:pt x="3840637" y="1223499"/>
                </a:cubicBezTo>
                <a:cubicBezTo>
                  <a:pt x="3840637" y="1223499"/>
                  <a:pt x="3840637" y="1223499"/>
                  <a:pt x="3844317" y="1225366"/>
                </a:cubicBezTo>
                <a:cubicBezTo>
                  <a:pt x="3851677" y="1229098"/>
                  <a:pt x="3855355" y="1234698"/>
                  <a:pt x="3859034" y="1242163"/>
                </a:cubicBezTo>
                <a:cubicBezTo>
                  <a:pt x="3860874" y="1249630"/>
                  <a:pt x="3860874" y="1258963"/>
                  <a:pt x="3857194" y="1266428"/>
                </a:cubicBezTo>
                <a:cubicBezTo>
                  <a:pt x="3851677" y="1277626"/>
                  <a:pt x="3842477" y="1285093"/>
                  <a:pt x="3829597" y="1285093"/>
                </a:cubicBezTo>
                <a:cubicBezTo>
                  <a:pt x="3825917" y="1285093"/>
                  <a:pt x="3820397" y="1283226"/>
                  <a:pt x="3816717" y="1281359"/>
                </a:cubicBezTo>
                <a:cubicBezTo>
                  <a:pt x="3807519" y="1277626"/>
                  <a:pt x="3801999" y="1272028"/>
                  <a:pt x="3800159" y="1262695"/>
                </a:cubicBezTo>
                <a:cubicBezTo>
                  <a:pt x="3796481" y="1255229"/>
                  <a:pt x="3796481" y="1247763"/>
                  <a:pt x="3800159" y="1240296"/>
                </a:cubicBezTo>
                <a:cubicBezTo>
                  <a:pt x="3805679" y="1225366"/>
                  <a:pt x="3824077" y="1217900"/>
                  <a:pt x="3838795" y="1223499"/>
                </a:cubicBezTo>
                <a:close/>
                <a:moveTo>
                  <a:pt x="4398163" y="1221399"/>
                </a:moveTo>
                <a:cubicBezTo>
                  <a:pt x="4406147" y="1220232"/>
                  <a:pt x="4414601" y="1222099"/>
                  <a:pt x="4422115" y="1227698"/>
                </a:cubicBezTo>
                <a:cubicBezTo>
                  <a:pt x="4437147" y="1238897"/>
                  <a:pt x="4439025" y="1257562"/>
                  <a:pt x="4427753" y="1272495"/>
                </a:cubicBezTo>
                <a:cubicBezTo>
                  <a:pt x="4422115" y="1279959"/>
                  <a:pt x="4412723" y="1283693"/>
                  <a:pt x="4403329" y="1283693"/>
                </a:cubicBezTo>
                <a:cubicBezTo>
                  <a:pt x="4395813" y="1283693"/>
                  <a:pt x="4390177" y="1281826"/>
                  <a:pt x="4384541" y="1278094"/>
                </a:cubicBezTo>
                <a:cubicBezTo>
                  <a:pt x="4369511" y="1265028"/>
                  <a:pt x="4367632" y="1246362"/>
                  <a:pt x="4377025" y="1233297"/>
                </a:cubicBezTo>
                <a:cubicBezTo>
                  <a:pt x="4382663" y="1226765"/>
                  <a:pt x="4390177" y="1222564"/>
                  <a:pt x="4398163" y="1221399"/>
                </a:cubicBezTo>
                <a:close/>
                <a:moveTo>
                  <a:pt x="3297443" y="1219753"/>
                </a:moveTo>
                <a:cubicBezTo>
                  <a:pt x="3316240" y="1223457"/>
                  <a:pt x="3327521" y="1238279"/>
                  <a:pt x="3325640" y="1254955"/>
                </a:cubicBezTo>
                <a:cubicBezTo>
                  <a:pt x="3323760" y="1269778"/>
                  <a:pt x="3310601" y="1280894"/>
                  <a:pt x="3295562" y="1280894"/>
                </a:cubicBezTo>
                <a:cubicBezTo>
                  <a:pt x="3293682" y="1280894"/>
                  <a:pt x="3291804" y="1280894"/>
                  <a:pt x="3289923" y="1280894"/>
                </a:cubicBezTo>
                <a:cubicBezTo>
                  <a:pt x="3280524" y="1279041"/>
                  <a:pt x="3273005" y="1275336"/>
                  <a:pt x="3267365" y="1269778"/>
                </a:cubicBezTo>
                <a:cubicBezTo>
                  <a:pt x="3263606" y="1262367"/>
                  <a:pt x="3261725" y="1254955"/>
                  <a:pt x="3261725" y="1245690"/>
                </a:cubicBezTo>
                <a:cubicBezTo>
                  <a:pt x="3265484" y="1229016"/>
                  <a:pt x="3280524" y="1217900"/>
                  <a:pt x="3297443" y="1219753"/>
                </a:cubicBezTo>
                <a:close/>
                <a:moveTo>
                  <a:pt x="2828227" y="1212299"/>
                </a:moveTo>
                <a:cubicBezTo>
                  <a:pt x="2828227" y="1212299"/>
                  <a:pt x="2828227" y="1212299"/>
                  <a:pt x="2830094" y="1212299"/>
                </a:cubicBezTo>
                <a:cubicBezTo>
                  <a:pt x="2830094" y="1212299"/>
                  <a:pt x="2831961" y="1212299"/>
                  <a:pt x="2833827" y="1212299"/>
                </a:cubicBezTo>
                <a:cubicBezTo>
                  <a:pt x="2848759" y="1212299"/>
                  <a:pt x="2861826" y="1223499"/>
                  <a:pt x="2863693" y="1238430"/>
                </a:cubicBezTo>
                <a:cubicBezTo>
                  <a:pt x="2865558" y="1257095"/>
                  <a:pt x="2852493" y="1272028"/>
                  <a:pt x="2835695" y="1273895"/>
                </a:cubicBezTo>
                <a:cubicBezTo>
                  <a:pt x="2833827" y="1273895"/>
                  <a:pt x="2831961" y="1273895"/>
                  <a:pt x="2831961" y="1273895"/>
                </a:cubicBezTo>
                <a:cubicBezTo>
                  <a:pt x="2815162" y="1273895"/>
                  <a:pt x="2802097" y="1262695"/>
                  <a:pt x="2800231" y="1245897"/>
                </a:cubicBezTo>
                <a:cubicBezTo>
                  <a:pt x="2798364" y="1229098"/>
                  <a:pt x="2811429" y="1214166"/>
                  <a:pt x="2828227" y="1212299"/>
                </a:cubicBezTo>
                <a:close/>
                <a:moveTo>
                  <a:pt x="1670922" y="1210460"/>
                </a:moveTo>
                <a:cubicBezTo>
                  <a:pt x="1678739" y="1211398"/>
                  <a:pt x="1686099" y="1215159"/>
                  <a:pt x="1690700" y="1221737"/>
                </a:cubicBezTo>
                <a:cubicBezTo>
                  <a:pt x="1696219" y="1229257"/>
                  <a:pt x="1698057" y="1236777"/>
                  <a:pt x="1698057" y="1244295"/>
                </a:cubicBezTo>
                <a:cubicBezTo>
                  <a:pt x="1696219" y="1253696"/>
                  <a:pt x="1692538" y="1261214"/>
                  <a:pt x="1685178" y="1264974"/>
                </a:cubicBezTo>
                <a:cubicBezTo>
                  <a:pt x="1679658" y="1270614"/>
                  <a:pt x="1672300" y="1272495"/>
                  <a:pt x="1664939" y="1272495"/>
                </a:cubicBezTo>
                <a:cubicBezTo>
                  <a:pt x="1655741" y="1272495"/>
                  <a:pt x="1646542" y="1268734"/>
                  <a:pt x="1641025" y="1261214"/>
                </a:cubicBezTo>
                <a:cubicBezTo>
                  <a:pt x="1635503" y="1253696"/>
                  <a:pt x="1633664" y="1246176"/>
                  <a:pt x="1635503" y="1236777"/>
                </a:cubicBezTo>
                <a:cubicBezTo>
                  <a:pt x="1635503" y="1229257"/>
                  <a:pt x="1641025" y="1221737"/>
                  <a:pt x="1646542" y="1216098"/>
                </a:cubicBezTo>
                <a:cubicBezTo>
                  <a:pt x="1646542" y="1216098"/>
                  <a:pt x="1646542" y="1216098"/>
                  <a:pt x="1648382" y="1216098"/>
                </a:cubicBezTo>
                <a:cubicBezTo>
                  <a:pt x="1654822" y="1211398"/>
                  <a:pt x="1663101" y="1209520"/>
                  <a:pt x="1670922" y="1210460"/>
                </a:cubicBezTo>
                <a:close/>
                <a:moveTo>
                  <a:pt x="3139695" y="1203900"/>
                </a:moveTo>
                <a:cubicBezTo>
                  <a:pt x="3139695" y="1203900"/>
                  <a:pt x="3139695" y="1203900"/>
                  <a:pt x="3141577" y="1213164"/>
                </a:cubicBezTo>
                <a:lnTo>
                  <a:pt x="3141577" y="1205753"/>
                </a:lnTo>
                <a:cubicBezTo>
                  <a:pt x="3160373" y="1205753"/>
                  <a:pt x="3173533" y="1220574"/>
                  <a:pt x="3173533" y="1237250"/>
                </a:cubicBezTo>
                <a:cubicBezTo>
                  <a:pt x="3171652" y="1253925"/>
                  <a:pt x="3158493" y="1266894"/>
                  <a:pt x="3141577" y="1266894"/>
                </a:cubicBezTo>
                <a:cubicBezTo>
                  <a:pt x="3141577" y="1266894"/>
                  <a:pt x="3141577" y="1266894"/>
                  <a:pt x="3139695" y="1266894"/>
                </a:cubicBezTo>
                <a:cubicBezTo>
                  <a:pt x="3120896" y="1265042"/>
                  <a:pt x="3107737" y="1250220"/>
                  <a:pt x="3107737" y="1233545"/>
                </a:cubicBezTo>
                <a:cubicBezTo>
                  <a:pt x="3109619" y="1216870"/>
                  <a:pt x="3122777" y="1203900"/>
                  <a:pt x="3139695" y="1203900"/>
                </a:cubicBezTo>
                <a:close/>
                <a:moveTo>
                  <a:pt x="2983396" y="1201100"/>
                </a:moveTo>
                <a:cubicBezTo>
                  <a:pt x="2983396" y="1201100"/>
                  <a:pt x="2983396" y="1201100"/>
                  <a:pt x="2985249" y="1201100"/>
                </a:cubicBezTo>
                <a:cubicBezTo>
                  <a:pt x="3003777" y="1201100"/>
                  <a:pt x="3016746" y="1214166"/>
                  <a:pt x="3016746" y="1230965"/>
                </a:cubicBezTo>
                <a:cubicBezTo>
                  <a:pt x="3016746" y="1240296"/>
                  <a:pt x="3014893" y="1247763"/>
                  <a:pt x="3009335" y="1253363"/>
                </a:cubicBezTo>
                <a:cubicBezTo>
                  <a:pt x="3003777" y="1258963"/>
                  <a:pt x="2994511" y="1262695"/>
                  <a:pt x="2987101" y="1262695"/>
                </a:cubicBezTo>
                <a:cubicBezTo>
                  <a:pt x="2987101" y="1262695"/>
                  <a:pt x="2987101" y="1262695"/>
                  <a:pt x="2985249" y="1262695"/>
                </a:cubicBezTo>
                <a:cubicBezTo>
                  <a:pt x="2968573" y="1262695"/>
                  <a:pt x="2953751" y="1249630"/>
                  <a:pt x="2953751" y="1232832"/>
                </a:cubicBezTo>
                <a:cubicBezTo>
                  <a:pt x="2953751" y="1225366"/>
                  <a:pt x="2957456" y="1216033"/>
                  <a:pt x="2963014" y="1210433"/>
                </a:cubicBezTo>
                <a:cubicBezTo>
                  <a:pt x="2968573" y="1204834"/>
                  <a:pt x="2975985" y="1201100"/>
                  <a:pt x="2983396" y="1201100"/>
                </a:cubicBezTo>
                <a:close/>
                <a:moveTo>
                  <a:pt x="4608679" y="1199233"/>
                </a:moveTo>
                <a:cubicBezTo>
                  <a:pt x="4616738" y="1198765"/>
                  <a:pt x="4625025" y="1201099"/>
                  <a:pt x="4631473" y="1206699"/>
                </a:cubicBezTo>
                <a:lnTo>
                  <a:pt x="4633315" y="1208566"/>
                </a:lnTo>
                <a:cubicBezTo>
                  <a:pt x="4644366" y="1219765"/>
                  <a:pt x="4646209" y="1238430"/>
                  <a:pt x="4635157" y="1251495"/>
                </a:cubicBezTo>
                <a:cubicBezTo>
                  <a:pt x="4629630" y="1258962"/>
                  <a:pt x="4620422" y="1262694"/>
                  <a:pt x="4611211" y="1262694"/>
                </a:cubicBezTo>
                <a:cubicBezTo>
                  <a:pt x="4603843" y="1262694"/>
                  <a:pt x="4596477" y="1258962"/>
                  <a:pt x="4590949" y="1255227"/>
                </a:cubicBezTo>
                <a:cubicBezTo>
                  <a:pt x="4578056" y="1242163"/>
                  <a:pt x="4576215" y="1221631"/>
                  <a:pt x="4587265" y="1208566"/>
                </a:cubicBezTo>
                <a:cubicBezTo>
                  <a:pt x="4592793" y="1202965"/>
                  <a:pt x="4600621" y="1199700"/>
                  <a:pt x="4608679" y="1199233"/>
                </a:cubicBezTo>
                <a:close/>
                <a:moveTo>
                  <a:pt x="1017014" y="1197833"/>
                </a:moveTo>
                <a:cubicBezTo>
                  <a:pt x="1024714" y="1197368"/>
                  <a:pt x="1032647" y="1199700"/>
                  <a:pt x="1039179" y="1205299"/>
                </a:cubicBezTo>
                <a:cubicBezTo>
                  <a:pt x="1044779" y="1210898"/>
                  <a:pt x="1048511" y="1218365"/>
                  <a:pt x="1048511" y="1227698"/>
                </a:cubicBezTo>
                <a:cubicBezTo>
                  <a:pt x="1048511" y="1235164"/>
                  <a:pt x="1046644" y="1242630"/>
                  <a:pt x="1041045" y="1250096"/>
                </a:cubicBezTo>
                <a:cubicBezTo>
                  <a:pt x="1033580" y="1257562"/>
                  <a:pt x="1026113" y="1261294"/>
                  <a:pt x="1016782" y="1261294"/>
                </a:cubicBezTo>
                <a:cubicBezTo>
                  <a:pt x="1009315" y="1261294"/>
                  <a:pt x="1001849" y="1257562"/>
                  <a:pt x="996249" y="1253829"/>
                </a:cubicBezTo>
                <a:cubicBezTo>
                  <a:pt x="983184" y="1242630"/>
                  <a:pt x="981318" y="1222099"/>
                  <a:pt x="992516" y="1209031"/>
                </a:cubicBezTo>
                <a:cubicBezTo>
                  <a:pt x="992516" y="1209031"/>
                  <a:pt x="992516" y="1209031"/>
                  <a:pt x="996249" y="1207166"/>
                </a:cubicBezTo>
                <a:cubicBezTo>
                  <a:pt x="1001849" y="1201567"/>
                  <a:pt x="1009315" y="1198300"/>
                  <a:pt x="1017014" y="1197833"/>
                </a:cubicBezTo>
                <a:close/>
                <a:moveTo>
                  <a:pt x="4811873" y="1185158"/>
                </a:moveTo>
                <a:cubicBezTo>
                  <a:pt x="4819515" y="1184701"/>
                  <a:pt x="4827389" y="1186985"/>
                  <a:pt x="4833875" y="1192467"/>
                </a:cubicBezTo>
                <a:cubicBezTo>
                  <a:pt x="4833875" y="1192467"/>
                  <a:pt x="4833875" y="1192467"/>
                  <a:pt x="4835728" y="1194296"/>
                </a:cubicBezTo>
                <a:cubicBezTo>
                  <a:pt x="4835728" y="1196123"/>
                  <a:pt x="4835728" y="1196123"/>
                  <a:pt x="4835728" y="1196123"/>
                </a:cubicBezTo>
                <a:lnTo>
                  <a:pt x="4837581" y="1196123"/>
                </a:lnTo>
                <a:cubicBezTo>
                  <a:pt x="4841287" y="1201606"/>
                  <a:pt x="4844991" y="1208917"/>
                  <a:pt x="4844991" y="1216227"/>
                </a:cubicBezTo>
                <a:cubicBezTo>
                  <a:pt x="4844991" y="1225366"/>
                  <a:pt x="4841287" y="1232677"/>
                  <a:pt x="4835728" y="1238158"/>
                </a:cubicBezTo>
                <a:cubicBezTo>
                  <a:pt x="4830169" y="1243641"/>
                  <a:pt x="4822758" y="1247297"/>
                  <a:pt x="4813495" y="1247297"/>
                </a:cubicBezTo>
                <a:cubicBezTo>
                  <a:pt x="4806084" y="1247297"/>
                  <a:pt x="4798673" y="1243641"/>
                  <a:pt x="4793113" y="1238158"/>
                </a:cubicBezTo>
                <a:cubicBezTo>
                  <a:pt x="4785701" y="1230848"/>
                  <a:pt x="4781997" y="1223537"/>
                  <a:pt x="4781997" y="1216227"/>
                </a:cubicBezTo>
                <a:cubicBezTo>
                  <a:pt x="4781997" y="1207089"/>
                  <a:pt x="4785701" y="1199779"/>
                  <a:pt x="4791261" y="1194296"/>
                </a:cubicBezTo>
                <a:cubicBezTo>
                  <a:pt x="4796819" y="1188813"/>
                  <a:pt x="4804230" y="1185614"/>
                  <a:pt x="4811873" y="1185158"/>
                </a:cubicBezTo>
                <a:close/>
                <a:moveTo>
                  <a:pt x="2323577" y="1182902"/>
                </a:moveTo>
                <a:cubicBezTo>
                  <a:pt x="2336555" y="1182902"/>
                  <a:pt x="2347678" y="1190313"/>
                  <a:pt x="2353239" y="1201428"/>
                </a:cubicBezTo>
                <a:cubicBezTo>
                  <a:pt x="2358801" y="1218104"/>
                  <a:pt x="2351388" y="1236632"/>
                  <a:pt x="2334701" y="1242191"/>
                </a:cubicBezTo>
                <a:cubicBezTo>
                  <a:pt x="2330993" y="1244044"/>
                  <a:pt x="2327284" y="1245897"/>
                  <a:pt x="2321723" y="1245897"/>
                </a:cubicBezTo>
                <a:cubicBezTo>
                  <a:pt x="2310599" y="1245897"/>
                  <a:pt x="2297624" y="1236632"/>
                  <a:pt x="2293916" y="1225516"/>
                </a:cubicBezTo>
                <a:cubicBezTo>
                  <a:pt x="2290208" y="1218104"/>
                  <a:pt x="2290208" y="1208840"/>
                  <a:pt x="2293916" y="1201428"/>
                </a:cubicBezTo>
                <a:cubicBezTo>
                  <a:pt x="2297624" y="1194019"/>
                  <a:pt x="2303183" y="1188461"/>
                  <a:pt x="2310599" y="1184755"/>
                </a:cubicBezTo>
                <a:cubicBezTo>
                  <a:pt x="2316163" y="1182902"/>
                  <a:pt x="2319871" y="1182902"/>
                  <a:pt x="2323577" y="1182902"/>
                </a:cubicBezTo>
                <a:close/>
                <a:moveTo>
                  <a:pt x="1993665" y="1178934"/>
                </a:moveTo>
                <a:cubicBezTo>
                  <a:pt x="2001365" y="1181034"/>
                  <a:pt x="2008365" y="1186168"/>
                  <a:pt x="2012096" y="1193634"/>
                </a:cubicBezTo>
                <a:cubicBezTo>
                  <a:pt x="2021430" y="1208566"/>
                  <a:pt x="2015831" y="1227231"/>
                  <a:pt x="2000898" y="1236563"/>
                </a:cubicBezTo>
                <a:cubicBezTo>
                  <a:pt x="1995298" y="1240296"/>
                  <a:pt x="1989700" y="1240296"/>
                  <a:pt x="1984099" y="1240296"/>
                </a:cubicBezTo>
                <a:cubicBezTo>
                  <a:pt x="1972900" y="1240296"/>
                  <a:pt x="1963568" y="1234697"/>
                  <a:pt x="1957969" y="1225364"/>
                </a:cubicBezTo>
                <a:cubicBezTo>
                  <a:pt x="1948635" y="1210431"/>
                  <a:pt x="1954236" y="1191767"/>
                  <a:pt x="1969168" y="1182434"/>
                </a:cubicBezTo>
                <a:cubicBezTo>
                  <a:pt x="1969168" y="1182434"/>
                  <a:pt x="1969168" y="1182434"/>
                  <a:pt x="1971034" y="1182434"/>
                </a:cubicBezTo>
                <a:cubicBezTo>
                  <a:pt x="1977567" y="1177769"/>
                  <a:pt x="1985966" y="1176834"/>
                  <a:pt x="1993665" y="1178934"/>
                </a:cubicBezTo>
                <a:close/>
                <a:moveTo>
                  <a:pt x="5012499" y="1175435"/>
                </a:moveTo>
                <a:cubicBezTo>
                  <a:pt x="5020611" y="1175902"/>
                  <a:pt x="5028489" y="1179169"/>
                  <a:pt x="5034051" y="1184768"/>
                </a:cubicBezTo>
                <a:cubicBezTo>
                  <a:pt x="5045174" y="1199700"/>
                  <a:pt x="5045174" y="1218365"/>
                  <a:pt x="5032197" y="1231430"/>
                </a:cubicBezTo>
                <a:cubicBezTo>
                  <a:pt x="5026635" y="1235164"/>
                  <a:pt x="5019219" y="1238897"/>
                  <a:pt x="5011803" y="1238897"/>
                </a:cubicBezTo>
                <a:cubicBezTo>
                  <a:pt x="5002533" y="1238897"/>
                  <a:pt x="4995119" y="1235164"/>
                  <a:pt x="4989557" y="1229563"/>
                </a:cubicBezTo>
                <a:cubicBezTo>
                  <a:pt x="4976579" y="1214632"/>
                  <a:pt x="4976579" y="1195966"/>
                  <a:pt x="4989557" y="1182902"/>
                </a:cubicBezTo>
                <a:cubicBezTo>
                  <a:pt x="4996047" y="1177302"/>
                  <a:pt x="5004387" y="1174969"/>
                  <a:pt x="5012499" y="1175435"/>
                </a:cubicBezTo>
                <a:close/>
                <a:moveTo>
                  <a:pt x="5707317" y="1174969"/>
                </a:moveTo>
                <a:cubicBezTo>
                  <a:pt x="5715146" y="1174502"/>
                  <a:pt x="5722975" y="1177302"/>
                  <a:pt x="5729421" y="1182902"/>
                </a:cubicBezTo>
                <a:cubicBezTo>
                  <a:pt x="5742315" y="1195966"/>
                  <a:pt x="5742315" y="1214632"/>
                  <a:pt x="5731263" y="1227698"/>
                </a:cubicBezTo>
                <a:cubicBezTo>
                  <a:pt x="5723895" y="1235164"/>
                  <a:pt x="5716528" y="1238897"/>
                  <a:pt x="5707317" y="1238897"/>
                </a:cubicBezTo>
                <a:cubicBezTo>
                  <a:pt x="5699950" y="1238897"/>
                  <a:pt x="5692583" y="1235164"/>
                  <a:pt x="5687057" y="1231430"/>
                </a:cubicBezTo>
                <a:cubicBezTo>
                  <a:pt x="5674163" y="1218365"/>
                  <a:pt x="5672321" y="1199700"/>
                  <a:pt x="5685215" y="1186635"/>
                </a:cubicBezTo>
                <a:cubicBezTo>
                  <a:pt x="5691661" y="1179169"/>
                  <a:pt x="5699490" y="1175435"/>
                  <a:pt x="5707317" y="1174969"/>
                </a:cubicBezTo>
                <a:close/>
                <a:moveTo>
                  <a:pt x="4047603" y="1170413"/>
                </a:moveTo>
                <a:cubicBezTo>
                  <a:pt x="4055252" y="1168357"/>
                  <a:pt x="4063592" y="1169271"/>
                  <a:pt x="4071008" y="1173840"/>
                </a:cubicBezTo>
                <a:cubicBezTo>
                  <a:pt x="4071008" y="1173840"/>
                  <a:pt x="4071008" y="1173840"/>
                  <a:pt x="4072862" y="1173840"/>
                </a:cubicBezTo>
                <a:cubicBezTo>
                  <a:pt x="4087694" y="1182978"/>
                  <a:pt x="4093256" y="1201256"/>
                  <a:pt x="4083986" y="1215877"/>
                </a:cubicBezTo>
                <a:cubicBezTo>
                  <a:pt x="4078424" y="1225014"/>
                  <a:pt x="4069154" y="1230497"/>
                  <a:pt x="4058032" y="1230497"/>
                </a:cubicBezTo>
                <a:cubicBezTo>
                  <a:pt x="4052470" y="1230497"/>
                  <a:pt x="4046907" y="1230497"/>
                  <a:pt x="4041346" y="1226841"/>
                </a:cubicBezTo>
                <a:cubicBezTo>
                  <a:pt x="4033931" y="1223186"/>
                  <a:pt x="4028369" y="1215877"/>
                  <a:pt x="4026515" y="1208566"/>
                </a:cubicBezTo>
                <a:cubicBezTo>
                  <a:pt x="4024661" y="1199428"/>
                  <a:pt x="4024661" y="1192117"/>
                  <a:pt x="4028369" y="1184806"/>
                </a:cubicBezTo>
                <a:cubicBezTo>
                  <a:pt x="4033004" y="1177497"/>
                  <a:pt x="4039955" y="1172468"/>
                  <a:pt x="4047603" y="1170413"/>
                </a:cubicBezTo>
                <a:close/>
                <a:moveTo>
                  <a:pt x="5509929" y="1167900"/>
                </a:moveTo>
                <a:cubicBezTo>
                  <a:pt x="5518035" y="1167900"/>
                  <a:pt x="5525909" y="1171099"/>
                  <a:pt x="5531467" y="1177496"/>
                </a:cubicBezTo>
                <a:cubicBezTo>
                  <a:pt x="5537027" y="1182978"/>
                  <a:pt x="5540733" y="1190290"/>
                  <a:pt x="5540733" y="1197600"/>
                </a:cubicBezTo>
                <a:cubicBezTo>
                  <a:pt x="5540733" y="1206737"/>
                  <a:pt x="5537027" y="1214050"/>
                  <a:pt x="5531467" y="1219531"/>
                </a:cubicBezTo>
                <a:cubicBezTo>
                  <a:pt x="5524057" y="1226841"/>
                  <a:pt x="5516645" y="1230497"/>
                  <a:pt x="5507383" y="1230497"/>
                </a:cubicBezTo>
                <a:cubicBezTo>
                  <a:pt x="5499971" y="1230497"/>
                  <a:pt x="5492559" y="1226841"/>
                  <a:pt x="5487001" y="1221359"/>
                </a:cubicBezTo>
                <a:cubicBezTo>
                  <a:pt x="5479589" y="1215877"/>
                  <a:pt x="5477737" y="1206737"/>
                  <a:pt x="5477737" y="1199428"/>
                </a:cubicBezTo>
                <a:cubicBezTo>
                  <a:pt x="5477737" y="1190290"/>
                  <a:pt x="5479589" y="1182978"/>
                  <a:pt x="5487001" y="1177496"/>
                </a:cubicBezTo>
                <a:cubicBezTo>
                  <a:pt x="5493485" y="1171099"/>
                  <a:pt x="5501823" y="1167900"/>
                  <a:pt x="5509929" y="1167900"/>
                </a:cubicBezTo>
                <a:close/>
                <a:moveTo>
                  <a:pt x="5208735" y="1167900"/>
                </a:moveTo>
                <a:cubicBezTo>
                  <a:pt x="5216609" y="1167900"/>
                  <a:pt x="5224485" y="1171099"/>
                  <a:pt x="5230041" y="1177497"/>
                </a:cubicBezTo>
                <a:cubicBezTo>
                  <a:pt x="5237453" y="1182979"/>
                  <a:pt x="5241159" y="1190290"/>
                  <a:pt x="5241159" y="1199429"/>
                </a:cubicBezTo>
                <a:cubicBezTo>
                  <a:pt x="5241159" y="1206737"/>
                  <a:pt x="5237453" y="1215878"/>
                  <a:pt x="5231895" y="1221360"/>
                </a:cubicBezTo>
                <a:cubicBezTo>
                  <a:pt x="5226337" y="1226843"/>
                  <a:pt x="5218925" y="1230498"/>
                  <a:pt x="5209661" y="1230498"/>
                </a:cubicBezTo>
                <a:cubicBezTo>
                  <a:pt x="5202251" y="1230498"/>
                  <a:pt x="5194839" y="1226843"/>
                  <a:pt x="5189281" y="1221360"/>
                </a:cubicBezTo>
                <a:cubicBezTo>
                  <a:pt x="5181871" y="1214051"/>
                  <a:pt x="5178164" y="1206737"/>
                  <a:pt x="5178164" y="1197601"/>
                </a:cubicBezTo>
                <a:cubicBezTo>
                  <a:pt x="5178164" y="1190290"/>
                  <a:pt x="5181871" y="1182979"/>
                  <a:pt x="5187427" y="1177497"/>
                </a:cubicBezTo>
                <a:cubicBezTo>
                  <a:pt x="5192987" y="1171099"/>
                  <a:pt x="5200861" y="1167900"/>
                  <a:pt x="5208735" y="1167900"/>
                </a:cubicBezTo>
                <a:close/>
                <a:moveTo>
                  <a:pt x="844396" y="1165636"/>
                </a:moveTo>
                <a:cubicBezTo>
                  <a:pt x="852455" y="1165169"/>
                  <a:pt x="860744" y="1167501"/>
                  <a:pt x="867190" y="1173103"/>
                </a:cubicBezTo>
                <a:cubicBezTo>
                  <a:pt x="880083" y="1184303"/>
                  <a:pt x="881926" y="1202967"/>
                  <a:pt x="870874" y="1216033"/>
                </a:cubicBezTo>
                <a:cubicBezTo>
                  <a:pt x="863507" y="1225366"/>
                  <a:pt x="854297" y="1229098"/>
                  <a:pt x="845087" y="1229098"/>
                </a:cubicBezTo>
                <a:cubicBezTo>
                  <a:pt x="839561" y="1229098"/>
                  <a:pt x="832193" y="1225366"/>
                  <a:pt x="826668" y="1221632"/>
                </a:cubicBezTo>
                <a:cubicBezTo>
                  <a:pt x="813774" y="1210433"/>
                  <a:pt x="811932" y="1189902"/>
                  <a:pt x="822983" y="1176835"/>
                </a:cubicBezTo>
                <a:cubicBezTo>
                  <a:pt x="822983" y="1176835"/>
                  <a:pt x="822983" y="1176835"/>
                  <a:pt x="822983" y="1174970"/>
                </a:cubicBezTo>
                <a:cubicBezTo>
                  <a:pt x="828511" y="1169368"/>
                  <a:pt x="836338" y="1166103"/>
                  <a:pt x="844396" y="1165636"/>
                </a:cubicBezTo>
                <a:close/>
                <a:moveTo>
                  <a:pt x="1485238" y="1164468"/>
                </a:moveTo>
                <a:cubicBezTo>
                  <a:pt x="1493067" y="1165169"/>
                  <a:pt x="1500896" y="1168901"/>
                  <a:pt x="1506420" y="1175435"/>
                </a:cubicBezTo>
                <a:cubicBezTo>
                  <a:pt x="1517473" y="1188502"/>
                  <a:pt x="1515631" y="1209031"/>
                  <a:pt x="1502737" y="1218365"/>
                </a:cubicBezTo>
                <a:cubicBezTo>
                  <a:pt x="1495368" y="1225831"/>
                  <a:pt x="1488002" y="1227698"/>
                  <a:pt x="1480634" y="1227698"/>
                </a:cubicBezTo>
                <a:cubicBezTo>
                  <a:pt x="1471424" y="1227698"/>
                  <a:pt x="1464056" y="1223966"/>
                  <a:pt x="1458530" y="1216498"/>
                </a:cubicBezTo>
                <a:cubicBezTo>
                  <a:pt x="1447478" y="1203433"/>
                  <a:pt x="1449320" y="1184768"/>
                  <a:pt x="1462215" y="1173570"/>
                </a:cubicBezTo>
                <a:cubicBezTo>
                  <a:pt x="1462215" y="1173570"/>
                  <a:pt x="1462215" y="1173570"/>
                  <a:pt x="1464056" y="1171702"/>
                </a:cubicBezTo>
                <a:cubicBezTo>
                  <a:pt x="1469583" y="1166101"/>
                  <a:pt x="1477411" y="1163768"/>
                  <a:pt x="1485238" y="1164468"/>
                </a:cubicBezTo>
                <a:close/>
                <a:moveTo>
                  <a:pt x="3694581" y="1164182"/>
                </a:moveTo>
                <a:cubicBezTo>
                  <a:pt x="3694581" y="1164182"/>
                  <a:pt x="3694581" y="1164182"/>
                  <a:pt x="3696461" y="1164182"/>
                </a:cubicBezTo>
                <a:cubicBezTo>
                  <a:pt x="3696461" y="1164182"/>
                  <a:pt x="3696461" y="1164182"/>
                  <a:pt x="3696461" y="1166022"/>
                </a:cubicBezTo>
                <a:cubicBezTo>
                  <a:pt x="3713373" y="1173383"/>
                  <a:pt x="3720886" y="1189940"/>
                  <a:pt x="3715249" y="1204659"/>
                </a:cubicBezTo>
                <a:cubicBezTo>
                  <a:pt x="3711491" y="1217538"/>
                  <a:pt x="3700219" y="1224898"/>
                  <a:pt x="3687068" y="1224898"/>
                </a:cubicBezTo>
                <a:cubicBezTo>
                  <a:pt x="3683310" y="1224898"/>
                  <a:pt x="3679552" y="1224898"/>
                  <a:pt x="3675795" y="1223058"/>
                </a:cubicBezTo>
                <a:cubicBezTo>
                  <a:pt x="3658885" y="1217538"/>
                  <a:pt x="3649491" y="1199140"/>
                  <a:pt x="3655129" y="1184422"/>
                </a:cubicBezTo>
                <a:cubicBezTo>
                  <a:pt x="3660765" y="1169702"/>
                  <a:pt x="3679552" y="1160502"/>
                  <a:pt x="3694581" y="1164182"/>
                </a:cubicBezTo>
                <a:close/>
                <a:moveTo>
                  <a:pt x="675241" y="1140438"/>
                </a:moveTo>
                <a:cubicBezTo>
                  <a:pt x="683068" y="1139504"/>
                  <a:pt x="691357" y="1141371"/>
                  <a:pt x="697804" y="1146037"/>
                </a:cubicBezTo>
                <a:cubicBezTo>
                  <a:pt x="710698" y="1157235"/>
                  <a:pt x="712539" y="1175905"/>
                  <a:pt x="703330" y="1190838"/>
                </a:cubicBezTo>
                <a:cubicBezTo>
                  <a:pt x="695963" y="1198302"/>
                  <a:pt x="686753" y="1203903"/>
                  <a:pt x="677542" y="1203903"/>
                </a:cubicBezTo>
                <a:cubicBezTo>
                  <a:pt x="670175" y="1203903"/>
                  <a:pt x="664649" y="1200169"/>
                  <a:pt x="659123" y="1196437"/>
                </a:cubicBezTo>
                <a:cubicBezTo>
                  <a:pt x="644388" y="1185237"/>
                  <a:pt x="642546" y="1166569"/>
                  <a:pt x="653598" y="1153504"/>
                </a:cubicBezTo>
                <a:cubicBezTo>
                  <a:pt x="653598" y="1153504"/>
                  <a:pt x="653598" y="1153504"/>
                  <a:pt x="655439" y="1151637"/>
                </a:cubicBezTo>
                <a:cubicBezTo>
                  <a:pt x="660045" y="1145105"/>
                  <a:pt x="667412" y="1141371"/>
                  <a:pt x="675241" y="1140438"/>
                </a:cubicBezTo>
                <a:close/>
                <a:moveTo>
                  <a:pt x="2463150" y="1132504"/>
                </a:moveTo>
                <a:cubicBezTo>
                  <a:pt x="2465003" y="1132504"/>
                  <a:pt x="2468711" y="1132504"/>
                  <a:pt x="2470566" y="1132504"/>
                </a:cubicBezTo>
                <a:cubicBezTo>
                  <a:pt x="2483543" y="1132504"/>
                  <a:pt x="2496519" y="1141838"/>
                  <a:pt x="2500227" y="1154903"/>
                </a:cubicBezTo>
                <a:cubicBezTo>
                  <a:pt x="2505789" y="1171702"/>
                  <a:pt x="2496519" y="1188502"/>
                  <a:pt x="2479835" y="1192234"/>
                </a:cubicBezTo>
                <a:cubicBezTo>
                  <a:pt x="2476127" y="1194099"/>
                  <a:pt x="2472419" y="1194099"/>
                  <a:pt x="2468711" y="1194099"/>
                </a:cubicBezTo>
                <a:cubicBezTo>
                  <a:pt x="2455733" y="1194099"/>
                  <a:pt x="2442756" y="1186635"/>
                  <a:pt x="2439048" y="1173570"/>
                </a:cubicBezTo>
                <a:cubicBezTo>
                  <a:pt x="2437194" y="1164234"/>
                  <a:pt x="2437194" y="1156770"/>
                  <a:pt x="2442756" y="1149303"/>
                </a:cubicBezTo>
                <a:cubicBezTo>
                  <a:pt x="2446464" y="1141838"/>
                  <a:pt x="2452025" y="1136238"/>
                  <a:pt x="2459442" y="1134371"/>
                </a:cubicBezTo>
                <a:cubicBezTo>
                  <a:pt x="2459442" y="1134371"/>
                  <a:pt x="2459442" y="1134371"/>
                  <a:pt x="2463150" y="1132504"/>
                </a:cubicBezTo>
                <a:close/>
                <a:moveTo>
                  <a:pt x="4270841" y="1130404"/>
                </a:moveTo>
                <a:cubicBezTo>
                  <a:pt x="4278721" y="1128770"/>
                  <a:pt x="4287062" y="1130171"/>
                  <a:pt x="4293551" y="1134836"/>
                </a:cubicBezTo>
                <a:cubicBezTo>
                  <a:pt x="4300969" y="1140437"/>
                  <a:pt x="4306529" y="1147903"/>
                  <a:pt x="4308381" y="1155368"/>
                </a:cubicBezTo>
                <a:cubicBezTo>
                  <a:pt x="4310237" y="1164701"/>
                  <a:pt x="4308381" y="1172167"/>
                  <a:pt x="4302819" y="1179634"/>
                </a:cubicBezTo>
                <a:cubicBezTo>
                  <a:pt x="4297261" y="1188967"/>
                  <a:pt x="4287991" y="1192699"/>
                  <a:pt x="4276867" y="1192699"/>
                </a:cubicBezTo>
                <a:cubicBezTo>
                  <a:pt x="4271305" y="1192699"/>
                  <a:pt x="4265743" y="1190833"/>
                  <a:pt x="4260181" y="1187100"/>
                </a:cubicBezTo>
                <a:cubicBezTo>
                  <a:pt x="4245351" y="1177769"/>
                  <a:pt x="4241642" y="1157235"/>
                  <a:pt x="4250912" y="1144170"/>
                </a:cubicBezTo>
                <a:cubicBezTo>
                  <a:pt x="4255547" y="1136703"/>
                  <a:pt x="4262961" y="1132037"/>
                  <a:pt x="4270841" y="1130404"/>
                </a:cubicBezTo>
                <a:close/>
                <a:moveTo>
                  <a:pt x="1304689" y="1123873"/>
                </a:moveTo>
                <a:cubicBezTo>
                  <a:pt x="1312622" y="1124106"/>
                  <a:pt x="1320089" y="1127372"/>
                  <a:pt x="1325688" y="1132972"/>
                </a:cubicBezTo>
                <a:cubicBezTo>
                  <a:pt x="1336887" y="1146037"/>
                  <a:pt x="1336887" y="1164702"/>
                  <a:pt x="1323822" y="1177769"/>
                </a:cubicBezTo>
                <a:cubicBezTo>
                  <a:pt x="1316356" y="1183368"/>
                  <a:pt x="1308890" y="1187101"/>
                  <a:pt x="1301424" y="1187101"/>
                </a:cubicBezTo>
                <a:cubicBezTo>
                  <a:pt x="1292091" y="1187101"/>
                  <a:pt x="1284625" y="1183368"/>
                  <a:pt x="1279025" y="1175902"/>
                </a:cubicBezTo>
                <a:cubicBezTo>
                  <a:pt x="1273426" y="1170302"/>
                  <a:pt x="1269693" y="1162836"/>
                  <a:pt x="1269693" y="1153503"/>
                </a:cubicBezTo>
                <a:cubicBezTo>
                  <a:pt x="1271560" y="1146037"/>
                  <a:pt x="1273426" y="1138571"/>
                  <a:pt x="1279025" y="1132972"/>
                </a:cubicBezTo>
                <a:cubicBezTo>
                  <a:pt x="1279025" y="1132972"/>
                  <a:pt x="1279025" y="1132972"/>
                  <a:pt x="1280892" y="1132972"/>
                </a:cubicBezTo>
                <a:cubicBezTo>
                  <a:pt x="1288359" y="1126438"/>
                  <a:pt x="1296758" y="1123638"/>
                  <a:pt x="1304689" y="1123873"/>
                </a:cubicBezTo>
                <a:close/>
                <a:moveTo>
                  <a:pt x="1799250" y="1120606"/>
                </a:moveTo>
                <a:cubicBezTo>
                  <a:pt x="1806898" y="1122238"/>
                  <a:pt x="1813850" y="1126906"/>
                  <a:pt x="1818485" y="1134371"/>
                </a:cubicBezTo>
                <a:cubicBezTo>
                  <a:pt x="1824047" y="1139971"/>
                  <a:pt x="1824047" y="1149303"/>
                  <a:pt x="1824047" y="1156770"/>
                </a:cubicBezTo>
                <a:cubicBezTo>
                  <a:pt x="1822193" y="1166101"/>
                  <a:pt x="1816631" y="1171702"/>
                  <a:pt x="1809216" y="1177302"/>
                </a:cubicBezTo>
                <a:cubicBezTo>
                  <a:pt x="1803654" y="1181036"/>
                  <a:pt x="1798093" y="1182902"/>
                  <a:pt x="1790677" y="1182902"/>
                </a:cubicBezTo>
                <a:cubicBezTo>
                  <a:pt x="1781407" y="1182902"/>
                  <a:pt x="1772139" y="1177302"/>
                  <a:pt x="1766576" y="1169834"/>
                </a:cubicBezTo>
                <a:cubicBezTo>
                  <a:pt x="1755454" y="1154903"/>
                  <a:pt x="1761014" y="1136238"/>
                  <a:pt x="1773992" y="1126905"/>
                </a:cubicBezTo>
                <a:cubicBezTo>
                  <a:pt x="1773992" y="1126905"/>
                  <a:pt x="1773992" y="1126905"/>
                  <a:pt x="1775845" y="1125038"/>
                </a:cubicBezTo>
                <a:cubicBezTo>
                  <a:pt x="1783261" y="1120372"/>
                  <a:pt x="1791604" y="1118972"/>
                  <a:pt x="1799250" y="1120606"/>
                </a:cubicBezTo>
                <a:close/>
                <a:moveTo>
                  <a:pt x="3546091" y="1117986"/>
                </a:moveTo>
                <a:cubicBezTo>
                  <a:pt x="3546091" y="1117986"/>
                  <a:pt x="3546091" y="1117986"/>
                  <a:pt x="3544237" y="1125345"/>
                </a:cubicBezTo>
                <a:cubicBezTo>
                  <a:pt x="3544237" y="1125345"/>
                  <a:pt x="3544237" y="1125345"/>
                  <a:pt x="3547944" y="1119826"/>
                </a:cubicBezTo>
                <a:cubicBezTo>
                  <a:pt x="3562776" y="1123506"/>
                  <a:pt x="3573899" y="1140064"/>
                  <a:pt x="3568337" y="1156622"/>
                </a:cubicBezTo>
                <a:cubicBezTo>
                  <a:pt x="3564629" y="1169502"/>
                  <a:pt x="3553507" y="1178702"/>
                  <a:pt x="3538674" y="1178702"/>
                </a:cubicBezTo>
                <a:cubicBezTo>
                  <a:pt x="3536820" y="1178702"/>
                  <a:pt x="3533113" y="1178702"/>
                  <a:pt x="3531259" y="1178702"/>
                </a:cubicBezTo>
                <a:cubicBezTo>
                  <a:pt x="3521990" y="1175022"/>
                  <a:pt x="3514575" y="1171341"/>
                  <a:pt x="3510868" y="1163982"/>
                </a:cubicBezTo>
                <a:cubicBezTo>
                  <a:pt x="3507158" y="1156622"/>
                  <a:pt x="3505304" y="1147424"/>
                  <a:pt x="3507158" y="1140064"/>
                </a:cubicBezTo>
                <a:cubicBezTo>
                  <a:pt x="3512720" y="1123506"/>
                  <a:pt x="3529405" y="1114307"/>
                  <a:pt x="3546091" y="1117986"/>
                </a:cubicBezTo>
                <a:close/>
                <a:moveTo>
                  <a:pt x="2134120" y="1108104"/>
                </a:moveTo>
                <a:cubicBezTo>
                  <a:pt x="2141354" y="1110845"/>
                  <a:pt x="2147419" y="1116328"/>
                  <a:pt x="2151152" y="1123638"/>
                </a:cubicBezTo>
                <a:cubicBezTo>
                  <a:pt x="2158619" y="1138260"/>
                  <a:pt x="2151152" y="1156535"/>
                  <a:pt x="2136220" y="1163847"/>
                </a:cubicBezTo>
                <a:cubicBezTo>
                  <a:pt x="2130621" y="1167501"/>
                  <a:pt x="2125022" y="1167501"/>
                  <a:pt x="2121289" y="1167501"/>
                </a:cubicBezTo>
                <a:cubicBezTo>
                  <a:pt x="2110088" y="1167501"/>
                  <a:pt x="2098889" y="1162019"/>
                  <a:pt x="2093290" y="1151053"/>
                </a:cubicBezTo>
                <a:cubicBezTo>
                  <a:pt x="2085824" y="1136432"/>
                  <a:pt x="2091425" y="1118156"/>
                  <a:pt x="2108222" y="1110845"/>
                </a:cubicBezTo>
                <a:cubicBezTo>
                  <a:pt x="2108222" y="1110845"/>
                  <a:pt x="2108222" y="1110845"/>
                  <a:pt x="2110088" y="1109018"/>
                </a:cubicBezTo>
                <a:cubicBezTo>
                  <a:pt x="2118488" y="1105362"/>
                  <a:pt x="2126887" y="1105362"/>
                  <a:pt x="2134120" y="1108104"/>
                </a:cubicBezTo>
                <a:close/>
                <a:moveTo>
                  <a:pt x="4486353" y="1101239"/>
                </a:moveTo>
                <a:cubicBezTo>
                  <a:pt x="4494341" y="1100307"/>
                  <a:pt x="4502801" y="1102174"/>
                  <a:pt x="4509381" y="1106839"/>
                </a:cubicBezTo>
                <a:cubicBezTo>
                  <a:pt x="4518780" y="1112438"/>
                  <a:pt x="4522541" y="1119904"/>
                  <a:pt x="4522541" y="1129237"/>
                </a:cubicBezTo>
                <a:cubicBezTo>
                  <a:pt x="4524419" y="1136703"/>
                  <a:pt x="4522541" y="1146036"/>
                  <a:pt x="4516899" y="1151635"/>
                </a:cubicBezTo>
                <a:cubicBezTo>
                  <a:pt x="4511260" y="1159102"/>
                  <a:pt x="4501861" y="1164701"/>
                  <a:pt x="4492461" y="1164701"/>
                </a:cubicBezTo>
                <a:cubicBezTo>
                  <a:pt x="4484941" y="1164701"/>
                  <a:pt x="4479304" y="1160969"/>
                  <a:pt x="4473663" y="1157235"/>
                </a:cubicBezTo>
                <a:cubicBezTo>
                  <a:pt x="4464265" y="1151635"/>
                  <a:pt x="4460504" y="1144170"/>
                  <a:pt x="4460504" y="1134836"/>
                </a:cubicBezTo>
                <a:cubicBezTo>
                  <a:pt x="4458625" y="1127372"/>
                  <a:pt x="4460504" y="1119904"/>
                  <a:pt x="4466143" y="1112438"/>
                </a:cubicBezTo>
                <a:cubicBezTo>
                  <a:pt x="4470845" y="1105906"/>
                  <a:pt x="4478363" y="1102174"/>
                  <a:pt x="4486353" y="1101239"/>
                </a:cubicBezTo>
                <a:close/>
                <a:moveTo>
                  <a:pt x="3908551" y="1099840"/>
                </a:moveTo>
                <a:cubicBezTo>
                  <a:pt x="3916199" y="1097040"/>
                  <a:pt x="3925004" y="1097040"/>
                  <a:pt x="3932421" y="1100774"/>
                </a:cubicBezTo>
                <a:cubicBezTo>
                  <a:pt x="3932421" y="1100774"/>
                  <a:pt x="3932421" y="1100774"/>
                  <a:pt x="3934274" y="1100774"/>
                </a:cubicBezTo>
                <a:cubicBezTo>
                  <a:pt x="3949106" y="1108239"/>
                  <a:pt x="3954667" y="1126905"/>
                  <a:pt x="3949106" y="1143704"/>
                </a:cubicBezTo>
                <a:cubicBezTo>
                  <a:pt x="3943543" y="1153036"/>
                  <a:pt x="3932421" y="1160502"/>
                  <a:pt x="3919442" y="1160502"/>
                </a:cubicBezTo>
                <a:cubicBezTo>
                  <a:pt x="3915734" y="1160502"/>
                  <a:pt x="3912028" y="1160502"/>
                  <a:pt x="3906466" y="1158635"/>
                </a:cubicBezTo>
                <a:cubicBezTo>
                  <a:pt x="3899049" y="1153036"/>
                  <a:pt x="3891634" y="1147436"/>
                  <a:pt x="3889780" y="1139971"/>
                </a:cubicBezTo>
                <a:cubicBezTo>
                  <a:pt x="3886072" y="1132504"/>
                  <a:pt x="3887926" y="1123173"/>
                  <a:pt x="3891634" y="1115705"/>
                </a:cubicBezTo>
                <a:cubicBezTo>
                  <a:pt x="3894416" y="1108241"/>
                  <a:pt x="3900904" y="1102640"/>
                  <a:pt x="3908551" y="1099840"/>
                </a:cubicBezTo>
                <a:close/>
                <a:moveTo>
                  <a:pt x="2620806" y="1093308"/>
                </a:moveTo>
                <a:cubicBezTo>
                  <a:pt x="2635638" y="1093308"/>
                  <a:pt x="2648616" y="1104425"/>
                  <a:pt x="2650469" y="1117394"/>
                </a:cubicBezTo>
                <a:cubicBezTo>
                  <a:pt x="2654177" y="1134069"/>
                  <a:pt x="2643054" y="1150745"/>
                  <a:pt x="2626368" y="1154450"/>
                </a:cubicBezTo>
                <a:cubicBezTo>
                  <a:pt x="2622659" y="1156303"/>
                  <a:pt x="2620806" y="1156303"/>
                  <a:pt x="2618953" y="1156303"/>
                </a:cubicBezTo>
                <a:cubicBezTo>
                  <a:pt x="2604120" y="1156303"/>
                  <a:pt x="2591143" y="1145186"/>
                  <a:pt x="2589290" y="1132217"/>
                </a:cubicBezTo>
                <a:cubicBezTo>
                  <a:pt x="2585582" y="1115541"/>
                  <a:pt x="2594852" y="1098866"/>
                  <a:pt x="2611536" y="1095160"/>
                </a:cubicBezTo>
                <a:cubicBezTo>
                  <a:pt x="2611536" y="1095160"/>
                  <a:pt x="2611536" y="1095160"/>
                  <a:pt x="2613391" y="1095160"/>
                </a:cubicBezTo>
                <a:cubicBezTo>
                  <a:pt x="2615244" y="1093308"/>
                  <a:pt x="2618953" y="1093308"/>
                  <a:pt x="2620806" y="1093308"/>
                </a:cubicBezTo>
                <a:close/>
                <a:moveTo>
                  <a:pt x="1125500" y="1084910"/>
                </a:moveTo>
                <a:cubicBezTo>
                  <a:pt x="1133605" y="1084910"/>
                  <a:pt x="1141480" y="1088175"/>
                  <a:pt x="1147038" y="1093776"/>
                </a:cubicBezTo>
                <a:cubicBezTo>
                  <a:pt x="1152598" y="1099375"/>
                  <a:pt x="1156303" y="1106839"/>
                  <a:pt x="1156303" y="1116173"/>
                </a:cubicBezTo>
                <a:cubicBezTo>
                  <a:pt x="1156303" y="1123638"/>
                  <a:pt x="1152598" y="1132972"/>
                  <a:pt x="1147038" y="1138571"/>
                </a:cubicBezTo>
                <a:cubicBezTo>
                  <a:pt x="1139628" y="1144170"/>
                  <a:pt x="1132216" y="1147904"/>
                  <a:pt x="1122952" y="1147904"/>
                </a:cubicBezTo>
                <a:cubicBezTo>
                  <a:pt x="1115541" y="1147904"/>
                  <a:pt x="1108130" y="1144170"/>
                  <a:pt x="1102572" y="1138571"/>
                </a:cubicBezTo>
                <a:cubicBezTo>
                  <a:pt x="1095160" y="1132972"/>
                  <a:pt x="1093308" y="1125505"/>
                  <a:pt x="1093308" y="1118040"/>
                </a:cubicBezTo>
                <a:cubicBezTo>
                  <a:pt x="1093308" y="1108706"/>
                  <a:pt x="1095160" y="1101240"/>
                  <a:pt x="1102572" y="1095641"/>
                </a:cubicBezTo>
                <a:cubicBezTo>
                  <a:pt x="1109057" y="1088175"/>
                  <a:pt x="1117394" y="1084908"/>
                  <a:pt x="1125500" y="1084910"/>
                </a:cubicBezTo>
                <a:close/>
                <a:moveTo>
                  <a:pt x="3391914" y="1084389"/>
                </a:moveTo>
                <a:cubicBezTo>
                  <a:pt x="3401248" y="1086229"/>
                  <a:pt x="3408712" y="1089909"/>
                  <a:pt x="3414313" y="1097268"/>
                </a:cubicBezTo>
                <a:cubicBezTo>
                  <a:pt x="3418044" y="1102788"/>
                  <a:pt x="3419911" y="1111986"/>
                  <a:pt x="3418044" y="1119345"/>
                </a:cubicBezTo>
                <a:cubicBezTo>
                  <a:pt x="3416178" y="1134066"/>
                  <a:pt x="3403112" y="1145104"/>
                  <a:pt x="3388180" y="1145104"/>
                </a:cubicBezTo>
                <a:cubicBezTo>
                  <a:pt x="3386313" y="1145104"/>
                  <a:pt x="3384448" y="1145104"/>
                  <a:pt x="3382581" y="1145104"/>
                </a:cubicBezTo>
                <a:cubicBezTo>
                  <a:pt x="3363915" y="1141424"/>
                  <a:pt x="3352716" y="1124865"/>
                  <a:pt x="3356449" y="1108307"/>
                </a:cubicBezTo>
                <a:cubicBezTo>
                  <a:pt x="3358317" y="1091747"/>
                  <a:pt x="3375115" y="1080709"/>
                  <a:pt x="3391914" y="1084389"/>
                </a:cubicBezTo>
                <a:close/>
                <a:moveTo>
                  <a:pt x="4697287" y="1079076"/>
                </a:moveTo>
                <a:cubicBezTo>
                  <a:pt x="4705271" y="1078376"/>
                  <a:pt x="4713255" y="1080709"/>
                  <a:pt x="4718893" y="1086308"/>
                </a:cubicBezTo>
                <a:cubicBezTo>
                  <a:pt x="4733922" y="1099375"/>
                  <a:pt x="4735802" y="1118040"/>
                  <a:pt x="4724528" y="1131105"/>
                </a:cubicBezTo>
                <a:cubicBezTo>
                  <a:pt x="4718893" y="1138571"/>
                  <a:pt x="4709497" y="1142303"/>
                  <a:pt x="4700105" y="1142303"/>
                </a:cubicBezTo>
                <a:cubicBezTo>
                  <a:pt x="4692589" y="1142303"/>
                  <a:pt x="4685074" y="1140437"/>
                  <a:pt x="4679437" y="1134838"/>
                </a:cubicBezTo>
                <a:cubicBezTo>
                  <a:pt x="4666285" y="1121772"/>
                  <a:pt x="4664405" y="1103107"/>
                  <a:pt x="4675679" y="1090042"/>
                </a:cubicBezTo>
                <a:cubicBezTo>
                  <a:pt x="4681315" y="1083509"/>
                  <a:pt x="4689301" y="1079776"/>
                  <a:pt x="4697287" y="1079076"/>
                </a:cubicBezTo>
                <a:close/>
                <a:moveTo>
                  <a:pt x="1609118" y="1068576"/>
                </a:moveTo>
                <a:cubicBezTo>
                  <a:pt x="1616996" y="1069975"/>
                  <a:pt x="1624413" y="1074175"/>
                  <a:pt x="1629047" y="1080708"/>
                </a:cubicBezTo>
                <a:cubicBezTo>
                  <a:pt x="1634609" y="1088175"/>
                  <a:pt x="1636463" y="1095640"/>
                  <a:pt x="1634609" y="1103106"/>
                </a:cubicBezTo>
                <a:cubicBezTo>
                  <a:pt x="1632755" y="1112438"/>
                  <a:pt x="1629047" y="1119904"/>
                  <a:pt x="1623486" y="1123638"/>
                </a:cubicBezTo>
                <a:cubicBezTo>
                  <a:pt x="1616069" y="1129237"/>
                  <a:pt x="1610507" y="1131104"/>
                  <a:pt x="1603093" y="1131104"/>
                </a:cubicBezTo>
                <a:cubicBezTo>
                  <a:pt x="1593823" y="1131104"/>
                  <a:pt x="1584554" y="1127372"/>
                  <a:pt x="1577138" y="1118038"/>
                </a:cubicBezTo>
                <a:cubicBezTo>
                  <a:pt x="1567868" y="1104973"/>
                  <a:pt x="1571576" y="1086308"/>
                  <a:pt x="1584554" y="1075109"/>
                </a:cubicBezTo>
                <a:cubicBezTo>
                  <a:pt x="1584554" y="1075109"/>
                  <a:pt x="1584554" y="1075109"/>
                  <a:pt x="1586407" y="1073242"/>
                </a:cubicBezTo>
                <a:cubicBezTo>
                  <a:pt x="1592897" y="1068576"/>
                  <a:pt x="1601240" y="1067176"/>
                  <a:pt x="1609118" y="1068576"/>
                </a:cubicBezTo>
                <a:close/>
                <a:moveTo>
                  <a:pt x="2766431" y="1067204"/>
                </a:moveTo>
                <a:cubicBezTo>
                  <a:pt x="2766431" y="1067204"/>
                  <a:pt x="2766431" y="1067204"/>
                  <a:pt x="2768285" y="1067204"/>
                </a:cubicBezTo>
                <a:cubicBezTo>
                  <a:pt x="2784971" y="1065309"/>
                  <a:pt x="2799802" y="1078568"/>
                  <a:pt x="2801656" y="1093719"/>
                </a:cubicBezTo>
                <a:cubicBezTo>
                  <a:pt x="2805363" y="1112659"/>
                  <a:pt x="2792386" y="1127810"/>
                  <a:pt x="2775702" y="1129705"/>
                </a:cubicBezTo>
                <a:cubicBezTo>
                  <a:pt x="2771993" y="1129705"/>
                  <a:pt x="2771993" y="1129705"/>
                  <a:pt x="2770139" y="1129705"/>
                </a:cubicBezTo>
                <a:cubicBezTo>
                  <a:pt x="2755308" y="1129705"/>
                  <a:pt x="2742331" y="1118340"/>
                  <a:pt x="2740476" y="1103189"/>
                </a:cubicBezTo>
                <a:cubicBezTo>
                  <a:pt x="2736769" y="1086144"/>
                  <a:pt x="2749745" y="1070992"/>
                  <a:pt x="2766431" y="1067204"/>
                </a:cubicBezTo>
                <a:close/>
                <a:moveTo>
                  <a:pt x="5812971" y="1066126"/>
                </a:moveTo>
                <a:lnTo>
                  <a:pt x="5812971" y="1125937"/>
                </a:lnTo>
                <a:lnTo>
                  <a:pt x="5792791" y="1117707"/>
                </a:lnTo>
                <a:cubicBezTo>
                  <a:pt x="5781513" y="1104828"/>
                  <a:pt x="5781513" y="1086429"/>
                  <a:pt x="5792791" y="1073550"/>
                </a:cubicBezTo>
                <a:cubicBezTo>
                  <a:pt x="5792791" y="1073550"/>
                  <a:pt x="5792791" y="1073550"/>
                  <a:pt x="5794669" y="1071710"/>
                </a:cubicBezTo>
                <a:close/>
                <a:moveTo>
                  <a:pt x="4901219" y="1063677"/>
                </a:moveTo>
                <a:cubicBezTo>
                  <a:pt x="4909385" y="1063444"/>
                  <a:pt x="4917785" y="1066243"/>
                  <a:pt x="4924318" y="1072777"/>
                </a:cubicBezTo>
                <a:cubicBezTo>
                  <a:pt x="4937383" y="1085842"/>
                  <a:pt x="4937383" y="1104507"/>
                  <a:pt x="4926185" y="1117572"/>
                </a:cubicBezTo>
                <a:cubicBezTo>
                  <a:pt x="4918717" y="1123173"/>
                  <a:pt x="4911251" y="1126905"/>
                  <a:pt x="4903785" y="1126905"/>
                </a:cubicBezTo>
                <a:cubicBezTo>
                  <a:pt x="4894453" y="1126905"/>
                  <a:pt x="4886989" y="1123173"/>
                  <a:pt x="4881388" y="1117572"/>
                </a:cubicBezTo>
                <a:cubicBezTo>
                  <a:pt x="4873923" y="1110106"/>
                  <a:pt x="4870189" y="1102640"/>
                  <a:pt x="4870189" y="1095174"/>
                </a:cubicBezTo>
                <a:cubicBezTo>
                  <a:pt x="4870189" y="1085842"/>
                  <a:pt x="4873923" y="1078376"/>
                  <a:pt x="4879523" y="1072777"/>
                </a:cubicBezTo>
                <a:cubicBezTo>
                  <a:pt x="4885121" y="1067176"/>
                  <a:pt x="4893054" y="1063911"/>
                  <a:pt x="4901219" y="1063677"/>
                </a:cubicBezTo>
                <a:close/>
                <a:moveTo>
                  <a:pt x="3236254" y="1061604"/>
                </a:moveTo>
                <a:cubicBezTo>
                  <a:pt x="3254531" y="1063499"/>
                  <a:pt x="3267325" y="1078650"/>
                  <a:pt x="3265497" y="1095695"/>
                </a:cubicBezTo>
                <a:cubicBezTo>
                  <a:pt x="3263670" y="1112741"/>
                  <a:pt x="3250875" y="1124105"/>
                  <a:pt x="3234427" y="1124105"/>
                </a:cubicBezTo>
                <a:cubicBezTo>
                  <a:pt x="3234427" y="1124105"/>
                  <a:pt x="3232600" y="1124105"/>
                  <a:pt x="3232600" y="1124105"/>
                </a:cubicBezTo>
                <a:cubicBezTo>
                  <a:pt x="3232600" y="1124105"/>
                  <a:pt x="3232600" y="1124105"/>
                  <a:pt x="3230771" y="1124105"/>
                </a:cubicBezTo>
                <a:cubicBezTo>
                  <a:pt x="3214323" y="1122211"/>
                  <a:pt x="3201529" y="1107060"/>
                  <a:pt x="3203357" y="1088120"/>
                </a:cubicBezTo>
                <a:cubicBezTo>
                  <a:pt x="3205185" y="1071074"/>
                  <a:pt x="3219807" y="1059710"/>
                  <a:pt x="3236254" y="1061604"/>
                </a:cubicBezTo>
                <a:close/>
                <a:moveTo>
                  <a:pt x="5617495" y="1054346"/>
                </a:moveTo>
                <a:cubicBezTo>
                  <a:pt x="5625545" y="1054111"/>
                  <a:pt x="5633363" y="1056911"/>
                  <a:pt x="5638884" y="1062511"/>
                </a:cubicBezTo>
                <a:cubicBezTo>
                  <a:pt x="5644404" y="1068111"/>
                  <a:pt x="5648083" y="1075577"/>
                  <a:pt x="5648083" y="1084910"/>
                </a:cubicBezTo>
                <a:cubicBezTo>
                  <a:pt x="5649923" y="1092375"/>
                  <a:pt x="5646243" y="1099841"/>
                  <a:pt x="5640724" y="1107307"/>
                </a:cubicBezTo>
                <a:cubicBezTo>
                  <a:pt x="5633363" y="1114773"/>
                  <a:pt x="5626004" y="1118507"/>
                  <a:pt x="5616805" y="1118507"/>
                </a:cubicBezTo>
                <a:cubicBezTo>
                  <a:pt x="5609446" y="1118507"/>
                  <a:pt x="5602087" y="1114773"/>
                  <a:pt x="5596567" y="1109174"/>
                </a:cubicBezTo>
                <a:cubicBezTo>
                  <a:pt x="5591047" y="1103575"/>
                  <a:pt x="5587367" y="1096108"/>
                  <a:pt x="5587367" y="1086776"/>
                </a:cubicBezTo>
                <a:cubicBezTo>
                  <a:pt x="5585529" y="1079309"/>
                  <a:pt x="5589209" y="1071843"/>
                  <a:pt x="5594727" y="1064377"/>
                </a:cubicBezTo>
                <a:cubicBezTo>
                  <a:pt x="5601167" y="1057845"/>
                  <a:pt x="5609446" y="1054578"/>
                  <a:pt x="5617495" y="1054346"/>
                </a:cubicBezTo>
                <a:close/>
                <a:moveTo>
                  <a:pt x="5101396" y="1054346"/>
                </a:moveTo>
                <a:cubicBezTo>
                  <a:pt x="5109271" y="1054578"/>
                  <a:pt x="5117145" y="1057845"/>
                  <a:pt x="5122704" y="1064377"/>
                </a:cubicBezTo>
                <a:cubicBezTo>
                  <a:pt x="5130115" y="1071843"/>
                  <a:pt x="5131967" y="1079309"/>
                  <a:pt x="5131967" y="1086776"/>
                </a:cubicBezTo>
                <a:cubicBezTo>
                  <a:pt x="5131967" y="1096108"/>
                  <a:pt x="5128261" y="1103575"/>
                  <a:pt x="5122704" y="1109174"/>
                </a:cubicBezTo>
                <a:cubicBezTo>
                  <a:pt x="5117145" y="1114773"/>
                  <a:pt x="5109733" y="1118507"/>
                  <a:pt x="5102321" y="1118507"/>
                </a:cubicBezTo>
                <a:cubicBezTo>
                  <a:pt x="5093059" y="1118507"/>
                  <a:pt x="5083793" y="1114773"/>
                  <a:pt x="5078235" y="1107307"/>
                </a:cubicBezTo>
                <a:cubicBezTo>
                  <a:pt x="5072677" y="1099841"/>
                  <a:pt x="5068971" y="1092375"/>
                  <a:pt x="5068971" y="1084910"/>
                </a:cubicBezTo>
                <a:cubicBezTo>
                  <a:pt x="5068971" y="1075577"/>
                  <a:pt x="5072677" y="1068111"/>
                  <a:pt x="5080088" y="1062511"/>
                </a:cubicBezTo>
                <a:cubicBezTo>
                  <a:pt x="5085647" y="1056911"/>
                  <a:pt x="5093522" y="1054111"/>
                  <a:pt x="5101396" y="1054346"/>
                </a:cubicBezTo>
                <a:close/>
                <a:moveTo>
                  <a:pt x="2922994" y="1052711"/>
                </a:moveTo>
                <a:cubicBezTo>
                  <a:pt x="2922994" y="1052711"/>
                  <a:pt x="2922994" y="1052711"/>
                  <a:pt x="2926673" y="1052711"/>
                </a:cubicBezTo>
                <a:cubicBezTo>
                  <a:pt x="2943233" y="1052711"/>
                  <a:pt x="2956111" y="1065681"/>
                  <a:pt x="2957951" y="1082357"/>
                </a:cubicBezTo>
                <a:cubicBezTo>
                  <a:pt x="2957951" y="1099031"/>
                  <a:pt x="2945071" y="1113854"/>
                  <a:pt x="2928513" y="1115707"/>
                </a:cubicBezTo>
                <a:cubicBezTo>
                  <a:pt x="2928513" y="1115707"/>
                  <a:pt x="2928513" y="1115707"/>
                  <a:pt x="2924833" y="1115707"/>
                </a:cubicBezTo>
                <a:cubicBezTo>
                  <a:pt x="2908274" y="1115707"/>
                  <a:pt x="2895396" y="1102736"/>
                  <a:pt x="2893555" y="1086062"/>
                </a:cubicBezTo>
                <a:cubicBezTo>
                  <a:pt x="2893555" y="1076799"/>
                  <a:pt x="2897235" y="1069387"/>
                  <a:pt x="2902756" y="1063829"/>
                </a:cubicBezTo>
                <a:cubicBezTo>
                  <a:pt x="2908274" y="1058269"/>
                  <a:pt x="2915635" y="1054564"/>
                  <a:pt x="2922994" y="1052711"/>
                </a:cubicBezTo>
                <a:close/>
                <a:moveTo>
                  <a:pt x="3078589" y="1051311"/>
                </a:moveTo>
                <a:cubicBezTo>
                  <a:pt x="3078589" y="1051311"/>
                  <a:pt x="3078589" y="1051311"/>
                  <a:pt x="3080440" y="1051311"/>
                </a:cubicBezTo>
                <a:cubicBezTo>
                  <a:pt x="3089705" y="1051311"/>
                  <a:pt x="3097116" y="1055016"/>
                  <a:pt x="3102675" y="1060575"/>
                </a:cubicBezTo>
                <a:cubicBezTo>
                  <a:pt x="3108232" y="1067987"/>
                  <a:pt x="3111939" y="1075397"/>
                  <a:pt x="3111939" y="1082808"/>
                </a:cubicBezTo>
                <a:cubicBezTo>
                  <a:pt x="3111939" y="1099484"/>
                  <a:pt x="3097116" y="1114307"/>
                  <a:pt x="3080440" y="1114307"/>
                </a:cubicBezTo>
                <a:cubicBezTo>
                  <a:pt x="3061912" y="1112454"/>
                  <a:pt x="3048943" y="1099484"/>
                  <a:pt x="3048943" y="1080955"/>
                </a:cubicBezTo>
                <a:cubicBezTo>
                  <a:pt x="3048943" y="1064281"/>
                  <a:pt x="3061912" y="1051311"/>
                  <a:pt x="3078589" y="1051311"/>
                </a:cubicBezTo>
                <a:close/>
                <a:moveTo>
                  <a:pt x="4137021" y="1050022"/>
                </a:moveTo>
                <a:cubicBezTo>
                  <a:pt x="4144611" y="1047966"/>
                  <a:pt x="4152890" y="1048880"/>
                  <a:pt x="4160248" y="1053450"/>
                </a:cubicBezTo>
                <a:cubicBezTo>
                  <a:pt x="4169449" y="1057105"/>
                  <a:pt x="4174968" y="1064415"/>
                  <a:pt x="4176808" y="1071727"/>
                </a:cubicBezTo>
                <a:cubicBezTo>
                  <a:pt x="4178648" y="1079036"/>
                  <a:pt x="4176808" y="1088175"/>
                  <a:pt x="4173127" y="1095485"/>
                </a:cubicBezTo>
                <a:cubicBezTo>
                  <a:pt x="4167609" y="1104623"/>
                  <a:pt x="4158409" y="1110106"/>
                  <a:pt x="4147371" y="1110106"/>
                </a:cubicBezTo>
                <a:cubicBezTo>
                  <a:pt x="4141851" y="1110106"/>
                  <a:pt x="4136331" y="1108278"/>
                  <a:pt x="4130813" y="1106451"/>
                </a:cubicBezTo>
                <a:cubicBezTo>
                  <a:pt x="4123452" y="1100968"/>
                  <a:pt x="4117932" y="1095485"/>
                  <a:pt x="4116093" y="1086347"/>
                </a:cubicBezTo>
                <a:cubicBezTo>
                  <a:pt x="4114254" y="1079036"/>
                  <a:pt x="4114254" y="1071727"/>
                  <a:pt x="4117932" y="1064415"/>
                </a:cubicBezTo>
                <a:cubicBezTo>
                  <a:pt x="4122534" y="1057105"/>
                  <a:pt x="4129432" y="1052078"/>
                  <a:pt x="4137021" y="1050022"/>
                </a:cubicBezTo>
                <a:close/>
                <a:moveTo>
                  <a:pt x="948187" y="1049931"/>
                </a:moveTo>
                <a:cubicBezTo>
                  <a:pt x="956586" y="1049931"/>
                  <a:pt x="964986" y="1052751"/>
                  <a:pt x="970586" y="1058391"/>
                </a:cubicBezTo>
                <a:cubicBezTo>
                  <a:pt x="976185" y="1064030"/>
                  <a:pt x="979918" y="1071551"/>
                  <a:pt x="979918" y="1079069"/>
                </a:cubicBezTo>
                <a:cubicBezTo>
                  <a:pt x="979918" y="1088469"/>
                  <a:pt x="978051" y="1095989"/>
                  <a:pt x="972452" y="1101627"/>
                </a:cubicBezTo>
                <a:cubicBezTo>
                  <a:pt x="964986" y="1109147"/>
                  <a:pt x="957520" y="1112906"/>
                  <a:pt x="948187" y="1112906"/>
                </a:cubicBezTo>
                <a:cubicBezTo>
                  <a:pt x="940721" y="1112906"/>
                  <a:pt x="933255" y="1111027"/>
                  <a:pt x="927655" y="1105388"/>
                </a:cubicBezTo>
                <a:cubicBezTo>
                  <a:pt x="914590" y="1092228"/>
                  <a:pt x="912723" y="1073429"/>
                  <a:pt x="925789" y="1060272"/>
                </a:cubicBezTo>
                <a:cubicBezTo>
                  <a:pt x="925789" y="1060272"/>
                  <a:pt x="925789" y="1060272"/>
                  <a:pt x="925789" y="1058391"/>
                </a:cubicBezTo>
                <a:cubicBezTo>
                  <a:pt x="931388" y="1052751"/>
                  <a:pt x="939788" y="1049931"/>
                  <a:pt x="948187" y="1049931"/>
                </a:cubicBezTo>
                <a:close/>
                <a:moveTo>
                  <a:pt x="2250405" y="1047579"/>
                </a:moveTo>
                <a:cubicBezTo>
                  <a:pt x="2250405" y="1047579"/>
                  <a:pt x="2250405" y="1047579"/>
                  <a:pt x="2252259" y="1047579"/>
                </a:cubicBezTo>
                <a:cubicBezTo>
                  <a:pt x="2260602" y="1043845"/>
                  <a:pt x="2268945" y="1044312"/>
                  <a:pt x="2276129" y="1047579"/>
                </a:cubicBezTo>
                <a:cubicBezTo>
                  <a:pt x="2283313" y="1050844"/>
                  <a:pt x="2289337" y="1056910"/>
                  <a:pt x="2293047" y="1064377"/>
                </a:cubicBezTo>
                <a:cubicBezTo>
                  <a:pt x="2298607" y="1081176"/>
                  <a:pt x="2291191" y="1097975"/>
                  <a:pt x="2274507" y="1105439"/>
                </a:cubicBezTo>
                <a:cubicBezTo>
                  <a:pt x="2270798" y="1107306"/>
                  <a:pt x="2265236" y="1107306"/>
                  <a:pt x="2261529" y="1107306"/>
                </a:cubicBezTo>
                <a:cubicBezTo>
                  <a:pt x="2248551" y="1107306"/>
                  <a:pt x="2237429" y="1099840"/>
                  <a:pt x="2233721" y="1086775"/>
                </a:cubicBezTo>
                <a:cubicBezTo>
                  <a:pt x="2230013" y="1079309"/>
                  <a:pt x="2230013" y="1071842"/>
                  <a:pt x="2233721" y="1064377"/>
                </a:cubicBezTo>
                <a:cubicBezTo>
                  <a:pt x="2237429" y="1056910"/>
                  <a:pt x="2242989" y="1051311"/>
                  <a:pt x="2250405" y="1047579"/>
                </a:cubicBezTo>
                <a:close/>
                <a:moveTo>
                  <a:pt x="5298785" y="1047054"/>
                </a:moveTo>
                <a:cubicBezTo>
                  <a:pt x="5306833" y="1047054"/>
                  <a:pt x="5315113" y="1049797"/>
                  <a:pt x="5321551" y="1055279"/>
                </a:cubicBezTo>
                <a:cubicBezTo>
                  <a:pt x="5327071" y="1062590"/>
                  <a:pt x="5330751" y="1069900"/>
                  <a:pt x="5330751" y="1079037"/>
                </a:cubicBezTo>
                <a:cubicBezTo>
                  <a:pt x="5330751" y="1086348"/>
                  <a:pt x="5327071" y="1095486"/>
                  <a:pt x="5321551" y="1100968"/>
                </a:cubicBezTo>
                <a:cubicBezTo>
                  <a:pt x="5316033" y="1106452"/>
                  <a:pt x="5308673" y="1110108"/>
                  <a:pt x="5299474" y="1110108"/>
                </a:cubicBezTo>
                <a:cubicBezTo>
                  <a:pt x="5292115" y="1110108"/>
                  <a:pt x="5284755" y="1106452"/>
                  <a:pt x="5279235" y="1100968"/>
                </a:cubicBezTo>
                <a:cubicBezTo>
                  <a:pt x="5266357" y="1088176"/>
                  <a:pt x="5266357" y="1068072"/>
                  <a:pt x="5277395" y="1055279"/>
                </a:cubicBezTo>
                <a:cubicBezTo>
                  <a:pt x="5282915" y="1049797"/>
                  <a:pt x="5290735" y="1047054"/>
                  <a:pt x="5298785" y="1047054"/>
                </a:cubicBezTo>
                <a:close/>
                <a:moveTo>
                  <a:pt x="5419867" y="1045684"/>
                </a:moveTo>
                <a:cubicBezTo>
                  <a:pt x="5428092" y="1045684"/>
                  <a:pt x="5436081" y="1048929"/>
                  <a:pt x="5442660" y="1054491"/>
                </a:cubicBezTo>
                <a:cubicBezTo>
                  <a:pt x="5453940" y="1067467"/>
                  <a:pt x="5453940" y="1087861"/>
                  <a:pt x="5442660" y="1098984"/>
                </a:cubicBezTo>
                <a:cubicBezTo>
                  <a:pt x="5435141" y="1106400"/>
                  <a:pt x="5427621" y="1110108"/>
                  <a:pt x="5418223" y="1110108"/>
                </a:cubicBezTo>
                <a:cubicBezTo>
                  <a:pt x="5410703" y="1110108"/>
                  <a:pt x="5403183" y="1106400"/>
                  <a:pt x="5395665" y="1100838"/>
                </a:cubicBezTo>
                <a:cubicBezTo>
                  <a:pt x="5390025" y="1095276"/>
                  <a:pt x="5388145" y="1086006"/>
                  <a:pt x="5388145" y="1078590"/>
                </a:cubicBezTo>
                <a:cubicBezTo>
                  <a:pt x="5388145" y="1069321"/>
                  <a:pt x="5390025" y="1061905"/>
                  <a:pt x="5395665" y="1056343"/>
                </a:cubicBezTo>
                <a:cubicBezTo>
                  <a:pt x="5403183" y="1048929"/>
                  <a:pt x="5411643" y="1045684"/>
                  <a:pt x="5419867" y="1045684"/>
                </a:cubicBezTo>
                <a:close/>
                <a:moveTo>
                  <a:pt x="1934048" y="1040306"/>
                </a:moveTo>
                <a:cubicBezTo>
                  <a:pt x="1941876" y="1042391"/>
                  <a:pt x="1948783" y="1047490"/>
                  <a:pt x="1952466" y="1054905"/>
                </a:cubicBezTo>
                <a:cubicBezTo>
                  <a:pt x="1959835" y="1069737"/>
                  <a:pt x="1956151" y="1088276"/>
                  <a:pt x="1941417" y="1097545"/>
                </a:cubicBezTo>
                <a:cubicBezTo>
                  <a:pt x="1934048" y="1101253"/>
                  <a:pt x="1930365" y="1103107"/>
                  <a:pt x="1924837" y="1103107"/>
                </a:cubicBezTo>
                <a:cubicBezTo>
                  <a:pt x="1913787" y="1103107"/>
                  <a:pt x="1902736" y="1095692"/>
                  <a:pt x="1897209" y="1086421"/>
                </a:cubicBezTo>
                <a:cubicBezTo>
                  <a:pt x="1889841" y="1071591"/>
                  <a:pt x="1893525" y="1053052"/>
                  <a:pt x="1908261" y="1043782"/>
                </a:cubicBezTo>
                <a:lnTo>
                  <a:pt x="1910103" y="1043782"/>
                </a:lnTo>
                <a:cubicBezTo>
                  <a:pt x="1917470" y="1039147"/>
                  <a:pt x="1926220" y="1038220"/>
                  <a:pt x="1934048" y="1040306"/>
                </a:cubicBezTo>
                <a:close/>
                <a:moveTo>
                  <a:pt x="3787324" y="1040111"/>
                </a:moveTo>
                <a:cubicBezTo>
                  <a:pt x="3804010" y="1047579"/>
                  <a:pt x="3813280" y="1064377"/>
                  <a:pt x="3805863" y="1081176"/>
                </a:cubicBezTo>
                <a:cubicBezTo>
                  <a:pt x="3802155" y="1092374"/>
                  <a:pt x="3791032" y="1101707"/>
                  <a:pt x="3778054" y="1101707"/>
                </a:cubicBezTo>
                <a:cubicBezTo>
                  <a:pt x="3774347" y="1101707"/>
                  <a:pt x="3770639" y="1099840"/>
                  <a:pt x="3766931" y="1097975"/>
                </a:cubicBezTo>
                <a:cubicBezTo>
                  <a:pt x="3757660" y="1096108"/>
                  <a:pt x="3750246" y="1088641"/>
                  <a:pt x="3748393" y="1081176"/>
                </a:cubicBezTo>
                <a:cubicBezTo>
                  <a:pt x="3744685" y="1073709"/>
                  <a:pt x="3744685" y="1066243"/>
                  <a:pt x="3746539" y="1058777"/>
                </a:cubicBezTo>
                <a:cubicBezTo>
                  <a:pt x="3752101" y="1041978"/>
                  <a:pt x="3772492" y="1034512"/>
                  <a:pt x="3787324" y="1040111"/>
                </a:cubicBezTo>
                <a:close/>
                <a:moveTo>
                  <a:pt x="1422035" y="1021681"/>
                </a:moveTo>
                <a:cubicBezTo>
                  <a:pt x="1429914" y="1022381"/>
                  <a:pt x="1437792" y="1026113"/>
                  <a:pt x="1443354" y="1032646"/>
                </a:cubicBezTo>
                <a:cubicBezTo>
                  <a:pt x="1454481" y="1045712"/>
                  <a:pt x="1452624" y="1066243"/>
                  <a:pt x="1437794" y="1077442"/>
                </a:cubicBezTo>
                <a:cubicBezTo>
                  <a:pt x="1432231" y="1083042"/>
                  <a:pt x="1424816" y="1084908"/>
                  <a:pt x="1417400" y="1084908"/>
                </a:cubicBezTo>
                <a:cubicBezTo>
                  <a:pt x="1408130" y="1084908"/>
                  <a:pt x="1398861" y="1081176"/>
                  <a:pt x="1393300" y="1073709"/>
                </a:cubicBezTo>
                <a:cubicBezTo>
                  <a:pt x="1387738" y="1066243"/>
                  <a:pt x="1385884" y="1058777"/>
                  <a:pt x="1387738" y="1051311"/>
                </a:cubicBezTo>
                <a:cubicBezTo>
                  <a:pt x="1387738" y="1041978"/>
                  <a:pt x="1391446" y="1034512"/>
                  <a:pt x="1398861" y="1028913"/>
                </a:cubicBezTo>
                <a:cubicBezTo>
                  <a:pt x="1398861" y="1028913"/>
                  <a:pt x="1398861" y="1028913"/>
                  <a:pt x="1400714" y="1028913"/>
                </a:cubicBezTo>
                <a:cubicBezTo>
                  <a:pt x="1406276" y="1023314"/>
                  <a:pt x="1414155" y="1020981"/>
                  <a:pt x="1422035" y="1021681"/>
                </a:cubicBezTo>
                <a:close/>
                <a:moveTo>
                  <a:pt x="776702" y="1020936"/>
                </a:moveTo>
                <a:cubicBezTo>
                  <a:pt x="784868" y="1020475"/>
                  <a:pt x="792800" y="1023236"/>
                  <a:pt x="798399" y="1028756"/>
                </a:cubicBezTo>
                <a:cubicBezTo>
                  <a:pt x="811464" y="1039794"/>
                  <a:pt x="813331" y="1058192"/>
                  <a:pt x="802132" y="1071071"/>
                </a:cubicBezTo>
                <a:cubicBezTo>
                  <a:pt x="794666" y="1078431"/>
                  <a:pt x="785333" y="1082109"/>
                  <a:pt x="777867" y="1082109"/>
                </a:cubicBezTo>
                <a:cubicBezTo>
                  <a:pt x="770403" y="1082109"/>
                  <a:pt x="762935" y="1080270"/>
                  <a:pt x="757336" y="1074750"/>
                </a:cubicBezTo>
                <a:cubicBezTo>
                  <a:pt x="749870" y="1069232"/>
                  <a:pt x="746137" y="1061872"/>
                  <a:pt x="746137" y="1054513"/>
                </a:cubicBezTo>
                <a:cubicBezTo>
                  <a:pt x="746137" y="1045313"/>
                  <a:pt x="748004" y="1037955"/>
                  <a:pt x="753604" y="1032434"/>
                </a:cubicBezTo>
                <a:cubicBezTo>
                  <a:pt x="760136" y="1025075"/>
                  <a:pt x="768536" y="1021396"/>
                  <a:pt x="776702" y="1020936"/>
                </a:cubicBezTo>
                <a:close/>
                <a:moveTo>
                  <a:pt x="4359285" y="1010908"/>
                </a:moveTo>
                <a:cubicBezTo>
                  <a:pt x="4366932" y="1009286"/>
                  <a:pt x="4375275" y="1010676"/>
                  <a:pt x="4382689" y="1016238"/>
                </a:cubicBezTo>
                <a:cubicBezTo>
                  <a:pt x="4382689" y="1016238"/>
                  <a:pt x="4382689" y="1016238"/>
                  <a:pt x="4384543" y="1018092"/>
                </a:cubicBezTo>
                <a:cubicBezTo>
                  <a:pt x="4397521" y="1025508"/>
                  <a:pt x="4401231" y="1045900"/>
                  <a:pt x="4391959" y="1058878"/>
                </a:cubicBezTo>
                <a:cubicBezTo>
                  <a:pt x="4386397" y="1068148"/>
                  <a:pt x="4377129" y="1073709"/>
                  <a:pt x="4366005" y="1073709"/>
                </a:cubicBezTo>
                <a:cubicBezTo>
                  <a:pt x="4360445" y="1073709"/>
                  <a:pt x="4354883" y="1071855"/>
                  <a:pt x="4349319" y="1068148"/>
                </a:cubicBezTo>
                <a:cubicBezTo>
                  <a:pt x="4340052" y="1062586"/>
                  <a:pt x="4336343" y="1055170"/>
                  <a:pt x="4334489" y="1047754"/>
                </a:cubicBezTo>
                <a:cubicBezTo>
                  <a:pt x="4332635" y="1038486"/>
                  <a:pt x="4334489" y="1031069"/>
                  <a:pt x="4340052" y="1023654"/>
                </a:cubicBezTo>
                <a:cubicBezTo>
                  <a:pt x="4344687" y="1017165"/>
                  <a:pt x="4351637" y="1012530"/>
                  <a:pt x="4359285" y="1010908"/>
                </a:cubicBezTo>
                <a:close/>
                <a:moveTo>
                  <a:pt x="2410837" y="993916"/>
                </a:moveTo>
                <a:cubicBezTo>
                  <a:pt x="2423996" y="993916"/>
                  <a:pt x="2437156" y="1003179"/>
                  <a:pt x="2440915" y="1016148"/>
                </a:cubicBezTo>
                <a:cubicBezTo>
                  <a:pt x="2442795" y="1023560"/>
                  <a:pt x="2442795" y="1030971"/>
                  <a:pt x="2439035" y="1038383"/>
                </a:cubicBezTo>
                <a:cubicBezTo>
                  <a:pt x="2435275" y="1045794"/>
                  <a:pt x="2427757" y="1051352"/>
                  <a:pt x="2420237" y="1055057"/>
                </a:cubicBezTo>
                <a:cubicBezTo>
                  <a:pt x="2414598" y="1055057"/>
                  <a:pt x="2412717" y="1056910"/>
                  <a:pt x="2408958" y="1056910"/>
                </a:cubicBezTo>
                <a:cubicBezTo>
                  <a:pt x="2395798" y="1056910"/>
                  <a:pt x="2382639" y="1047647"/>
                  <a:pt x="2378880" y="1034678"/>
                </a:cubicBezTo>
                <a:cubicBezTo>
                  <a:pt x="2376999" y="1027266"/>
                  <a:pt x="2376999" y="1018001"/>
                  <a:pt x="2380759" y="1010590"/>
                </a:cubicBezTo>
                <a:cubicBezTo>
                  <a:pt x="2384519" y="1003179"/>
                  <a:pt x="2392039" y="997621"/>
                  <a:pt x="2399558" y="995769"/>
                </a:cubicBezTo>
                <a:cubicBezTo>
                  <a:pt x="2405197" y="993916"/>
                  <a:pt x="2407077" y="993916"/>
                  <a:pt x="2410837" y="993916"/>
                </a:cubicBezTo>
                <a:close/>
                <a:moveTo>
                  <a:pt x="3639390" y="989717"/>
                </a:moveTo>
                <a:cubicBezTo>
                  <a:pt x="3648660" y="991584"/>
                  <a:pt x="3654222" y="997183"/>
                  <a:pt x="3657931" y="1004649"/>
                </a:cubicBezTo>
                <a:cubicBezTo>
                  <a:pt x="3663491" y="1012115"/>
                  <a:pt x="3663491" y="1019581"/>
                  <a:pt x="3661638" y="1028913"/>
                </a:cubicBezTo>
                <a:cubicBezTo>
                  <a:pt x="3657931" y="1041978"/>
                  <a:pt x="3644953" y="1051311"/>
                  <a:pt x="3631975" y="1051311"/>
                </a:cubicBezTo>
                <a:cubicBezTo>
                  <a:pt x="3628267" y="1051311"/>
                  <a:pt x="3624559" y="1049444"/>
                  <a:pt x="3622706" y="1049444"/>
                </a:cubicBezTo>
                <a:cubicBezTo>
                  <a:pt x="3604166" y="1043845"/>
                  <a:pt x="3594896" y="1027046"/>
                  <a:pt x="3600458" y="1010248"/>
                </a:cubicBezTo>
                <a:cubicBezTo>
                  <a:pt x="3604166" y="993449"/>
                  <a:pt x="3622706" y="984116"/>
                  <a:pt x="3639390" y="989717"/>
                </a:cubicBezTo>
                <a:close/>
                <a:moveTo>
                  <a:pt x="1739297" y="981550"/>
                </a:moveTo>
                <a:cubicBezTo>
                  <a:pt x="1747176" y="983183"/>
                  <a:pt x="1754129" y="987383"/>
                  <a:pt x="1757837" y="993916"/>
                </a:cubicBezTo>
                <a:cubicBezTo>
                  <a:pt x="1763398" y="1001382"/>
                  <a:pt x="1765253" y="1010715"/>
                  <a:pt x="1763398" y="1018180"/>
                </a:cubicBezTo>
                <a:cubicBezTo>
                  <a:pt x="1761544" y="1025646"/>
                  <a:pt x="1755982" y="1033112"/>
                  <a:pt x="1748567" y="1038711"/>
                </a:cubicBezTo>
                <a:cubicBezTo>
                  <a:pt x="1743005" y="1042445"/>
                  <a:pt x="1737443" y="1044312"/>
                  <a:pt x="1731881" y="1044312"/>
                </a:cubicBezTo>
                <a:cubicBezTo>
                  <a:pt x="1720758" y="1044312"/>
                  <a:pt x="1711489" y="1038711"/>
                  <a:pt x="1705927" y="1029380"/>
                </a:cubicBezTo>
                <a:cubicBezTo>
                  <a:pt x="1696657" y="1014447"/>
                  <a:pt x="1700365" y="995783"/>
                  <a:pt x="1713342" y="986450"/>
                </a:cubicBezTo>
                <a:cubicBezTo>
                  <a:pt x="1713342" y="986450"/>
                  <a:pt x="1713342" y="986450"/>
                  <a:pt x="1715197" y="984583"/>
                </a:cubicBezTo>
                <a:cubicBezTo>
                  <a:pt x="1722613" y="980851"/>
                  <a:pt x="1731419" y="979916"/>
                  <a:pt x="1739297" y="981550"/>
                </a:cubicBezTo>
                <a:close/>
                <a:moveTo>
                  <a:pt x="4575070" y="980851"/>
                </a:moveTo>
                <a:cubicBezTo>
                  <a:pt x="4582949" y="979917"/>
                  <a:pt x="4591291" y="981784"/>
                  <a:pt x="4597781" y="986450"/>
                </a:cubicBezTo>
                <a:cubicBezTo>
                  <a:pt x="4605197" y="993916"/>
                  <a:pt x="4610757" y="1001383"/>
                  <a:pt x="4610757" y="1008848"/>
                </a:cubicBezTo>
                <a:cubicBezTo>
                  <a:pt x="4612611" y="1018182"/>
                  <a:pt x="4610757" y="1025646"/>
                  <a:pt x="4605197" y="1031247"/>
                </a:cubicBezTo>
                <a:cubicBezTo>
                  <a:pt x="4599635" y="1040579"/>
                  <a:pt x="4590366" y="1044312"/>
                  <a:pt x="4581095" y="1044312"/>
                </a:cubicBezTo>
                <a:cubicBezTo>
                  <a:pt x="4573679" y="1044312"/>
                  <a:pt x="4566263" y="1042446"/>
                  <a:pt x="4560702" y="1036846"/>
                </a:cubicBezTo>
                <a:cubicBezTo>
                  <a:pt x="4545871" y="1025646"/>
                  <a:pt x="4544017" y="1006982"/>
                  <a:pt x="4555140" y="992049"/>
                </a:cubicBezTo>
                <a:cubicBezTo>
                  <a:pt x="4559774" y="985517"/>
                  <a:pt x="4567190" y="981784"/>
                  <a:pt x="4575070" y="980851"/>
                </a:cubicBezTo>
                <a:close/>
                <a:moveTo>
                  <a:pt x="1240310" y="978517"/>
                </a:moveTo>
                <a:cubicBezTo>
                  <a:pt x="1248529" y="978984"/>
                  <a:pt x="1256045" y="982718"/>
                  <a:pt x="1260741" y="989250"/>
                </a:cubicBezTo>
                <a:cubicBezTo>
                  <a:pt x="1273892" y="1000448"/>
                  <a:pt x="1272014" y="1020981"/>
                  <a:pt x="1258862" y="1032180"/>
                </a:cubicBezTo>
                <a:cubicBezTo>
                  <a:pt x="1251347" y="1037779"/>
                  <a:pt x="1243831" y="1041513"/>
                  <a:pt x="1236317" y="1041513"/>
                </a:cubicBezTo>
                <a:cubicBezTo>
                  <a:pt x="1226924" y="1041513"/>
                  <a:pt x="1219408" y="1037779"/>
                  <a:pt x="1213771" y="1030313"/>
                </a:cubicBezTo>
                <a:cubicBezTo>
                  <a:pt x="1202499" y="1017248"/>
                  <a:pt x="1202499" y="998583"/>
                  <a:pt x="1215650" y="987383"/>
                </a:cubicBezTo>
                <a:cubicBezTo>
                  <a:pt x="1223166" y="980851"/>
                  <a:pt x="1232089" y="978051"/>
                  <a:pt x="1240310" y="978517"/>
                </a:cubicBezTo>
                <a:close/>
                <a:moveTo>
                  <a:pt x="3998062" y="978051"/>
                </a:moveTo>
                <a:cubicBezTo>
                  <a:pt x="4005529" y="975250"/>
                  <a:pt x="4013927" y="975250"/>
                  <a:pt x="4021393" y="978984"/>
                </a:cubicBezTo>
                <a:cubicBezTo>
                  <a:pt x="4021393" y="978984"/>
                  <a:pt x="4021393" y="978984"/>
                  <a:pt x="4023260" y="978984"/>
                </a:cubicBezTo>
                <a:cubicBezTo>
                  <a:pt x="4038193" y="986450"/>
                  <a:pt x="4045658" y="1005114"/>
                  <a:pt x="4038193" y="1021913"/>
                </a:cubicBezTo>
                <a:cubicBezTo>
                  <a:pt x="4032594" y="1031245"/>
                  <a:pt x="4021393" y="1038711"/>
                  <a:pt x="4010194" y="1038711"/>
                </a:cubicBezTo>
                <a:cubicBezTo>
                  <a:pt x="4004597" y="1038711"/>
                  <a:pt x="4000862" y="1036846"/>
                  <a:pt x="3997129" y="1034979"/>
                </a:cubicBezTo>
                <a:cubicBezTo>
                  <a:pt x="3980331" y="1027513"/>
                  <a:pt x="3972864" y="1008848"/>
                  <a:pt x="3980331" y="993916"/>
                </a:cubicBezTo>
                <a:cubicBezTo>
                  <a:pt x="3984065" y="986450"/>
                  <a:pt x="3990597" y="980851"/>
                  <a:pt x="3998062" y="978051"/>
                </a:cubicBezTo>
                <a:close/>
                <a:moveTo>
                  <a:pt x="2063641" y="967318"/>
                </a:moveTo>
                <a:cubicBezTo>
                  <a:pt x="2074625" y="967318"/>
                  <a:pt x="2085610" y="974730"/>
                  <a:pt x="2091103" y="985846"/>
                </a:cubicBezTo>
                <a:cubicBezTo>
                  <a:pt x="2098424" y="1000669"/>
                  <a:pt x="2091103" y="1019196"/>
                  <a:pt x="2076457" y="1026608"/>
                </a:cubicBezTo>
                <a:cubicBezTo>
                  <a:pt x="2070966" y="1028461"/>
                  <a:pt x="2065473" y="1030313"/>
                  <a:pt x="2061811" y="1030313"/>
                </a:cubicBezTo>
                <a:cubicBezTo>
                  <a:pt x="2048996" y="1030313"/>
                  <a:pt x="2038013" y="1022901"/>
                  <a:pt x="2034351" y="1011785"/>
                </a:cubicBezTo>
                <a:cubicBezTo>
                  <a:pt x="2027029" y="996964"/>
                  <a:pt x="2032522" y="978435"/>
                  <a:pt x="2047167" y="971023"/>
                </a:cubicBezTo>
                <a:cubicBezTo>
                  <a:pt x="2054489" y="969171"/>
                  <a:pt x="2058151" y="967318"/>
                  <a:pt x="2063641" y="967318"/>
                </a:cubicBezTo>
                <a:close/>
                <a:moveTo>
                  <a:pt x="4786233" y="958939"/>
                </a:moveTo>
                <a:cubicBezTo>
                  <a:pt x="4794061" y="958470"/>
                  <a:pt x="4801889" y="960819"/>
                  <a:pt x="4807415" y="965519"/>
                </a:cubicBezTo>
                <a:cubicBezTo>
                  <a:pt x="4822151" y="978678"/>
                  <a:pt x="4823994" y="999356"/>
                  <a:pt x="4812941" y="1012515"/>
                </a:cubicBezTo>
                <a:cubicBezTo>
                  <a:pt x="4807415" y="1018155"/>
                  <a:pt x="4798207" y="1021914"/>
                  <a:pt x="4788995" y="1021914"/>
                </a:cubicBezTo>
                <a:cubicBezTo>
                  <a:pt x="4781628" y="1021914"/>
                  <a:pt x="4774259" y="1020034"/>
                  <a:pt x="4768735" y="1014394"/>
                </a:cubicBezTo>
                <a:cubicBezTo>
                  <a:pt x="4755841" y="1003115"/>
                  <a:pt x="4753999" y="982437"/>
                  <a:pt x="4765050" y="969278"/>
                </a:cubicBezTo>
                <a:cubicBezTo>
                  <a:pt x="4770577" y="962698"/>
                  <a:pt x="4778405" y="959410"/>
                  <a:pt x="4786233" y="958939"/>
                </a:cubicBezTo>
                <a:close/>
                <a:moveTo>
                  <a:pt x="2560826" y="953319"/>
                </a:moveTo>
                <a:cubicBezTo>
                  <a:pt x="2573721" y="953319"/>
                  <a:pt x="2586613" y="964437"/>
                  <a:pt x="2590299" y="977406"/>
                </a:cubicBezTo>
                <a:cubicBezTo>
                  <a:pt x="2593981" y="994080"/>
                  <a:pt x="2582930" y="1010757"/>
                  <a:pt x="2566353" y="1014462"/>
                </a:cubicBezTo>
                <a:cubicBezTo>
                  <a:pt x="2562669" y="1016315"/>
                  <a:pt x="2560826" y="1016315"/>
                  <a:pt x="2558985" y="1016315"/>
                </a:cubicBezTo>
                <a:cubicBezTo>
                  <a:pt x="2544249" y="1016315"/>
                  <a:pt x="2531357" y="1007050"/>
                  <a:pt x="2527671" y="992227"/>
                </a:cubicBezTo>
                <a:cubicBezTo>
                  <a:pt x="2523989" y="975553"/>
                  <a:pt x="2535040" y="958877"/>
                  <a:pt x="2551618" y="955172"/>
                </a:cubicBezTo>
                <a:cubicBezTo>
                  <a:pt x="2555301" y="953319"/>
                  <a:pt x="2557143" y="953319"/>
                  <a:pt x="2560826" y="953319"/>
                </a:cubicBezTo>
                <a:close/>
                <a:moveTo>
                  <a:pt x="3487295" y="951400"/>
                </a:moveTo>
                <a:cubicBezTo>
                  <a:pt x="3487295" y="951400"/>
                  <a:pt x="3487295" y="951400"/>
                  <a:pt x="3489149" y="951400"/>
                </a:cubicBezTo>
                <a:cubicBezTo>
                  <a:pt x="3505835" y="955080"/>
                  <a:pt x="3515103" y="971637"/>
                  <a:pt x="3511395" y="988196"/>
                </a:cubicBezTo>
                <a:cubicBezTo>
                  <a:pt x="3509543" y="1001075"/>
                  <a:pt x="3496565" y="1012115"/>
                  <a:pt x="3481733" y="1012115"/>
                </a:cubicBezTo>
                <a:cubicBezTo>
                  <a:pt x="3479879" y="1012115"/>
                  <a:pt x="3478025" y="1012115"/>
                  <a:pt x="3474319" y="1010275"/>
                </a:cubicBezTo>
                <a:cubicBezTo>
                  <a:pt x="3457634" y="1006595"/>
                  <a:pt x="3446509" y="990036"/>
                  <a:pt x="3450217" y="973477"/>
                </a:cubicBezTo>
                <a:cubicBezTo>
                  <a:pt x="3453925" y="958758"/>
                  <a:pt x="3470610" y="947720"/>
                  <a:pt x="3487295" y="951400"/>
                </a:cubicBezTo>
                <a:close/>
                <a:moveTo>
                  <a:pt x="5727391" y="943288"/>
                </a:moveTo>
                <a:cubicBezTo>
                  <a:pt x="5735611" y="943521"/>
                  <a:pt x="5744065" y="946788"/>
                  <a:pt x="5750641" y="952387"/>
                </a:cubicBezTo>
                <a:cubicBezTo>
                  <a:pt x="5761913" y="965452"/>
                  <a:pt x="5761913" y="984118"/>
                  <a:pt x="5748761" y="997184"/>
                </a:cubicBezTo>
                <a:cubicBezTo>
                  <a:pt x="5741247" y="1002783"/>
                  <a:pt x="5733732" y="1006516"/>
                  <a:pt x="5726216" y="1006516"/>
                </a:cubicBezTo>
                <a:cubicBezTo>
                  <a:pt x="5716822" y="1006516"/>
                  <a:pt x="5709307" y="1002783"/>
                  <a:pt x="5703671" y="997184"/>
                </a:cubicBezTo>
                <a:cubicBezTo>
                  <a:pt x="5690519" y="984118"/>
                  <a:pt x="5692399" y="965452"/>
                  <a:pt x="5703671" y="952387"/>
                </a:cubicBezTo>
                <a:cubicBezTo>
                  <a:pt x="5703671" y="952387"/>
                  <a:pt x="5703671" y="952387"/>
                  <a:pt x="5705551" y="952387"/>
                </a:cubicBezTo>
                <a:cubicBezTo>
                  <a:pt x="5711187" y="945853"/>
                  <a:pt x="5719172" y="943055"/>
                  <a:pt x="5727391" y="943288"/>
                </a:cubicBezTo>
                <a:close/>
                <a:moveTo>
                  <a:pt x="4991057" y="943288"/>
                </a:moveTo>
                <a:cubicBezTo>
                  <a:pt x="4999169" y="943055"/>
                  <a:pt x="5007509" y="945853"/>
                  <a:pt x="5013999" y="952387"/>
                </a:cubicBezTo>
                <a:cubicBezTo>
                  <a:pt x="5013999" y="952387"/>
                  <a:pt x="5013999" y="952387"/>
                  <a:pt x="5015854" y="952387"/>
                </a:cubicBezTo>
                <a:cubicBezTo>
                  <a:pt x="5026977" y="965452"/>
                  <a:pt x="5026977" y="984118"/>
                  <a:pt x="5015854" y="997184"/>
                </a:cubicBezTo>
                <a:cubicBezTo>
                  <a:pt x="5010291" y="1002783"/>
                  <a:pt x="5001021" y="1006516"/>
                  <a:pt x="4993605" y="1006516"/>
                </a:cubicBezTo>
                <a:cubicBezTo>
                  <a:pt x="4986190" y="1006516"/>
                  <a:pt x="4976921" y="1002783"/>
                  <a:pt x="4971359" y="997184"/>
                </a:cubicBezTo>
                <a:cubicBezTo>
                  <a:pt x="4958382" y="984118"/>
                  <a:pt x="4958382" y="965452"/>
                  <a:pt x="4969505" y="952387"/>
                </a:cubicBezTo>
                <a:cubicBezTo>
                  <a:pt x="4975067" y="946788"/>
                  <a:pt x="4982945" y="943521"/>
                  <a:pt x="4991057" y="943288"/>
                </a:cubicBezTo>
                <a:close/>
                <a:moveTo>
                  <a:pt x="1059232" y="939491"/>
                </a:moveTo>
                <a:cubicBezTo>
                  <a:pt x="1067060" y="939720"/>
                  <a:pt x="1074888" y="942919"/>
                  <a:pt x="1080414" y="949315"/>
                </a:cubicBezTo>
                <a:cubicBezTo>
                  <a:pt x="1093308" y="960281"/>
                  <a:pt x="1093308" y="980385"/>
                  <a:pt x="1080414" y="991350"/>
                </a:cubicBezTo>
                <a:cubicBezTo>
                  <a:pt x="1073046" y="998661"/>
                  <a:pt x="1065679" y="1002316"/>
                  <a:pt x="1058310" y="1002316"/>
                </a:cubicBezTo>
                <a:cubicBezTo>
                  <a:pt x="1049101" y="1002316"/>
                  <a:pt x="1041733" y="998661"/>
                  <a:pt x="1036207" y="993179"/>
                </a:cubicBezTo>
                <a:cubicBezTo>
                  <a:pt x="1023314" y="980385"/>
                  <a:pt x="1025155" y="960281"/>
                  <a:pt x="1036207" y="949315"/>
                </a:cubicBezTo>
                <a:cubicBezTo>
                  <a:pt x="1036207" y="949315"/>
                  <a:pt x="1036207" y="949315"/>
                  <a:pt x="1038050" y="947487"/>
                </a:cubicBezTo>
                <a:cubicBezTo>
                  <a:pt x="1043575" y="942004"/>
                  <a:pt x="1051403" y="939263"/>
                  <a:pt x="1059232" y="939491"/>
                </a:cubicBezTo>
                <a:close/>
                <a:moveTo>
                  <a:pt x="5191464" y="933683"/>
                </a:moveTo>
                <a:cubicBezTo>
                  <a:pt x="5199339" y="933683"/>
                  <a:pt x="5207213" y="936443"/>
                  <a:pt x="5213697" y="941962"/>
                </a:cubicBezTo>
                <a:cubicBezTo>
                  <a:pt x="5213697" y="941962"/>
                  <a:pt x="5213697" y="941962"/>
                  <a:pt x="5213697" y="943801"/>
                </a:cubicBezTo>
                <a:cubicBezTo>
                  <a:pt x="5219255" y="949322"/>
                  <a:pt x="5222962" y="956680"/>
                  <a:pt x="5222962" y="965881"/>
                </a:cubicBezTo>
                <a:cubicBezTo>
                  <a:pt x="5222962" y="973240"/>
                  <a:pt x="5219255" y="982438"/>
                  <a:pt x="5213697" y="987958"/>
                </a:cubicBezTo>
                <a:cubicBezTo>
                  <a:pt x="5208138" y="993477"/>
                  <a:pt x="5198875" y="995317"/>
                  <a:pt x="5191464" y="995317"/>
                </a:cubicBezTo>
                <a:cubicBezTo>
                  <a:pt x="5184053" y="995317"/>
                  <a:pt x="5174789" y="991638"/>
                  <a:pt x="5169230" y="986119"/>
                </a:cubicBezTo>
                <a:cubicBezTo>
                  <a:pt x="5161819" y="978758"/>
                  <a:pt x="5159967" y="971399"/>
                  <a:pt x="5159967" y="962201"/>
                </a:cubicBezTo>
                <a:cubicBezTo>
                  <a:pt x="5159967" y="954840"/>
                  <a:pt x="5163672" y="947481"/>
                  <a:pt x="5169230" y="941962"/>
                </a:cubicBezTo>
                <a:cubicBezTo>
                  <a:pt x="5175715" y="936443"/>
                  <a:pt x="5183590" y="933683"/>
                  <a:pt x="5191464" y="933683"/>
                </a:cubicBezTo>
                <a:close/>
                <a:moveTo>
                  <a:pt x="5526737" y="933681"/>
                </a:moveTo>
                <a:cubicBezTo>
                  <a:pt x="5534843" y="933681"/>
                  <a:pt x="5543183" y="936440"/>
                  <a:pt x="5549667" y="941960"/>
                </a:cubicBezTo>
                <a:cubicBezTo>
                  <a:pt x="5555225" y="947481"/>
                  <a:pt x="5558931" y="954839"/>
                  <a:pt x="5558931" y="962198"/>
                </a:cubicBezTo>
                <a:cubicBezTo>
                  <a:pt x="5558931" y="971399"/>
                  <a:pt x="5555225" y="978757"/>
                  <a:pt x="5549667" y="984277"/>
                </a:cubicBezTo>
                <a:cubicBezTo>
                  <a:pt x="5542257" y="991636"/>
                  <a:pt x="5534843" y="995316"/>
                  <a:pt x="5527433" y="995316"/>
                </a:cubicBezTo>
                <a:cubicBezTo>
                  <a:pt x="5518169" y="995316"/>
                  <a:pt x="5510759" y="993476"/>
                  <a:pt x="5505201" y="987956"/>
                </a:cubicBezTo>
                <a:cubicBezTo>
                  <a:pt x="5499641" y="982437"/>
                  <a:pt x="5495935" y="973237"/>
                  <a:pt x="5495935" y="965878"/>
                </a:cubicBezTo>
                <a:cubicBezTo>
                  <a:pt x="5495935" y="956679"/>
                  <a:pt x="5497789" y="949319"/>
                  <a:pt x="5503347" y="943801"/>
                </a:cubicBezTo>
                <a:cubicBezTo>
                  <a:pt x="5503347" y="943801"/>
                  <a:pt x="5503347" y="943801"/>
                  <a:pt x="5505201" y="941960"/>
                </a:cubicBezTo>
                <a:cubicBezTo>
                  <a:pt x="5510759" y="936440"/>
                  <a:pt x="5518633" y="933681"/>
                  <a:pt x="5526737" y="933681"/>
                </a:cubicBezTo>
                <a:close/>
                <a:moveTo>
                  <a:pt x="4226295" y="927888"/>
                </a:moveTo>
                <a:cubicBezTo>
                  <a:pt x="4233943" y="925788"/>
                  <a:pt x="4242286" y="926255"/>
                  <a:pt x="4249702" y="929988"/>
                </a:cubicBezTo>
                <a:cubicBezTo>
                  <a:pt x="4258971" y="935587"/>
                  <a:pt x="4264533" y="943053"/>
                  <a:pt x="4266387" y="950519"/>
                </a:cubicBezTo>
                <a:cubicBezTo>
                  <a:pt x="4268241" y="957986"/>
                  <a:pt x="4266387" y="967318"/>
                  <a:pt x="4262679" y="974785"/>
                </a:cubicBezTo>
                <a:cubicBezTo>
                  <a:pt x="4257117" y="984116"/>
                  <a:pt x="4247848" y="989717"/>
                  <a:pt x="4236724" y="989717"/>
                </a:cubicBezTo>
                <a:cubicBezTo>
                  <a:pt x="4231161" y="989717"/>
                  <a:pt x="4225601" y="987850"/>
                  <a:pt x="4220038" y="985983"/>
                </a:cubicBezTo>
                <a:cubicBezTo>
                  <a:pt x="4203353" y="976651"/>
                  <a:pt x="4199645" y="956120"/>
                  <a:pt x="4207061" y="941188"/>
                </a:cubicBezTo>
                <a:cubicBezTo>
                  <a:pt x="4211698" y="934655"/>
                  <a:pt x="4218647" y="929988"/>
                  <a:pt x="4226295" y="927888"/>
                </a:cubicBezTo>
                <a:close/>
                <a:moveTo>
                  <a:pt x="1548658" y="927188"/>
                </a:moveTo>
                <a:cubicBezTo>
                  <a:pt x="1556484" y="928588"/>
                  <a:pt x="1563853" y="932788"/>
                  <a:pt x="1568457" y="939321"/>
                </a:cubicBezTo>
                <a:cubicBezTo>
                  <a:pt x="1577667" y="954253"/>
                  <a:pt x="1573984" y="972918"/>
                  <a:pt x="1561090" y="982250"/>
                </a:cubicBezTo>
                <a:cubicBezTo>
                  <a:pt x="1553724" y="987850"/>
                  <a:pt x="1548195" y="989717"/>
                  <a:pt x="1542669" y="989717"/>
                </a:cubicBezTo>
                <a:cubicBezTo>
                  <a:pt x="1531618" y="989717"/>
                  <a:pt x="1522407" y="985983"/>
                  <a:pt x="1516883" y="976651"/>
                </a:cubicBezTo>
                <a:cubicBezTo>
                  <a:pt x="1507673" y="963586"/>
                  <a:pt x="1509516" y="943053"/>
                  <a:pt x="1524251" y="933721"/>
                </a:cubicBezTo>
                <a:cubicBezTo>
                  <a:pt x="1524251" y="933721"/>
                  <a:pt x="1524251" y="933721"/>
                  <a:pt x="1526092" y="931854"/>
                </a:cubicBezTo>
                <a:cubicBezTo>
                  <a:pt x="1532540" y="927188"/>
                  <a:pt x="1540828" y="925788"/>
                  <a:pt x="1548658" y="927188"/>
                </a:cubicBezTo>
                <a:close/>
                <a:moveTo>
                  <a:pt x="2705973" y="925321"/>
                </a:moveTo>
                <a:cubicBezTo>
                  <a:pt x="2705973" y="925321"/>
                  <a:pt x="2705973" y="925321"/>
                  <a:pt x="2707839" y="925321"/>
                </a:cubicBezTo>
                <a:cubicBezTo>
                  <a:pt x="2709706" y="925321"/>
                  <a:pt x="2711573" y="925321"/>
                  <a:pt x="2711573" y="925321"/>
                </a:cubicBezTo>
                <a:cubicBezTo>
                  <a:pt x="2728371" y="925321"/>
                  <a:pt x="2741435" y="936267"/>
                  <a:pt x="2743303" y="950859"/>
                </a:cubicBezTo>
                <a:cubicBezTo>
                  <a:pt x="2745170" y="967276"/>
                  <a:pt x="2733971" y="983692"/>
                  <a:pt x="2717171" y="985517"/>
                </a:cubicBezTo>
                <a:cubicBezTo>
                  <a:pt x="2713440" y="985517"/>
                  <a:pt x="2711573" y="985517"/>
                  <a:pt x="2711573" y="985517"/>
                </a:cubicBezTo>
                <a:cubicBezTo>
                  <a:pt x="2694773" y="985517"/>
                  <a:pt x="2681708" y="974573"/>
                  <a:pt x="2679843" y="959980"/>
                </a:cubicBezTo>
                <a:cubicBezTo>
                  <a:pt x="2677975" y="943564"/>
                  <a:pt x="2689174" y="928970"/>
                  <a:pt x="2705973" y="925321"/>
                </a:cubicBezTo>
                <a:close/>
                <a:moveTo>
                  <a:pt x="3330785" y="923402"/>
                </a:moveTo>
                <a:cubicBezTo>
                  <a:pt x="3330785" y="923402"/>
                  <a:pt x="3330785" y="923402"/>
                  <a:pt x="3332653" y="923402"/>
                </a:cubicBezTo>
                <a:cubicBezTo>
                  <a:pt x="3351317" y="925242"/>
                  <a:pt x="3362517" y="941801"/>
                  <a:pt x="3360650" y="958360"/>
                </a:cubicBezTo>
                <a:cubicBezTo>
                  <a:pt x="3356917" y="973077"/>
                  <a:pt x="3343851" y="984116"/>
                  <a:pt x="3328919" y="984116"/>
                </a:cubicBezTo>
                <a:cubicBezTo>
                  <a:pt x="3327053" y="984116"/>
                  <a:pt x="3325186" y="984116"/>
                  <a:pt x="3325186" y="984116"/>
                </a:cubicBezTo>
                <a:cubicBezTo>
                  <a:pt x="3313986" y="982277"/>
                  <a:pt x="3306521" y="978598"/>
                  <a:pt x="3302787" y="971237"/>
                </a:cubicBezTo>
                <a:cubicBezTo>
                  <a:pt x="3297189" y="963878"/>
                  <a:pt x="3295322" y="956518"/>
                  <a:pt x="3297189" y="949160"/>
                </a:cubicBezTo>
                <a:cubicBezTo>
                  <a:pt x="3299056" y="932601"/>
                  <a:pt x="3313986" y="919722"/>
                  <a:pt x="3330785" y="923402"/>
                </a:cubicBezTo>
                <a:close/>
                <a:moveTo>
                  <a:pt x="3878316" y="915833"/>
                </a:moveTo>
                <a:cubicBezTo>
                  <a:pt x="3895001" y="921317"/>
                  <a:pt x="3904271" y="939593"/>
                  <a:pt x="3896855" y="956041"/>
                </a:cubicBezTo>
                <a:cubicBezTo>
                  <a:pt x="3893147" y="967008"/>
                  <a:pt x="3880170" y="974318"/>
                  <a:pt x="3869048" y="974318"/>
                </a:cubicBezTo>
                <a:cubicBezTo>
                  <a:pt x="3863486" y="974318"/>
                  <a:pt x="3859778" y="974318"/>
                  <a:pt x="3856069" y="972491"/>
                </a:cubicBezTo>
                <a:cubicBezTo>
                  <a:pt x="3846800" y="968835"/>
                  <a:pt x="3841238" y="963352"/>
                  <a:pt x="3837530" y="956041"/>
                </a:cubicBezTo>
                <a:cubicBezTo>
                  <a:pt x="3835677" y="948732"/>
                  <a:pt x="3835677" y="939593"/>
                  <a:pt x="3837530" y="932283"/>
                </a:cubicBezTo>
                <a:cubicBezTo>
                  <a:pt x="3844946" y="917662"/>
                  <a:pt x="3863486" y="908523"/>
                  <a:pt x="3878316" y="915833"/>
                </a:cubicBezTo>
                <a:close/>
                <a:moveTo>
                  <a:pt x="883321" y="906352"/>
                </a:moveTo>
                <a:cubicBezTo>
                  <a:pt x="891432" y="906124"/>
                  <a:pt x="899312" y="909323"/>
                  <a:pt x="905801" y="915719"/>
                </a:cubicBezTo>
                <a:cubicBezTo>
                  <a:pt x="916923" y="926684"/>
                  <a:pt x="916923" y="946788"/>
                  <a:pt x="905801" y="957754"/>
                </a:cubicBezTo>
                <a:cubicBezTo>
                  <a:pt x="898385" y="965065"/>
                  <a:pt x="890969" y="968720"/>
                  <a:pt x="881699" y="968720"/>
                </a:cubicBezTo>
                <a:cubicBezTo>
                  <a:pt x="874283" y="968720"/>
                  <a:pt x="866868" y="965065"/>
                  <a:pt x="861307" y="959583"/>
                </a:cubicBezTo>
                <a:cubicBezTo>
                  <a:pt x="848329" y="948615"/>
                  <a:pt x="848329" y="928511"/>
                  <a:pt x="859453" y="917546"/>
                </a:cubicBezTo>
                <a:cubicBezTo>
                  <a:pt x="866868" y="910234"/>
                  <a:pt x="875210" y="906580"/>
                  <a:pt x="883321" y="906352"/>
                </a:cubicBezTo>
                <a:close/>
                <a:moveTo>
                  <a:pt x="3173293" y="905724"/>
                </a:moveTo>
                <a:cubicBezTo>
                  <a:pt x="3173293" y="905724"/>
                  <a:pt x="3173293" y="905724"/>
                  <a:pt x="3177052" y="905724"/>
                </a:cubicBezTo>
                <a:cubicBezTo>
                  <a:pt x="3193971" y="905724"/>
                  <a:pt x="3207130" y="920656"/>
                  <a:pt x="3207130" y="939321"/>
                </a:cubicBezTo>
                <a:cubicBezTo>
                  <a:pt x="3205250" y="954253"/>
                  <a:pt x="3192092" y="967318"/>
                  <a:pt x="3175171" y="967318"/>
                </a:cubicBezTo>
                <a:cubicBezTo>
                  <a:pt x="3175171" y="967318"/>
                  <a:pt x="3175171" y="967318"/>
                  <a:pt x="3173293" y="967318"/>
                </a:cubicBezTo>
                <a:cubicBezTo>
                  <a:pt x="3163893" y="967318"/>
                  <a:pt x="3156374" y="963586"/>
                  <a:pt x="3150734" y="956120"/>
                </a:cubicBezTo>
                <a:cubicBezTo>
                  <a:pt x="3145095" y="950519"/>
                  <a:pt x="3141335" y="943053"/>
                  <a:pt x="3141335" y="933721"/>
                </a:cubicBezTo>
                <a:cubicBezTo>
                  <a:pt x="3143215" y="916922"/>
                  <a:pt x="3156374" y="905724"/>
                  <a:pt x="3173293" y="905724"/>
                </a:cubicBezTo>
                <a:close/>
                <a:moveTo>
                  <a:pt x="2861826" y="905724"/>
                </a:moveTo>
                <a:cubicBezTo>
                  <a:pt x="2861826" y="905724"/>
                  <a:pt x="2861826" y="905724"/>
                  <a:pt x="2865558" y="905724"/>
                </a:cubicBezTo>
                <a:cubicBezTo>
                  <a:pt x="2882357" y="905724"/>
                  <a:pt x="2895423" y="918693"/>
                  <a:pt x="2897290" y="935368"/>
                </a:cubicBezTo>
                <a:cubicBezTo>
                  <a:pt x="2899155" y="952044"/>
                  <a:pt x="2886091" y="966865"/>
                  <a:pt x="2869292" y="968718"/>
                </a:cubicBezTo>
                <a:cubicBezTo>
                  <a:pt x="2869292" y="968718"/>
                  <a:pt x="2869292" y="968718"/>
                  <a:pt x="2863693" y="968718"/>
                </a:cubicBezTo>
                <a:cubicBezTo>
                  <a:pt x="2848759" y="968718"/>
                  <a:pt x="2833828" y="955749"/>
                  <a:pt x="2833828" y="939074"/>
                </a:cubicBezTo>
                <a:cubicBezTo>
                  <a:pt x="2831961" y="931663"/>
                  <a:pt x="2835695" y="924251"/>
                  <a:pt x="2841295" y="916840"/>
                </a:cubicBezTo>
                <a:cubicBezTo>
                  <a:pt x="2846894" y="911282"/>
                  <a:pt x="2854360" y="907576"/>
                  <a:pt x="2861826" y="905724"/>
                </a:cubicBezTo>
                <a:close/>
                <a:moveTo>
                  <a:pt x="2204588" y="905724"/>
                </a:moveTo>
                <a:cubicBezTo>
                  <a:pt x="2217566" y="905724"/>
                  <a:pt x="2228689" y="913134"/>
                  <a:pt x="2234250" y="924251"/>
                </a:cubicBezTo>
                <a:cubicBezTo>
                  <a:pt x="2239812" y="940926"/>
                  <a:pt x="2232397" y="959456"/>
                  <a:pt x="2215712" y="965014"/>
                </a:cubicBezTo>
                <a:cubicBezTo>
                  <a:pt x="2210150" y="966865"/>
                  <a:pt x="2206442" y="968718"/>
                  <a:pt x="2202734" y="968718"/>
                </a:cubicBezTo>
                <a:cubicBezTo>
                  <a:pt x="2189757" y="968718"/>
                  <a:pt x="2178632" y="961308"/>
                  <a:pt x="2174925" y="948338"/>
                </a:cubicBezTo>
                <a:cubicBezTo>
                  <a:pt x="2171218" y="940926"/>
                  <a:pt x="2171218" y="931663"/>
                  <a:pt x="2174925" y="924251"/>
                </a:cubicBezTo>
                <a:cubicBezTo>
                  <a:pt x="2178632" y="916840"/>
                  <a:pt x="2184195" y="911282"/>
                  <a:pt x="2191610" y="907576"/>
                </a:cubicBezTo>
                <a:lnTo>
                  <a:pt x="2195318" y="907576"/>
                </a:lnTo>
                <a:cubicBezTo>
                  <a:pt x="2197172" y="905724"/>
                  <a:pt x="2200880" y="905724"/>
                  <a:pt x="2204588" y="905724"/>
                </a:cubicBezTo>
                <a:close/>
                <a:moveTo>
                  <a:pt x="3018846" y="900123"/>
                </a:moveTo>
                <a:cubicBezTo>
                  <a:pt x="3037373" y="900123"/>
                  <a:pt x="3050343" y="913190"/>
                  <a:pt x="3050343" y="931854"/>
                </a:cubicBezTo>
                <a:cubicBezTo>
                  <a:pt x="3050343" y="939321"/>
                  <a:pt x="3048491" y="946787"/>
                  <a:pt x="3041080" y="952386"/>
                </a:cubicBezTo>
                <a:cubicBezTo>
                  <a:pt x="3035521" y="959852"/>
                  <a:pt x="3028109" y="961719"/>
                  <a:pt x="3020697" y="961719"/>
                </a:cubicBezTo>
                <a:cubicBezTo>
                  <a:pt x="3020697" y="961719"/>
                  <a:pt x="3020697" y="961719"/>
                  <a:pt x="3018846" y="961719"/>
                </a:cubicBezTo>
                <a:cubicBezTo>
                  <a:pt x="3002171" y="961719"/>
                  <a:pt x="2987348" y="948652"/>
                  <a:pt x="2987348" y="931854"/>
                </a:cubicBezTo>
                <a:cubicBezTo>
                  <a:pt x="2987348" y="915055"/>
                  <a:pt x="3000318" y="900123"/>
                  <a:pt x="3018846" y="900123"/>
                </a:cubicBezTo>
                <a:close/>
                <a:moveTo>
                  <a:pt x="1865097" y="900123"/>
                </a:moveTo>
                <a:cubicBezTo>
                  <a:pt x="1876447" y="900123"/>
                  <a:pt x="1887798" y="905682"/>
                  <a:pt x="1893474" y="914946"/>
                </a:cubicBezTo>
                <a:cubicBezTo>
                  <a:pt x="1901040" y="931622"/>
                  <a:pt x="1895365" y="950150"/>
                  <a:pt x="1880232" y="957561"/>
                </a:cubicBezTo>
                <a:cubicBezTo>
                  <a:pt x="1874556" y="961266"/>
                  <a:pt x="1868882" y="963119"/>
                  <a:pt x="1863206" y="963119"/>
                </a:cubicBezTo>
                <a:cubicBezTo>
                  <a:pt x="1851855" y="963119"/>
                  <a:pt x="1842397" y="955707"/>
                  <a:pt x="1836721" y="946445"/>
                </a:cubicBezTo>
                <a:cubicBezTo>
                  <a:pt x="1831046" y="939032"/>
                  <a:pt x="1831046" y="931622"/>
                  <a:pt x="1832939" y="922358"/>
                </a:cubicBezTo>
                <a:cubicBezTo>
                  <a:pt x="1834830" y="914946"/>
                  <a:pt x="1840505" y="909387"/>
                  <a:pt x="1848072" y="903829"/>
                </a:cubicBezTo>
                <a:cubicBezTo>
                  <a:pt x="1848072" y="903829"/>
                  <a:pt x="1848072" y="903829"/>
                  <a:pt x="1849963" y="903829"/>
                </a:cubicBezTo>
                <a:cubicBezTo>
                  <a:pt x="1853746" y="901976"/>
                  <a:pt x="1859423" y="900123"/>
                  <a:pt x="1865097" y="900123"/>
                </a:cubicBezTo>
                <a:close/>
                <a:moveTo>
                  <a:pt x="4448876" y="890792"/>
                </a:moveTo>
                <a:cubicBezTo>
                  <a:pt x="4456524" y="889392"/>
                  <a:pt x="4464867" y="890792"/>
                  <a:pt x="4472282" y="895458"/>
                </a:cubicBezTo>
                <a:cubicBezTo>
                  <a:pt x="4472282" y="895458"/>
                  <a:pt x="4472282" y="895458"/>
                  <a:pt x="4474135" y="895458"/>
                </a:cubicBezTo>
                <a:cubicBezTo>
                  <a:pt x="4487113" y="906656"/>
                  <a:pt x="4490821" y="925321"/>
                  <a:pt x="4481551" y="938388"/>
                </a:cubicBezTo>
                <a:cubicBezTo>
                  <a:pt x="4475991" y="947720"/>
                  <a:pt x="4466721" y="953319"/>
                  <a:pt x="4455597" y="953319"/>
                </a:cubicBezTo>
                <a:cubicBezTo>
                  <a:pt x="4450035" y="953319"/>
                  <a:pt x="4442619" y="951453"/>
                  <a:pt x="4438911" y="947720"/>
                </a:cubicBezTo>
                <a:cubicBezTo>
                  <a:pt x="4429641" y="942120"/>
                  <a:pt x="4425933" y="934654"/>
                  <a:pt x="4424079" y="927188"/>
                </a:cubicBezTo>
                <a:cubicBezTo>
                  <a:pt x="4422227" y="917855"/>
                  <a:pt x="4424079" y="910389"/>
                  <a:pt x="4429641" y="902923"/>
                </a:cubicBezTo>
                <a:cubicBezTo>
                  <a:pt x="4434278" y="896391"/>
                  <a:pt x="4441229" y="892191"/>
                  <a:pt x="4448876" y="890792"/>
                </a:cubicBezTo>
                <a:close/>
                <a:moveTo>
                  <a:pt x="1360631" y="879826"/>
                </a:moveTo>
                <a:cubicBezTo>
                  <a:pt x="1368459" y="880992"/>
                  <a:pt x="1375827" y="885193"/>
                  <a:pt x="1380431" y="891725"/>
                </a:cubicBezTo>
                <a:cubicBezTo>
                  <a:pt x="1391483" y="904790"/>
                  <a:pt x="1389640" y="923454"/>
                  <a:pt x="1374906" y="934654"/>
                </a:cubicBezTo>
                <a:cubicBezTo>
                  <a:pt x="1369380" y="940253"/>
                  <a:pt x="1362011" y="942120"/>
                  <a:pt x="1354644" y="942120"/>
                </a:cubicBezTo>
                <a:cubicBezTo>
                  <a:pt x="1345435" y="942120"/>
                  <a:pt x="1336225" y="938388"/>
                  <a:pt x="1330699" y="930922"/>
                </a:cubicBezTo>
                <a:cubicBezTo>
                  <a:pt x="1321489" y="917855"/>
                  <a:pt x="1323330" y="897325"/>
                  <a:pt x="1336225" y="887992"/>
                </a:cubicBezTo>
                <a:cubicBezTo>
                  <a:pt x="1336225" y="887992"/>
                  <a:pt x="1336225" y="887992"/>
                  <a:pt x="1338066" y="886125"/>
                </a:cubicBezTo>
                <a:cubicBezTo>
                  <a:pt x="1344513" y="880526"/>
                  <a:pt x="1352802" y="878660"/>
                  <a:pt x="1360631" y="879826"/>
                </a:cubicBezTo>
                <a:close/>
                <a:moveTo>
                  <a:pt x="3730219" y="862210"/>
                </a:moveTo>
                <a:cubicBezTo>
                  <a:pt x="3730219" y="862210"/>
                  <a:pt x="3730219" y="862210"/>
                  <a:pt x="3733951" y="862210"/>
                </a:cubicBezTo>
                <a:cubicBezTo>
                  <a:pt x="3741418" y="864037"/>
                  <a:pt x="3747019" y="869521"/>
                  <a:pt x="3750749" y="876832"/>
                </a:cubicBezTo>
                <a:cubicBezTo>
                  <a:pt x="3754483" y="884141"/>
                  <a:pt x="3754483" y="893281"/>
                  <a:pt x="3752617" y="900590"/>
                </a:cubicBezTo>
                <a:cubicBezTo>
                  <a:pt x="3748883" y="913383"/>
                  <a:pt x="3735818" y="922522"/>
                  <a:pt x="3722751" y="922522"/>
                </a:cubicBezTo>
                <a:cubicBezTo>
                  <a:pt x="3719020" y="922522"/>
                  <a:pt x="3717153" y="920695"/>
                  <a:pt x="3713420" y="920695"/>
                </a:cubicBezTo>
                <a:cubicBezTo>
                  <a:pt x="3694756" y="915212"/>
                  <a:pt x="3687289" y="896936"/>
                  <a:pt x="3691021" y="880487"/>
                </a:cubicBezTo>
                <a:cubicBezTo>
                  <a:pt x="3696623" y="865866"/>
                  <a:pt x="3715287" y="856727"/>
                  <a:pt x="3730219" y="862210"/>
                </a:cubicBezTo>
                <a:close/>
                <a:moveTo>
                  <a:pt x="5812971" y="861620"/>
                </a:moveTo>
                <a:lnTo>
                  <a:pt x="5812971" y="880593"/>
                </a:lnTo>
                <a:lnTo>
                  <a:pt x="5809275" y="868879"/>
                </a:lnTo>
                <a:close/>
                <a:moveTo>
                  <a:pt x="4663941" y="861526"/>
                </a:moveTo>
                <a:cubicBezTo>
                  <a:pt x="4671873" y="860383"/>
                  <a:pt x="4680271" y="862212"/>
                  <a:pt x="4686805" y="867694"/>
                </a:cubicBezTo>
                <a:cubicBezTo>
                  <a:pt x="4686805" y="867694"/>
                  <a:pt x="4686805" y="867694"/>
                  <a:pt x="4683071" y="875005"/>
                </a:cubicBezTo>
                <a:cubicBezTo>
                  <a:pt x="4683071" y="875005"/>
                  <a:pt x="4683071" y="875005"/>
                  <a:pt x="4688671" y="867694"/>
                </a:cubicBezTo>
                <a:cubicBezTo>
                  <a:pt x="4701737" y="878660"/>
                  <a:pt x="4703602" y="898764"/>
                  <a:pt x="4694271" y="911556"/>
                </a:cubicBezTo>
                <a:cubicBezTo>
                  <a:pt x="4686805" y="918868"/>
                  <a:pt x="4679337" y="922522"/>
                  <a:pt x="4668139" y="922522"/>
                </a:cubicBezTo>
                <a:cubicBezTo>
                  <a:pt x="4662540" y="922522"/>
                  <a:pt x="4655073" y="920695"/>
                  <a:pt x="4649475" y="917040"/>
                </a:cubicBezTo>
                <a:cubicBezTo>
                  <a:pt x="4642009" y="911556"/>
                  <a:pt x="4638275" y="904247"/>
                  <a:pt x="4636409" y="895108"/>
                </a:cubicBezTo>
                <a:cubicBezTo>
                  <a:pt x="4636409" y="887798"/>
                  <a:pt x="4638275" y="878660"/>
                  <a:pt x="4643875" y="873177"/>
                </a:cubicBezTo>
                <a:cubicBezTo>
                  <a:pt x="4648541" y="866780"/>
                  <a:pt x="4656007" y="862668"/>
                  <a:pt x="4663941" y="861526"/>
                </a:cubicBezTo>
                <a:close/>
                <a:moveTo>
                  <a:pt x="4088643" y="854861"/>
                </a:moveTo>
                <a:cubicBezTo>
                  <a:pt x="4096291" y="852061"/>
                  <a:pt x="4105097" y="852061"/>
                  <a:pt x="4112514" y="855794"/>
                </a:cubicBezTo>
                <a:cubicBezTo>
                  <a:pt x="4121783" y="861394"/>
                  <a:pt x="4127344" y="866993"/>
                  <a:pt x="4129198" y="874459"/>
                </a:cubicBezTo>
                <a:cubicBezTo>
                  <a:pt x="4131051" y="881925"/>
                  <a:pt x="4131051" y="891257"/>
                  <a:pt x="4127344" y="898723"/>
                </a:cubicBezTo>
                <a:cubicBezTo>
                  <a:pt x="4121783" y="909923"/>
                  <a:pt x="4112514" y="915522"/>
                  <a:pt x="4099536" y="915522"/>
                </a:cubicBezTo>
                <a:cubicBezTo>
                  <a:pt x="4095828" y="915522"/>
                  <a:pt x="4090266" y="913655"/>
                  <a:pt x="4086558" y="911790"/>
                </a:cubicBezTo>
                <a:cubicBezTo>
                  <a:pt x="4069873" y="904324"/>
                  <a:pt x="4062457" y="885658"/>
                  <a:pt x="4071726" y="870726"/>
                </a:cubicBezTo>
                <a:cubicBezTo>
                  <a:pt x="4074509" y="863259"/>
                  <a:pt x="4080996" y="857661"/>
                  <a:pt x="4088643" y="854861"/>
                </a:cubicBezTo>
                <a:close/>
                <a:moveTo>
                  <a:pt x="2350846" y="853928"/>
                </a:moveTo>
                <a:cubicBezTo>
                  <a:pt x="2363739" y="853928"/>
                  <a:pt x="2374790" y="863191"/>
                  <a:pt x="2380315" y="876161"/>
                </a:cubicBezTo>
                <a:cubicBezTo>
                  <a:pt x="2384001" y="892836"/>
                  <a:pt x="2376632" y="909511"/>
                  <a:pt x="2360054" y="915069"/>
                </a:cubicBezTo>
                <a:cubicBezTo>
                  <a:pt x="2354529" y="915069"/>
                  <a:pt x="2352686" y="916922"/>
                  <a:pt x="2349003" y="916922"/>
                </a:cubicBezTo>
                <a:cubicBezTo>
                  <a:pt x="2336109" y="916922"/>
                  <a:pt x="2323215" y="907658"/>
                  <a:pt x="2319532" y="894688"/>
                </a:cubicBezTo>
                <a:cubicBezTo>
                  <a:pt x="2314005" y="878013"/>
                  <a:pt x="2323215" y="861338"/>
                  <a:pt x="2339793" y="855780"/>
                </a:cubicBezTo>
                <a:lnTo>
                  <a:pt x="2341635" y="855780"/>
                </a:lnTo>
                <a:cubicBezTo>
                  <a:pt x="2343476" y="853928"/>
                  <a:pt x="2347160" y="853928"/>
                  <a:pt x="2350846" y="853928"/>
                </a:cubicBezTo>
                <a:close/>
                <a:moveTo>
                  <a:pt x="1672393" y="841329"/>
                </a:moveTo>
                <a:cubicBezTo>
                  <a:pt x="1681727" y="841329"/>
                  <a:pt x="1692925" y="845062"/>
                  <a:pt x="1698524" y="854394"/>
                </a:cubicBezTo>
                <a:cubicBezTo>
                  <a:pt x="1707857" y="869326"/>
                  <a:pt x="1702257" y="887992"/>
                  <a:pt x="1689191" y="897325"/>
                </a:cubicBezTo>
                <a:cubicBezTo>
                  <a:pt x="1681727" y="901057"/>
                  <a:pt x="1676126" y="902923"/>
                  <a:pt x="1670526" y="902923"/>
                </a:cubicBezTo>
                <a:cubicBezTo>
                  <a:pt x="1659327" y="902923"/>
                  <a:pt x="1649996" y="897325"/>
                  <a:pt x="1644396" y="889858"/>
                </a:cubicBezTo>
                <a:cubicBezTo>
                  <a:pt x="1635063" y="874927"/>
                  <a:pt x="1638797" y="856261"/>
                  <a:pt x="1653728" y="846928"/>
                </a:cubicBezTo>
                <a:cubicBezTo>
                  <a:pt x="1653728" y="846928"/>
                  <a:pt x="1653728" y="846928"/>
                  <a:pt x="1655595" y="845062"/>
                </a:cubicBezTo>
                <a:cubicBezTo>
                  <a:pt x="1659327" y="841329"/>
                  <a:pt x="1664927" y="841329"/>
                  <a:pt x="1672393" y="841329"/>
                </a:cubicBezTo>
                <a:close/>
                <a:moveTo>
                  <a:pt x="4874189" y="839464"/>
                </a:moveTo>
                <a:cubicBezTo>
                  <a:pt x="4882070" y="838996"/>
                  <a:pt x="4890411" y="841329"/>
                  <a:pt x="4896901" y="846930"/>
                </a:cubicBezTo>
                <a:cubicBezTo>
                  <a:pt x="4896901" y="846930"/>
                  <a:pt x="4896901" y="846930"/>
                  <a:pt x="4898755" y="846930"/>
                </a:cubicBezTo>
                <a:cubicBezTo>
                  <a:pt x="4911733" y="858128"/>
                  <a:pt x="4913587" y="878660"/>
                  <a:pt x="4902461" y="891725"/>
                </a:cubicBezTo>
                <a:cubicBezTo>
                  <a:pt x="4895047" y="897326"/>
                  <a:pt x="4887629" y="902925"/>
                  <a:pt x="4878361" y="902925"/>
                </a:cubicBezTo>
                <a:cubicBezTo>
                  <a:pt x="4870946" y="902925"/>
                  <a:pt x="4863530" y="899192"/>
                  <a:pt x="4857968" y="895459"/>
                </a:cubicBezTo>
                <a:cubicBezTo>
                  <a:pt x="4850553" y="887993"/>
                  <a:pt x="4846845" y="880527"/>
                  <a:pt x="4846845" y="873060"/>
                </a:cubicBezTo>
                <a:cubicBezTo>
                  <a:pt x="4844991" y="863728"/>
                  <a:pt x="4848699" y="856261"/>
                  <a:pt x="4854261" y="848797"/>
                </a:cubicBezTo>
                <a:cubicBezTo>
                  <a:pt x="4858895" y="843196"/>
                  <a:pt x="4866311" y="839931"/>
                  <a:pt x="4874189" y="839464"/>
                </a:cubicBezTo>
                <a:close/>
                <a:moveTo>
                  <a:pt x="1176028" y="835030"/>
                </a:moveTo>
                <a:cubicBezTo>
                  <a:pt x="1183795" y="835730"/>
                  <a:pt x="1191106" y="839463"/>
                  <a:pt x="1196588" y="845063"/>
                </a:cubicBezTo>
                <a:cubicBezTo>
                  <a:pt x="1202071" y="852529"/>
                  <a:pt x="1203899" y="859995"/>
                  <a:pt x="1203899" y="867461"/>
                </a:cubicBezTo>
                <a:cubicBezTo>
                  <a:pt x="1203899" y="876793"/>
                  <a:pt x="1200243" y="884259"/>
                  <a:pt x="1192934" y="889858"/>
                </a:cubicBezTo>
                <a:cubicBezTo>
                  <a:pt x="1187450" y="895459"/>
                  <a:pt x="1180139" y="897326"/>
                  <a:pt x="1172829" y="897326"/>
                </a:cubicBezTo>
                <a:cubicBezTo>
                  <a:pt x="1163691" y="897326"/>
                  <a:pt x="1154553" y="893592"/>
                  <a:pt x="1149071" y="887993"/>
                </a:cubicBezTo>
                <a:cubicBezTo>
                  <a:pt x="1138104" y="874927"/>
                  <a:pt x="1139931" y="854396"/>
                  <a:pt x="1152725" y="843196"/>
                </a:cubicBezTo>
                <a:cubicBezTo>
                  <a:pt x="1160035" y="836664"/>
                  <a:pt x="1168260" y="834330"/>
                  <a:pt x="1176028" y="835030"/>
                </a:cubicBezTo>
                <a:close/>
                <a:moveTo>
                  <a:pt x="2013095" y="831334"/>
                </a:moveTo>
                <a:cubicBezTo>
                  <a:pt x="2020693" y="833919"/>
                  <a:pt x="2027141" y="839089"/>
                  <a:pt x="2029904" y="846608"/>
                </a:cubicBezTo>
                <a:cubicBezTo>
                  <a:pt x="2033586" y="854128"/>
                  <a:pt x="2035429" y="863527"/>
                  <a:pt x="2031745" y="871046"/>
                </a:cubicBezTo>
                <a:cubicBezTo>
                  <a:pt x="2029904" y="878565"/>
                  <a:pt x="2024376" y="886085"/>
                  <a:pt x="2015167" y="889844"/>
                </a:cubicBezTo>
                <a:cubicBezTo>
                  <a:pt x="2009642" y="891725"/>
                  <a:pt x="2005959" y="891725"/>
                  <a:pt x="2002274" y="891725"/>
                </a:cubicBezTo>
                <a:cubicBezTo>
                  <a:pt x="1989381" y="891725"/>
                  <a:pt x="1978328" y="886085"/>
                  <a:pt x="1972802" y="874806"/>
                </a:cubicBezTo>
                <a:cubicBezTo>
                  <a:pt x="1965435" y="859768"/>
                  <a:pt x="1972802" y="840969"/>
                  <a:pt x="1987539" y="833449"/>
                </a:cubicBezTo>
                <a:cubicBezTo>
                  <a:pt x="1987539" y="833449"/>
                  <a:pt x="1987539" y="833449"/>
                  <a:pt x="1989381" y="831570"/>
                </a:cubicBezTo>
                <a:cubicBezTo>
                  <a:pt x="1996748" y="828750"/>
                  <a:pt x="2005496" y="828750"/>
                  <a:pt x="2013095" y="831334"/>
                </a:cubicBezTo>
                <a:close/>
                <a:moveTo>
                  <a:pt x="5079471" y="822899"/>
                </a:moveTo>
                <a:cubicBezTo>
                  <a:pt x="5087637" y="822666"/>
                  <a:pt x="5096038" y="825465"/>
                  <a:pt x="5102569" y="831998"/>
                </a:cubicBezTo>
                <a:cubicBezTo>
                  <a:pt x="5110035" y="837598"/>
                  <a:pt x="5113767" y="845063"/>
                  <a:pt x="5113767" y="854397"/>
                </a:cubicBezTo>
                <a:cubicBezTo>
                  <a:pt x="5113767" y="861862"/>
                  <a:pt x="5110035" y="871194"/>
                  <a:pt x="5104435" y="876793"/>
                </a:cubicBezTo>
                <a:cubicBezTo>
                  <a:pt x="5098835" y="882394"/>
                  <a:pt x="5091371" y="886127"/>
                  <a:pt x="5082038" y="886127"/>
                </a:cubicBezTo>
                <a:cubicBezTo>
                  <a:pt x="5074571" y="886127"/>
                  <a:pt x="5067105" y="882394"/>
                  <a:pt x="5061507" y="876793"/>
                </a:cubicBezTo>
                <a:cubicBezTo>
                  <a:pt x="5046573" y="863728"/>
                  <a:pt x="5046573" y="845063"/>
                  <a:pt x="5057772" y="831998"/>
                </a:cubicBezTo>
                <a:cubicBezTo>
                  <a:pt x="5063371" y="826398"/>
                  <a:pt x="5071305" y="823133"/>
                  <a:pt x="5079471" y="822899"/>
                </a:cubicBezTo>
                <a:close/>
                <a:moveTo>
                  <a:pt x="5638257" y="822897"/>
                </a:moveTo>
                <a:cubicBezTo>
                  <a:pt x="5646190" y="823131"/>
                  <a:pt x="5653655" y="826398"/>
                  <a:pt x="5659255" y="831997"/>
                </a:cubicBezTo>
                <a:cubicBezTo>
                  <a:pt x="5672321" y="845062"/>
                  <a:pt x="5672321" y="863727"/>
                  <a:pt x="5659255" y="876793"/>
                </a:cubicBezTo>
                <a:cubicBezTo>
                  <a:pt x="5651790" y="882393"/>
                  <a:pt x="5644323" y="886125"/>
                  <a:pt x="5636857" y="886125"/>
                </a:cubicBezTo>
                <a:cubicBezTo>
                  <a:pt x="5627525" y="886125"/>
                  <a:pt x="5620059" y="882393"/>
                  <a:pt x="5614459" y="876793"/>
                </a:cubicBezTo>
                <a:cubicBezTo>
                  <a:pt x="5608859" y="871193"/>
                  <a:pt x="5605127" y="861860"/>
                  <a:pt x="5605127" y="854394"/>
                </a:cubicBezTo>
                <a:cubicBezTo>
                  <a:pt x="5605127" y="845062"/>
                  <a:pt x="5608859" y="837596"/>
                  <a:pt x="5614459" y="831997"/>
                </a:cubicBezTo>
                <a:cubicBezTo>
                  <a:pt x="5621925" y="825463"/>
                  <a:pt x="5630325" y="822664"/>
                  <a:pt x="5638257" y="822897"/>
                </a:cubicBezTo>
                <a:close/>
                <a:moveTo>
                  <a:pt x="3579964" y="817064"/>
                </a:moveTo>
                <a:cubicBezTo>
                  <a:pt x="3579964" y="817064"/>
                  <a:pt x="3579964" y="817064"/>
                  <a:pt x="3581831" y="818930"/>
                </a:cubicBezTo>
                <a:cubicBezTo>
                  <a:pt x="3589297" y="820797"/>
                  <a:pt x="3596763" y="824531"/>
                  <a:pt x="3600497" y="831997"/>
                </a:cubicBezTo>
                <a:cubicBezTo>
                  <a:pt x="3606096" y="839463"/>
                  <a:pt x="3606096" y="848795"/>
                  <a:pt x="3604229" y="856261"/>
                </a:cubicBezTo>
                <a:cubicBezTo>
                  <a:pt x="3600497" y="869326"/>
                  <a:pt x="3589297" y="880526"/>
                  <a:pt x="3574365" y="880526"/>
                </a:cubicBezTo>
                <a:cubicBezTo>
                  <a:pt x="3572498" y="880526"/>
                  <a:pt x="3568766" y="878659"/>
                  <a:pt x="3566899" y="878659"/>
                </a:cubicBezTo>
                <a:cubicBezTo>
                  <a:pt x="3548234" y="874927"/>
                  <a:pt x="3538904" y="858128"/>
                  <a:pt x="3542635" y="841329"/>
                </a:cubicBezTo>
                <a:cubicBezTo>
                  <a:pt x="3546368" y="824531"/>
                  <a:pt x="3565033" y="813331"/>
                  <a:pt x="3579964" y="817064"/>
                </a:cubicBezTo>
                <a:close/>
                <a:moveTo>
                  <a:pt x="2490095" y="813331"/>
                </a:moveTo>
                <a:lnTo>
                  <a:pt x="2491974" y="813331"/>
                </a:lnTo>
                <a:cubicBezTo>
                  <a:pt x="2495732" y="813331"/>
                  <a:pt x="2497610" y="813331"/>
                  <a:pt x="2499490" y="813331"/>
                </a:cubicBezTo>
                <a:cubicBezTo>
                  <a:pt x="2514520" y="813331"/>
                  <a:pt x="2527671" y="822664"/>
                  <a:pt x="2529549" y="835729"/>
                </a:cubicBezTo>
                <a:cubicBezTo>
                  <a:pt x="2535187" y="852528"/>
                  <a:pt x="2523915" y="869326"/>
                  <a:pt x="2507005" y="874927"/>
                </a:cubicBezTo>
                <a:cubicBezTo>
                  <a:pt x="2503248" y="874927"/>
                  <a:pt x="2501369" y="874927"/>
                  <a:pt x="2497610" y="874927"/>
                </a:cubicBezTo>
                <a:cubicBezTo>
                  <a:pt x="2484459" y="874927"/>
                  <a:pt x="2471307" y="865594"/>
                  <a:pt x="2467549" y="852528"/>
                </a:cubicBezTo>
                <a:cubicBezTo>
                  <a:pt x="2463792" y="835729"/>
                  <a:pt x="2473187" y="818930"/>
                  <a:pt x="2490095" y="813331"/>
                </a:cubicBezTo>
                <a:close/>
                <a:moveTo>
                  <a:pt x="4315495" y="807499"/>
                </a:moveTo>
                <a:cubicBezTo>
                  <a:pt x="4323315" y="805399"/>
                  <a:pt x="4331593" y="805865"/>
                  <a:pt x="4338033" y="809599"/>
                </a:cubicBezTo>
                <a:cubicBezTo>
                  <a:pt x="4338033" y="809599"/>
                  <a:pt x="4338033" y="809599"/>
                  <a:pt x="4339873" y="811464"/>
                </a:cubicBezTo>
                <a:cubicBezTo>
                  <a:pt x="4347235" y="815198"/>
                  <a:pt x="4352753" y="822664"/>
                  <a:pt x="4354593" y="830130"/>
                </a:cubicBezTo>
                <a:cubicBezTo>
                  <a:pt x="4356434" y="837596"/>
                  <a:pt x="4354593" y="846928"/>
                  <a:pt x="4350913" y="854394"/>
                </a:cubicBezTo>
                <a:cubicBezTo>
                  <a:pt x="4345393" y="863727"/>
                  <a:pt x="4334354" y="869326"/>
                  <a:pt x="4325155" y="869326"/>
                </a:cubicBezTo>
                <a:cubicBezTo>
                  <a:pt x="4319635" y="869326"/>
                  <a:pt x="4314117" y="867459"/>
                  <a:pt x="4308597" y="865594"/>
                </a:cubicBezTo>
                <a:cubicBezTo>
                  <a:pt x="4299397" y="859995"/>
                  <a:pt x="4295718" y="852528"/>
                  <a:pt x="4293878" y="845062"/>
                </a:cubicBezTo>
                <a:cubicBezTo>
                  <a:pt x="4292037" y="837596"/>
                  <a:pt x="4292037" y="828263"/>
                  <a:pt x="4295718" y="820797"/>
                </a:cubicBezTo>
                <a:cubicBezTo>
                  <a:pt x="4300318" y="814265"/>
                  <a:pt x="4307677" y="809599"/>
                  <a:pt x="4315495" y="807499"/>
                </a:cubicBezTo>
                <a:close/>
                <a:moveTo>
                  <a:pt x="995958" y="798166"/>
                </a:moveTo>
                <a:cubicBezTo>
                  <a:pt x="1003726" y="798401"/>
                  <a:pt x="1011494" y="801666"/>
                  <a:pt x="1016977" y="808200"/>
                </a:cubicBezTo>
                <a:cubicBezTo>
                  <a:pt x="1022459" y="813799"/>
                  <a:pt x="1026114" y="821265"/>
                  <a:pt x="1026114" y="830598"/>
                </a:cubicBezTo>
                <a:cubicBezTo>
                  <a:pt x="1026114" y="838065"/>
                  <a:pt x="1022459" y="845528"/>
                  <a:pt x="1015150" y="852996"/>
                </a:cubicBezTo>
                <a:cubicBezTo>
                  <a:pt x="1009666" y="858596"/>
                  <a:pt x="1002355" y="862328"/>
                  <a:pt x="993216" y="862328"/>
                </a:cubicBezTo>
                <a:cubicBezTo>
                  <a:pt x="985906" y="862328"/>
                  <a:pt x="976767" y="858596"/>
                  <a:pt x="971286" y="851129"/>
                </a:cubicBezTo>
                <a:cubicBezTo>
                  <a:pt x="960320" y="839931"/>
                  <a:pt x="960320" y="819398"/>
                  <a:pt x="973113" y="808200"/>
                </a:cubicBezTo>
                <a:cubicBezTo>
                  <a:pt x="973113" y="808200"/>
                  <a:pt x="973113" y="808200"/>
                  <a:pt x="974940" y="806333"/>
                </a:cubicBezTo>
                <a:cubicBezTo>
                  <a:pt x="980424" y="800734"/>
                  <a:pt x="988191" y="797934"/>
                  <a:pt x="995958" y="798166"/>
                </a:cubicBezTo>
                <a:close/>
                <a:moveTo>
                  <a:pt x="3967380" y="789533"/>
                </a:moveTo>
                <a:cubicBezTo>
                  <a:pt x="3967380" y="789533"/>
                  <a:pt x="3967380" y="789533"/>
                  <a:pt x="3969271" y="789533"/>
                </a:cubicBezTo>
                <a:cubicBezTo>
                  <a:pt x="3969271" y="789533"/>
                  <a:pt x="3969271" y="789533"/>
                  <a:pt x="3971163" y="791400"/>
                </a:cubicBezTo>
                <a:cubicBezTo>
                  <a:pt x="3988188" y="798865"/>
                  <a:pt x="3993863" y="817530"/>
                  <a:pt x="3988188" y="832462"/>
                </a:cubicBezTo>
                <a:cubicBezTo>
                  <a:pt x="3982512" y="843662"/>
                  <a:pt x="3971163" y="851127"/>
                  <a:pt x="3957921" y="851127"/>
                </a:cubicBezTo>
                <a:cubicBezTo>
                  <a:pt x="3954136" y="851127"/>
                  <a:pt x="3950353" y="851127"/>
                  <a:pt x="3946570" y="849261"/>
                </a:cubicBezTo>
                <a:cubicBezTo>
                  <a:pt x="3937111" y="845528"/>
                  <a:pt x="3931437" y="838061"/>
                  <a:pt x="3927653" y="830597"/>
                </a:cubicBezTo>
                <a:cubicBezTo>
                  <a:pt x="3923869" y="823129"/>
                  <a:pt x="3923869" y="815663"/>
                  <a:pt x="3927653" y="808199"/>
                </a:cubicBezTo>
                <a:cubicBezTo>
                  <a:pt x="3935219" y="793266"/>
                  <a:pt x="3952245" y="783933"/>
                  <a:pt x="3967380" y="789533"/>
                </a:cubicBezTo>
                <a:close/>
                <a:moveTo>
                  <a:pt x="3425247" y="786214"/>
                </a:moveTo>
                <a:cubicBezTo>
                  <a:pt x="3443787" y="789894"/>
                  <a:pt x="3454909" y="804611"/>
                  <a:pt x="3453055" y="821170"/>
                </a:cubicBezTo>
                <a:cubicBezTo>
                  <a:pt x="3449349" y="835889"/>
                  <a:pt x="3436369" y="846928"/>
                  <a:pt x="3421539" y="846928"/>
                </a:cubicBezTo>
                <a:cubicBezTo>
                  <a:pt x="3419685" y="846928"/>
                  <a:pt x="3417831" y="846928"/>
                  <a:pt x="3415977" y="846928"/>
                </a:cubicBezTo>
                <a:cubicBezTo>
                  <a:pt x="3399293" y="843249"/>
                  <a:pt x="3386316" y="826690"/>
                  <a:pt x="3390024" y="810132"/>
                </a:cubicBezTo>
                <a:cubicBezTo>
                  <a:pt x="3393731" y="793572"/>
                  <a:pt x="3410415" y="782534"/>
                  <a:pt x="3425247" y="786214"/>
                </a:cubicBezTo>
                <a:close/>
                <a:moveTo>
                  <a:pt x="1487141" y="785760"/>
                </a:moveTo>
                <a:cubicBezTo>
                  <a:pt x="1495075" y="787151"/>
                  <a:pt x="1502074" y="791786"/>
                  <a:pt x="1506738" y="798274"/>
                </a:cubicBezTo>
                <a:cubicBezTo>
                  <a:pt x="1516072" y="813106"/>
                  <a:pt x="1512339" y="831645"/>
                  <a:pt x="1499274" y="842768"/>
                </a:cubicBezTo>
                <a:cubicBezTo>
                  <a:pt x="1491808" y="846475"/>
                  <a:pt x="1486207" y="848330"/>
                  <a:pt x="1478742" y="848330"/>
                </a:cubicBezTo>
                <a:cubicBezTo>
                  <a:pt x="1469410" y="848330"/>
                  <a:pt x="1460076" y="844622"/>
                  <a:pt x="1454477" y="835352"/>
                </a:cubicBezTo>
                <a:cubicBezTo>
                  <a:pt x="1443279" y="822375"/>
                  <a:pt x="1447012" y="801982"/>
                  <a:pt x="1461943" y="792713"/>
                </a:cubicBezTo>
                <a:cubicBezTo>
                  <a:pt x="1470342" y="786223"/>
                  <a:pt x="1479210" y="784370"/>
                  <a:pt x="1487141" y="785760"/>
                </a:cubicBezTo>
                <a:close/>
                <a:moveTo>
                  <a:pt x="2644378" y="781614"/>
                </a:moveTo>
                <a:lnTo>
                  <a:pt x="2646244" y="781614"/>
                </a:lnTo>
                <a:cubicBezTo>
                  <a:pt x="2664909" y="779734"/>
                  <a:pt x="2679843" y="791013"/>
                  <a:pt x="2681708" y="807932"/>
                </a:cubicBezTo>
                <a:cubicBezTo>
                  <a:pt x="2683575" y="815451"/>
                  <a:pt x="2681708" y="824850"/>
                  <a:pt x="2677975" y="830490"/>
                </a:cubicBezTo>
                <a:cubicBezTo>
                  <a:pt x="2672377" y="838010"/>
                  <a:pt x="2664909" y="841770"/>
                  <a:pt x="2657443" y="843649"/>
                </a:cubicBezTo>
                <a:cubicBezTo>
                  <a:pt x="2653710" y="843649"/>
                  <a:pt x="2651843" y="845528"/>
                  <a:pt x="2649977" y="845528"/>
                </a:cubicBezTo>
                <a:cubicBezTo>
                  <a:pt x="2635044" y="845528"/>
                  <a:pt x="2621981" y="834249"/>
                  <a:pt x="2620114" y="819211"/>
                </a:cubicBezTo>
                <a:cubicBezTo>
                  <a:pt x="2616380" y="802293"/>
                  <a:pt x="2627579" y="785373"/>
                  <a:pt x="2644378" y="781614"/>
                </a:cubicBezTo>
                <a:close/>
                <a:moveTo>
                  <a:pt x="2132488" y="770401"/>
                </a:moveTo>
                <a:cubicBezTo>
                  <a:pt x="2132488" y="770401"/>
                  <a:pt x="2132488" y="770401"/>
                  <a:pt x="2134353" y="770401"/>
                </a:cubicBezTo>
                <a:cubicBezTo>
                  <a:pt x="2141819" y="766668"/>
                  <a:pt x="2150219" y="767136"/>
                  <a:pt x="2157451" y="770401"/>
                </a:cubicBezTo>
                <a:cubicBezTo>
                  <a:pt x="2164685" y="773668"/>
                  <a:pt x="2170751" y="779734"/>
                  <a:pt x="2173551" y="787200"/>
                </a:cubicBezTo>
                <a:cubicBezTo>
                  <a:pt x="2181017" y="803998"/>
                  <a:pt x="2173551" y="820797"/>
                  <a:pt x="2156753" y="828263"/>
                </a:cubicBezTo>
                <a:cubicBezTo>
                  <a:pt x="2151152" y="830130"/>
                  <a:pt x="2147419" y="830130"/>
                  <a:pt x="2143686" y="830130"/>
                </a:cubicBezTo>
                <a:cubicBezTo>
                  <a:pt x="2130621" y="830130"/>
                  <a:pt x="2119422" y="822664"/>
                  <a:pt x="2115688" y="811464"/>
                </a:cubicBezTo>
                <a:cubicBezTo>
                  <a:pt x="2108222" y="794666"/>
                  <a:pt x="2115688" y="776002"/>
                  <a:pt x="2132488" y="770401"/>
                </a:cubicBezTo>
                <a:close/>
                <a:moveTo>
                  <a:pt x="4536267" y="770304"/>
                </a:moveTo>
                <a:cubicBezTo>
                  <a:pt x="4544257" y="768933"/>
                  <a:pt x="4552717" y="770304"/>
                  <a:pt x="4559295" y="774873"/>
                </a:cubicBezTo>
                <a:cubicBezTo>
                  <a:pt x="4559295" y="774873"/>
                  <a:pt x="4559295" y="774873"/>
                  <a:pt x="4561174" y="776700"/>
                </a:cubicBezTo>
                <a:cubicBezTo>
                  <a:pt x="4568695" y="780357"/>
                  <a:pt x="4572455" y="787667"/>
                  <a:pt x="4574334" y="794977"/>
                </a:cubicBezTo>
                <a:cubicBezTo>
                  <a:pt x="4576215" y="804115"/>
                  <a:pt x="4574334" y="811426"/>
                  <a:pt x="4570575" y="818737"/>
                </a:cubicBezTo>
                <a:cubicBezTo>
                  <a:pt x="4564935" y="826048"/>
                  <a:pt x="4553657" y="831530"/>
                  <a:pt x="4544257" y="831530"/>
                </a:cubicBezTo>
                <a:cubicBezTo>
                  <a:pt x="4538617" y="831530"/>
                  <a:pt x="4531099" y="829702"/>
                  <a:pt x="4525459" y="826048"/>
                </a:cubicBezTo>
                <a:cubicBezTo>
                  <a:pt x="4517939" y="820565"/>
                  <a:pt x="4514179" y="813254"/>
                  <a:pt x="4512300" y="805944"/>
                </a:cubicBezTo>
                <a:cubicBezTo>
                  <a:pt x="4510419" y="798633"/>
                  <a:pt x="4512300" y="789494"/>
                  <a:pt x="4516059" y="782184"/>
                </a:cubicBezTo>
                <a:cubicBezTo>
                  <a:pt x="4520759" y="775788"/>
                  <a:pt x="4528278" y="771676"/>
                  <a:pt x="4536267" y="770304"/>
                </a:cubicBezTo>
                <a:close/>
                <a:moveTo>
                  <a:pt x="3269191" y="763388"/>
                </a:moveTo>
                <a:cubicBezTo>
                  <a:pt x="3269191" y="763388"/>
                  <a:pt x="3269191" y="763388"/>
                  <a:pt x="3272925" y="763388"/>
                </a:cubicBezTo>
                <a:cubicBezTo>
                  <a:pt x="3289722" y="765241"/>
                  <a:pt x="3300921" y="780063"/>
                  <a:pt x="3299056" y="796738"/>
                </a:cubicBezTo>
                <a:cubicBezTo>
                  <a:pt x="3297189" y="813413"/>
                  <a:pt x="3284123" y="824531"/>
                  <a:pt x="3269191" y="824531"/>
                </a:cubicBezTo>
                <a:cubicBezTo>
                  <a:pt x="3267325" y="824531"/>
                  <a:pt x="3267325" y="824531"/>
                  <a:pt x="3265457" y="824531"/>
                </a:cubicBezTo>
                <a:cubicBezTo>
                  <a:pt x="3246793" y="822678"/>
                  <a:pt x="3233728" y="807855"/>
                  <a:pt x="3235593" y="791180"/>
                </a:cubicBezTo>
                <a:cubicBezTo>
                  <a:pt x="3237460" y="774505"/>
                  <a:pt x="3252391" y="761535"/>
                  <a:pt x="3269191" y="763388"/>
                </a:cubicBezTo>
                <a:close/>
                <a:moveTo>
                  <a:pt x="1812777" y="762935"/>
                </a:moveTo>
                <a:cubicBezTo>
                  <a:pt x="1820425" y="765269"/>
                  <a:pt x="1827375" y="770401"/>
                  <a:pt x="1831085" y="777867"/>
                </a:cubicBezTo>
                <a:cubicBezTo>
                  <a:pt x="1834793" y="785333"/>
                  <a:pt x="1836647" y="792800"/>
                  <a:pt x="1834793" y="802132"/>
                </a:cubicBezTo>
                <a:cubicBezTo>
                  <a:pt x="1831085" y="809599"/>
                  <a:pt x="1827375" y="815198"/>
                  <a:pt x="1819961" y="818930"/>
                </a:cubicBezTo>
                <a:cubicBezTo>
                  <a:pt x="1812545" y="822664"/>
                  <a:pt x="1808837" y="824531"/>
                  <a:pt x="1803276" y="824531"/>
                </a:cubicBezTo>
                <a:cubicBezTo>
                  <a:pt x="1792151" y="824531"/>
                  <a:pt x="1781027" y="818930"/>
                  <a:pt x="1775467" y="807732"/>
                </a:cubicBezTo>
                <a:cubicBezTo>
                  <a:pt x="1768051" y="792800"/>
                  <a:pt x="1773613" y="774135"/>
                  <a:pt x="1788443" y="766668"/>
                </a:cubicBezTo>
                <a:cubicBezTo>
                  <a:pt x="1788443" y="766668"/>
                  <a:pt x="1788443" y="766668"/>
                  <a:pt x="1790298" y="764802"/>
                </a:cubicBezTo>
                <a:cubicBezTo>
                  <a:pt x="1796787" y="761069"/>
                  <a:pt x="1805129" y="760602"/>
                  <a:pt x="1812777" y="762935"/>
                </a:cubicBezTo>
                <a:close/>
                <a:moveTo>
                  <a:pt x="2800232" y="761988"/>
                </a:moveTo>
                <a:lnTo>
                  <a:pt x="2802099" y="761988"/>
                </a:lnTo>
                <a:cubicBezTo>
                  <a:pt x="2818896" y="760135"/>
                  <a:pt x="2833828" y="773105"/>
                  <a:pt x="2835695" y="789781"/>
                </a:cubicBezTo>
                <a:cubicBezTo>
                  <a:pt x="2837561" y="797192"/>
                  <a:pt x="2833828" y="806456"/>
                  <a:pt x="2830095" y="812014"/>
                </a:cubicBezTo>
                <a:cubicBezTo>
                  <a:pt x="2824496" y="819425"/>
                  <a:pt x="2817029" y="823131"/>
                  <a:pt x="2807698" y="823131"/>
                </a:cubicBezTo>
                <a:cubicBezTo>
                  <a:pt x="2805829" y="823131"/>
                  <a:pt x="2803964" y="823131"/>
                  <a:pt x="2803964" y="823131"/>
                </a:cubicBezTo>
                <a:cubicBezTo>
                  <a:pt x="2787167" y="823131"/>
                  <a:pt x="2774101" y="812014"/>
                  <a:pt x="2772232" y="795339"/>
                </a:cubicBezTo>
                <a:cubicBezTo>
                  <a:pt x="2770368" y="778663"/>
                  <a:pt x="2783433" y="763841"/>
                  <a:pt x="2800232" y="761988"/>
                </a:cubicBezTo>
                <a:close/>
                <a:moveTo>
                  <a:pt x="3113817" y="751737"/>
                </a:moveTo>
                <a:lnTo>
                  <a:pt x="3115657" y="751737"/>
                </a:lnTo>
                <a:cubicBezTo>
                  <a:pt x="3132216" y="751737"/>
                  <a:pt x="3146935" y="766668"/>
                  <a:pt x="3145095" y="783466"/>
                </a:cubicBezTo>
                <a:cubicBezTo>
                  <a:pt x="3145095" y="800265"/>
                  <a:pt x="3130377" y="813331"/>
                  <a:pt x="3113817" y="813331"/>
                </a:cubicBezTo>
                <a:cubicBezTo>
                  <a:pt x="3113817" y="813331"/>
                  <a:pt x="3113817" y="813331"/>
                  <a:pt x="3111977" y="813331"/>
                </a:cubicBezTo>
                <a:cubicBezTo>
                  <a:pt x="3102778" y="813331"/>
                  <a:pt x="3095418" y="809599"/>
                  <a:pt x="3089899" y="803998"/>
                </a:cubicBezTo>
                <a:cubicBezTo>
                  <a:pt x="3084379" y="798399"/>
                  <a:pt x="3082540" y="789067"/>
                  <a:pt x="3082540" y="781601"/>
                </a:cubicBezTo>
                <a:cubicBezTo>
                  <a:pt x="3082540" y="764802"/>
                  <a:pt x="3097259" y="751737"/>
                  <a:pt x="3113817" y="751737"/>
                </a:cubicBezTo>
                <a:close/>
                <a:moveTo>
                  <a:pt x="2957711" y="751737"/>
                </a:moveTo>
                <a:lnTo>
                  <a:pt x="2959591" y="751737"/>
                </a:lnTo>
                <a:cubicBezTo>
                  <a:pt x="2976509" y="751737"/>
                  <a:pt x="2989668" y="764802"/>
                  <a:pt x="2991548" y="781601"/>
                </a:cubicBezTo>
                <a:cubicBezTo>
                  <a:pt x="2991548" y="789067"/>
                  <a:pt x="2987789" y="798399"/>
                  <a:pt x="2982149" y="803998"/>
                </a:cubicBezTo>
                <a:cubicBezTo>
                  <a:pt x="2976509" y="809599"/>
                  <a:pt x="2968990" y="813331"/>
                  <a:pt x="2959591" y="813331"/>
                </a:cubicBezTo>
                <a:cubicBezTo>
                  <a:pt x="2959591" y="813331"/>
                  <a:pt x="2959591" y="813331"/>
                  <a:pt x="2957711" y="813331"/>
                </a:cubicBezTo>
                <a:cubicBezTo>
                  <a:pt x="2940792" y="813331"/>
                  <a:pt x="2927635" y="800265"/>
                  <a:pt x="2925753" y="783466"/>
                </a:cubicBezTo>
                <a:cubicBezTo>
                  <a:pt x="2925753" y="766668"/>
                  <a:pt x="2938912" y="751737"/>
                  <a:pt x="2957711" y="751737"/>
                </a:cubicBezTo>
                <a:close/>
                <a:moveTo>
                  <a:pt x="4753037" y="741394"/>
                </a:moveTo>
                <a:cubicBezTo>
                  <a:pt x="4761256" y="740480"/>
                  <a:pt x="4769711" y="742308"/>
                  <a:pt x="4776287" y="746876"/>
                </a:cubicBezTo>
                <a:cubicBezTo>
                  <a:pt x="4776287" y="746876"/>
                  <a:pt x="4776287" y="746876"/>
                  <a:pt x="4778165" y="748704"/>
                </a:cubicBezTo>
                <a:cubicBezTo>
                  <a:pt x="4791317" y="757843"/>
                  <a:pt x="4793195" y="777947"/>
                  <a:pt x="4781925" y="790740"/>
                </a:cubicBezTo>
                <a:cubicBezTo>
                  <a:pt x="4776287" y="798051"/>
                  <a:pt x="4766893" y="803533"/>
                  <a:pt x="4757498" y="803533"/>
                </a:cubicBezTo>
                <a:cubicBezTo>
                  <a:pt x="4751861" y="803533"/>
                  <a:pt x="4744347" y="799878"/>
                  <a:pt x="4738711" y="796224"/>
                </a:cubicBezTo>
                <a:cubicBezTo>
                  <a:pt x="4723681" y="785257"/>
                  <a:pt x="4721801" y="766980"/>
                  <a:pt x="4731195" y="752360"/>
                </a:cubicBezTo>
                <a:cubicBezTo>
                  <a:pt x="4736831" y="745964"/>
                  <a:pt x="4744817" y="742308"/>
                  <a:pt x="4753037" y="741394"/>
                </a:cubicBezTo>
                <a:close/>
                <a:moveTo>
                  <a:pt x="1297866" y="737271"/>
                </a:moveTo>
                <a:cubicBezTo>
                  <a:pt x="1305924" y="738205"/>
                  <a:pt x="1313753" y="741938"/>
                  <a:pt x="1319278" y="748470"/>
                </a:cubicBezTo>
                <a:cubicBezTo>
                  <a:pt x="1328487" y="763403"/>
                  <a:pt x="1326646" y="782067"/>
                  <a:pt x="1311910" y="793267"/>
                </a:cubicBezTo>
                <a:cubicBezTo>
                  <a:pt x="1306384" y="797001"/>
                  <a:pt x="1299017" y="800733"/>
                  <a:pt x="1293490" y="800733"/>
                </a:cubicBezTo>
                <a:cubicBezTo>
                  <a:pt x="1282439" y="800733"/>
                  <a:pt x="1275071" y="795134"/>
                  <a:pt x="1267703" y="787667"/>
                </a:cubicBezTo>
                <a:cubicBezTo>
                  <a:pt x="1258494" y="774602"/>
                  <a:pt x="1260336" y="754069"/>
                  <a:pt x="1273229" y="744738"/>
                </a:cubicBezTo>
                <a:cubicBezTo>
                  <a:pt x="1273229" y="744738"/>
                  <a:pt x="1273229" y="744738"/>
                  <a:pt x="1275071" y="742871"/>
                </a:cubicBezTo>
                <a:cubicBezTo>
                  <a:pt x="1281519" y="738205"/>
                  <a:pt x="1289808" y="736339"/>
                  <a:pt x="1297866" y="737271"/>
                </a:cubicBezTo>
                <a:close/>
                <a:moveTo>
                  <a:pt x="3822777" y="733537"/>
                </a:moveTo>
                <a:cubicBezTo>
                  <a:pt x="3822777" y="733537"/>
                  <a:pt x="3822777" y="733537"/>
                  <a:pt x="3824629" y="735404"/>
                </a:cubicBezTo>
                <a:cubicBezTo>
                  <a:pt x="3832045" y="737271"/>
                  <a:pt x="3839461" y="742870"/>
                  <a:pt x="3843168" y="750336"/>
                </a:cubicBezTo>
                <a:cubicBezTo>
                  <a:pt x="3845023" y="757803"/>
                  <a:pt x="3846878" y="767134"/>
                  <a:pt x="3843168" y="774602"/>
                </a:cubicBezTo>
                <a:cubicBezTo>
                  <a:pt x="3839461" y="787667"/>
                  <a:pt x="3828339" y="795132"/>
                  <a:pt x="3813508" y="795132"/>
                </a:cubicBezTo>
                <a:cubicBezTo>
                  <a:pt x="3811653" y="795132"/>
                  <a:pt x="3807943" y="795132"/>
                  <a:pt x="3804237" y="793266"/>
                </a:cubicBezTo>
                <a:cubicBezTo>
                  <a:pt x="3785697" y="787667"/>
                  <a:pt x="3778281" y="769001"/>
                  <a:pt x="3783843" y="754069"/>
                </a:cubicBezTo>
                <a:cubicBezTo>
                  <a:pt x="3789406" y="737271"/>
                  <a:pt x="3806091" y="727938"/>
                  <a:pt x="3822777" y="733537"/>
                </a:cubicBezTo>
                <a:close/>
                <a:moveTo>
                  <a:pt x="4177413" y="732936"/>
                </a:moveTo>
                <a:cubicBezTo>
                  <a:pt x="4184928" y="730193"/>
                  <a:pt x="4193383" y="730193"/>
                  <a:pt x="4200897" y="733849"/>
                </a:cubicBezTo>
                <a:cubicBezTo>
                  <a:pt x="4200897" y="733849"/>
                  <a:pt x="4200897" y="733849"/>
                  <a:pt x="4202778" y="735677"/>
                </a:cubicBezTo>
                <a:cubicBezTo>
                  <a:pt x="4219687" y="744815"/>
                  <a:pt x="4223443" y="761263"/>
                  <a:pt x="4215929" y="775885"/>
                </a:cubicBezTo>
                <a:cubicBezTo>
                  <a:pt x="4210293" y="786850"/>
                  <a:pt x="4200897" y="792334"/>
                  <a:pt x="4189626" y="792334"/>
                </a:cubicBezTo>
                <a:cubicBezTo>
                  <a:pt x="4183988" y="792334"/>
                  <a:pt x="4178353" y="792334"/>
                  <a:pt x="4174595" y="788678"/>
                </a:cubicBezTo>
                <a:cubicBezTo>
                  <a:pt x="4157686" y="781367"/>
                  <a:pt x="4152050" y="763092"/>
                  <a:pt x="4159565" y="748470"/>
                </a:cubicBezTo>
                <a:cubicBezTo>
                  <a:pt x="4163323" y="741159"/>
                  <a:pt x="4169899" y="735677"/>
                  <a:pt x="4177413" y="732936"/>
                </a:cubicBezTo>
                <a:close/>
                <a:moveTo>
                  <a:pt x="4963254" y="719308"/>
                </a:moveTo>
                <a:cubicBezTo>
                  <a:pt x="4971238" y="718608"/>
                  <a:pt x="4979693" y="720941"/>
                  <a:pt x="4986269" y="726539"/>
                </a:cubicBezTo>
                <a:cubicBezTo>
                  <a:pt x="5001299" y="737740"/>
                  <a:pt x="5003177" y="758271"/>
                  <a:pt x="4991905" y="771337"/>
                </a:cubicBezTo>
                <a:cubicBezTo>
                  <a:pt x="4984390" y="778802"/>
                  <a:pt x="4976875" y="782534"/>
                  <a:pt x="4967481" y="782534"/>
                </a:cubicBezTo>
                <a:cubicBezTo>
                  <a:pt x="4959965" y="782534"/>
                  <a:pt x="4952449" y="778802"/>
                  <a:pt x="4946815" y="775070"/>
                </a:cubicBezTo>
                <a:cubicBezTo>
                  <a:pt x="4931784" y="762004"/>
                  <a:pt x="4931784" y="743339"/>
                  <a:pt x="4943057" y="730273"/>
                </a:cubicBezTo>
                <a:cubicBezTo>
                  <a:pt x="4947753" y="723740"/>
                  <a:pt x="4955267" y="720007"/>
                  <a:pt x="4963254" y="719308"/>
                </a:cubicBezTo>
                <a:close/>
                <a:moveTo>
                  <a:pt x="5755339" y="717978"/>
                </a:moveTo>
                <a:cubicBezTo>
                  <a:pt x="5763165" y="718687"/>
                  <a:pt x="5770535" y="722944"/>
                  <a:pt x="5776059" y="729566"/>
                </a:cubicBezTo>
                <a:cubicBezTo>
                  <a:pt x="5787111" y="742807"/>
                  <a:pt x="5785269" y="761725"/>
                  <a:pt x="5772376" y="773076"/>
                </a:cubicBezTo>
                <a:cubicBezTo>
                  <a:pt x="5766849" y="778751"/>
                  <a:pt x="5759483" y="782534"/>
                  <a:pt x="5752114" y="782534"/>
                </a:cubicBezTo>
                <a:cubicBezTo>
                  <a:pt x="5742905" y="782534"/>
                  <a:pt x="5733695" y="778751"/>
                  <a:pt x="5728169" y="771183"/>
                </a:cubicBezTo>
                <a:cubicBezTo>
                  <a:pt x="5717118" y="757941"/>
                  <a:pt x="5718959" y="737132"/>
                  <a:pt x="5731853" y="727674"/>
                </a:cubicBezTo>
                <a:cubicBezTo>
                  <a:pt x="5739221" y="720107"/>
                  <a:pt x="5747510" y="717269"/>
                  <a:pt x="5755339" y="717978"/>
                </a:cubicBezTo>
                <a:close/>
                <a:moveTo>
                  <a:pt x="2280875" y="716300"/>
                </a:moveTo>
                <a:cubicBezTo>
                  <a:pt x="2280875" y="716300"/>
                  <a:pt x="2280875" y="716300"/>
                  <a:pt x="2282741" y="716300"/>
                </a:cubicBezTo>
                <a:cubicBezTo>
                  <a:pt x="2297673" y="712539"/>
                  <a:pt x="2316338" y="720059"/>
                  <a:pt x="2320072" y="736978"/>
                </a:cubicBezTo>
                <a:cubicBezTo>
                  <a:pt x="2323804" y="744498"/>
                  <a:pt x="2321939" y="753896"/>
                  <a:pt x="2318205" y="761416"/>
                </a:cubicBezTo>
                <a:cubicBezTo>
                  <a:pt x="2314473" y="768936"/>
                  <a:pt x="2308872" y="772695"/>
                  <a:pt x="2301407" y="776454"/>
                </a:cubicBezTo>
                <a:cubicBezTo>
                  <a:pt x="2295806" y="778335"/>
                  <a:pt x="2292073" y="778335"/>
                  <a:pt x="2290208" y="778335"/>
                </a:cubicBezTo>
                <a:cubicBezTo>
                  <a:pt x="2275274" y="778335"/>
                  <a:pt x="2264075" y="768936"/>
                  <a:pt x="2260343" y="755777"/>
                </a:cubicBezTo>
                <a:cubicBezTo>
                  <a:pt x="2256610" y="748257"/>
                  <a:pt x="2258477" y="740738"/>
                  <a:pt x="2262209" y="733218"/>
                </a:cubicBezTo>
                <a:cubicBezTo>
                  <a:pt x="2265944" y="725698"/>
                  <a:pt x="2271543" y="720059"/>
                  <a:pt x="2280875" y="716300"/>
                </a:cubicBezTo>
                <a:close/>
                <a:moveTo>
                  <a:pt x="1616864" y="702625"/>
                </a:moveTo>
                <a:cubicBezTo>
                  <a:pt x="1624797" y="704452"/>
                  <a:pt x="1632263" y="709021"/>
                  <a:pt x="1636930" y="715418"/>
                </a:cubicBezTo>
                <a:cubicBezTo>
                  <a:pt x="1646261" y="730039"/>
                  <a:pt x="1642529" y="748315"/>
                  <a:pt x="1627597" y="757453"/>
                </a:cubicBezTo>
                <a:cubicBezTo>
                  <a:pt x="1620131" y="761108"/>
                  <a:pt x="1614531" y="762937"/>
                  <a:pt x="1608933" y="762937"/>
                </a:cubicBezTo>
                <a:cubicBezTo>
                  <a:pt x="1597732" y="762937"/>
                  <a:pt x="1588401" y="757453"/>
                  <a:pt x="1582800" y="748315"/>
                </a:cubicBezTo>
                <a:cubicBezTo>
                  <a:pt x="1573468" y="735522"/>
                  <a:pt x="1579067" y="715418"/>
                  <a:pt x="1592133" y="706280"/>
                </a:cubicBezTo>
                <a:cubicBezTo>
                  <a:pt x="1592133" y="706280"/>
                  <a:pt x="1592133" y="706280"/>
                  <a:pt x="1593998" y="706280"/>
                </a:cubicBezTo>
                <a:cubicBezTo>
                  <a:pt x="1600534" y="701710"/>
                  <a:pt x="1608933" y="700796"/>
                  <a:pt x="1616864" y="702625"/>
                </a:cubicBezTo>
                <a:close/>
                <a:moveTo>
                  <a:pt x="1114332" y="696393"/>
                </a:moveTo>
                <a:cubicBezTo>
                  <a:pt x="1122556" y="697083"/>
                  <a:pt x="1130546" y="700301"/>
                  <a:pt x="1136185" y="705822"/>
                </a:cubicBezTo>
                <a:cubicBezTo>
                  <a:pt x="1141824" y="713180"/>
                  <a:pt x="1143705" y="720540"/>
                  <a:pt x="1143705" y="727899"/>
                </a:cubicBezTo>
                <a:cubicBezTo>
                  <a:pt x="1141824" y="737099"/>
                  <a:pt x="1138065" y="744458"/>
                  <a:pt x="1132425" y="749978"/>
                </a:cubicBezTo>
                <a:cubicBezTo>
                  <a:pt x="1124906" y="755498"/>
                  <a:pt x="1117386" y="757337"/>
                  <a:pt x="1109868" y="757337"/>
                </a:cubicBezTo>
                <a:cubicBezTo>
                  <a:pt x="1100468" y="757337"/>
                  <a:pt x="1092947" y="753656"/>
                  <a:pt x="1085429" y="746298"/>
                </a:cubicBezTo>
                <a:cubicBezTo>
                  <a:pt x="1081670" y="740779"/>
                  <a:pt x="1077909" y="733419"/>
                  <a:pt x="1079790" y="724221"/>
                </a:cubicBezTo>
                <a:cubicBezTo>
                  <a:pt x="1079790" y="716860"/>
                  <a:pt x="1083549" y="709501"/>
                  <a:pt x="1091069" y="703981"/>
                </a:cubicBezTo>
                <a:cubicBezTo>
                  <a:pt x="1091069" y="703981"/>
                  <a:pt x="1091069" y="703981"/>
                  <a:pt x="1091069" y="702141"/>
                </a:cubicBezTo>
                <a:cubicBezTo>
                  <a:pt x="1097648" y="697543"/>
                  <a:pt x="1106107" y="695702"/>
                  <a:pt x="1114332" y="696393"/>
                </a:cubicBezTo>
                <a:close/>
                <a:moveTo>
                  <a:pt x="1942809" y="691542"/>
                </a:moveTo>
                <a:cubicBezTo>
                  <a:pt x="1955788" y="691542"/>
                  <a:pt x="1965057" y="698953"/>
                  <a:pt x="1970619" y="710070"/>
                </a:cubicBezTo>
                <a:cubicBezTo>
                  <a:pt x="1978034" y="724892"/>
                  <a:pt x="1972472" y="743420"/>
                  <a:pt x="1955788" y="750832"/>
                </a:cubicBezTo>
                <a:cubicBezTo>
                  <a:pt x="1950225" y="754537"/>
                  <a:pt x="1946517" y="754537"/>
                  <a:pt x="1940957" y="754537"/>
                </a:cubicBezTo>
                <a:cubicBezTo>
                  <a:pt x="1929833" y="754537"/>
                  <a:pt x="1918710" y="747125"/>
                  <a:pt x="1913147" y="736009"/>
                </a:cubicBezTo>
                <a:cubicBezTo>
                  <a:pt x="1909440" y="728598"/>
                  <a:pt x="1909440" y="721187"/>
                  <a:pt x="1913147" y="713775"/>
                </a:cubicBezTo>
                <a:cubicBezTo>
                  <a:pt x="1915001" y="706365"/>
                  <a:pt x="1920564" y="698953"/>
                  <a:pt x="1927979" y="695247"/>
                </a:cubicBezTo>
                <a:cubicBezTo>
                  <a:pt x="1927979" y="695247"/>
                  <a:pt x="1927979" y="695247"/>
                  <a:pt x="1929833" y="695247"/>
                </a:cubicBezTo>
                <a:cubicBezTo>
                  <a:pt x="1933541" y="693394"/>
                  <a:pt x="1939101" y="691542"/>
                  <a:pt x="1942809" y="691542"/>
                </a:cubicBezTo>
                <a:close/>
                <a:moveTo>
                  <a:pt x="3671890" y="686902"/>
                </a:moveTo>
                <a:cubicBezTo>
                  <a:pt x="3671890" y="686902"/>
                  <a:pt x="3671890" y="686902"/>
                  <a:pt x="3673757" y="686902"/>
                </a:cubicBezTo>
                <a:cubicBezTo>
                  <a:pt x="3690557" y="692541"/>
                  <a:pt x="3699889" y="709460"/>
                  <a:pt x="3696156" y="726379"/>
                </a:cubicBezTo>
                <a:cubicBezTo>
                  <a:pt x="3692422" y="739537"/>
                  <a:pt x="3679357" y="748937"/>
                  <a:pt x="3666292" y="748937"/>
                </a:cubicBezTo>
                <a:cubicBezTo>
                  <a:pt x="3662559" y="748937"/>
                  <a:pt x="3660692" y="748937"/>
                  <a:pt x="3656958" y="748937"/>
                </a:cubicBezTo>
                <a:cubicBezTo>
                  <a:pt x="3647627" y="745176"/>
                  <a:pt x="3642027" y="739537"/>
                  <a:pt x="3636427" y="732018"/>
                </a:cubicBezTo>
                <a:cubicBezTo>
                  <a:pt x="3632694" y="726379"/>
                  <a:pt x="3632694" y="716978"/>
                  <a:pt x="3634562" y="709460"/>
                </a:cubicBezTo>
                <a:cubicBezTo>
                  <a:pt x="3638293" y="692541"/>
                  <a:pt x="3656958" y="683141"/>
                  <a:pt x="3671890" y="686902"/>
                </a:cubicBezTo>
                <a:close/>
                <a:moveTo>
                  <a:pt x="4405269" y="686409"/>
                </a:moveTo>
                <a:cubicBezTo>
                  <a:pt x="4413147" y="684543"/>
                  <a:pt x="4421489" y="685475"/>
                  <a:pt x="4427977" y="689208"/>
                </a:cubicBezTo>
                <a:cubicBezTo>
                  <a:pt x="4444663" y="700408"/>
                  <a:pt x="4450225" y="719072"/>
                  <a:pt x="4440955" y="734005"/>
                </a:cubicBezTo>
                <a:cubicBezTo>
                  <a:pt x="4435393" y="743338"/>
                  <a:pt x="4424271" y="748937"/>
                  <a:pt x="4415001" y="748937"/>
                </a:cubicBezTo>
                <a:cubicBezTo>
                  <a:pt x="4409439" y="748937"/>
                  <a:pt x="4403877" y="747070"/>
                  <a:pt x="4398315" y="743338"/>
                </a:cubicBezTo>
                <a:cubicBezTo>
                  <a:pt x="4389047" y="739604"/>
                  <a:pt x="4385339" y="732138"/>
                  <a:pt x="4383485" y="724672"/>
                </a:cubicBezTo>
                <a:cubicBezTo>
                  <a:pt x="4381631" y="715340"/>
                  <a:pt x="4381631" y="707874"/>
                  <a:pt x="4385339" y="700408"/>
                </a:cubicBezTo>
                <a:cubicBezTo>
                  <a:pt x="4389973" y="692942"/>
                  <a:pt x="4397389" y="688275"/>
                  <a:pt x="4405269" y="686409"/>
                </a:cubicBezTo>
                <a:close/>
                <a:moveTo>
                  <a:pt x="2430835" y="674223"/>
                </a:moveTo>
                <a:cubicBezTo>
                  <a:pt x="2430835" y="674223"/>
                  <a:pt x="2430835" y="674223"/>
                  <a:pt x="2432716" y="674223"/>
                </a:cubicBezTo>
                <a:cubicBezTo>
                  <a:pt x="2449634" y="670543"/>
                  <a:pt x="2466554" y="679742"/>
                  <a:pt x="2470313" y="696301"/>
                </a:cubicBezTo>
                <a:cubicBezTo>
                  <a:pt x="2472193" y="703661"/>
                  <a:pt x="2470313" y="712860"/>
                  <a:pt x="2466554" y="718380"/>
                </a:cubicBezTo>
                <a:cubicBezTo>
                  <a:pt x="2462793" y="725739"/>
                  <a:pt x="2455274" y="731257"/>
                  <a:pt x="2447754" y="733097"/>
                </a:cubicBezTo>
                <a:cubicBezTo>
                  <a:pt x="2443996" y="734938"/>
                  <a:pt x="2440235" y="734938"/>
                  <a:pt x="2438355" y="734938"/>
                </a:cubicBezTo>
                <a:cubicBezTo>
                  <a:pt x="2423317" y="734938"/>
                  <a:pt x="2412037" y="725739"/>
                  <a:pt x="2408278" y="711020"/>
                </a:cubicBezTo>
                <a:cubicBezTo>
                  <a:pt x="2406397" y="703661"/>
                  <a:pt x="2406397" y="694461"/>
                  <a:pt x="2412037" y="688942"/>
                </a:cubicBezTo>
                <a:cubicBezTo>
                  <a:pt x="2415798" y="681582"/>
                  <a:pt x="2423317" y="676062"/>
                  <a:pt x="2430835" y="674223"/>
                </a:cubicBezTo>
                <a:close/>
                <a:moveTo>
                  <a:pt x="4036775" y="666110"/>
                </a:moveTo>
                <a:cubicBezTo>
                  <a:pt x="4044097" y="663077"/>
                  <a:pt x="4052335" y="663077"/>
                  <a:pt x="4059659" y="666811"/>
                </a:cubicBezTo>
                <a:cubicBezTo>
                  <a:pt x="4059659" y="666811"/>
                  <a:pt x="4059659" y="666811"/>
                  <a:pt x="4061487" y="666811"/>
                </a:cubicBezTo>
                <a:cubicBezTo>
                  <a:pt x="4076133" y="674276"/>
                  <a:pt x="4083457" y="692942"/>
                  <a:pt x="4076133" y="707874"/>
                </a:cubicBezTo>
                <a:cubicBezTo>
                  <a:pt x="4072473" y="719072"/>
                  <a:pt x="4061487" y="726539"/>
                  <a:pt x="4048673" y="726539"/>
                </a:cubicBezTo>
                <a:cubicBezTo>
                  <a:pt x="4045011" y="726539"/>
                  <a:pt x="4041351" y="726539"/>
                  <a:pt x="4035861" y="724672"/>
                </a:cubicBezTo>
                <a:cubicBezTo>
                  <a:pt x="4019384" y="717206"/>
                  <a:pt x="4012061" y="698541"/>
                  <a:pt x="4019384" y="683609"/>
                </a:cubicBezTo>
                <a:cubicBezTo>
                  <a:pt x="4023046" y="675210"/>
                  <a:pt x="4029453" y="669144"/>
                  <a:pt x="4036775" y="666110"/>
                </a:cubicBezTo>
                <a:close/>
                <a:moveTo>
                  <a:pt x="3520438" y="649985"/>
                </a:moveTo>
                <a:cubicBezTo>
                  <a:pt x="3520438" y="649985"/>
                  <a:pt x="3520438" y="649985"/>
                  <a:pt x="3522292" y="651825"/>
                </a:cubicBezTo>
                <a:cubicBezTo>
                  <a:pt x="3538978" y="653665"/>
                  <a:pt x="3550102" y="670224"/>
                  <a:pt x="3546393" y="686782"/>
                </a:cubicBezTo>
                <a:cubicBezTo>
                  <a:pt x="3542686" y="701501"/>
                  <a:pt x="3529708" y="712539"/>
                  <a:pt x="3516730" y="712539"/>
                </a:cubicBezTo>
                <a:cubicBezTo>
                  <a:pt x="3513023" y="712539"/>
                  <a:pt x="3511168" y="710701"/>
                  <a:pt x="3509316" y="710701"/>
                </a:cubicBezTo>
                <a:cubicBezTo>
                  <a:pt x="3490776" y="707021"/>
                  <a:pt x="3481507" y="690462"/>
                  <a:pt x="3483361" y="673903"/>
                </a:cubicBezTo>
                <a:cubicBezTo>
                  <a:pt x="3487069" y="659184"/>
                  <a:pt x="3503755" y="648145"/>
                  <a:pt x="3520438" y="649985"/>
                </a:cubicBezTo>
                <a:close/>
                <a:moveTo>
                  <a:pt x="4625309" y="648845"/>
                </a:moveTo>
                <a:cubicBezTo>
                  <a:pt x="4633129" y="647212"/>
                  <a:pt x="4641408" y="648613"/>
                  <a:pt x="4647847" y="653279"/>
                </a:cubicBezTo>
                <a:cubicBezTo>
                  <a:pt x="4647847" y="653279"/>
                  <a:pt x="4647847" y="653279"/>
                  <a:pt x="4649688" y="655146"/>
                </a:cubicBezTo>
                <a:cubicBezTo>
                  <a:pt x="4657047" y="658878"/>
                  <a:pt x="4660727" y="666344"/>
                  <a:pt x="4662567" y="675677"/>
                </a:cubicBezTo>
                <a:cubicBezTo>
                  <a:pt x="4664405" y="683142"/>
                  <a:pt x="4662567" y="690610"/>
                  <a:pt x="4657047" y="698074"/>
                </a:cubicBezTo>
                <a:cubicBezTo>
                  <a:pt x="4651527" y="707407"/>
                  <a:pt x="4642329" y="711141"/>
                  <a:pt x="4633129" y="711141"/>
                </a:cubicBezTo>
                <a:cubicBezTo>
                  <a:pt x="4625771" y="711141"/>
                  <a:pt x="4620250" y="709274"/>
                  <a:pt x="4614731" y="705540"/>
                </a:cubicBezTo>
                <a:cubicBezTo>
                  <a:pt x="4607371" y="699941"/>
                  <a:pt x="4601853" y="694342"/>
                  <a:pt x="4600011" y="685009"/>
                </a:cubicBezTo>
                <a:cubicBezTo>
                  <a:pt x="4600011" y="677543"/>
                  <a:pt x="4601853" y="668211"/>
                  <a:pt x="4605531" y="662611"/>
                </a:cubicBezTo>
                <a:cubicBezTo>
                  <a:pt x="4610133" y="655146"/>
                  <a:pt x="4617491" y="650479"/>
                  <a:pt x="4625309" y="648845"/>
                </a:cubicBezTo>
                <a:close/>
                <a:moveTo>
                  <a:pt x="1426187" y="646980"/>
                </a:moveTo>
                <a:cubicBezTo>
                  <a:pt x="1434067" y="648613"/>
                  <a:pt x="1441482" y="652812"/>
                  <a:pt x="1446116" y="659345"/>
                </a:cubicBezTo>
                <a:cubicBezTo>
                  <a:pt x="1449824" y="666812"/>
                  <a:pt x="1451678" y="674276"/>
                  <a:pt x="1449824" y="681744"/>
                </a:cubicBezTo>
                <a:cubicBezTo>
                  <a:pt x="1449824" y="691075"/>
                  <a:pt x="1444262" y="698542"/>
                  <a:pt x="1436848" y="702275"/>
                </a:cubicBezTo>
                <a:cubicBezTo>
                  <a:pt x="1431286" y="707874"/>
                  <a:pt x="1425724" y="709740"/>
                  <a:pt x="1418308" y="709740"/>
                </a:cubicBezTo>
                <a:cubicBezTo>
                  <a:pt x="1409038" y="709740"/>
                  <a:pt x="1399768" y="704141"/>
                  <a:pt x="1394207" y="694809"/>
                </a:cubicBezTo>
                <a:cubicBezTo>
                  <a:pt x="1383083" y="681744"/>
                  <a:pt x="1386791" y="661211"/>
                  <a:pt x="1401623" y="651879"/>
                </a:cubicBezTo>
                <a:cubicBezTo>
                  <a:pt x="1401623" y="651879"/>
                  <a:pt x="1401623" y="651879"/>
                  <a:pt x="1403476" y="650013"/>
                </a:cubicBezTo>
                <a:cubicBezTo>
                  <a:pt x="1409966" y="646280"/>
                  <a:pt x="1418308" y="645346"/>
                  <a:pt x="1426187" y="646980"/>
                </a:cubicBezTo>
                <a:close/>
                <a:moveTo>
                  <a:pt x="2585395" y="640706"/>
                </a:moveTo>
                <a:cubicBezTo>
                  <a:pt x="2585395" y="640706"/>
                  <a:pt x="2585395" y="640706"/>
                  <a:pt x="2587247" y="640706"/>
                </a:cubicBezTo>
                <a:cubicBezTo>
                  <a:pt x="2602078" y="636946"/>
                  <a:pt x="2618765" y="648226"/>
                  <a:pt x="2622472" y="665144"/>
                </a:cubicBezTo>
                <a:cubicBezTo>
                  <a:pt x="2626179" y="682063"/>
                  <a:pt x="2615057" y="698981"/>
                  <a:pt x="2596517" y="702741"/>
                </a:cubicBezTo>
                <a:cubicBezTo>
                  <a:pt x="2594665" y="702741"/>
                  <a:pt x="2592809" y="702741"/>
                  <a:pt x="2590957" y="702741"/>
                </a:cubicBezTo>
                <a:cubicBezTo>
                  <a:pt x="2576123" y="702741"/>
                  <a:pt x="2563147" y="691462"/>
                  <a:pt x="2559440" y="676423"/>
                </a:cubicBezTo>
                <a:cubicBezTo>
                  <a:pt x="2557585" y="668904"/>
                  <a:pt x="2559440" y="661384"/>
                  <a:pt x="2565001" y="653865"/>
                </a:cubicBezTo>
                <a:cubicBezTo>
                  <a:pt x="2568707" y="646345"/>
                  <a:pt x="2576123" y="642586"/>
                  <a:pt x="2585395" y="640706"/>
                </a:cubicBezTo>
                <a:close/>
                <a:moveTo>
                  <a:pt x="2075056" y="631346"/>
                </a:moveTo>
                <a:cubicBezTo>
                  <a:pt x="2089702" y="625747"/>
                  <a:pt x="2108007" y="633213"/>
                  <a:pt x="2113499" y="650012"/>
                </a:cubicBezTo>
                <a:cubicBezTo>
                  <a:pt x="2120822" y="664944"/>
                  <a:pt x="2113499" y="683609"/>
                  <a:pt x="2097023" y="689208"/>
                </a:cubicBezTo>
                <a:cubicBezTo>
                  <a:pt x="2091533" y="691075"/>
                  <a:pt x="2087871" y="692942"/>
                  <a:pt x="2084209" y="692942"/>
                </a:cubicBezTo>
                <a:cubicBezTo>
                  <a:pt x="2071395" y="692942"/>
                  <a:pt x="2060412" y="685475"/>
                  <a:pt x="2054920" y="672410"/>
                </a:cubicBezTo>
                <a:cubicBezTo>
                  <a:pt x="2049427" y="657478"/>
                  <a:pt x="2056749" y="638812"/>
                  <a:pt x="2073226" y="633213"/>
                </a:cubicBezTo>
                <a:cubicBezTo>
                  <a:pt x="2073226" y="633213"/>
                  <a:pt x="2073226" y="633213"/>
                  <a:pt x="2075056" y="631346"/>
                </a:cubicBezTo>
                <a:close/>
                <a:moveTo>
                  <a:pt x="3366250" y="624800"/>
                </a:moveTo>
                <a:cubicBezTo>
                  <a:pt x="3384915" y="626652"/>
                  <a:pt x="3396114" y="643328"/>
                  <a:pt x="3394247" y="660004"/>
                </a:cubicBezTo>
                <a:cubicBezTo>
                  <a:pt x="3392381" y="674825"/>
                  <a:pt x="3379315" y="685943"/>
                  <a:pt x="3362517" y="685943"/>
                </a:cubicBezTo>
                <a:cubicBezTo>
                  <a:pt x="3362517" y="685943"/>
                  <a:pt x="3360650" y="685943"/>
                  <a:pt x="3358785" y="685943"/>
                </a:cubicBezTo>
                <a:cubicBezTo>
                  <a:pt x="3340118" y="684090"/>
                  <a:pt x="3328919" y="667414"/>
                  <a:pt x="3330785" y="650740"/>
                </a:cubicBezTo>
                <a:cubicBezTo>
                  <a:pt x="3332653" y="634065"/>
                  <a:pt x="3347585" y="622947"/>
                  <a:pt x="3366250" y="624800"/>
                </a:cubicBezTo>
                <a:close/>
                <a:moveTo>
                  <a:pt x="1753906" y="624347"/>
                </a:moveTo>
                <a:cubicBezTo>
                  <a:pt x="1761735" y="626681"/>
                  <a:pt x="1768640" y="631814"/>
                  <a:pt x="1772325" y="639279"/>
                </a:cubicBezTo>
                <a:cubicBezTo>
                  <a:pt x="1776009" y="646746"/>
                  <a:pt x="1777850" y="656078"/>
                  <a:pt x="1774166" y="663545"/>
                </a:cubicBezTo>
                <a:cubicBezTo>
                  <a:pt x="1772325" y="671011"/>
                  <a:pt x="1766798" y="678477"/>
                  <a:pt x="1759431" y="682210"/>
                </a:cubicBezTo>
                <a:cubicBezTo>
                  <a:pt x="1753906" y="685943"/>
                  <a:pt x="1748379" y="685943"/>
                  <a:pt x="1744696" y="685943"/>
                </a:cubicBezTo>
                <a:cubicBezTo>
                  <a:pt x="1731801" y="685943"/>
                  <a:pt x="1722592" y="680342"/>
                  <a:pt x="1717066" y="671011"/>
                </a:cubicBezTo>
                <a:cubicBezTo>
                  <a:pt x="1707857" y="656078"/>
                  <a:pt x="1713383" y="635547"/>
                  <a:pt x="1728118" y="628081"/>
                </a:cubicBezTo>
                <a:cubicBezTo>
                  <a:pt x="1728118" y="628081"/>
                  <a:pt x="1728118" y="628081"/>
                  <a:pt x="1729961" y="626214"/>
                </a:cubicBezTo>
                <a:cubicBezTo>
                  <a:pt x="1737328" y="622480"/>
                  <a:pt x="1746077" y="622015"/>
                  <a:pt x="1753906" y="624347"/>
                </a:cubicBezTo>
                <a:close/>
                <a:moveTo>
                  <a:pt x="4840522" y="622147"/>
                </a:moveTo>
                <a:cubicBezTo>
                  <a:pt x="4848511" y="621005"/>
                  <a:pt x="4856971" y="622833"/>
                  <a:pt x="4863549" y="628315"/>
                </a:cubicBezTo>
                <a:cubicBezTo>
                  <a:pt x="4872950" y="633798"/>
                  <a:pt x="4876708" y="641109"/>
                  <a:pt x="4878589" y="648418"/>
                </a:cubicBezTo>
                <a:cubicBezTo>
                  <a:pt x="4878589" y="657557"/>
                  <a:pt x="4876708" y="664869"/>
                  <a:pt x="4871071" y="672179"/>
                </a:cubicBezTo>
                <a:cubicBezTo>
                  <a:pt x="4865429" y="679490"/>
                  <a:pt x="4856031" y="683145"/>
                  <a:pt x="4846630" y="683145"/>
                </a:cubicBezTo>
                <a:cubicBezTo>
                  <a:pt x="4839112" y="683145"/>
                  <a:pt x="4833473" y="681317"/>
                  <a:pt x="4827831" y="677663"/>
                </a:cubicBezTo>
                <a:cubicBezTo>
                  <a:pt x="4820313" y="670352"/>
                  <a:pt x="4814674" y="663040"/>
                  <a:pt x="4814674" y="655730"/>
                </a:cubicBezTo>
                <a:cubicBezTo>
                  <a:pt x="4812795" y="648418"/>
                  <a:pt x="4814674" y="639282"/>
                  <a:pt x="4820313" y="633798"/>
                </a:cubicBezTo>
                <a:cubicBezTo>
                  <a:pt x="4825013" y="627401"/>
                  <a:pt x="4832532" y="623289"/>
                  <a:pt x="4840522" y="622147"/>
                </a:cubicBezTo>
                <a:close/>
                <a:moveTo>
                  <a:pt x="2738435" y="617348"/>
                </a:moveTo>
                <a:cubicBezTo>
                  <a:pt x="2738435" y="617348"/>
                  <a:pt x="2738435" y="617348"/>
                  <a:pt x="2742143" y="617348"/>
                </a:cubicBezTo>
                <a:cubicBezTo>
                  <a:pt x="2742143" y="617348"/>
                  <a:pt x="2742143" y="617348"/>
                  <a:pt x="2743997" y="617348"/>
                </a:cubicBezTo>
                <a:cubicBezTo>
                  <a:pt x="2760681" y="617348"/>
                  <a:pt x="2773659" y="628465"/>
                  <a:pt x="2775512" y="645140"/>
                </a:cubicBezTo>
                <a:cubicBezTo>
                  <a:pt x="2777366" y="661815"/>
                  <a:pt x="2764389" y="676638"/>
                  <a:pt x="2747704" y="678491"/>
                </a:cubicBezTo>
                <a:cubicBezTo>
                  <a:pt x="2743997" y="680342"/>
                  <a:pt x="2743997" y="680342"/>
                  <a:pt x="2742143" y="680342"/>
                </a:cubicBezTo>
                <a:cubicBezTo>
                  <a:pt x="2727313" y="680342"/>
                  <a:pt x="2714333" y="667374"/>
                  <a:pt x="2712481" y="652551"/>
                </a:cubicBezTo>
                <a:cubicBezTo>
                  <a:pt x="2708771" y="635876"/>
                  <a:pt x="2721751" y="619201"/>
                  <a:pt x="2738435" y="617348"/>
                </a:cubicBezTo>
                <a:close/>
                <a:moveTo>
                  <a:pt x="4267773" y="611632"/>
                </a:moveTo>
                <a:cubicBezTo>
                  <a:pt x="4275706" y="609347"/>
                  <a:pt x="4284572" y="609804"/>
                  <a:pt x="4292037" y="613459"/>
                </a:cubicBezTo>
                <a:cubicBezTo>
                  <a:pt x="4308835" y="622597"/>
                  <a:pt x="4314436" y="640874"/>
                  <a:pt x="4306970" y="655496"/>
                </a:cubicBezTo>
                <a:cubicBezTo>
                  <a:pt x="4301369" y="664633"/>
                  <a:pt x="4290170" y="671944"/>
                  <a:pt x="4278973" y="671944"/>
                </a:cubicBezTo>
                <a:cubicBezTo>
                  <a:pt x="4273373" y="671944"/>
                  <a:pt x="4267773" y="670116"/>
                  <a:pt x="4264041" y="668289"/>
                </a:cubicBezTo>
                <a:cubicBezTo>
                  <a:pt x="4247241" y="659150"/>
                  <a:pt x="4241642" y="640874"/>
                  <a:pt x="4249107" y="626254"/>
                </a:cubicBezTo>
                <a:cubicBezTo>
                  <a:pt x="4252843" y="618942"/>
                  <a:pt x="4259839" y="613916"/>
                  <a:pt x="4267773" y="611632"/>
                </a:cubicBezTo>
                <a:close/>
                <a:moveTo>
                  <a:pt x="3913135" y="607549"/>
                </a:moveTo>
                <a:cubicBezTo>
                  <a:pt x="3913135" y="607549"/>
                  <a:pt x="3913135" y="607549"/>
                  <a:pt x="3915003" y="609415"/>
                </a:cubicBezTo>
                <a:cubicBezTo>
                  <a:pt x="3931803" y="615016"/>
                  <a:pt x="3939268" y="631814"/>
                  <a:pt x="3933669" y="648613"/>
                </a:cubicBezTo>
                <a:cubicBezTo>
                  <a:pt x="3929935" y="661678"/>
                  <a:pt x="3918736" y="669144"/>
                  <a:pt x="3905671" y="669144"/>
                </a:cubicBezTo>
                <a:cubicBezTo>
                  <a:pt x="3901937" y="669144"/>
                  <a:pt x="3898205" y="669144"/>
                  <a:pt x="3894471" y="667277"/>
                </a:cubicBezTo>
                <a:cubicBezTo>
                  <a:pt x="3885139" y="663545"/>
                  <a:pt x="3877673" y="657944"/>
                  <a:pt x="3875807" y="650479"/>
                </a:cubicBezTo>
                <a:cubicBezTo>
                  <a:pt x="3872073" y="643013"/>
                  <a:pt x="3872073" y="633680"/>
                  <a:pt x="3873940" y="626214"/>
                </a:cubicBezTo>
                <a:cubicBezTo>
                  <a:pt x="3879539" y="611282"/>
                  <a:pt x="3898205" y="601949"/>
                  <a:pt x="3913135" y="607549"/>
                </a:cubicBezTo>
                <a:close/>
                <a:moveTo>
                  <a:pt x="3206209" y="607549"/>
                </a:moveTo>
                <a:cubicBezTo>
                  <a:pt x="3206209" y="607549"/>
                  <a:pt x="3206209" y="607549"/>
                  <a:pt x="3211729" y="607549"/>
                </a:cubicBezTo>
                <a:cubicBezTo>
                  <a:pt x="3219089" y="607549"/>
                  <a:pt x="3226449" y="611281"/>
                  <a:pt x="3231968" y="618747"/>
                </a:cubicBezTo>
                <a:cubicBezTo>
                  <a:pt x="3237487" y="624347"/>
                  <a:pt x="3239326" y="631813"/>
                  <a:pt x="3239326" y="641146"/>
                </a:cubicBezTo>
                <a:cubicBezTo>
                  <a:pt x="3237487" y="657944"/>
                  <a:pt x="3224608" y="669143"/>
                  <a:pt x="3208049" y="669143"/>
                </a:cubicBezTo>
                <a:cubicBezTo>
                  <a:pt x="3208049" y="669143"/>
                  <a:pt x="3208049" y="669143"/>
                  <a:pt x="3206209" y="669143"/>
                </a:cubicBezTo>
                <a:cubicBezTo>
                  <a:pt x="3197010" y="669143"/>
                  <a:pt x="3189651" y="665410"/>
                  <a:pt x="3184131" y="657944"/>
                </a:cubicBezTo>
                <a:cubicBezTo>
                  <a:pt x="3178611" y="652344"/>
                  <a:pt x="3174931" y="644878"/>
                  <a:pt x="3176774" y="635546"/>
                </a:cubicBezTo>
                <a:cubicBezTo>
                  <a:pt x="3176774" y="620614"/>
                  <a:pt x="3191491" y="607549"/>
                  <a:pt x="3206209" y="607549"/>
                </a:cubicBezTo>
                <a:close/>
                <a:moveTo>
                  <a:pt x="2894996" y="603350"/>
                </a:moveTo>
                <a:cubicBezTo>
                  <a:pt x="2894996" y="603350"/>
                  <a:pt x="2894996" y="603350"/>
                  <a:pt x="2898675" y="603350"/>
                </a:cubicBezTo>
                <a:cubicBezTo>
                  <a:pt x="2915235" y="603350"/>
                  <a:pt x="2928114" y="616415"/>
                  <a:pt x="2929954" y="633213"/>
                </a:cubicBezTo>
                <a:cubicBezTo>
                  <a:pt x="2929954" y="650012"/>
                  <a:pt x="2917075" y="664944"/>
                  <a:pt x="2900516" y="664944"/>
                </a:cubicBezTo>
                <a:cubicBezTo>
                  <a:pt x="2900516" y="664944"/>
                  <a:pt x="2900516" y="664944"/>
                  <a:pt x="2896836" y="664944"/>
                </a:cubicBezTo>
                <a:cubicBezTo>
                  <a:pt x="2880279" y="664944"/>
                  <a:pt x="2867399" y="653744"/>
                  <a:pt x="2867399" y="636946"/>
                </a:cubicBezTo>
                <a:cubicBezTo>
                  <a:pt x="2865558" y="620148"/>
                  <a:pt x="2878439" y="605216"/>
                  <a:pt x="2894996" y="603350"/>
                </a:cubicBezTo>
                <a:close/>
                <a:moveTo>
                  <a:pt x="3052223" y="600549"/>
                </a:moveTo>
                <a:cubicBezTo>
                  <a:pt x="3052223" y="600549"/>
                  <a:pt x="3052223" y="600549"/>
                  <a:pt x="3054063" y="600549"/>
                </a:cubicBezTo>
                <a:cubicBezTo>
                  <a:pt x="3061422" y="600549"/>
                  <a:pt x="3070621" y="604255"/>
                  <a:pt x="3076141" y="609813"/>
                </a:cubicBezTo>
                <a:cubicBezTo>
                  <a:pt x="3081661" y="617225"/>
                  <a:pt x="3085339" y="624636"/>
                  <a:pt x="3085339" y="632046"/>
                </a:cubicBezTo>
                <a:cubicBezTo>
                  <a:pt x="3083499" y="648722"/>
                  <a:pt x="3070621" y="663545"/>
                  <a:pt x="3054063" y="663545"/>
                </a:cubicBezTo>
                <a:cubicBezTo>
                  <a:pt x="3043025" y="663545"/>
                  <a:pt x="3035664" y="659840"/>
                  <a:pt x="3030144" y="654280"/>
                </a:cubicBezTo>
                <a:cubicBezTo>
                  <a:pt x="3024626" y="646869"/>
                  <a:pt x="3020946" y="639457"/>
                  <a:pt x="3020946" y="632046"/>
                </a:cubicBezTo>
                <a:cubicBezTo>
                  <a:pt x="3020946" y="615372"/>
                  <a:pt x="3035664" y="600549"/>
                  <a:pt x="3052223" y="600549"/>
                </a:cubicBezTo>
                <a:close/>
                <a:moveTo>
                  <a:pt x="1239363" y="598176"/>
                </a:moveTo>
                <a:cubicBezTo>
                  <a:pt x="1247296" y="599567"/>
                  <a:pt x="1254295" y="604202"/>
                  <a:pt x="1258962" y="610690"/>
                </a:cubicBezTo>
                <a:cubicBezTo>
                  <a:pt x="1268293" y="623669"/>
                  <a:pt x="1266426" y="644060"/>
                  <a:pt x="1253361" y="653331"/>
                </a:cubicBezTo>
                <a:cubicBezTo>
                  <a:pt x="1245895" y="658892"/>
                  <a:pt x="1238430" y="660746"/>
                  <a:pt x="1232829" y="660746"/>
                </a:cubicBezTo>
                <a:cubicBezTo>
                  <a:pt x="1223498" y="660746"/>
                  <a:pt x="1214165" y="657038"/>
                  <a:pt x="1206699" y="649622"/>
                </a:cubicBezTo>
                <a:cubicBezTo>
                  <a:pt x="1202965" y="642207"/>
                  <a:pt x="1201099" y="634792"/>
                  <a:pt x="1201099" y="625522"/>
                </a:cubicBezTo>
                <a:cubicBezTo>
                  <a:pt x="1202965" y="618107"/>
                  <a:pt x="1206699" y="610690"/>
                  <a:pt x="1214165" y="605129"/>
                </a:cubicBezTo>
                <a:cubicBezTo>
                  <a:pt x="1222564" y="598642"/>
                  <a:pt x="1231430" y="596788"/>
                  <a:pt x="1239363" y="598176"/>
                </a:cubicBezTo>
                <a:close/>
                <a:moveTo>
                  <a:pt x="2221319" y="577632"/>
                </a:moveTo>
                <a:cubicBezTo>
                  <a:pt x="2238227" y="573951"/>
                  <a:pt x="2255137" y="583151"/>
                  <a:pt x="2260773" y="597870"/>
                </a:cubicBezTo>
                <a:cubicBezTo>
                  <a:pt x="2266410" y="614429"/>
                  <a:pt x="2257015" y="630987"/>
                  <a:pt x="2241985" y="636507"/>
                </a:cubicBezTo>
                <a:cubicBezTo>
                  <a:pt x="2236348" y="638347"/>
                  <a:pt x="2232591" y="638347"/>
                  <a:pt x="2230713" y="638347"/>
                </a:cubicBezTo>
                <a:cubicBezTo>
                  <a:pt x="2215682" y="638347"/>
                  <a:pt x="2204409" y="630987"/>
                  <a:pt x="2200652" y="618108"/>
                </a:cubicBezTo>
                <a:cubicBezTo>
                  <a:pt x="2195015" y="601550"/>
                  <a:pt x="2204409" y="584991"/>
                  <a:pt x="2219439" y="579471"/>
                </a:cubicBezTo>
                <a:cubicBezTo>
                  <a:pt x="2219439" y="579471"/>
                  <a:pt x="2219439" y="579471"/>
                  <a:pt x="2221319" y="577632"/>
                </a:cubicBezTo>
                <a:close/>
                <a:moveTo>
                  <a:pt x="4493155" y="565923"/>
                </a:moveTo>
                <a:cubicBezTo>
                  <a:pt x="4501087" y="564095"/>
                  <a:pt x="4509485" y="565008"/>
                  <a:pt x="4516019" y="568664"/>
                </a:cubicBezTo>
                <a:cubicBezTo>
                  <a:pt x="4516019" y="568664"/>
                  <a:pt x="4516019" y="568664"/>
                  <a:pt x="4517887" y="570492"/>
                </a:cubicBezTo>
                <a:cubicBezTo>
                  <a:pt x="4532818" y="579630"/>
                  <a:pt x="4538417" y="597907"/>
                  <a:pt x="4529085" y="612527"/>
                </a:cubicBezTo>
                <a:cubicBezTo>
                  <a:pt x="4523484" y="621665"/>
                  <a:pt x="4512286" y="627149"/>
                  <a:pt x="4501087" y="627149"/>
                </a:cubicBezTo>
                <a:cubicBezTo>
                  <a:pt x="4495487" y="627149"/>
                  <a:pt x="4489888" y="625320"/>
                  <a:pt x="4486156" y="621665"/>
                </a:cubicBezTo>
                <a:cubicBezTo>
                  <a:pt x="4469357" y="612527"/>
                  <a:pt x="4465623" y="594250"/>
                  <a:pt x="4473089" y="579630"/>
                </a:cubicBezTo>
                <a:cubicBezTo>
                  <a:pt x="4477755" y="572319"/>
                  <a:pt x="4485221" y="567750"/>
                  <a:pt x="4493155" y="565923"/>
                </a:cubicBezTo>
                <a:close/>
                <a:moveTo>
                  <a:pt x="1546682" y="561808"/>
                </a:moveTo>
                <a:cubicBezTo>
                  <a:pt x="1559631" y="559809"/>
                  <a:pt x="1570755" y="566414"/>
                  <a:pt x="1577705" y="576146"/>
                </a:cubicBezTo>
                <a:cubicBezTo>
                  <a:pt x="1581413" y="583562"/>
                  <a:pt x="1583268" y="592832"/>
                  <a:pt x="1581413" y="600248"/>
                </a:cubicBezTo>
                <a:cubicBezTo>
                  <a:pt x="1577705" y="607663"/>
                  <a:pt x="1573997" y="615079"/>
                  <a:pt x="1566582" y="618787"/>
                </a:cubicBezTo>
                <a:cubicBezTo>
                  <a:pt x="1561020" y="622495"/>
                  <a:pt x="1555459" y="624349"/>
                  <a:pt x="1549897" y="624349"/>
                </a:cubicBezTo>
                <a:cubicBezTo>
                  <a:pt x="1538774" y="624349"/>
                  <a:pt x="1527650" y="618787"/>
                  <a:pt x="1522088" y="609517"/>
                </a:cubicBezTo>
                <a:cubicBezTo>
                  <a:pt x="1514674" y="594686"/>
                  <a:pt x="1518380" y="576146"/>
                  <a:pt x="1533212" y="566878"/>
                </a:cubicBezTo>
                <a:cubicBezTo>
                  <a:pt x="1537847" y="564097"/>
                  <a:pt x="1542367" y="562474"/>
                  <a:pt x="1546682" y="561808"/>
                </a:cubicBezTo>
                <a:close/>
                <a:moveTo>
                  <a:pt x="3764651" y="558553"/>
                </a:moveTo>
                <a:cubicBezTo>
                  <a:pt x="3783070" y="564152"/>
                  <a:pt x="3792279" y="580951"/>
                  <a:pt x="3786755" y="597749"/>
                </a:cubicBezTo>
                <a:cubicBezTo>
                  <a:pt x="3783070" y="610815"/>
                  <a:pt x="3772018" y="620148"/>
                  <a:pt x="3757283" y="620148"/>
                </a:cubicBezTo>
                <a:cubicBezTo>
                  <a:pt x="3755441" y="620148"/>
                  <a:pt x="3751757" y="618281"/>
                  <a:pt x="3749913" y="618281"/>
                </a:cubicBezTo>
                <a:cubicBezTo>
                  <a:pt x="3731495" y="612681"/>
                  <a:pt x="3722286" y="595882"/>
                  <a:pt x="3727812" y="579084"/>
                </a:cubicBezTo>
                <a:cubicBezTo>
                  <a:pt x="3731495" y="562285"/>
                  <a:pt x="3749913" y="552954"/>
                  <a:pt x="3764651" y="558553"/>
                </a:cubicBezTo>
                <a:close/>
                <a:moveTo>
                  <a:pt x="1883760" y="552954"/>
                </a:moveTo>
                <a:cubicBezTo>
                  <a:pt x="1894801" y="552954"/>
                  <a:pt x="1905840" y="560530"/>
                  <a:pt x="1911358" y="570000"/>
                </a:cubicBezTo>
                <a:cubicBezTo>
                  <a:pt x="1915039" y="577575"/>
                  <a:pt x="1915039" y="587045"/>
                  <a:pt x="1913198" y="594621"/>
                </a:cubicBezTo>
                <a:cubicBezTo>
                  <a:pt x="1909520" y="602197"/>
                  <a:pt x="1903999" y="609773"/>
                  <a:pt x="1896639" y="613561"/>
                </a:cubicBezTo>
                <a:cubicBezTo>
                  <a:pt x="1891121" y="615454"/>
                  <a:pt x="1887441" y="617349"/>
                  <a:pt x="1881922" y="617349"/>
                </a:cubicBezTo>
                <a:cubicBezTo>
                  <a:pt x="1870882" y="617349"/>
                  <a:pt x="1859844" y="609773"/>
                  <a:pt x="1854323" y="598410"/>
                </a:cubicBezTo>
                <a:cubicBezTo>
                  <a:pt x="1850645" y="590833"/>
                  <a:pt x="1850645" y="581363"/>
                  <a:pt x="1852485" y="573788"/>
                </a:cubicBezTo>
                <a:cubicBezTo>
                  <a:pt x="1856165" y="566211"/>
                  <a:pt x="1861684" y="560530"/>
                  <a:pt x="1869044" y="556741"/>
                </a:cubicBezTo>
                <a:cubicBezTo>
                  <a:pt x="1869044" y="556741"/>
                  <a:pt x="1869044" y="556741"/>
                  <a:pt x="1872723" y="554849"/>
                </a:cubicBezTo>
                <a:cubicBezTo>
                  <a:pt x="1874562" y="552954"/>
                  <a:pt x="1880082" y="552954"/>
                  <a:pt x="1883760" y="552954"/>
                </a:cubicBezTo>
                <a:close/>
                <a:moveTo>
                  <a:pt x="4127081" y="543952"/>
                </a:moveTo>
                <a:cubicBezTo>
                  <a:pt x="4134631" y="541210"/>
                  <a:pt x="4143329" y="541210"/>
                  <a:pt x="4150650" y="544865"/>
                </a:cubicBezTo>
                <a:cubicBezTo>
                  <a:pt x="4150650" y="544865"/>
                  <a:pt x="4150650" y="544865"/>
                  <a:pt x="4152479" y="544865"/>
                </a:cubicBezTo>
                <a:cubicBezTo>
                  <a:pt x="4167125" y="552177"/>
                  <a:pt x="4174448" y="570452"/>
                  <a:pt x="4167125" y="585074"/>
                </a:cubicBezTo>
                <a:cubicBezTo>
                  <a:pt x="4161634" y="596040"/>
                  <a:pt x="4150650" y="603350"/>
                  <a:pt x="4139665" y="603350"/>
                </a:cubicBezTo>
                <a:cubicBezTo>
                  <a:pt x="4134174" y="603350"/>
                  <a:pt x="4130514" y="601521"/>
                  <a:pt x="4126852" y="599694"/>
                </a:cubicBezTo>
                <a:cubicBezTo>
                  <a:pt x="4110375" y="592385"/>
                  <a:pt x="4103053" y="574108"/>
                  <a:pt x="4110375" y="559486"/>
                </a:cubicBezTo>
                <a:cubicBezTo>
                  <a:pt x="4113121" y="552177"/>
                  <a:pt x="4119530" y="546693"/>
                  <a:pt x="4127081" y="543952"/>
                </a:cubicBezTo>
                <a:close/>
                <a:moveTo>
                  <a:pt x="2380927" y="533355"/>
                </a:moveTo>
                <a:cubicBezTo>
                  <a:pt x="2393722" y="533355"/>
                  <a:pt x="2406515" y="542618"/>
                  <a:pt x="2410169" y="555588"/>
                </a:cubicBezTo>
                <a:cubicBezTo>
                  <a:pt x="2411998" y="564852"/>
                  <a:pt x="2410169" y="572263"/>
                  <a:pt x="2406515" y="579675"/>
                </a:cubicBezTo>
                <a:cubicBezTo>
                  <a:pt x="2402859" y="587087"/>
                  <a:pt x="2395549" y="592645"/>
                  <a:pt x="2388238" y="594498"/>
                </a:cubicBezTo>
                <a:cubicBezTo>
                  <a:pt x="2382756" y="594498"/>
                  <a:pt x="2380927" y="596350"/>
                  <a:pt x="2379101" y="596350"/>
                </a:cubicBezTo>
                <a:cubicBezTo>
                  <a:pt x="2364480" y="596350"/>
                  <a:pt x="2351686" y="585233"/>
                  <a:pt x="2349859" y="572263"/>
                </a:cubicBezTo>
                <a:cubicBezTo>
                  <a:pt x="2346203" y="564852"/>
                  <a:pt x="2348030" y="555588"/>
                  <a:pt x="2351686" y="548178"/>
                </a:cubicBezTo>
                <a:cubicBezTo>
                  <a:pt x="2355340" y="542618"/>
                  <a:pt x="2362651" y="537060"/>
                  <a:pt x="2369961" y="535207"/>
                </a:cubicBezTo>
                <a:cubicBezTo>
                  <a:pt x="2375445" y="533355"/>
                  <a:pt x="2377272" y="533355"/>
                  <a:pt x="2380927" y="533355"/>
                </a:cubicBezTo>
                <a:close/>
                <a:moveTo>
                  <a:pt x="4714603" y="530925"/>
                </a:moveTo>
                <a:cubicBezTo>
                  <a:pt x="4722481" y="529555"/>
                  <a:pt x="4730825" y="530925"/>
                  <a:pt x="4737312" y="535495"/>
                </a:cubicBezTo>
                <a:cubicBezTo>
                  <a:pt x="4737312" y="535495"/>
                  <a:pt x="4737312" y="535495"/>
                  <a:pt x="4739167" y="535495"/>
                </a:cubicBezTo>
                <a:cubicBezTo>
                  <a:pt x="4746582" y="540977"/>
                  <a:pt x="4750290" y="548288"/>
                  <a:pt x="4752145" y="555599"/>
                </a:cubicBezTo>
                <a:cubicBezTo>
                  <a:pt x="4753999" y="562910"/>
                  <a:pt x="4752145" y="572049"/>
                  <a:pt x="4746582" y="577530"/>
                </a:cubicBezTo>
                <a:cubicBezTo>
                  <a:pt x="4741021" y="586668"/>
                  <a:pt x="4731753" y="592151"/>
                  <a:pt x="4720629" y="592151"/>
                </a:cubicBezTo>
                <a:cubicBezTo>
                  <a:pt x="4715067" y="592151"/>
                  <a:pt x="4709505" y="590324"/>
                  <a:pt x="4703945" y="586668"/>
                </a:cubicBezTo>
                <a:cubicBezTo>
                  <a:pt x="4689111" y="575703"/>
                  <a:pt x="4685403" y="557427"/>
                  <a:pt x="4694675" y="542805"/>
                </a:cubicBezTo>
                <a:cubicBezTo>
                  <a:pt x="4699309" y="536409"/>
                  <a:pt x="4706724" y="532297"/>
                  <a:pt x="4714603" y="530925"/>
                </a:cubicBezTo>
                <a:close/>
                <a:moveTo>
                  <a:pt x="3607496" y="516556"/>
                </a:moveTo>
                <a:cubicBezTo>
                  <a:pt x="3609338" y="516556"/>
                  <a:pt x="3611181" y="518409"/>
                  <a:pt x="3614863" y="518409"/>
                </a:cubicBezTo>
                <a:lnTo>
                  <a:pt x="3616704" y="518409"/>
                </a:lnTo>
                <a:cubicBezTo>
                  <a:pt x="3633283" y="523967"/>
                  <a:pt x="3642493" y="540642"/>
                  <a:pt x="3638809" y="555464"/>
                </a:cubicBezTo>
                <a:cubicBezTo>
                  <a:pt x="3635123" y="570287"/>
                  <a:pt x="3622231" y="579552"/>
                  <a:pt x="3609338" y="579552"/>
                </a:cubicBezTo>
                <a:cubicBezTo>
                  <a:pt x="3605655" y="579552"/>
                  <a:pt x="3603811" y="579552"/>
                  <a:pt x="3601970" y="579552"/>
                </a:cubicBezTo>
                <a:cubicBezTo>
                  <a:pt x="3583552" y="573994"/>
                  <a:pt x="3572498" y="557317"/>
                  <a:pt x="3578025" y="540642"/>
                </a:cubicBezTo>
                <a:cubicBezTo>
                  <a:pt x="3579868" y="527674"/>
                  <a:pt x="3592761" y="516556"/>
                  <a:pt x="3607496" y="516556"/>
                </a:cubicBezTo>
                <a:close/>
                <a:moveTo>
                  <a:pt x="1366285" y="510025"/>
                </a:moveTo>
                <a:cubicBezTo>
                  <a:pt x="1374217" y="511425"/>
                  <a:pt x="1381683" y="515624"/>
                  <a:pt x="1386350" y="522158"/>
                </a:cubicBezTo>
                <a:cubicBezTo>
                  <a:pt x="1395682" y="537090"/>
                  <a:pt x="1391949" y="555754"/>
                  <a:pt x="1377016" y="565087"/>
                </a:cubicBezTo>
                <a:cubicBezTo>
                  <a:pt x="1369552" y="570687"/>
                  <a:pt x="1363951" y="572554"/>
                  <a:pt x="1358352" y="572554"/>
                </a:cubicBezTo>
                <a:cubicBezTo>
                  <a:pt x="1347153" y="572554"/>
                  <a:pt x="1337820" y="566953"/>
                  <a:pt x="1332221" y="557621"/>
                </a:cubicBezTo>
                <a:cubicBezTo>
                  <a:pt x="1322888" y="544556"/>
                  <a:pt x="1326620" y="524023"/>
                  <a:pt x="1341554" y="514692"/>
                </a:cubicBezTo>
                <a:cubicBezTo>
                  <a:pt x="1341554" y="514692"/>
                  <a:pt x="1341554" y="514692"/>
                  <a:pt x="1343419" y="514692"/>
                </a:cubicBezTo>
                <a:cubicBezTo>
                  <a:pt x="1349953" y="510025"/>
                  <a:pt x="1358352" y="508625"/>
                  <a:pt x="1366285" y="510025"/>
                </a:cubicBezTo>
                <a:close/>
                <a:moveTo>
                  <a:pt x="2530987" y="498359"/>
                </a:moveTo>
                <a:cubicBezTo>
                  <a:pt x="2545920" y="498359"/>
                  <a:pt x="2558984" y="509475"/>
                  <a:pt x="2560851" y="524298"/>
                </a:cubicBezTo>
                <a:cubicBezTo>
                  <a:pt x="2564584" y="540973"/>
                  <a:pt x="2553385" y="557648"/>
                  <a:pt x="2536586" y="559500"/>
                </a:cubicBezTo>
                <a:cubicBezTo>
                  <a:pt x="2532854" y="561353"/>
                  <a:pt x="2530987" y="561353"/>
                  <a:pt x="2529120" y="561353"/>
                </a:cubicBezTo>
                <a:cubicBezTo>
                  <a:pt x="2514189" y="561353"/>
                  <a:pt x="2501122" y="550237"/>
                  <a:pt x="2499257" y="535414"/>
                </a:cubicBezTo>
                <a:cubicBezTo>
                  <a:pt x="2497390" y="528003"/>
                  <a:pt x="2499257" y="520592"/>
                  <a:pt x="2502990" y="513180"/>
                </a:cubicBezTo>
                <a:cubicBezTo>
                  <a:pt x="2508589" y="505770"/>
                  <a:pt x="2514189" y="502064"/>
                  <a:pt x="2523521" y="500211"/>
                </a:cubicBezTo>
                <a:cubicBezTo>
                  <a:pt x="2523521" y="500211"/>
                  <a:pt x="2523521" y="500211"/>
                  <a:pt x="2525388" y="500211"/>
                </a:cubicBezTo>
                <a:cubicBezTo>
                  <a:pt x="2527253" y="498359"/>
                  <a:pt x="2529120" y="498359"/>
                  <a:pt x="2530987" y="498359"/>
                </a:cubicBezTo>
                <a:close/>
                <a:moveTo>
                  <a:pt x="2037897" y="494470"/>
                </a:moveTo>
                <a:cubicBezTo>
                  <a:pt x="2045312" y="497668"/>
                  <a:pt x="2051337" y="503608"/>
                  <a:pt x="2054118" y="510919"/>
                </a:cubicBezTo>
                <a:cubicBezTo>
                  <a:pt x="2057826" y="518229"/>
                  <a:pt x="2057826" y="527367"/>
                  <a:pt x="2054118" y="534678"/>
                </a:cubicBezTo>
                <a:cubicBezTo>
                  <a:pt x="2050412" y="541989"/>
                  <a:pt x="2044850" y="547471"/>
                  <a:pt x="2037434" y="551127"/>
                </a:cubicBezTo>
                <a:cubicBezTo>
                  <a:pt x="2031873" y="552954"/>
                  <a:pt x="2028164" y="552954"/>
                  <a:pt x="2024457" y="552954"/>
                </a:cubicBezTo>
                <a:cubicBezTo>
                  <a:pt x="2011479" y="552954"/>
                  <a:pt x="2000357" y="545644"/>
                  <a:pt x="1994794" y="534678"/>
                </a:cubicBezTo>
                <a:cubicBezTo>
                  <a:pt x="1989232" y="518229"/>
                  <a:pt x="1996648" y="501781"/>
                  <a:pt x="2013333" y="494470"/>
                </a:cubicBezTo>
                <a:cubicBezTo>
                  <a:pt x="2021676" y="490815"/>
                  <a:pt x="2030481" y="491271"/>
                  <a:pt x="2037897" y="494470"/>
                </a:cubicBezTo>
                <a:close/>
                <a:moveTo>
                  <a:pt x="4357551" y="488559"/>
                </a:moveTo>
                <a:cubicBezTo>
                  <a:pt x="4365101" y="486226"/>
                  <a:pt x="4373339" y="486693"/>
                  <a:pt x="4380661" y="490426"/>
                </a:cubicBezTo>
                <a:cubicBezTo>
                  <a:pt x="4397137" y="499759"/>
                  <a:pt x="4402629" y="518424"/>
                  <a:pt x="4395306" y="533356"/>
                </a:cubicBezTo>
                <a:cubicBezTo>
                  <a:pt x="4389815" y="544554"/>
                  <a:pt x="4378831" y="550155"/>
                  <a:pt x="4367847" y="550155"/>
                </a:cubicBezTo>
                <a:cubicBezTo>
                  <a:pt x="4362355" y="550155"/>
                  <a:pt x="4356862" y="548288"/>
                  <a:pt x="4353203" y="546421"/>
                </a:cubicBezTo>
                <a:cubicBezTo>
                  <a:pt x="4336726" y="537088"/>
                  <a:pt x="4331235" y="518424"/>
                  <a:pt x="4338558" y="503491"/>
                </a:cubicBezTo>
                <a:cubicBezTo>
                  <a:pt x="4343134" y="496025"/>
                  <a:pt x="4349999" y="490893"/>
                  <a:pt x="4357551" y="488559"/>
                </a:cubicBezTo>
                <a:close/>
                <a:moveTo>
                  <a:pt x="1693624" y="487043"/>
                </a:moveTo>
                <a:cubicBezTo>
                  <a:pt x="1701324" y="489327"/>
                  <a:pt x="1708323" y="494353"/>
                  <a:pt x="1712989" y="501664"/>
                </a:cubicBezTo>
                <a:cubicBezTo>
                  <a:pt x="1720456" y="516284"/>
                  <a:pt x="1714856" y="534561"/>
                  <a:pt x="1699924" y="541872"/>
                </a:cubicBezTo>
                <a:cubicBezTo>
                  <a:pt x="1694324" y="545526"/>
                  <a:pt x="1688723" y="547355"/>
                  <a:pt x="1683125" y="547355"/>
                </a:cubicBezTo>
                <a:cubicBezTo>
                  <a:pt x="1671925" y="547355"/>
                  <a:pt x="1660726" y="540044"/>
                  <a:pt x="1655126" y="530906"/>
                </a:cubicBezTo>
                <a:cubicBezTo>
                  <a:pt x="1647661" y="516284"/>
                  <a:pt x="1653262" y="498009"/>
                  <a:pt x="1668194" y="488870"/>
                </a:cubicBezTo>
                <a:cubicBezTo>
                  <a:pt x="1668194" y="488870"/>
                  <a:pt x="1668194" y="488870"/>
                  <a:pt x="1670060" y="488870"/>
                </a:cubicBezTo>
                <a:cubicBezTo>
                  <a:pt x="1677526" y="485214"/>
                  <a:pt x="1685924" y="484758"/>
                  <a:pt x="1693624" y="487043"/>
                </a:cubicBezTo>
                <a:close/>
                <a:moveTo>
                  <a:pt x="3460508" y="486639"/>
                </a:moveTo>
                <a:cubicBezTo>
                  <a:pt x="3469840" y="488479"/>
                  <a:pt x="3477307" y="492158"/>
                  <a:pt x="3481039" y="499518"/>
                </a:cubicBezTo>
                <a:cubicBezTo>
                  <a:pt x="3486640" y="506877"/>
                  <a:pt x="3488507" y="514237"/>
                  <a:pt x="3486640" y="521596"/>
                </a:cubicBezTo>
                <a:cubicBezTo>
                  <a:pt x="3484774" y="538155"/>
                  <a:pt x="3471708" y="547353"/>
                  <a:pt x="3456775" y="547353"/>
                </a:cubicBezTo>
                <a:cubicBezTo>
                  <a:pt x="3454909" y="547353"/>
                  <a:pt x="3453041" y="547353"/>
                  <a:pt x="3451175" y="547353"/>
                </a:cubicBezTo>
                <a:cubicBezTo>
                  <a:pt x="3432510" y="543673"/>
                  <a:pt x="3421311" y="528956"/>
                  <a:pt x="3423177" y="512397"/>
                </a:cubicBezTo>
                <a:cubicBezTo>
                  <a:pt x="3426911" y="495838"/>
                  <a:pt x="3443710" y="482959"/>
                  <a:pt x="3460508" y="486639"/>
                </a:cubicBezTo>
                <a:close/>
                <a:moveTo>
                  <a:pt x="4005705" y="482879"/>
                </a:moveTo>
                <a:cubicBezTo>
                  <a:pt x="4005705" y="482879"/>
                  <a:pt x="4005705" y="482879"/>
                  <a:pt x="4007560" y="482879"/>
                </a:cubicBezTo>
                <a:cubicBezTo>
                  <a:pt x="4022389" y="490239"/>
                  <a:pt x="4031659" y="506798"/>
                  <a:pt x="4024243" y="523355"/>
                </a:cubicBezTo>
                <a:cubicBezTo>
                  <a:pt x="4020537" y="534395"/>
                  <a:pt x="4007560" y="541754"/>
                  <a:pt x="3996435" y="541754"/>
                </a:cubicBezTo>
                <a:cubicBezTo>
                  <a:pt x="3992727" y="541754"/>
                  <a:pt x="3989020" y="541754"/>
                  <a:pt x="3985313" y="539914"/>
                </a:cubicBezTo>
                <a:cubicBezTo>
                  <a:pt x="3976043" y="536234"/>
                  <a:pt x="3968627" y="530715"/>
                  <a:pt x="3966773" y="523355"/>
                </a:cubicBezTo>
                <a:cubicBezTo>
                  <a:pt x="3963066" y="515996"/>
                  <a:pt x="3963066" y="506798"/>
                  <a:pt x="3964919" y="499437"/>
                </a:cubicBezTo>
                <a:cubicBezTo>
                  <a:pt x="3970481" y="484719"/>
                  <a:pt x="3989020" y="477360"/>
                  <a:pt x="4005705" y="482879"/>
                </a:cubicBezTo>
                <a:close/>
                <a:moveTo>
                  <a:pt x="2677975" y="473161"/>
                </a:moveTo>
                <a:cubicBezTo>
                  <a:pt x="2677975" y="473161"/>
                  <a:pt x="2677975" y="473161"/>
                  <a:pt x="2679841" y="473161"/>
                </a:cubicBezTo>
                <a:cubicBezTo>
                  <a:pt x="2681708" y="473161"/>
                  <a:pt x="2683575" y="473161"/>
                  <a:pt x="2683575" y="473161"/>
                </a:cubicBezTo>
                <a:cubicBezTo>
                  <a:pt x="2700372" y="473161"/>
                  <a:pt x="2713437" y="484359"/>
                  <a:pt x="2715305" y="499291"/>
                </a:cubicBezTo>
                <a:cubicBezTo>
                  <a:pt x="2717171" y="516090"/>
                  <a:pt x="2705971" y="532888"/>
                  <a:pt x="2689174" y="534755"/>
                </a:cubicBezTo>
                <a:cubicBezTo>
                  <a:pt x="2685440" y="534755"/>
                  <a:pt x="2683575" y="534755"/>
                  <a:pt x="2683575" y="534755"/>
                </a:cubicBezTo>
                <a:cubicBezTo>
                  <a:pt x="2666775" y="534755"/>
                  <a:pt x="2653710" y="523557"/>
                  <a:pt x="2651843" y="508625"/>
                </a:cubicBezTo>
                <a:cubicBezTo>
                  <a:pt x="2649976" y="491826"/>
                  <a:pt x="2661176" y="475028"/>
                  <a:pt x="2677975" y="473161"/>
                </a:cubicBezTo>
                <a:close/>
                <a:moveTo>
                  <a:pt x="3305081" y="463841"/>
                </a:moveTo>
                <a:cubicBezTo>
                  <a:pt x="3314280" y="465722"/>
                  <a:pt x="3321641" y="469481"/>
                  <a:pt x="3327160" y="476999"/>
                </a:cubicBezTo>
                <a:cubicBezTo>
                  <a:pt x="3332679" y="482640"/>
                  <a:pt x="3334519" y="492039"/>
                  <a:pt x="3334519" y="499559"/>
                </a:cubicBezTo>
                <a:cubicBezTo>
                  <a:pt x="3332679" y="514597"/>
                  <a:pt x="3319799" y="527756"/>
                  <a:pt x="3303241" y="527756"/>
                </a:cubicBezTo>
                <a:cubicBezTo>
                  <a:pt x="3301401" y="527756"/>
                  <a:pt x="3301401" y="527756"/>
                  <a:pt x="3299561" y="527756"/>
                </a:cubicBezTo>
                <a:cubicBezTo>
                  <a:pt x="3290363" y="525876"/>
                  <a:pt x="3283003" y="522117"/>
                  <a:pt x="3277484" y="514597"/>
                </a:cubicBezTo>
                <a:cubicBezTo>
                  <a:pt x="3271964" y="508958"/>
                  <a:pt x="3270124" y="501438"/>
                  <a:pt x="3270124" y="492039"/>
                </a:cubicBezTo>
                <a:cubicBezTo>
                  <a:pt x="3271964" y="475120"/>
                  <a:pt x="3286683" y="461961"/>
                  <a:pt x="3305081" y="463841"/>
                </a:cubicBezTo>
                <a:close/>
                <a:moveTo>
                  <a:pt x="2833827" y="456362"/>
                </a:moveTo>
                <a:cubicBezTo>
                  <a:pt x="2833827" y="456362"/>
                  <a:pt x="2833827" y="456362"/>
                  <a:pt x="2837560" y="463828"/>
                </a:cubicBezTo>
                <a:cubicBezTo>
                  <a:pt x="2837560" y="463828"/>
                  <a:pt x="2837560" y="463828"/>
                  <a:pt x="2835695" y="456362"/>
                </a:cubicBezTo>
                <a:cubicBezTo>
                  <a:pt x="2835695" y="456362"/>
                  <a:pt x="2835695" y="456362"/>
                  <a:pt x="2839427" y="456362"/>
                </a:cubicBezTo>
                <a:cubicBezTo>
                  <a:pt x="2854360" y="456362"/>
                  <a:pt x="2869291" y="469427"/>
                  <a:pt x="2869291" y="486226"/>
                </a:cubicBezTo>
                <a:cubicBezTo>
                  <a:pt x="2871159" y="493692"/>
                  <a:pt x="2867425" y="501158"/>
                  <a:pt x="2861826" y="508625"/>
                </a:cubicBezTo>
                <a:cubicBezTo>
                  <a:pt x="2856224" y="514224"/>
                  <a:pt x="2848759" y="517956"/>
                  <a:pt x="2841294" y="517956"/>
                </a:cubicBezTo>
                <a:cubicBezTo>
                  <a:pt x="2841294" y="517956"/>
                  <a:pt x="2841294" y="517956"/>
                  <a:pt x="2837560" y="517956"/>
                </a:cubicBezTo>
                <a:cubicBezTo>
                  <a:pt x="2820763" y="517956"/>
                  <a:pt x="2807697" y="506758"/>
                  <a:pt x="2805828" y="489959"/>
                </a:cubicBezTo>
                <a:cubicBezTo>
                  <a:pt x="2803964" y="473161"/>
                  <a:pt x="2817029" y="458229"/>
                  <a:pt x="2833827" y="456362"/>
                </a:cubicBezTo>
                <a:close/>
                <a:moveTo>
                  <a:pt x="3147414" y="453562"/>
                </a:moveTo>
                <a:cubicBezTo>
                  <a:pt x="3147414" y="453562"/>
                  <a:pt x="3147414" y="453562"/>
                  <a:pt x="3149254" y="453562"/>
                </a:cubicBezTo>
                <a:cubicBezTo>
                  <a:pt x="3158453" y="453562"/>
                  <a:pt x="3165813" y="457294"/>
                  <a:pt x="3171333" y="462895"/>
                </a:cubicBezTo>
                <a:cubicBezTo>
                  <a:pt x="3176852" y="470361"/>
                  <a:pt x="3180532" y="477827"/>
                  <a:pt x="3178692" y="485292"/>
                </a:cubicBezTo>
                <a:cubicBezTo>
                  <a:pt x="3178692" y="502091"/>
                  <a:pt x="3165813" y="515157"/>
                  <a:pt x="3149254" y="515157"/>
                </a:cubicBezTo>
                <a:cubicBezTo>
                  <a:pt x="3149254" y="515157"/>
                  <a:pt x="3149254" y="515157"/>
                  <a:pt x="3145574" y="515157"/>
                </a:cubicBezTo>
                <a:cubicBezTo>
                  <a:pt x="3138216" y="515157"/>
                  <a:pt x="3129017" y="511424"/>
                  <a:pt x="3123497" y="505825"/>
                </a:cubicBezTo>
                <a:cubicBezTo>
                  <a:pt x="3117976" y="500226"/>
                  <a:pt x="3116137" y="490892"/>
                  <a:pt x="3116137" y="483427"/>
                </a:cubicBezTo>
                <a:cubicBezTo>
                  <a:pt x="3117976" y="466628"/>
                  <a:pt x="3130857" y="453562"/>
                  <a:pt x="3147414" y="453562"/>
                </a:cubicBezTo>
                <a:close/>
                <a:moveTo>
                  <a:pt x="2993188" y="449362"/>
                </a:moveTo>
                <a:cubicBezTo>
                  <a:pt x="3010107" y="449362"/>
                  <a:pt x="3025145" y="464184"/>
                  <a:pt x="3025145" y="480860"/>
                </a:cubicBezTo>
                <a:cubicBezTo>
                  <a:pt x="3025145" y="497534"/>
                  <a:pt x="3010107" y="512357"/>
                  <a:pt x="2993188" y="512357"/>
                </a:cubicBezTo>
                <a:cubicBezTo>
                  <a:pt x="2993188" y="512357"/>
                  <a:pt x="2993188" y="512357"/>
                  <a:pt x="2991308" y="512357"/>
                </a:cubicBezTo>
                <a:cubicBezTo>
                  <a:pt x="2974390" y="512357"/>
                  <a:pt x="2961231" y="497534"/>
                  <a:pt x="2959351" y="480860"/>
                </a:cubicBezTo>
                <a:cubicBezTo>
                  <a:pt x="2959351" y="473448"/>
                  <a:pt x="2963111" y="466037"/>
                  <a:pt x="2968750" y="460479"/>
                </a:cubicBezTo>
                <a:cubicBezTo>
                  <a:pt x="2974390" y="453067"/>
                  <a:pt x="2981907" y="451214"/>
                  <a:pt x="2991308" y="451214"/>
                </a:cubicBezTo>
                <a:cubicBezTo>
                  <a:pt x="2991308" y="451214"/>
                  <a:pt x="2991308" y="451214"/>
                  <a:pt x="2993188" y="449362"/>
                </a:cubicBezTo>
                <a:close/>
                <a:moveTo>
                  <a:pt x="4581865" y="445534"/>
                </a:moveTo>
                <a:cubicBezTo>
                  <a:pt x="4589515" y="443705"/>
                  <a:pt x="4597856" y="444619"/>
                  <a:pt x="4605272" y="448274"/>
                </a:cubicBezTo>
                <a:cubicBezTo>
                  <a:pt x="4605272" y="448274"/>
                  <a:pt x="4605272" y="448274"/>
                  <a:pt x="4607125" y="448274"/>
                </a:cubicBezTo>
                <a:cubicBezTo>
                  <a:pt x="4607125" y="448274"/>
                  <a:pt x="4607125" y="448274"/>
                  <a:pt x="4608980" y="450103"/>
                </a:cubicBezTo>
                <a:cubicBezTo>
                  <a:pt x="4614542" y="453757"/>
                  <a:pt x="4620101" y="461068"/>
                  <a:pt x="4621957" y="468380"/>
                </a:cubicBezTo>
                <a:cubicBezTo>
                  <a:pt x="4623811" y="477517"/>
                  <a:pt x="4621957" y="484827"/>
                  <a:pt x="4618250" y="492138"/>
                </a:cubicBezTo>
                <a:cubicBezTo>
                  <a:pt x="4612687" y="501276"/>
                  <a:pt x="4601564" y="506759"/>
                  <a:pt x="4590440" y="506759"/>
                </a:cubicBezTo>
                <a:cubicBezTo>
                  <a:pt x="4584878" y="506759"/>
                  <a:pt x="4579317" y="504931"/>
                  <a:pt x="4575609" y="501276"/>
                </a:cubicBezTo>
                <a:cubicBezTo>
                  <a:pt x="4558924" y="492138"/>
                  <a:pt x="4555217" y="473861"/>
                  <a:pt x="4562633" y="459241"/>
                </a:cubicBezTo>
                <a:cubicBezTo>
                  <a:pt x="4567267" y="451930"/>
                  <a:pt x="4574219" y="447361"/>
                  <a:pt x="4581865" y="445534"/>
                </a:cubicBezTo>
                <a:close/>
                <a:moveTo>
                  <a:pt x="2171217" y="438163"/>
                </a:moveTo>
                <a:cubicBezTo>
                  <a:pt x="2184111" y="438163"/>
                  <a:pt x="2197005" y="445629"/>
                  <a:pt x="2200689" y="458694"/>
                </a:cubicBezTo>
                <a:cubicBezTo>
                  <a:pt x="2206215" y="475493"/>
                  <a:pt x="2197005" y="492292"/>
                  <a:pt x="2180427" y="497891"/>
                </a:cubicBezTo>
                <a:cubicBezTo>
                  <a:pt x="2176743" y="499758"/>
                  <a:pt x="2173060" y="499758"/>
                  <a:pt x="2169375" y="499758"/>
                </a:cubicBezTo>
                <a:cubicBezTo>
                  <a:pt x="2156481" y="499758"/>
                  <a:pt x="2145430" y="492292"/>
                  <a:pt x="2139903" y="479227"/>
                </a:cubicBezTo>
                <a:cubicBezTo>
                  <a:pt x="2136220" y="462428"/>
                  <a:pt x="2143587" y="445629"/>
                  <a:pt x="2160165" y="440030"/>
                </a:cubicBezTo>
                <a:cubicBezTo>
                  <a:pt x="2165693" y="438163"/>
                  <a:pt x="2167533" y="438163"/>
                  <a:pt x="2171217" y="438163"/>
                </a:cubicBezTo>
                <a:close/>
                <a:moveTo>
                  <a:pt x="3848741" y="429764"/>
                </a:moveTo>
                <a:cubicBezTo>
                  <a:pt x="3852475" y="429764"/>
                  <a:pt x="3854341" y="429764"/>
                  <a:pt x="3858074" y="431589"/>
                </a:cubicBezTo>
                <a:cubicBezTo>
                  <a:pt x="3876739" y="437060"/>
                  <a:pt x="3886072" y="453476"/>
                  <a:pt x="3880473" y="469894"/>
                </a:cubicBezTo>
                <a:cubicBezTo>
                  <a:pt x="3876739" y="482663"/>
                  <a:pt x="3863674" y="489959"/>
                  <a:pt x="3850609" y="489959"/>
                </a:cubicBezTo>
                <a:cubicBezTo>
                  <a:pt x="3846875" y="489959"/>
                  <a:pt x="3843142" y="489959"/>
                  <a:pt x="3841275" y="489959"/>
                </a:cubicBezTo>
                <a:cubicBezTo>
                  <a:pt x="3822611" y="484486"/>
                  <a:pt x="3813278" y="466245"/>
                  <a:pt x="3818879" y="449828"/>
                </a:cubicBezTo>
                <a:cubicBezTo>
                  <a:pt x="3822611" y="437060"/>
                  <a:pt x="3835677" y="429764"/>
                  <a:pt x="3848741" y="429764"/>
                </a:cubicBezTo>
                <a:close/>
                <a:moveTo>
                  <a:pt x="1497942" y="426032"/>
                </a:moveTo>
                <a:cubicBezTo>
                  <a:pt x="1505710" y="427899"/>
                  <a:pt x="1513020" y="432566"/>
                  <a:pt x="1517589" y="440030"/>
                </a:cubicBezTo>
                <a:cubicBezTo>
                  <a:pt x="1521245" y="447496"/>
                  <a:pt x="1523073" y="454962"/>
                  <a:pt x="1521245" y="464296"/>
                </a:cubicBezTo>
                <a:cubicBezTo>
                  <a:pt x="1517589" y="471761"/>
                  <a:pt x="1513934" y="479228"/>
                  <a:pt x="1506623" y="482962"/>
                </a:cubicBezTo>
                <a:cubicBezTo>
                  <a:pt x="1501142" y="486694"/>
                  <a:pt x="1495657" y="488561"/>
                  <a:pt x="1490174" y="488561"/>
                </a:cubicBezTo>
                <a:cubicBezTo>
                  <a:pt x="1479210" y="488561"/>
                  <a:pt x="1468242" y="482962"/>
                  <a:pt x="1462760" y="473629"/>
                </a:cubicBezTo>
                <a:cubicBezTo>
                  <a:pt x="1459104" y="466163"/>
                  <a:pt x="1457277" y="456829"/>
                  <a:pt x="1459104" y="449364"/>
                </a:cubicBezTo>
                <a:cubicBezTo>
                  <a:pt x="1460934" y="441897"/>
                  <a:pt x="1466415" y="434431"/>
                  <a:pt x="1473726" y="430699"/>
                </a:cubicBezTo>
                <a:cubicBezTo>
                  <a:pt x="1473726" y="430699"/>
                  <a:pt x="1473726" y="430699"/>
                  <a:pt x="1475553" y="428832"/>
                </a:cubicBezTo>
                <a:cubicBezTo>
                  <a:pt x="1481951" y="425098"/>
                  <a:pt x="1490174" y="424165"/>
                  <a:pt x="1497942" y="426032"/>
                </a:cubicBezTo>
                <a:close/>
                <a:moveTo>
                  <a:pt x="4216445" y="419731"/>
                </a:moveTo>
                <a:cubicBezTo>
                  <a:pt x="4223910" y="417166"/>
                  <a:pt x="4232309" y="417166"/>
                  <a:pt x="4239775" y="419965"/>
                </a:cubicBezTo>
                <a:cubicBezTo>
                  <a:pt x="4258441" y="429297"/>
                  <a:pt x="4264041" y="447963"/>
                  <a:pt x="4256574" y="462895"/>
                </a:cubicBezTo>
                <a:cubicBezTo>
                  <a:pt x="4252843" y="474093"/>
                  <a:pt x="4241642" y="481560"/>
                  <a:pt x="4228576" y="481560"/>
                </a:cubicBezTo>
                <a:cubicBezTo>
                  <a:pt x="4224843" y="481560"/>
                  <a:pt x="4219245" y="479693"/>
                  <a:pt x="4215511" y="477827"/>
                </a:cubicBezTo>
                <a:cubicBezTo>
                  <a:pt x="4198712" y="470361"/>
                  <a:pt x="4191246" y="451695"/>
                  <a:pt x="4198712" y="434897"/>
                </a:cubicBezTo>
                <a:cubicBezTo>
                  <a:pt x="4202446" y="427431"/>
                  <a:pt x="4208979" y="422298"/>
                  <a:pt x="4216445" y="419731"/>
                </a:cubicBezTo>
                <a:close/>
                <a:moveTo>
                  <a:pt x="1834925" y="416699"/>
                </a:moveTo>
                <a:cubicBezTo>
                  <a:pt x="1842341" y="419498"/>
                  <a:pt x="1848828" y="425098"/>
                  <a:pt x="1852536" y="432564"/>
                </a:cubicBezTo>
                <a:cubicBezTo>
                  <a:pt x="1856244" y="440030"/>
                  <a:pt x="1856244" y="449363"/>
                  <a:pt x="1852536" y="456829"/>
                </a:cubicBezTo>
                <a:cubicBezTo>
                  <a:pt x="1850683" y="464295"/>
                  <a:pt x="1845120" y="469894"/>
                  <a:pt x="1837704" y="473628"/>
                </a:cubicBezTo>
                <a:cubicBezTo>
                  <a:pt x="1832142" y="477361"/>
                  <a:pt x="1826582" y="477361"/>
                  <a:pt x="1822874" y="477361"/>
                </a:cubicBezTo>
                <a:cubicBezTo>
                  <a:pt x="1811750" y="477361"/>
                  <a:pt x="1800627" y="469894"/>
                  <a:pt x="1795065" y="460562"/>
                </a:cubicBezTo>
                <a:cubicBezTo>
                  <a:pt x="1787649" y="443764"/>
                  <a:pt x="1795065" y="425098"/>
                  <a:pt x="1809896" y="417633"/>
                </a:cubicBezTo>
                <a:cubicBezTo>
                  <a:pt x="1809896" y="417633"/>
                  <a:pt x="1809896" y="417633"/>
                  <a:pt x="1811750" y="417633"/>
                </a:cubicBezTo>
                <a:cubicBezTo>
                  <a:pt x="1819166" y="413899"/>
                  <a:pt x="1827509" y="413899"/>
                  <a:pt x="1834925" y="416699"/>
                </a:cubicBezTo>
                <a:close/>
                <a:moveTo>
                  <a:pt x="2310739" y="393367"/>
                </a:moveTo>
                <a:cubicBezTo>
                  <a:pt x="2314473" y="393367"/>
                  <a:pt x="2318205" y="393367"/>
                  <a:pt x="2320072" y="393367"/>
                </a:cubicBezTo>
                <a:cubicBezTo>
                  <a:pt x="2335004" y="393367"/>
                  <a:pt x="2346203" y="402699"/>
                  <a:pt x="2349935" y="415764"/>
                </a:cubicBezTo>
                <a:cubicBezTo>
                  <a:pt x="2351802" y="423232"/>
                  <a:pt x="2351802" y="432563"/>
                  <a:pt x="2348069" y="440030"/>
                </a:cubicBezTo>
                <a:cubicBezTo>
                  <a:pt x="2342469" y="447495"/>
                  <a:pt x="2336871" y="451228"/>
                  <a:pt x="2329403" y="453095"/>
                </a:cubicBezTo>
                <a:cubicBezTo>
                  <a:pt x="2323804" y="454962"/>
                  <a:pt x="2321939" y="454962"/>
                  <a:pt x="2318205" y="454962"/>
                </a:cubicBezTo>
                <a:cubicBezTo>
                  <a:pt x="2305140" y="454962"/>
                  <a:pt x="2292073" y="445629"/>
                  <a:pt x="2288340" y="432563"/>
                </a:cubicBezTo>
                <a:cubicBezTo>
                  <a:pt x="2284608" y="415764"/>
                  <a:pt x="2293941" y="398966"/>
                  <a:pt x="2310739" y="393367"/>
                </a:cubicBezTo>
                <a:close/>
                <a:moveTo>
                  <a:pt x="3707353" y="385928"/>
                </a:moveTo>
                <a:cubicBezTo>
                  <a:pt x="3716687" y="387807"/>
                  <a:pt x="3724151" y="393447"/>
                  <a:pt x="3727886" y="400966"/>
                </a:cubicBezTo>
                <a:cubicBezTo>
                  <a:pt x="3731617" y="408486"/>
                  <a:pt x="3733487" y="416004"/>
                  <a:pt x="3731617" y="425405"/>
                </a:cubicBezTo>
                <a:cubicBezTo>
                  <a:pt x="3727886" y="438564"/>
                  <a:pt x="3714819" y="447963"/>
                  <a:pt x="3701754" y="447963"/>
                </a:cubicBezTo>
                <a:cubicBezTo>
                  <a:pt x="3698020" y="447963"/>
                  <a:pt x="3696153" y="447963"/>
                  <a:pt x="3692422" y="447963"/>
                </a:cubicBezTo>
                <a:cubicBezTo>
                  <a:pt x="3683088" y="444202"/>
                  <a:pt x="3677491" y="440443"/>
                  <a:pt x="3671890" y="432923"/>
                </a:cubicBezTo>
                <a:cubicBezTo>
                  <a:pt x="3668157" y="425405"/>
                  <a:pt x="3666291" y="416004"/>
                  <a:pt x="3670023" y="408486"/>
                </a:cubicBezTo>
                <a:cubicBezTo>
                  <a:pt x="3673755" y="391567"/>
                  <a:pt x="3690555" y="382167"/>
                  <a:pt x="3707353" y="385928"/>
                </a:cubicBezTo>
                <a:close/>
                <a:moveTo>
                  <a:pt x="4446491" y="368170"/>
                </a:moveTo>
                <a:cubicBezTo>
                  <a:pt x="4453956" y="365838"/>
                  <a:pt x="4462355" y="366303"/>
                  <a:pt x="4469823" y="370037"/>
                </a:cubicBezTo>
                <a:cubicBezTo>
                  <a:pt x="4486620" y="379370"/>
                  <a:pt x="4492221" y="398034"/>
                  <a:pt x="4484755" y="412967"/>
                </a:cubicBezTo>
                <a:cubicBezTo>
                  <a:pt x="4479157" y="422300"/>
                  <a:pt x="4467957" y="429764"/>
                  <a:pt x="4456757" y="429764"/>
                </a:cubicBezTo>
                <a:cubicBezTo>
                  <a:pt x="4451157" y="429764"/>
                  <a:pt x="4447425" y="427899"/>
                  <a:pt x="4441825" y="426032"/>
                </a:cubicBezTo>
                <a:cubicBezTo>
                  <a:pt x="4425027" y="416699"/>
                  <a:pt x="4419427" y="398034"/>
                  <a:pt x="4428759" y="383102"/>
                </a:cubicBezTo>
                <a:cubicBezTo>
                  <a:pt x="4432493" y="375637"/>
                  <a:pt x="4439025" y="370504"/>
                  <a:pt x="4446491" y="368170"/>
                </a:cubicBezTo>
                <a:close/>
                <a:moveTo>
                  <a:pt x="4096697" y="356970"/>
                </a:moveTo>
                <a:cubicBezTo>
                  <a:pt x="4113383" y="364436"/>
                  <a:pt x="4122653" y="383102"/>
                  <a:pt x="4115237" y="399900"/>
                </a:cubicBezTo>
                <a:cubicBezTo>
                  <a:pt x="4111528" y="411099"/>
                  <a:pt x="4098551" y="418566"/>
                  <a:pt x="4087429" y="418566"/>
                </a:cubicBezTo>
                <a:cubicBezTo>
                  <a:pt x="4081867" y="418566"/>
                  <a:pt x="4078159" y="418566"/>
                  <a:pt x="4074451" y="416699"/>
                </a:cubicBezTo>
                <a:cubicBezTo>
                  <a:pt x="4065182" y="412966"/>
                  <a:pt x="4059620" y="407366"/>
                  <a:pt x="4055911" y="399900"/>
                </a:cubicBezTo>
                <a:cubicBezTo>
                  <a:pt x="4054058" y="390568"/>
                  <a:pt x="4054058" y="383102"/>
                  <a:pt x="4055911" y="375636"/>
                </a:cubicBezTo>
                <a:cubicBezTo>
                  <a:pt x="4063328" y="358837"/>
                  <a:pt x="4081867" y="351371"/>
                  <a:pt x="4096697" y="356970"/>
                </a:cubicBezTo>
                <a:close/>
                <a:moveTo>
                  <a:pt x="2471970" y="356969"/>
                </a:moveTo>
                <a:cubicBezTo>
                  <a:pt x="2485123" y="356969"/>
                  <a:pt x="2498274" y="368087"/>
                  <a:pt x="2502031" y="381056"/>
                </a:cubicBezTo>
                <a:cubicBezTo>
                  <a:pt x="2505789" y="397731"/>
                  <a:pt x="2494516" y="414407"/>
                  <a:pt x="2477606" y="418112"/>
                </a:cubicBezTo>
                <a:cubicBezTo>
                  <a:pt x="2473849" y="419965"/>
                  <a:pt x="2471970" y="419965"/>
                  <a:pt x="2470091" y="419965"/>
                </a:cubicBezTo>
                <a:cubicBezTo>
                  <a:pt x="2455061" y="419965"/>
                  <a:pt x="2441911" y="408847"/>
                  <a:pt x="2438152" y="395878"/>
                </a:cubicBezTo>
                <a:cubicBezTo>
                  <a:pt x="2434394" y="379203"/>
                  <a:pt x="2445668" y="362527"/>
                  <a:pt x="2462575" y="358822"/>
                </a:cubicBezTo>
                <a:cubicBezTo>
                  <a:pt x="2462575" y="358822"/>
                  <a:pt x="2462575" y="358822"/>
                  <a:pt x="2464454" y="358822"/>
                </a:cubicBezTo>
                <a:cubicBezTo>
                  <a:pt x="2466333" y="356969"/>
                  <a:pt x="2468213" y="356969"/>
                  <a:pt x="2471970" y="356969"/>
                </a:cubicBezTo>
                <a:close/>
                <a:moveTo>
                  <a:pt x="1967515" y="352770"/>
                </a:moveTo>
                <a:cubicBezTo>
                  <a:pt x="1978639" y="352770"/>
                  <a:pt x="1989763" y="360182"/>
                  <a:pt x="1995323" y="373151"/>
                </a:cubicBezTo>
                <a:cubicBezTo>
                  <a:pt x="1999032" y="380563"/>
                  <a:pt x="1999032" y="387974"/>
                  <a:pt x="1995323" y="395385"/>
                </a:cubicBezTo>
                <a:cubicBezTo>
                  <a:pt x="1991615" y="402796"/>
                  <a:pt x="1986056" y="410208"/>
                  <a:pt x="1978639" y="412060"/>
                </a:cubicBezTo>
                <a:cubicBezTo>
                  <a:pt x="1973077" y="413913"/>
                  <a:pt x="1969369" y="415766"/>
                  <a:pt x="1965662" y="415766"/>
                </a:cubicBezTo>
                <a:cubicBezTo>
                  <a:pt x="1952683" y="415766"/>
                  <a:pt x="1941562" y="408355"/>
                  <a:pt x="1935999" y="395385"/>
                </a:cubicBezTo>
                <a:cubicBezTo>
                  <a:pt x="1930437" y="380563"/>
                  <a:pt x="1937852" y="362035"/>
                  <a:pt x="1952683" y="356475"/>
                </a:cubicBezTo>
                <a:cubicBezTo>
                  <a:pt x="1958246" y="354623"/>
                  <a:pt x="1961954" y="352770"/>
                  <a:pt x="1967515" y="352770"/>
                </a:cubicBezTo>
                <a:close/>
                <a:moveTo>
                  <a:pt x="3553483" y="351810"/>
                </a:moveTo>
                <a:cubicBezTo>
                  <a:pt x="3564449" y="353651"/>
                  <a:pt x="3569931" y="359169"/>
                  <a:pt x="3575414" y="366530"/>
                </a:cubicBezTo>
                <a:cubicBezTo>
                  <a:pt x="3579071" y="372048"/>
                  <a:pt x="3580898" y="381248"/>
                  <a:pt x="3579071" y="388607"/>
                </a:cubicBezTo>
                <a:cubicBezTo>
                  <a:pt x="3577242" y="403326"/>
                  <a:pt x="3564449" y="414366"/>
                  <a:pt x="3549827" y="414366"/>
                </a:cubicBezTo>
                <a:cubicBezTo>
                  <a:pt x="3548001" y="414366"/>
                  <a:pt x="3546173" y="412526"/>
                  <a:pt x="3544345" y="412526"/>
                </a:cubicBezTo>
                <a:cubicBezTo>
                  <a:pt x="3526069" y="408846"/>
                  <a:pt x="3515103" y="392287"/>
                  <a:pt x="3518759" y="375728"/>
                </a:cubicBezTo>
                <a:cubicBezTo>
                  <a:pt x="3522413" y="361009"/>
                  <a:pt x="3537034" y="349971"/>
                  <a:pt x="3553483" y="351810"/>
                </a:cubicBezTo>
                <a:close/>
                <a:moveTo>
                  <a:pt x="1626197" y="349971"/>
                </a:moveTo>
                <a:cubicBezTo>
                  <a:pt x="1637395" y="349971"/>
                  <a:pt x="1648595" y="355445"/>
                  <a:pt x="1654194" y="364565"/>
                </a:cubicBezTo>
                <a:cubicBezTo>
                  <a:pt x="1661661" y="380981"/>
                  <a:pt x="1656062" y="399222"/>
                  <a:pt x="1641129" y="406519"/>
                </a:cubicBezTo>
                <a:cubicBezTo>
                  <a:pt x="1635528" y="410166"/>
                  <a:pt x="1629928" y="410166"/>
                  <a:pt x="1624330" y="410166"/>
                </a:cubicBezTo>
                <a:cubicBezTo>
                  <a:pt x="1613131" y="410166"/>
                  <a:pt x="1603798" y="404694"/>
                  <a:pt x="1598197" y="395575"/>
                </a:cubicBezTo>
                <a:cubicBezTo>
                  <a:pt x="1588866" y="380981"/>
                  <a:pt x="1594465" y="360916"/>
                  <a:pt x="1609397" y="353619"/>
                </a:cubicBezTo>
                <a:cubicBezTo>
                  <a:pt x="1616864" y="349971"/>
                  <a:pt x="1620597" y="349971"/>
                  <a:pt x="1626197" y="349971"/>
                </a:cubicBezTo>
                <a:close/>
                <a:moveTo>
                  <a:pt x="2623606" y="328972"/>
                </a:moveTo>
                <a:cubicBezTo>
                  <a:pt x="2638437" y="328972"/>
                  <a:pt x="2651415" y="341942"/>
                  <a:pt x="2653267" y="356764"/>
                </a:cubicBezTo>
                <a:cubicBezTo>
                  <a:pt x="2656975" y="373440"/>
                  <a:pt x="2644000" y="388262"/>
                  <a:pt x="2627313" y="391968"/>
                </a:cubicBezTo>
                <a:cubicBezTo>
                  <a:pt x="2625460" y="391968"/>
                  <a:pt x="2623606" y="391968"/>
                  <a:pt x="2621752" y="391968"/>
                </a:cubicBezTo>
                <a:cubicBezTo>
                  <a:pt x="2606921" y="391968"/>
                  <a:pt x="2593944" y="380850"/>
                  <a:pt x="2590235" y="366027"/>
                </a:cubicBezTo>
                <a:cubicBezTo>
                  <a:pt x="2588382" y="349353"/>
                  <a:pt x="2599505" y="332678"/>
                  <a:pt x="2616191" y="330825"/>
                </a:cubicBezTo>
                <a:cubicBezTo>
                  <a:pt x="2616191" y="330825"/>
                  <a:pt x="2616191" y="330825"/>
                  <a:pt x="2619898" y="330825"/>
                </a:cubicBezTo>
                <a:cubicBezTo>
                  <a:pt x="2619898" y="330825"/>
                  <a:pt x="2621752" y="328972"/>
                  <a:pt x="2623606" y="328972"/>
                </a:cubicBezTo>
                <a:close/>
                <a:moveTo>
                  <a:pt x="3399847" y="325213"/>
                </a:moveTo>
                <a:cubicBezTo>
                  <a:pt x="3399847" y="325213"/>
                  <a:pt x="3399847" y="325213"/>
                  <a:pt x="3401715" y="325213"/>
                </a:cubicBezTo>
                <a:cubicBezTo>
                  <a:pt x="3418512" y="328891"/>
                  <a:pt x="3429710" y="343611"/>
                  <a:pt x="3427845" y="360169"/>
                </a:cubicBezTo>
                <a:cubicBezTo>
                  <a:pt x="3425978" y="374888"/>
                  <a:pt x="3412913" y="387768"/>
                  <a:pt x="3397979" y="387768"/>
                </a:cubicBezTo>
                <a:cubicBezTo>
                  <a:pt x="3396114" y="387768"/>
                  <a:pt x="3394247" y="387768"/>
                  <a:pt x="3392381" y="385928"/>
                </a:cubicBezTo>
                <a:cubicBezTo>
                  <a:pt x="3373715" y="384088"/>
                  <a:pt x="3362517" y="369369"/>
                  <a:pt x="3364383" y="352810"/>
                </a:cubicBezTo>
                <a:cubicBezTo>
                  <a:pt x="3366250" y="336251"/>
                  <a:pt x="3383049" y="323373"/>
                  <a:pt x="3399847" y="325213"/>
                </a:cubicBezTo>
                <a:close/>
                <a:moveTo>
                  <a:pt x="2772766" y="312174"/>
                </a:moveTo>
                <a:cubicBezTo>
                  <a:pt x="2772766" y="312174"/>
                  <a:pt x="2772766" y="312174"/>
                  <a:pt x="2776445" y="312174"/>
                </a:cubicBezTo>
                <a:cubicBezTo>
                  <a:pt x="2776445" y="312174"/>
                  <a:pt x="2776445" y="312174"/>
                  <a:pt x="2778284" y="312174"/>
                </a:cubicBezTo>
                <a:cubicBezTo>
                  <a:pt x="2794845" y="312174"/>
                  <a:pt x="2807722" y="323373"/>
                  <a:pt x="2807722" y="340172"/>
                </a:cubicBezTo>
                <a:cubicBezTo>
                  <a:pt x="2809562" y="347638"/>
                  <a:pt x="2807722" y="355102"/>
                  <a:pt x="2802204" y="362570"/>
                </a:cubicBezTo>
                <a:cubicBezTo>
                  <a:pt x="2796684" y="368169"/>
                  <a:pt x="2789325" y="371901"/>
                  <a:pt x="2780125" y="373768"/>
                </a:cubicBezTo>
                <a:cubicBezTo>
                  <a:pt x="2778284" y="373768"/>
                  <a:pt x="2776445" y="373768"/>
                  <a:pt x="2776445" y="373768"/>
                </a:cubicBezTo>
                <a:cubicBezTo>
                  <a:pt x="2759887" y="373768"/>
                  <a:pt x="2747007" y="360703"/>
                  <a:pt x="2745169" y="345771"/>
                </a:cubicBezTo>
                <a:cubicBezTo>
                  <a:pt x="2745169" y="328972"/>
                  <a:pt x="2756207" y="314041"/>
                  <a:pt x="2772766" y="312174"/>
                </a:cubicBezTo>
                <a:close/>
                <a:moveTo>
                  <a:pt x="3241886" y="307975"/>
                </a:moveTo>
                <a:cubicBezTo>
                  <a:pt x="3241886" y="307975"/>
                  <a:pt x="3241886" y="307975"/>
                  <a:pt x="3245647" y="307975"/>
                </a:cubicBezTo>
                <a:cubicBezTo>
                  <a:pt x="3262565" y="309827"/>
                  <a:pt x="3275723" y="324649"/>
                  <a:pt x="3273844" y="341325"/>
                </a:cubicBezTo>
                <a:cubicBezTo>
                  <a:pt x="3271964" y="358000"/>
                  <a:pt x="3258804" y="370969"/>
                  <a:pt x="3241886" y="370969"/>
                </a:cubicBezTo>
                <a:cubicBezTo>
                  <a:pt x="3241886" y="370969"/>
                  <a:pt x="3241886" y="370969"/>
                  <a:pt x="3240007" y="370969"/>
                </a:cubicBezTo>
                <a:cubicBezTo>
                  <a:pt x="3230609" y="369116"/>
                  <a:pt x="3223089" y="365411"/>
                  <a:pt x="3217447" y="359853"/>
                </a:cubicBezTo>
                <a:cubicBezTo>
                  <a:pt x="3211809" y="352442"/>
                  <a:pt x="3209929" y="345030"/>
                  <a:pt x="3209929" y="335766"/>
                </a:cubicBezTo>
                <a:cubicBezTo>
                  <a:pt x="3211809" y="320943"/>
                  <a:pt x="3224969" y="307975"/>
                  <a:pt x="3241886" y="307975"/>
                </a:cubicBezTo>
                <a:close/>
                <a:moveTo>
                  <a:pt x="3950761" y="302374"/>
                </a:moveTo>
                <a:cubicBezTo>
                  <a:pt x="3950761" y="302374"/>
                  <a:pt x="3950761" y="302374"/>
                  <a:pt x="3952641" y="302374"/>
                </a:cubicBezTo>
                <a:cubicBezTo>
                  <a:pt x="3967670" y="307975"/>
                  <a:pt x="3977066" y="326640"/>
                  <a:pt x="3971429" y="343439"/>
                </a:cubicBezTo>
                <a:cubicBezTo>
                  <a:pt x="3967670" y="354637"/>
                  <a:pt x="3954518" y="363970"/>
                  <a:pt x="3941367" y="363970"/>
                </a:cubicBezTo>
                <a:cubicBezTo>
                  <a:pt x="3937610" y="363970"/>
                  <a:pt x="3935732" y="363970"/>
                  <a:pt x="3931974" y="362103"/>
                </a:cubicBezTo>
                <a:cubicBezTo>
                  <a:pt x="3913185" y="356504"/>
                  <a:pt x="3905671" y="337838"/>
                  <a:pt x="3911307" y="321040"/>
                </a:cubicBezTo>
                <a:cubicBezTo>
                  <a:pt x="3915065" y="306108"/>
                  <a:pt x="3933852" y="296775"/>
                  <a:pt x="3950761" y="302374"/>
                </a:cubicBezTo>
                <a:close/>
                <a:moveTo>
                  <a:pt x="3085820" y="300974"/>
                </a:moveTo>
                <a:cubicBezTo>
                  <a:pt x="3085820" y="300974"/>
                  <a:pt x="3085820" y="300974"/>
                  <a:pt x="3087660" y="300974"/>
                </a:cubicBezTo>
                <a:cubicBezTo>
                  <a:pt x="3106057" y="300974"/>
                  <a:pt x="3118938" y="315906"/>
                  <a:pt x="3118938" y="332705"/>
                </a:cubicBezTo>
                <a:cubicBezTo>
                  <a:pt x="3117097" y="349503"/>
                  <a:pt x="3104217" y="362570"/>
                  <a:pt x="3087660" y="362570"/>
                </a:cubicBezTo>
                <a:cubicBezTo>
                  <a:pt x="3087660" y="362570"/>
                  <a:pt x="3087660" y="362570"/>
                  <a:pt x="3085820" y="362570"/>
                </a:cubicBezTo>
                <a:cubicBezTo>
                  <a:pt x="3076619" y="362570"/>
                  <a:pt x="3069260" y="358836"/>
                  <a:pt x="3063741" y="353237"/>
                </a:cubicBezTo>
                <a:cubicBezTo>
                  <a:pt x="3058222" y="347638"/>
                  <a:pt x="3054543" y="340172"/>
                  <a:pt x="3054543" y="330839"/>
                </a:cubicBezTo>
                <a:cubicBezTo>
                  <a:pt x="3056382" y="314041"/>
                  <a:pt x="3069260" y="300974"/>
                  <a:pt x="3085820" y="300974"/>
                </a:cubicBezTo>
                <a:close/>
                <a:moveTo>
                  <a:pt x="2930433" y="300974"/>
                </a:moveTo>
                <a:cubicBezTo>
                  <a:pt x="2930433" y="300974"/>
                  <a:pt x="2930433" y="300974"/>
                  <a:pt x="2932272" y="300974"/>
                </a:cubicBezTo>
                <a:cubicBezTo>
                  <a:pt x="2948831" y="300974"/>
                  <a:pt x="2963550" y="313944"/>
                  <a:pt x="2963550" y="330620"/>
                </a:cubicBezTo>
                <a:cubicBezTo>
                  <a:pt x="2963550" y="349147"/>
                  <a:pt x="2950672" y="362117"/>
                  <a:pt x="2934112" y="363970"/>
                </a:cubicBezTo>
                <a:cubicBezTo>
                  <a:pt x="2934112" y="363970"/>
                  <a:pt x="2934112" y="363970"/>
                  <a:pt x="2930433" y="363970"/>
                </a:cubicBezTo>
                <a:cubicBezTo>
                  <a:pt x="2913873" y="363970"/>
                  <a:pt x="2900997" y="351000"/>
                  <a:pt x="2900997" y="334325"/>
                </a:cubicBezTo>
                <a:cubicBezTo>
                  <a:pt x="2899155" y="315797"/>
                  <a:pt x="2913873" y="302827"/>
                  <a:pt x="2930433" y="300974"/>
                </a:cubicBezTo>
                <a:close/>
                <a:moveTo>
                  <a:pt x="2112195" y="299575"/>
                </a:moveTo>
                <a:cubicBezTo>
                  <a:pt x="2125173" y="299575"/>
                  <a:pt x="2138150" y="308839"/>
                  <a:pt x="2141858" y="319955"/>
                </a:cubicBezTo>
                <a:cubicBezTo>
                  <a:pt x="2147419" y="336631"/>
                  <a:pt x="2138150" y="355159"/>
                  <a:pt x="2121464" y="360717"/>
                </a:cubicBezTo>
                <a:cubicBezTo>
                  <a:pt x="2117756" y="362570"/>
                  <a:pt x="2114048" y="362570"/>
                  <a:pt x="2110341" y="362570"/>
                </a:cubicBezTo>
                <a:cubicBezTo>
                  <a:pt x="2097365" y="362570"/>
                  <a:pt x="2086240" y="353306"/>
                  <a:pt x="2080679" y="340336"/>
                </a:cubicBezTo>
                <a:cubicBezTo>
                  <a:pt x="2078825" y="332925"/>
                  <a:pt x="2078825" y="325514"/>
                  <a:pt x="2082532" y="318102"/>
                </a:cubicBezTo>
                <a:cubicBezTo>
                  <a:pt x="2086240" y="310691"/>
                  <a:pt x="2093656" y="305133"/>
                  <a:pt x="2101072" y="301428"/>
                </a:cubicBezTo>
                <a:cubicBezTo>
                  <a:pt x="2104778" y="299575"/>
                  <a:pt x="2108486" y="299575"/>
                  <a:pt x="2112195" y="299575"/>
                </a:cubicBezTo>
                <a:close/>
                <a:moveTo>
                  <a:pt x="4307597" y="296310"/>
                </a:moveTo>
                <a:cubicBezTo>
                  <a:pt x="4314957" y="293510"/>
                  <a:pt x="4323235" y="293510"/>
                  <a:pt x="4330595" y="297243"/>
                </a:cubicBezTo>
                <a:cubicBezTo>
                  <a:pt x="4339793" y="302842"/>
                  <a:pt x="4345313" y="308441"/>
                  <a:pt x="4347153" y="315908"/>
                </a:cubicBezTo>
                <a:cubicBezTo>
                  <a:pt x="4350833" y="323375"/>
                  <a:pt x="4350833" y="332707"/>
                  <a:pt x="4347153" y="340173"/>
                </a:cubicBezTo>
                <a:cubicBezTo>
                  <a:pt x="4341634" y="351373"/>
                  <a:pt x="4330595" y="356972"/>
                  <a:pt x="4319554" y="356972"/>
                </a:cubicBezTo>
                <a:cubicBezTo>
                  <a:pt x="4314036" y="356972"/>
                  <a:pt x="4310356" y="356972"/>
                  <a:pt x="4304838" y="355105"/>
                </a:cubicBezTo>
                <a:cubicBezTo>
                  <a:pt x="4297479" y="349506"/>
                  <a:pt x="4291959" y="343905"/>
                  <a:pt x="4288279" y="336439"/>
                </a:cubicBezTo>
                <a:cubicBezTo>
                  <a:pt x="4286437" y="328974"/>
                  <a:pt x="4286437" y="319642"/>
                  <a:pt x="4290117" y="312175"/>
                </a:cubicBezTo>
                <a:cubicBezTo>
                  <a:pt x="4293797" y="304710"/>
                  <a:pt x="4300237" y="299110"/>
                  <a:pt x="4307597" y="296310"/>
                </a:cubicBezTo>
                <a:close/>
                <a:moveTo>
                  <a:pt x="1765025" y="278578"/>
                </a:moveTo>
                <a:cubicBezTo>
                  <a:pt x="1776147" y="278578"/>
                  <a:pt x="1787273" y="285989"/>
                  <a:pt x="1792832" y="297106"/>
                </a:cubicBezTo>
                <a:cubicBezTo>
                  <a:pt x="1800249" y="311929"/>
                  <a:pt x="1792832" y="330456"/>
                  <a:pt x="1778003" y="337867"/>
                </a:cubicBezTo>
                <a:cubicBezTo>
                  <a:pt x="1772441" y="339721"/>
                  <a:pt x="1768733" y="341573"/>
                  <a:pt x="1763170" y="341573"/>
                </a:cubicBezTo>
                <a:cubicBezTo>
                  <a:pt x="1752047" y="341573"/>
                  <a:pt x="1740923" y="334161"/>
                  <a:pt x="1735362" y="323045"/>
                </a:cubicBezTo>
                <a:cubicBezTo>
                  <a:pt x="1731653" y="315634"/>
                  <a:pt x="1731653" y="308223"/>
                  <a:pt x="1735362" y="300813"/>
                </a:cubicBezTo>
                <a:cubicBezTo>
                  <a:pt x="1737215" y="291548"/>
                  <a:pt x="1742778" y="285989"/>
                  <a:pt x="1750193" y="282283"/>
                </a:cubicBezTo>
                <a:cubicBezTo>
                  <a:pt x="1755755" y="280430"/>
                  <a:pt x="1761317" y="278578"/>
                  <a:pt x="1765025" y="278578"/>
                </a:cubicBezTo>
                <a:close/>
                <a:moveTo>
                  <a:pt x="3800869" y="257059"/>
                </a:moveTo>
                <a:cubicBezTo>
                  <a:pt x="3819408" y="262579"/>
                  <a:pt x="3828677" y="279137"/>
                  <a:pt x="3823116" y="295696"/>
                </a:cubicBezTo>
                <a:cubicBezTo>
                  <a:pt x="3819408" y="308575"/>
                  <a:pt x="3808285" y="317774"/>
                  <a:pt x="3793454" y="317774"/>
                </a:cubicBezTo>
                <a:cubicBezTo>
                  <a:pt x="3791600" y="317774"/>
                  <a:pt x="3787892" y="317774"/>
                  <a:pt x="3786038" y="315934"/>
                </a:cubicBezTo>
                <a:cubicBezTo>
                  <a:pt x="3776768" y="314094"/>
                  <a:pt x="3769352" y="308575"/>
                  <a:pt x="3765644" y="301215"/>
                </a:cubicBezTo>
                <a:cubicBezTo>
                  <a:pt x="3761937" y="293857"/>
                  <a:pt x="3760082" y="286498"/>
                  <a:pt x="3761937" y="279137"/>
                </a:cubicBezTo>
                <a:cubicBezTo>
                  <a:pt x="3767498" y="262579"/>
                  <a:pt x="3784184" y="253380"/>
                  <a:pt x="3800869" y="257059"/>
                </a:cubicBezTo>
                <a:close/>
                <a:moveTo>
                  <a:pt x="2250544" y="254779"/>
                </a:moveTo>
                <a:cubicBezTo>
                  <a:pt x="2254276" y="254779"/>
                  <a:pt x="2256143" y="254779"/>
                  <a:pt x="2259877" y="254779"/>
                </a:cubicBezTo>
                <a:cubicBezTo>
                  <a:pt x="2272941" y="254779"/>
                  <a:pt x="2286007" y="264111"/>
                  <a:pt x="2289740" y="277178"/>
                </a:cubicBezTo>
                <a:cubicBezTo>
                  <a:pt x="2291607" y="284643"/>
                  <a:pt x="2291607" y="293975"/>
                  <a:pt x="2286007" y="299575"/>
                </a:cubicBezTo>
                <a:cubicBezTo>
                  <a:pt x="2282275" y="307041"/>
                  <a:pt x="2276674" y="312640"/>
                  <a:pt x="2267343" y="314507"/>
                </a:cubicBezTo>
                <a:cubicBezTo>
                  <a:pt x="2263609" y="316374"/>
                  <a:pt x="2261743" y="316374"/>
                  <a:pt x="2258010" y="316374"/>
                </a:cubicBezTo>
                <a:cubicBezTo>
                  <a:pt x="2244943" y="316374"/>
                  <a:pt x="2231879" y="307041"/>
                  <a:pt x="2228146" y="293975"/>
                </a:cubicBezTo>
                <a:cubicBezTo>
                  <a:pt x="2224413" y="277178"/>
                  <a:pt x="2233745" y="260379"/>
                  <a:pt x="2250544" y="254779"/>
                </a:cubicBezTo>
                <a:close/>
                <a:moveTo>
                  <a:pt x="4165115" y="233314"/>
                </a:moveTo>
                <a:cubicBezTo>
                  <a:pt x="4172582" y="230515"/>
                  <a:pt x="4180983" y="230515"/>
                  <a:pt x="4188446" y="234248"/>
                </a:cubicBezTo>
                <a:cubicBezTo>
                  <a:pt x="4197779" y="237981"/>
                  <a:pt x="4203379" y="243580"/>
                  <a:pt x="4207111" y="251046"/>
                </a:cubicBezTo>
                <a:cubicBezTo>
                  <a:pt x="4210845" y="258512"/>
                  <a:pt x="4210845" y="267845"/>
                  <a:pt x="4207111" y="275311"/>
                </a:cubicBezTo>
                <a:cubicBezTo>
                  <a:pt x="4201511" y="286509"/>
                  <a:pt x="4190312" y="293977"/>
                  <a:pt x="4177247" y="293977"/>
                </a:cubicBezTo>
                <a:cubicBezTo>
                  <a:pt x="4173513" y="293977"/>
                  <a:pt x="4169782" y="293977"/>
                  <a:pt x="4166049" y="292109"/>
                </a:cubicBezTo>
                <a:cubicBezTo>
                  <a:pt x="4156716" y="288377"/>
                  <a:pt x="4151117" y="280911"/>
                  <a:pt x="4147383" y="273444"/>
                </a:cubicBezTo>
                <a:cubicBezTo>
                  <a:pt x="4143649" y="265979"/>
                  <a:pt x="4143649" y="258512"/>
                  <a:pt x="4147383" y="249181"/>
                </a:cubicBezTo>
                <a:cubicBezTo>
                  <a:pt x="4151117" y="241714"/>
                  <a:pt x="4157649" y="236116"/>
                  <a:pt x="4165115" y="233314"/>
                </a:cubicBezTo>
                <a:close/>
                <a:moveTo>
                  <a:pt x="3647827" y="217916"/>
                </a:moveTo>
                <a:cubicBezTo>
                  <a:pt x="3647827" y="217916"/>
                  <a:pt x="3647827" y="217916"/>
                  <a:pt x="3649682" y="219783"/>
                </a:cubicBezTo>
                <a:cubicBezTo>
                  <a:pt x="3666367" y="223515"/>
                  <a:pt x="3677491" y="240313"/>
                  <a:pt x="3673783" y="255246"/>
                </a:cubicBezTo>
                <a:cubicBezTo>
                  <a:pt x="3670075" y="270178"/>
                  <a:pt x="3657098" y="281377"/>
                  <a:pt x="3642267" y="281377"/>
                </a:cubicBezTo>
                <a:cubicBezTo>
                  <a:pt x="3640411" y="281377"/>
                  <a:pt x="3638558" y="279510"/>
                  <a:pt x="3636705" y="279510"/>
                </a:cubicBezTo>
                <a:cubicBezTo>
                  <a:pt x="3625582" y="277644"/>
                  <a:pt x="3620020" y="272045"/>
                  <a:pt x="3614457" y="266445"/>
                </a:cubicBezTo>
                <a:cubicBezTo>
                  <a:pt x="3610750" y="258979"/>
                  <a:pt x="3608896" y="249646"/>
                  <a:pt x="3610750" y="242180"/>
                </a:cubicBezTo>
                <a:cubicBezTo>
                  <a:pt x="3614457" y="225382"/>
                  <a:pt x="3631143" y="214183"/>
                  <a:pt x="3647827" y="217916"/>
                </a:cubicBezTo>
                <a:close/>
                <a:moveTo>
                  <a:pt x="2403597" y="217863"/>
                </a:moveTo>
                <a:cubicBezTo>
                  <a:pt x="2403597" y="217863"/>
                  <a:pt x="2403597" y="217863"/>
                  <a:pt x="2405464" y="217863"/>
                </a:cubicBezTo>
                <a:cubicBezTo>
                  <a:pt x="2420396" y="214183"/>
                  <a:pt x="2439061" y="225223"/>
                  <a:pt x="2440928" y="239940"/>
                </a:cubicBezTo>
                <a:cubicBezTo>
                  <a:pt x="2442795" y="249140"/>
                  <a:pt x="2442795" y="256499"/>
                  <a:pt x="2437194" y="263857"/>
                </a:cubicBezTo>
                <a:cubicBezTo>
                  <a:pt x="2433461" y="271218"/>
                  <a:pt x="2425995" y="274898"/>
                  <a:pt x="2418529" y="276737"/>
                </a:cubicBezTo>
                <a:cubicBezTo>
                  <a:pt x="2414797" y="278578"/>
                  <a:pt x="2411063" y="278578"/>
                  <a:pt x="2409196" y="278578"/>
                </a:cubicBezTo>
                <a:cubicBezTo>
                  <a:pt x="2394264" y="278578"/>
                  <a:pt x="2383065" y="267537"/>
                  <a:pt x="2379333" y="254659"/>
                </a:cubicBezTo>
                <a:cubicBezTo>
                  <a:pt x="2375599" y="238100"/>
                  <a:pt x="2386799" y="221543"/>
                  <a:pt x="2403597" y="217863"/>
                </a:cubicBezTo>
                <a:close/>
                <a:moveTo>
                  <a:pt x="1907321" y="216982"/>
                </a:moveTo>
                <a:cubicBezTo>
                  <a:pt x="1920297" y="216982"/>
                  <a:pt x="1931421" y="224449"/>
                  <a:pt x="1935129" y="235648"/>
                </a:cubicBezTo>
                <a:cubicBezTo>
                  <a:pt x="1938837" y="243115"/>
                  <a:pt x="1938837" y="252448"/>
                  <a:pt x="1935129" y="259912"/>
                </a:cubicBezTo>
                <a:cubicBezTo>
                  <a:pt x="1931421" y="267378"/>
                  <a:pt x="1925859" y="272977"/>
                  <a:pt x="1918445" y="276711"/>
                </a:cubicBezTo>
                <a:cubicBezTo>
                  <a:pt x="1912883" y="278578"/>
                  <a:pt x="1909176" y="278578"/>
                  <a:pt x="1905467" y="278578"/>
                </a:cubicBezTo>
                <a:cubicBezTo>
                  <a:pt x="1892490" y="278578"/>
                  <a:pt x="1881366" y="271112"/>
                  <a:pt x="1875804" y="259912"/>
                </a:cubicBezTo>
                <a:cubicBezTo>
                  <a:pt x="1870243" y="244980"/>
                  <a:pt x="1877658" y="226315"/>
                  <a:pt x="1894343" y="218850"/>
                </a:cubicBezTo>
                <a:cubicBezTo>
                  <a:pt x="1898051" y="216982"/>
                  <a:pt x="1903613" y="216982"/>
                  <a:pt x="1907321" y="216982"/>
                </a:cubicBezTo>
                <a:close/>
                <a:moveTo>
                  <a:pt x="3494105" y="188025"/>
                </a:moveTo>
                <a:cubicBezTo>
                  <a:pt x="3503438" y="189865"/>
                  <a:pt x="3510904" y="195385"/>
                  <a:pt x="3516505" y="200903"/>
                </a:cubicBezTo>
                <a:cubicBezTo>
                  <a:pt x="3520237" y="208264"/>
                  <a:pt x="3522103" y="215623"/>
                  <a:pt x="3522103" y="224821"/>
                </a:cubicBezTo>
                <a:cubicBezTo>
                  <a:pt x="3518371" y="239540"/>
                  <a:pt x="3505304" y="250580"/>
                  <a:pt x="3490372" y="250580"/>
                </a:cubicBezTo>
                <a:cubicBezTo>
                  <a:pt x="3488507" y="250580"/>
                  <a:pt x="3486640" y="250580"/>
                  <a:pt x="3484774" y="248740"/>
                </a:cubicBezTo>
                <a:cubicBezTo>
                  <a:pt x="3466107" y="246900"/>
                  <a:pt x="3454909" y="230341"/>
                  <a:pt x="3458641" y="213782"/>
                </a:cubicBezTo>
                <a:cubicBezTo>
                  <a:pt x="3460508" y="197224"/>
                  <a:pt x="3477307" y="186185"/>
                  <a:pt x="3494105" y="188025"/>
                </a:cubicBezTo>
                <a:close/>
                <a:moveTo>
                  <a:pt x="2556650" y="187584"/>
                </a:moveTo>
                <a:cubicBezTo>
                  <a:pt x="2556650" y="187584"/>
                  <a:pt x="2556650" y="187584"/>
                  <a:pt x="2558518" y="187584"/>
                </a:cubicBezTo>
                <a:cubicBezTo>
                  <a:pt x="2558518" y="187584"/>
                  <a:pt x="2560384" y="187584"/>
                  <a:pt x="2562251" y="187584"/>
                </a:cubicBezTo>
                <a:cubicBezTo>
                  <a:pt x="2579049" y="187584"/>
                  <a:pt x="2590247" y="198784"/>
                  <a:pt x="2593981" y="213715"/>
                </a:cubicBezTo>
                <a:cubicBezTo>
                  <a:pt x="2593981" y="221181"/>
                  <a:pt x="2592114" y="228649"/>
                  <a:pt x="2588382" y="236113"/>
                </a:cubicBezTo>
                <a:cubicBezTo>
                  <a:pt x="2582781" y="243580"/>
                  <a:pt x="2575316" y="247313"/>
                  <a:pt x="2567851" y="249179"/>
                </a:cubicBezTo>
                <a:cubicBezTo>
                  <a:pt x="2564116" y="249179"/>
                  <a:pt x="2562251" y="249179"/>
                  <a:pt x="2560384" y="249179"/>
                </a:cubicBezTo>
                <a:cubicBezTo>
                  <a:pt x="2545452" y="249179"/>
                  <a:pt x="2532386" y="237980"/>
                  <a:pt x="2530520" y="223048"/>
                </a:cubicBezTo>
                <a:cubicBezTo>
                  <a:pt x="2526787" y="206249"/>
                  <a:pt x="2539853" y="191318"/>
                  <a:pt x="2556650" y="187584"/>
                </a:cubicBezTo>
                <a:close/>
                <a:moveTo>
                  <a:pt x="4040993" y="176386"/>
                </a:moveTo>
                <a:cubicBezTo>
                  <a:pt x="4040993" y="176386"/>
                  <a:pt x="4040993" y="176386"/>
                  <a:pt x="4044724" y="176386"/>
                </a:cubicBezTo>
                <a:cubicBezTo>
                  <a:pt x="4050325" y="180119"/>
                  <a:pt x="4057792" y="185719"/>
                  <a:pt x="4061524" y="193184"/>
                </a:cubicBezTo>
                <a:cubicBezTo>
                  <a:pt x="4063392" y="200652"/>
                  <a:pt x="4065257" y="208116"/>
                  <a:pt x="4061524" y="217449"/>
                </a:cubicBezTo>
                <a:cubicBezTo>
                  <a:pt x="4057792" y="228649"/>
                  <a:pt x="4044724" y="237981"/>
                  <a:pt x="4031659" y="237981"/>
                </a:cubicBezTo>
                <a:cubicBezTo>
                  <a:pt x="4029793" y="237981"/>
                  <a:pt x="4026060" y="236116"/>
                  <a:pt x="4022327" y="236116"/>
                </a:cubicBezTo>
                <a:cubicBezTo>
                  <a:pt x="4012995" y="232382"/>
                  <a:pt x="4005529" y="226782"/>
                  <a:pt x="4003663" y="219316"/>
                </a:cubicBezTo>
                <a:cubicBezTo>
                  <a:pt x="3999929" y="211850"/>
                  <a:pt x="3998062" y="202517"/>
                  <a:pt x="4001796" y="195051"/>
                </a:cubicBezTo>
                <a:cubicBezTo>
                  <a:pt x="4007396" y="180119"/>
                  <a:pt x="4026060" y="170787"/>
                  <a:pt x="4040993" y="176386"/>
                </a:cubicBezTo>
                <a:close/>
                <a:moveTo>
                  <a:pt x="3338038" y="167039"/>
                </a:moveTo>
                <a:cubicBezTo>
                  <a:pt x="3347439" y="167039"/>
                  <a:pt x="3354957" y="172597"/>
                  <a:pt x="3360597" y="178156"/>
                </a:cubicBezTo>
                <a:cubicBezTo>
                  <a:pt x="3366235" y="185567"/>
                  <a:pt x="3368116" y="192978"/>
                  <a:pt x="3368116" y="200389"/>
                </a:cubicBezTo>
                <a:cubicBezTo>
                  <a:pt x="3366235" y="217064"/>
                  <a:pt x="3353077" y="228182"/>
                  <a:pt x="3336159" y="228182"/>
                </a:cubicBezTo>
                <a:cubicBezTo>
                  <a:pt x="3336159" y="228182"/>
                  <a:pt x="3334279" y="228182"/>
                  <a:pt x="3332399" y="228182"/>
                </a:cubicBezTo>
                <a:cubicBezTo>
                  <a:pt x="3313601" y="226329"/>
                  <a:pt x="3302321" y="211506"/>
                  <a:pt x="3304202" y="194831"/>
                </a:cubicBezTo>
                <a:cubicBezTo>
                  <a:pt x="3306081" y="178156"/>
                  <a:pt x="3321119" y="165186"/>
                  <a:pt x="3338038" y="167039"/>
                </a:cubicBezTo>
                <a:close/>
                <a:moveTo>
                  <a:pt x="2717171" y="165186"/>
                </a:moveTo>
                <a:cubicBezTo>
                  <a:pt x="2733969" y="165186"/>
                  <a:pt x="2747034" y="178156"/>
                  <a:pt x="2748901" y="192978"/>
                </a:cubicBezTo>
                <a:cubicBezTo>
                  <a:pt x="2750768" y="211506"/>
                  <a:pt x="2737702" y="226329"/>
                  <a:pt x="2720904" y="228182"/>
                </a:cubicBezTo>
                <a:cubicBezTo>
                  <a:pt x="2719036" y="228182"/>
                  <a:pt x="2717171" y="228182"/>
                  <a:pt x="2715305" y="228182"/>
                </a:cubicBezTo>
                <a:cubicBezTo>
                  <a:pt x="2700372" y="228182"/>
                  <a:pt x="2687307" y="217064"/>
                  <a:pt x="2685440" y="200389"/>
                </a:cubicBezTo>
                <a:cubicBezTo>
                  <a:pt x="2683575" y="183715"/>
                  <a:pt x="2694772" y="168892"/>
                  <a:pt x="2711571" y="167039"/>
                </a:cubicBezTo>
                <a:cubicBezTo>
                  <a:pt x="2715305" y="165186"/>
                  <a:pt x="2717171" y="165186"/>
                  <a:pt x="2717171" y="165186"/>
                </a:cubicBezTo>
                <a:close/>
                <a:moveTo>
                  <a:pt x="2052909" y="162387"/>
                </a:moveTo>
                <a:cubicBezTo>
                  <a:pt x="2065886" y="162387"/>
                  <a:pt x="2077010" y="171651"/>
                  <a:pt x="2082572" y="184621"/>
                </a:cubicBezTo>
                <a:cubicBezTo>
                  <a:pt x="2084426" y="192032"/>
                  <a:pt x="2084426" y="199443"/>
                  <a:pt x="2080716" y="206853"/>
                </a:cubicBezTo>
                <a:cubicBezTo>
                  <a:pt x="2077010" y="214265"/>
                  <a:pt x="2071448" y="219825"/>
                  <a:pt x="2064032" y="223530"/>
                </a:cubicBezTo>
                <a:cubicBezTo>
                  <a:pt x="2058470" y="225383"/>
                  <a:pt x="2054762" y="225383"/>
                  <a:pt x="2051057" y="225383"/>
                </a:cubicBezTo>
                <a:cubicBezTo>
                  <a:pt x="2038077" y="225383"/>
                  <a:pt x="2026953" y="217971"/>
                  <a:pt x="2021392" y="205002"/>
                </a:cubicBezTo>
                <a:cubicBezTo>
                  <a:pt x="2015831" y="188326"/>
                  <a:pt x="2025101" y="171651"/>
                  <a:pt x="2041785" y="166094"/>
                </a:cubicBezTo>
                <a:cubicBezTo>
                  <a:pt x="2041785" y="166094"/>
                  <a:pt x="2041785" y="166094"/>
                  <a:pt x="2043639" y="164240"/>
                </a:cubicBezTo>
                <a:cubicBezTo>
                  <a:pt x="2045492" y="164240"/>
                  <a:pt x="2049203" y="162387"/>
                  <a:pt x="2052909" y="162387"/>
                </a:cubicBezTo>
                <a:close/>
                <a:moveTo>
                  <a:pt x="3180291" y="153987"/>
                </a:moveTo>
                <a:cubicBezTo>
                  <a:pt x="3180291" y="153987"/>
                  <a:pt x="3180291" y="153987"/>
                  <a:pt x="3184051" y="161454"/>
                </a:cubicBezTo>
                <a:cubicBezTo>
                  <a:pt x="3184051" y="161454"/>
                  <a:pt x="3184051" y="161454"/>
                  <a:pt x="3184051" y="153987"/>
                </a:cubicBezTo>
                <a:cubicBezTo>
                  <a:pt x="3191570" y="153987"/>
                  <a:pt x="3199091" y="157720"/>
                  <a:pt x="3204730" y="165186"/>
                </a:cubicBezTo>
                <a:cubicBezTo>
                  <a:pt x="3210370" y="170785"/>
                  <a:pt x="3214129" y="178253"/>
                  <a:pt x="3214129" y="187584"/>
                </a:cubicBezTo>
                <a:cubicBezTo>
                  <a:pt x="3212249" y="202516"/>
                  <a:pt x="3199091" y="215582"/>
                  <a:pt x="3182171" y="215582"/>
                </a:cubicBezTo>
                <a:cubicBezTo>
                  <a:pt x="3182171" y="215582"/>
                  <a:pt x="3182171" y="215582"/>
                  <a:pt x="3180291" y="215582"/>
                </a:cubicBezTo>
                <a:cubicBezTo>
                  <a:pt x="3170891" y="215582"/>
                  <a:pt x="3163374" y="211850"/>
                  <a:pt x="3157733" y="206249"/>
                </a:cubicBezTo>
                <a:cubicBezTo>
                  <a:pt x="3152094" y="198784"/>
                  <a:pt x="3148335" y="191318"/>
                  <a:pt x="3148335" y="183852"/>
                </a:cubicBezTo>
                <a:cubicBezTo>
                  <a:pt x="3150215" y="167053"/>
                  <a:pt x="3163374" y="153987"/>
                  <a:pt x="3180291" y="153987"/>
                </a:cubicBezTo>
                <a:close/>
                <a:moveTo>
                  <a:pt x="2869039" y="153987"/>
                </a:moveTo>
                <a:cubicBezTo>
                  <a:pt x="2869039" y="153987"/>
                  <a:pt x="2869039" y="153987"/>
                  <a:pt x="2870919" y="153987"/>
                </a:cubicBezTo>
                <a:cubicBezTo>
                  <a:pt x="2887838" y="153987"/>
                  <a:pt x="2902875" y="167053"/>
                  <a:pt x="2902875" y="183852"/>
                </a:cubicBezTo>
                <a:cubicBezTo>
                  <a:pt x="2904756" y="200650"/>
                  <a:pt x="2891597" y="215582"/>
                  <a:pt x="2872799" y="215582"/>
                </a:cubicBezTo>
                <a:cubicBezTo>
                  <a:pt x="2872799" y="215582"/>
                  <a:pt x="2872799" y="215582"/>
                  <a:pt x="2870919" y="215582"/>
                </a:cubicBezTo>
                <a:cubicBezTo>
                  <a:pt x="2853999" y="215582"/>
                  <a:pt x="2838961" y="202516"/>
                  <a:pt x="2838961" y="185717"/>
                </a:cubicBezTo>
                <a:cubicBezTo>
                  <a:pt x="2838961" y="168919"/>
                  <a:pt x="2852120" y="153987"/>
                  <a:pt x="2869039" y="153987"/>
                </a:cubicBezTo>
                <a:close/>
                <a:moveTo>
                  <a:pt x="3024650" y="151188"/>
                </a:moveTo>
                <a:cubicBezTo>
                  <a:pt x="3024650" y="151188"/>
                  <a:pt x="3024650" y="151188"/>
                  <a:pt x="3026544" y="151188"/>
                </a:cubicBezTo>
                <a:cubicBezTo>
                  <a:pt x="3045484" y="151188"/>
                  <a:pt x="3058743" y="163957"/>
                  <a:pt x="3058743" y="180373"/>
                </a:cubicBezTo>
                <a:cubicBezTo>
                  <a:pt x="3058743" y="198614"/>
                  <a:pt x="3043590" y="211383"/>
                  <a:pt x="3026544" y="211383"/>
                </a:cubicBezTo>
                <a:cubicBezTo>
                  <a:pt x="3026544" y="211383"/>
                  <a:pt x="3026544" y="211383"/>
                  <a:pt x="3024650" y="211383"/>
                </a:cubicBezTo>
                <a:cubicBezTo>
                  <a:pt x="3007604" y="211383"/>
                  <a:pt x="2994347" y="198614"/>
                  <a:pt x="2994347" y="180373"/>
                </a:cubicBezTo>
                <a:cubicBezTo>
                  <a:pt x="2994347" y="163957"/>
                  <a:pt x="3007604" y="151188"/>
                  <a:pt x="3024650" y="151188"/>
                </a:cubicBezTo>
                <a:close/>
                <a:moveTo>
                  <a:pt x="3893071" y="126871"/>
                </a:moveTo>
                <a:cubicBezTo>
                  <a:pt x="3911737" y="132390"/>
                  <a:pt x="3921068" y="150789"/>
                  <a:pt x="3915469" y="167347"/>
                </a:cubicBezTo>
                <a:cubicBezTo>
                  <a:pt x="3911737" y="178386"/>
                  <a:pt x="3898670" y="187587"/>
                  <a:pt x="3885605" y="187587"/>
                </a:cubicBezTo>
                <a:cubicBezTo>
                  <a:pt x="3881873" y="187587"/>
                  <a:pt x="3880006" y="187587"/>
                  <a:pt x="3876273" y="187587"/>
                </a:cubicBezTo>
                <a:cubicBezTo>
                  <a:pt x="3857607" y="182066"/>
                  <a:pt x="3848275" y="163668"/>
                  <a:pt x="3853875" y="148948"/>
                </a:cubicBezTo>
                <a:cubicBezTo>
                  <a:pt x="3859474" y="132390"/>
                  <a:pt x="3876273" y="123190"/>
                  <a:pt x="3893071" y="126871"/>
                </a:cubicBezTo>
                <a:close/>
                <a:moveTo>
                  <a:pt x="2201056" y="116192"/>
                </a:moveTo>
                <a:cubicBezTo>
                  <a:pt x="2213950" y="116192"/>
                  <a:pt x="2226843" y="125455"/>
                  <a:pt x="2230528" y="138425"/>
                </a:cubicBezTo>
                <a:cubicBezTo>
                  <a:pt x="2234212" y="155100"/>
                  <a:pt x="2225002" y="171775"/>
                  <a:pt x="2208424" y="177335"/>
                </a:cubicBezTo>
                <a:cubicBezTo>
                  <a:pt x="2204741" y="179186"/>
                  <a:pt x="2202899" y="179186"/>
                  <a:pt x="2199215" y="179186"/>
                </a:cubicBezTo>
                <a:cubicBezTo>
                  <a:pt x="2186321" y="179186"/>
                  <a:pt x="2173428" y="169923"/>
                  <a:pt x="2169745" y="156952"/>
                </a:cubicBezTo>
                <a:cubicBezTo>
                  <a:pt x="2164219" y="140278"/>
                  <a:pt x="2175269" y="123603"/>
                  <a:pt x="2190005" y="118043"/>
                </a:cubicBezTo>
                <a:cubicBezTo>
                  <a:pt x="2195532" y="116192"/>
                  <a:pt x="2197372" y="116192"/>
                  <a:pt x="2201056" y="116192"/>
                </a:cubicBezTo>
                <a:close/>
                <a:moveTo>
                  <a:pt x="3740675" y="86274"/>
                </a:moveTo>
                <a:cubicBezTo>
                  <a:pt x="3740675" y="86274"/>
                  <a:pt x="3740675" y="86274"/>
                  <a:pt x="3742527" y="86274"/>
                </a:cubicBezTo>
                <a:cubicBezTo>
                  <a:pt x="3751796" y="89954"/>
                  <a:pt x="3757359" y="93634"/>
                  <a:pt x="3762921" y="100993"/>
                </a:cubicBezTo>
                <a:cubicBezTo>
                  <a:pt x="3766627" y="108354"/>
                  <a:pt x="3768483" y="115712"/>
                  <a:pt x="3764775" y="124912"/>
                </a:cubicBezTo>
                <a:cubicBezTo>
                  <a:pt x="3762921" y="137789"/>
                  <a:pt x="3749943" y="146989"/>
                  <a:pt x="3735111" y="146989"/>
                </a:cubicBezTo>
                <a:cubicBezTo>
                  <a:pt x="3733259" y="146989"/>
                  <a:pt x="3731405" y="146989"/>
                  <a:pt x="3727697" y="146989"/>
                </a:cubicBezTo>
                <a:cubicBezTo>
                  <a:pt x="3709157" y="141469"/>
                  <a:pt x="3699887" y="124912"/>
                  <a:pt x="3703595" y="108354"/>
                </a:cubicBezTo>
                <a:cubicBezTo>
                  <a:pt x="3707303" y="93634"/>
                  <a:pt x="3723989" y="82595"/>
                  <a:pt x="3740675" y="86274"/>
                </a:cubicBezTo>
                <a:close/>
                <a:moveTo>
                  <a:pt x="2345069" y="76994"/>
                </a:moveTo>
                <a:cubicBezTo>
                  <a:pt x="2345069" y="76994"/>
                  <a:pt x="2348777" y="76994"/>
                  <a:pt x="2350629" y="76994"/>
                </a:cubicBezTo>
                <a:cubicBezTo>
                  <a:pt x="2365460" y="76994"/>
                  <a:pt x="2376583" y="86260"/>
                  <a:pt x="2380293" y="101082"/>
                </a:cubicBezTo>
                <a:cubicBezTo>
                  <a:pt x="2384001" y="117756"/>
                  <a:pt x="2374729" y="134433"/>
                  <a:pt x="2358046" y="138138"/>
                </a:cubicBezTo>
                <a:cubicBezTo>
                  <a:pt x="2352483" y="138138"/>
                  <a:pt x="2350629" y="139990"/>
                  <a:pt x="2348777" y="139990"/>
                </a:cubicBezTo>
                <a:cubicBezTo>
                  <a:pt x="2333945" y="139990"/>
                  <a:pt x="2320967" y="128873"/>
                  <a:pt x="2319113" y="115903"/>
                </a:cubicBezTo>
                <a:cubicBezTo>
                  <a:pt x="2315405" y="99229"/>
                  <a:pt x="2324675" y="82553"/>
                  <a:pt x="2341361" y="78847"/>
                </a:cubicBezTo>
                <a:cubicBezTo>
                  <a:pt x="2341361" y="78847"/>
                  <a:pt x="2341361" y="78847"/>
                  <a:pt x="2345069" y="76994"/>
                </a:cubicBezTo>
                <a:close/>
                <a:moveTo>
                  <a:pt x="3588480" y="52277"/>
                </a:moveTo>
                <a:cubicBezTo>
                  <a:pt x="3588480" y="52277"/>
                  <a:pt x="3588480" y="52277"/>
                  <a:pt x="3590309" y="54157"/>
                </a:cubicBezTo>
                <a:cubicBezTo>
                  <a:pt x="3597618" y="54157"/>
                  <a:pt x="3604930" y="59797"/>
                  <a:pt x="3608585" y="65436"/>
                </a:cubicBezTo>
                <a:cubicBezTo>
                  <a:pt x="3614068" y="72955"/>
                  <a:pt x="3615895" y="82353"/>
                  <a:pt x="3614068" y="89873"/>
                </a:cubicBezTo>
                <a:cubicBezTo>
                  <a:pt x="3610413" y="104913"/>
                  <a:pt x="3597618" y="116192"/>
                  <a:pt x="3582999" y="116192"/>
                </a:cubicBezTo>
                <a:cubicBezTo>
                  <a:pt x="3581171" y="116192"/>
                  <a:pt x="3579343" y="114312"/>
                  <a:pt x="3577517" y="114312"/>
                </a:cubicBezTo>
                <a:cubicBezTo>
                  <a:pt x="3568379" y="112431"/>
                  <a:pt x="3561067" y="108673"/>
                  <a:pt x="3557411" y="101152"/>
                </a:cubicBezTo>
                <a:cubicBezTo>
                  <a:pt x="3551928" y="93634"/>
                  <a:pt x="3550102" y="86114"/>
                  <a:pt x="3551928" y="78594"/>
                </a:cubicBezTo>
                <a:cubicBezTo>
                  <a:pt x="3555584" y="61676"/>
                  <a:pt x="3572033" y="50396"/>
                  <a:pt x="3588480" y="52277"/>
                </a:cubicBezTo>
                <a:close/>
                <a:moveTo>
                  <a:pt x="2502990" y="44797"/>
                </a:moveTo>
                <a:cubicBezTo>
                  <a:pt x="2517922" y="44797"/>
                  <a:pt x="2530987" y="55914"/>
                  <a:pt x="2532854" y="70736"/>
                </a:cubicBezTo>
                <a:cubicBezTo>
                  <a:pt x="2536586" y="87412"/>
                  <a:pt x="2525388" y="104087"/>
                  <a:pt x="2508589" y="105940"/>
                </a:cubicBezTo>
                <a:cubicBezTo>
                  <a:pt x="2504854" y="107792"/>
                  <a:pt x="2502990" y="107792"/>
                  <a:pt x="2501122" y="107792"/>
                </a:cubicBezTo>
                <a:cubicBezTo>
                  <a:pt x="2486191" y="107792"/>
                  <a:pt x="2473125" y="96675"/>
                  <a:pt x="2469393" y="81853"/>
                </a:cubicBezTo>
                <a:cubicBezTo>
                  <a:pt x="2469393" y="74443"/>
                  <a:pt x="2471258" y="65178"/>
                  <a:pt x="2474992" y="59620"/>
                </a:cubicBezTo>
                <a:cubicBezTo>
                  <a:pt x="2480591" y="52208"/>
                  <a:pt x="2488058" y="48502"/>
                  <a:pt x="2495523" y="46650"/>
                </a:cubicBezTo>
                <a:cubicBezTo>
                  <a:pt x="2495523" y="46650"/>
                  <a:pt x="2495523" y="46650"/>
                  <a:pt x="2497390" y="46650"/>
                </a:cubicBezTo>
                <a:cubicBezTo>
                  <a:pt x="2499257" y="44797"/>
                  <a:pt x="2501122" y="44797"/>
                  <a:pt x="2502990" y="44797"/>
                </a:cubicBezTo>
                <a:close/>
                <a:moveTo>
                  <a:pt x="3432977" y="28879"/>
                </a:moveTo>
                <a:cubicBezTo>
                  <a:pt x="3451642" y="30718"/>
                  <a:pt x="3464707" y="47277"/>
                  <a:pt x="3460975" y="63835"/>
                </a:cubicBezTo>
                <a:cubicBezTo>
                  <a:pt x="3459108" y="78556"/>
                  <a:pt x="3446043" y="89592"/>
                  <a:pt x="3431110" y="89592"/>
                </a:cubicBezTo>
                <a:cubicBezTo>
                  <a:pt x="3429245" y="89592"/>
                  <a:pt x="3427378" y="89592"/>
                  <a:pt x="3427378" y="89592"/>
                </a:cubicBezTo>
                <a:cubicBezTo>
                  <a:pt x="3416178" y="87754"/>
                  <a:pt x="3408712" y="84074"/>
                  <a:pt x="3404979" y="76715"/>
                </a:cubicBezTo>
                <a:cubicBezTo>
                  <a:pt x="3399379" y="71195"/>
                  <a:pt x="3397514" y="61997"/>
                  <a:pt x="3397514" y="54637"/>
                </a:cubicBezTo>
                <a:cubicBezTo>
                  <a:pt x="3401248" y="38079"/>
                  <a:pt x="3416178" y="25198"/>
                  <a:pt x="3432977" y="28879"/>
                </a:cubicBezTo>
                <a:close/>
                <a:moveTo>
                  <a:pt x="2651843" y="22399"/>
                </a:moveTo>
                <a:cubicBezTo>
                  <a:pt x="2651843" y="22399"/>
                  <a:pt x="2651843" y="22399"/>
                  <a:pt x="2653710" y="22399"/>
                </a:cubicBezTo>
                <a:cubicBezTo>
                  <a:pt x="2653710" y="22399"/>
                  <a:pt x="2655577" y="22399"/>
                  <a:pt x="2657442" y="22399"/>
                </a:cubicBezTo>
                <a:cubicBezTo>
                  <a:pt x="2672374" y="22399"/>
                  <a:pt x="2685440" y="33599"/>
                  <a:pt x="2687307" y="50396"/>
                </a:cubicBezTo>
                <a:cubicBezTo>
                  <a:pt x="2689174" y="57863"/>
                  <a:pt x="2685440" y="65329"/>
                  <a:pt x="2681708" y="72795"/>
                </a:cubicBezTo>
                <a:cubicBezTo>
                  <a:pt x="2676107" y="78394"/>
                  <a:pt x="2668641" y="83995"/>
                  <a:pt x="2661176" y="83995"/>
                </a:cubicBezTo>
                <a:cubicBezTo>
                  <a:pt x="2657442" y="83995"/>
                  <a:pt x="2655577" y="83995"/>
                  <a:pt x="2655577" y="83995"/>
                </a:cubicBezTo>
                <a:cubicBezTo>
                  <a:pt x="2638777" y="83995"/>
                  <a:pt x="2625713" y="72795"/>
                  <a:pt x="2623846" y="57863"/>
                </a:cubicBezTo>
                <a:cubicBezTo>
                  <a:pt x="2621978" y="41065"/>
                  <a:pt x="2633179" y="24266"/>
                  <a:pt x="2651843" y="22399"/>
                </a:cubicBezTo>
                <a:close/>
                <a:moveTo>
                  <a:pt x="3274804" y="9801"/>
                </a:moveTo>
                <a:cubicBezTo>
                  <a:pt x="3274804" y="9801"/>
                  <a:pt x="3274804" y="9801"/>
                  <a:pt x="3278483" y="11654"/>
                </a:cubicBezTo>
                <a:cubicBezTo>
                  <a:pt x="3295041" y="11654"/>
                  <a:pt x="3307921" y="26475"/>
                  <a:pt x="3306081" y="45005"/>
                </a:cubicBezTo>
                <a:cubicBezTo>
                  <a:pt x="3306081" y="59826"/>
                  <a:pt x="3291362" y="72796"/>
                  <a:pt x="3276644" y="72796"/>
                </a:cubicBezTo>
                <a:cubicBezTo>
                  <a:pt x="3274804" y="72796"/>
                  <a:pt x="3274804" y="72796"/>
                  <a:pt x="3272963" y="72796"/>
                </a:cubicBezTo>
                <a:cubicBezTo>
                  <a:pt x="3263763" y="70944"/>
                  <a:pt x="3256405" y="67238"/>
                  <a:pt x="3250886" y="61680"/>
                </a:cubicBezTo>
                <a:cubicBezTo>
                  <a:pt x="3245365" y="54268"/>
                  <a:pt x="3243526" y="46856"/>
                  <a:pt x="3243526" y="39445"/>
                </a:cubicBezTo>
                <a:cubicBezTo>
                  <a:pt x="3245365" y="22770"/>
                  <a:pt x="3258245" y="9801"/>
                  <a:pt x="3274804" y="9801"/>
                </a:cubicBezTo>
                <a:close/>
                <a:moveTo>
                  <a:pt x="2807444" y="8401"/>
                </a:moveTo>
                <a:cubicBezTo>
                  <a:pt x="2807444" y="8401"/>
                  <a:pt x="2807444" y="8401"/>
                  <a:pt x="2811203" y="8401"/>
                </a:cubicBezTo>
                <a:cubicBezTo>
                  <a:pt x="2828121" y="8401"/>
                  <a:pt x="2841281" y="21170"/>
                  <a:pt x="2841281" y="35763"/>
                </a:cubicBezTo>
                <a:cubicBezTo>
                  <a:pt x="2843161" y="52179"/>
                  <a:pt x="2830002" y="66772"/>
                  <a:pt x="2813083" y="68596"/>
                </a:cubicBezTo>
                <a:cubicBezTo>
                  <a:pt x="2813083" y="68596"/>
                  <a:pt x="2813083" y="68596"/>
                  <a:pt x="2809323" y="68596"/>
                </a:cubicBezTo>
                <a:cubicBezTo>
                  <a:pt x="2792405" y="68596"/>
                  <a:pt x="2779247" y="55827"/>
                  <a:pt x="2777366" y="41235"/>
                </a:cubicBezTo>
                <a:cubicBezTo>
                  <a:pt x="2777366" y="24817"/>
                  <a:pt x="2790525" y="10225"/>
                  <a:pt x="2807444" y="8401"/>
                </a:cubicBezTo>
                <a:close/>
                <a:moveTo>
                  <a:pt x="3119417" y="2802"/>
                </a:moveTo>
                <a:cubicBezTo>
                  <a:pt x="3119417" y="2802"/>
                  <a:pt x="3119417" y="2802"/>
                  <a:pt x="3121256" y="2802"/>
                </a:cubicBezTo>
                <a:cubicBezTo>
                  <a:pt x="3139656" y="2802"/>
                  <a:pt x="3152534" y="17394"/>
                  <a:pt x="3152534" y="33810"/>
                </a:cubicBezTo>
                <a:cubicBezTo>
                  <a:pt x="3152534" y="50228"/>
                  <a:pt x="3137816" y="62997"/>
                  <a:pt x="3121256" y="62997"/>
                </a:cubicBezTo>
                <a:cubicBezTo>
                  <a:pt x="3121256" y="62997"/>
                  <a:pt x="3121256" y="62997"/>
                  <a:pt x="3119417" y="62997"/>
                </a:cubicBezTo>
                <a:cubicBezTo>
                  <a:pt x="3102859" y="62997"/>
                  <a:pt x="3088141" y="48404"/>
                  <a:pt x="3089979" y="31987"/>
                </a:cubicBezTo>
                <a:cubicBezTo>
                  <a:pt x="3089979" y="15569"/>
                  <a:pt x="3102859" y="2802"/>
                  <a:pt x="3119417" y="2802"/>
                </a:cubicBezTo>
                <a:close/>
                <a:moveTo>
                  <a:pt x="2963799" y="0"/>
                </a:moveTo>
                <a:cubicBezTo>
                  <a:pt x="2963799" y="0"/>
                  <a:pt x="2963799" y="0"/>
                  <a:pt x="2965650" y="0"/>
                </a:cubicBezTo>
                <a:cubicBezTo>
                  <a:pt x="2982325" y="0"/>
                  <a:pt x="2997147" y="13068"/>
                  <a:pt x="2997147" y="29865"/>
                </a:cubicBezTo>
                <a:cubicBezTo>
                  <a:pt x="2997147" y="48531"/>
                  <a:pt x="2984177" y="61596"/>
                  <a:pt x="2967504" y="61596"/>
                </a:cubicBezTo>
                <a:cubicBezTo>
                  <a:pt x="2967504" y="61596"/>
                  <a:pt x="2967504" y="61596"/>
                  <a:pt x="2965650" y="61596"/>
                </a:cubicBezTo>
                <a:cubicBezTo>
                  <a:pt x="2947122" y="61596"/>
                  <a:pt x="2934153" y="48531"/>
                  <a:pt x="2934153" y="31732"/>
                </a:cubicBezTo>
                <a:cubicBezTo>
                  <a:pt x="2934153" y="24266"/>
                  <a:pt x="2936005" y="14932"/>
                  <a:pt x="2941563" y="9334"/>
                </a:cubicBezTo>
                <a:cubicBezTo>
                  <a:pt x="2948976" y="3735"/>
                  <a:pt x="2956387" y="0"/>
                  <a:pt x="2963799" y="0"/>
                </a:cubicBezTo>
                <a:close/>
              </a:path>
            </a:pathLst>
          </a:custGeom>
          <a:solidFill>
            <a:srgbClr val="0189B2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9D57BBC-EBFD-4AA8-BC3D-43E6A54E83AE}"/>
              </a:ext>
            </a:extLst>
          </p:cNvPr>
          <p:cNvGrpSpPr/>
          <p:nvPr userDrawn="1"/>
        </p:nvGrpSpPr>
        <p:grpSpPr>
          <a:xfrm>
            <a:off x="717550" y="1398651"/>
            <a:ext cx="2452210" cy="303149"/>
            <a:chOff x="1792331" y="3125851"/>
            <a:chExt cx="3703953" cy="457893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159792D1-1B20-4979-A235-04E81042B0D4}"/>
                </a:ext>
              </a:extLst>
            </p:cNvPr>
            <p:cNvGrpSpPr/>
            <p:nvPr userDrawn="1"/>
          </p:nvGrpSpPr>
          <p:grpSpPr>
            <a:xfrm>
              <a:off x="1792331" y="3138100"/>
              <a:ext cx="2115430" cy="442055"/>
              <a:chOff x="3309391" y="4590554"/>
              <a:chExt cx="695076" cy="145248"/>
            </a:xfrm>
          </p:grpSpPr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BCC5B32D-1271-410D-8D56-CB93F7D00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9115" y="4590554"/>
                <a:ext cx="107786" cy="145248"/>
              </a:xfrm>
              <a:custGeom>
                <a:avLst/>
                <a:gdLst>
                  <a:gd name="T0" fmla="*/ 603 w 604"/>
                  <a:gd name="T1" fmla="*/ 0 h 811"/>
                  <a:gd name="T2" fmla="*/ 603 w 604"/>
                  <a:gd name="T3" fmla="*/ 640 h 811"/>
                  <a:gd name="T4" fmla="*/ 604 w 604"/>
                  <a:gd name="T5" fmla="*/ 795 h 811"/>
                  <a:gd name="T6" fmla="*/ 457 w 604"/>
                  <a:gd name="T7" fmla="*/ 795 h 811"/>
                  <a:gd name="T8" fmla="*/ 452 w 604"/>
                  <a:gd name="T9" fmla="*/ 726 h 811"/>
                  <a:gd name="T10" fmla="*/ 264 w 604"/>
                  <a:gd name="T11" fmla="*/ 811 h 811"/>
                  <a:gd name="T12" fmla="*/ 0 w 604"/>
                  <a:gd name="T13" fmla="*/ 528 h 811"/>
                  <a:gd name="T14" fmla="*/ 280 w 604"/>
                  <a:gd name="T15" fmla="*/ 235 h 811"/>
                  <a:gd name="T16" fmla="*/ 452 w 604"/>
                  <a:gd name="T17" fmla="*/ 300 h 811"/>
                  <a:gd name="T18" fmla="*/ 452 w 604"/>
                  <a:gd name="T19" fmla="*/ 1 h 811"/>
                  <a:gd name="T20" fmla="*/ 603 w 604"/>
                  <a:gd name="T21" fmla="*/ 0 h 811"/>
                  <a:gd name="T22" fmla="*/ 155 w 604"/>
                  <a:gd name="T23" fmla="*/ 523 h 811"/>
                  <a:gd name="T24" fmla="*/ 308 w 604"/>
                  <a:gd name="T25" fmla="*/ 691 h 811"/>
                  <a:gd name="T26" fmla="*/ 458 w 604"/>
                  <a:gd name="T27" fmla="*/ 521 h 811"/>
                  <a:gd name="T28" fmla="*/ 309 w 604"/>
                  <a:gd name="T29" fmla="*/ 352 h 811"/>
                  <a:gd name="T30" fmla="*/ 155 w 604"/>
                  <a:gd name="T31" fmla="*/ 52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4" h="811">
                    <a:moveTo>
                      <a:pt x="603" y="0"/>
                    </a:moveTo>
                    <a:cubicBezTo>
                      <a:pt x="603" y="640"/>
                      <a:pt x="603" y="640"/>
                      <a:pt x="603" y="640"/>
                    </a:cubicBezTo>
                    <a:cubicBezTo>
                      <a:pt x="603" y="691"/>
                      <a:pt x="603" y="743"/>
                      <a:pt x="604" y="795"/>
                    </a:cubicBezTo>
                    <a:cubicBezTo>
                      <a:pt x="457" y="795"/>
                      <a:pt x="457" y="795"/>
                      <a:pt x="457" y="795"/>
                    </a:cubicBezTo>
                    <a:cubicBezTo>
                      <a:pt x="454" y="777"/>
                      <a:pt x="454" y="749"/>
                      <a:pt x="452" y="726"/>
                    </a:cubicBezTo>
                    <a:cubicBezTo>
                      <a:pt x="423" y="769"/>
                      <a:pt x="381" y="811"/>
                      <a:pt x="264" y="811"/>
                    </a:cubicBezTo>
                    <a:cubicBezTo>
                      <a:pt x="111" y="811"/>
                      <a:pt x="0" y="697"/>
                      <a:pt x="0" y="528"/>
                    </a:cubicBezTo>
                    <a:cubicBezTo>
                      <a:pt x="0" y="345"/>
                      <a:pt x="143" y="235"/>
                      <a:pt x="280" y="235"/>
                    </a:cubicBezTo>
                    <a:cubicBezTo>
                      <a:pt x="394" y="235"/>
                      <a:pt x="437" y="278"/>
                      <a:pt x="452" y="300"/>
                    </a:cubicBezTo>
                    <a:cubicBezTo>
                      <a:pt x="452" y="1"/>
                      <a:pt x="452" y="1"/>
                      <a:pt x="452" y="1"/>
                    </a:cubicBezTo>
                    <a:lnTo>
                      <a:pt x="603" y="0"/>
                    </a:lnTo>
                    <a:close/>
                    <a:moveTo>
                      <a:pt x="155" y="523"/>
                    </a:moveTo>
                    <a:cubicBezTo>
                      <a:pt x="155" y="614"/>
                      <a:pt x="209" y="691"/>
                      <a:pt x="308" y="691"/>
                    </a:cubicBezTo>
                    <a:cubicBezTo>
                      <a:pt x="409" y="691"/>
                      <a:pt x="458" y="625"/>
                      <a:pt x="458" y="521"/>
                    </a:cubicBezTo>
                    <a:cubicBezTo>
                      <a:pt x="458" y="420"/>
                      <a:pt x="420" y="352"/>
                      <a:pt x="309" y="352"/>
                    </a:cubicBezTo>
                    <a:cubicBezTo>
                      <a:pt x="204" y="352"/>
                      <a:pt x="155" y="435"/>
                      <a:pt x="155" y="523"/>
                    </a:cubicBez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F4BF476C-5710-4819-89CF-A1CA835F7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01" y="4632437"/>
                <a:ext cx="65272" cy="100836"/>
              </a:xfrm>
              <a:custGeom>
                <a:avLst/>
                <a:gdLst>
                  <a:gd name="T0" fmla="*/ 2 w 366"/>
                  <a:gd name="T1" fmla="*/ 163 h 563"/>
                  <a:gd name="T2" fmla="*/ 0 w 366"/>
                  <a:gd name="T3" fmla="*/ 15 h 563"/>
                  <a:gd name="T4" fmla="*/ 148 w 366"/>
                  <a:gd name="T5" fmla="*/ 15 h 563"/>
                  <a:gd name="T6" fmla="*/ 153 w 366"/>
                  <a:gd name="T7" fmla="*/ 129 h 563"/>
                  <a:gd name="T8" fmla="*/ 366 w 366"/>
                  <a:gd name="T9" fmla="*/ 1 h 563"/>
                  <a:gd name="T10" fmla="*/ 366 w 366"/>
                  <a:gd name="T11" fmla="*/ 140 h 563"/>
                  <a:gd name="T12" fmla="*/ 153 w 366"/>
                  <a:gd name="T13" fmla="*/ 354 h 563"/>
                  <a:gd name="T14" fmla="*/ 153 w 366"/>
                  <a:gd name="T15" fmla="*/ 563 h 563"/>
                  <a:gd name="T16" fmla="*/ 2 w 366"/>
                  <a:gd name="T17" fmla="*/ 563 h 563"/>
                  <a:gd name="T18" fmla="*/ 2 w 366"/>
                  <a:gd name="T19" fmla="*/ 1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" h="563">
                    <a:moveTo>
                      <a:pt x="2" y="163"/>
                    </a:moveTo>
                    <a:cubicBezTo>
                      <a:pt x="2" y="114"/>
                      <a:pt x="2" y="64"/>
                      <a:pt x="0" y="15"/>
                    </a:cubicBezTo>
                    <a:cubicBezTo>
                      <a:pt x="148" y="15"/>
                      <a:pt x="148" y="15"/>
                      <a:pt x="148" y="15"/>
                    </a:cubicBezTo>
                    <a:cubicBezTo>
                      <a:pt x="151" y="34"/>
                      <a:pt x="153" y="94"/>
                      <a:pt x="153" y="129"/>
                    </a:cubicBezTo>
                    <a:cubicBezTo>
                      <a:pt x="185" y="54"/>
                      <a:pt x="256" y="0"/>
                      <a:pt x="366" y="1"/>
                    </a:cubicBezTo>
                    <a:cubicBezTo>
                      <a:pt x="366" y="140"/>
                      <a:pt x="366" y="140"/>
                      <a:pt x="366" y="140"/>
                    </a:cubicBezTo>
                    <a:cubicBezTo>
                      <a:pt x="242" y="138"/>
                      <a:pt x="153" y="195"/>
                      <a:pt x="153" y="354"/>
                    </a:cubicBezTo>
                    <a:cubicBezTo>
                      <a:pt x="153" y="563"/>
                      <a:pt x="153" y="563"/>
                      <a:pt x="153" y="563"/>
                    </a:cubicBezTo>
                    <a:cubicBezTo>
                      <a:pt x="2" y="563"/>
                      <a:pt x="2" y="563"/>
                      <a:pt x="2" y="563"/>
                    </a:cubicBezTo>
                    <a:lnTo>
                      <a:pt x="2" y="163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43304356-24DC-4055-AD7E-E4CB72DDEA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6899" y="4590554"/>
                <a:ext cx="26867" cy="142403"/>
              </a:xfrm>
              <a:custGeom>
                <a:avLst/>
                <a:gdLst>
                  <a:gd name="T0" fmla="*/ 0 w 170"/>
                  <a:gd name="T1" fmla="*/ 0 h 901"/>
                  <a:gd name="T2" fmla="*/ 170 w 170"/>
                  <a:gd name="T3" fmla="*/ 0 h 901"/>
                  <a:gd name="T4" fmla="*/ 170 w 170"/>
                  <a:gd name="T5" fmla="*/ 152 h 901"/>
                  <a:gd name="T6" fmla="*/ 0 w 170"/>
                  <a:gd name="T7" fmla="*/ 152 h 901"/>
                  <a:gd name="T8" fmla="*/ 0 w 170"/>
                  <a:gd name="T9" fmla="*/ 0 h 901"/>
                  <a:gd name="T10" fmla="*/ 0 w 170"/>
                  <a:gd name="T11" fmla="*/ 282 h 901"/>
                  <a:gd name="T12" fmla="*/ 170 w 170"/>
                  <a:gd name="T13" fmla="*/ 282 h 901"/>
                  <a:gd name="T14" fmla="*/ 170 w 170"/>
                  <a:gd name="T15" fmla="*/ 901 h 901"/>
                  <a:gd name="T16" fmla="*/ 0 w 170"/>
                  <a:gd name="T17" fmla="*/ 901 h 901"/>
                  <a:gd name="T18" fmla="*/ 0 w 170"/>
                  <a:gd name="T19" fmla="*/ 282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901">
                    <a:moveTo>
                      <a:pt x="0" y="0"/>
                    </a:moveTo>
                    <a:lnTo>
                      <a:pt x="170" y="0"/>
                    </a:lnTo>
                    <a:lnTo>
                      <a:pt x="170" y="152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  <a:moveTo>
                      <a:pt x="0" y="282"/>
                    </a:moveTo>
                    <a:lnTo>
                      <a:pt x="170" y="282"/>
                    </a:lnTo>
                    <a:lnTo>
                      <a:pt x="170" y="901"/>
                    </a:lnTo>
                    <a:lnTo>
                      <a:pt x="0" y="901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0" name="Freeform 67">
                <a:extLst>
                  <a:ext uri="{FF2B5EF4-FFF2-40B4-BE49-F238E27FC236}">
                    <a16:creationId xmlns:a16="http://schemas.microsoft.com/office/drawing/2014/main" id="{2FAF43B9-789D-44A4-BC8C-95CFBAB12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571" y="4635124"/>
                <a:ext cx="112053" cy="97833"/>
              </a:xfrm>
              <a:custGeom>
                <a:avLst/>
                <a:gdLst>
                  <a:gd name="T0" fmla="*/ 163 w 628"/>
                  <a:gd name="T1" fmla="*/ 0 h 546"/>
                  <a:gd name="T2" fmla="*/ 318 w 628"/>
                  <a:gd name="T3" fmla="*/ 414 h 546"/>
                  <a:gd name="T4" fmla="*/ 320 w 628"/>
                  <a:gd name="T5" fmla="*/ 414 h 546"/>
                  <a:gd name="T6" fmla="*/ 474 w 628"/>
                  <a:gd name="T7" fmla="*/ 0 h 546"/>
                  <a:gd name="T8" fmla="*/ 628 w 628"/>
                  <a:gd name="T9" fmla="*/ 0 h 546"/>
                  <a:gd name="T10" fmla="*/ 397 w 628"/>
                  <a:gd name="T11" fmla="*/ 546 h 546"/>
                  <a:gd name="T12" fmla="*/ 229 w 628"/>
                  <a:gd name="T13" fmla="*/ 546 h 546"/>
                  <a:gd name="T14" fmla="*/ 0 w 628"/>
                  <a:gd name="T15" fmla="*/ 0 h 546"/>
                  <a:gd name="T16" fmla="*/ 163 w 628"/>
                  <a:gd name="T17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8" h="546">
                    <a:moveTo>
                      <a:pt x="163" y="0"/>
                    </a:moveTo>
                    <a:cubicBezTo>
                      <a:pt x="229" y="183"/>
                      <a:pt x="300" y="349"/>
                      <a:pt x="318" y="414"/>
                    </a:cubicBezTo>
                    <a:cubicBezTo>
                      <a:pt x="320" y="414"/>
                      <a:pt x="320" y="414"/>
                      <a:pt x="320" y="414"/>
                    </a:cubicBezTo>
                    <a:cubicBezTo>
                      <a:pt x="338" y="352"/>
                      <a:pt x="375" y="251"/>
                      <a:pt x="474" y="0"/>
                    </a:cubicBezTo>
                    <a:cubicBezTo>
                      <a:pt x="628" y="0"/>
                      <a:pt x="628" y="0"/>
                      <a:pt x="628" y="0"/>
                    </a:cubicBezTo>
                    <a:cubicBezTo>
                      <a:pt x="397" y="546"/>
                      <a:pt x="397" y="546"/>
                      <a:pt x="397" y="546"/>
                    </a:cubicBezTo>
                    <a:cubicBezTo>
                      <a:pt x="229" y="546"/>
                      <a:pt x="229" y="546"/>
                      <a:pt x="229" y="54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1" name="Freeform 68">
                <a:extLst>
                  <a:ext uri="{FF2B5EF4-FFF2-40B4-BE49-F238E27FC236}">
                    <a16:creationId xmlns:a16="http://schemas.microsoft.com/office/drawing/2014/main" id="{6CD0E66E-007E-4763-8496-6DFE42364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9368" y="4632437"/>
                <a:ext cx="105099" cy="103365"/>
              </a:xfrm>
              <a:custGeom>
                <a:avLst/>
                <a:gdLst>
                  <a:gd name="T0" fmla="*/ 150 w 589"/>
                  <a:gd name="T1" fmla="*/ 324 h 577"/>
                  <a:gd name="T2" fmla="*/ 301 w 589"/>
                  <a:gd name="T3" fmla="*/ 463 h 577"/>
                  <a:gd name="T4" fmla="*/ 432 w 589"/>
                  <a:gd name="T5" fmla="*/ 398 h 577"/>
                  <a:gd name="T6" fmla="*/ 583 w 589"/>
                  <a:gd name="T7" fmla="*/ 398 h 577"/>
                  <a:gd name="T8" fmla="*/ 298 w 589"/>
                  <a:gd name="T9" fmla="*/ 577 h 577"/>
                  <a:gd name="T10" fmla="*/ 0 w 589"/>
                  <a:gd name="T11" fmla="*/ 289 h 577"/>
                  <a:gd name="T12" fmla="*/ 297 w 589"/>
                  <a:gd name="T13" fmla="*/ 0 h 577"/>
                  <a:gd name="T14" fmla="*/ 589 w 589"/>
                  <a:gd name="T15" fmla="*/ 287 h 577"/>
                  <a:gd name="T16" fmla="*/ 589 w 589"/>
                  <a:gd name="T17" fmla="*/ 324 h 577"/>
                  <a:gd name="T18" fmla="*/ 150 w 589"/>
                  <a:gd name="T19" fmla="*/ 324 h 577"/>
                  <a:gd name="T20" fmla="*/ 435 w 589"/>
                  <a:gd name="T21" fmla="*/ 229 h 577"/>
                  <a:gd name="T22" fmla="*/ 295 w 589"/>
                  <a:gd name="T23" fmla="*/ 107 h 577"/>
                  <a:gd name="T24" fmla="*/ 152 w 589"/>
                  <a:gd name="T25" fmla="*/ 229 h 577"/>
                  <a:gd name="T26" fmla="*/ 435 w 589"/>
                  <a:gd name="T27" fmla="*/ 22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9" h="577">
                    <a:moveTo>
                      <a:pt x="150" y="324"/>
                    </a:moveTo>
                    <a:cubicBezTo>
                      <a:pt x="155" y="403"/>
                      <a:pt x="210" y="463"/>
                      <a:pt x="301" y="463"/>
                    </a:cubicBezTo>
                    <a:cubicBezTo>
                      <a:pt x="373" y="463"/>
                      <a:pt x="409" y="438"/>
                      <a:pt x="432" y="398"/>
                    </a:cubicBezTo>
                    <a:cubicBezTo>
                      <a:pt x="583" y="398"/>
                      <a:pt x="583" y="398"/>
                      <a:pt x="583" y="398"/>
                    </a:cubicBezTo>
                    <a:cubicBezTo>
                      <a:pt x="550" y="491"/>
                      <a:pt x="470" y="577"/>
                      <a:pt x="298" y="577"/>
                    </a:cubicBezTo>
                    <a:cubicBezTo>
                      <a:pt x="83" y="577"/>
                      <a:pt x="0" y="431"/>
                      <a:pt x="0" y="289"/>
                    </a:cubicBezTo>
                    <a:cubicBezTo>
                      <a:pt x="0" y="132"/>
                      <a:pt x="106" y="0"/>
                      <a:pt x="297" y="0"/>
                    </a:cubicBezTo>
                    <a:cubicBezTo>
                      <a:pt x="507" y="0"/>
                      <a:pt x="589" y="147"/>
                      <a:pt x="589" y="287"/>
                    </a:cubicBezTo>
                    <a:cubicBezTo>
                      <a:pt x="589" y="300"/>
                      <a:pt x="589" y="309"/>
                      <a:pt x="589" y="324"/>
                    </a:cubicBezTo>
                    <a:lnTo>
                      <a:pt x="150" y="324"/>
                    </a:lnTo>
                    <a:close/>
                    <a:moveTo>
                      <a:pt x="435" y="229"/>
                    </a:moveTo>
                    <a:cubicBezTo>
                      <a:pt x="432" y="180"/>
                      <a:pt x="404" y="107"/>
                      <a:pt x="295" y="107"/>
                    </a:cubicBezTo>
                    <a:cubicBezTo>
                      <a:pt x="198" y="107"/>
                      <a:pt x="158" y="163"/>
                      <a:pt x="152" y="229"/>
                    </a:cubicBezTo>
                    <a:lnTo>
                      <a:pt x="435" y="229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2" name="Freeform 69">
                <a:extLst>
                  <a:ext uri="{FF2B5EF4-FFF2-40B4-BE49-F238E27FC236}">
                    <a16:creationId xmlns:a16="http://schemas.microsoft.com/office/drawing/2014/main" id="{BD9FBBEF-E376-40AA-AF02-0364483F0D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9391" y="4627380"/>
                <a:ext cx="192655" cy="108106"/>
              </a:xfrm>
              <a:custGeom>
                <a:avLst/>
                <a:gdLst>
                  <a:gd name="T0" fmla="*/ 777 w 1080"/>
                  <a:gd name="T1" fmla="*/ 0 h 603"/>
                  <a:gd name="T2" fmla="*/ 551 w 1080"/>
                  <a:gd name="T3" fmla="*/ 102 h 603"/>
                  <a:gd name="T4" fmla="*/ 539 w 1080"/>
                  <a:gd name="T5" fmla="*/ 114 h 603"/>
                  <a:gd name="T6" fmla="*/ 527 w 1080"/>
                  <a:gd name="T7" fmla="*/ 102 h 603"/>
                  <a:gd name="T8" fmla="*/ 300 w 1080"/>
                  <a:gd name="T9" fmla="*/ 0 h 603"/>
                  <a:gd name="T10" fmla="*/ 0 w 1080"/>
                  <a:gd name="T11" fmla="*/ 302 h 603"/>
                  <a:gd name="T12" fmla="*/ 302 w 1080"/>
                  <a:gd name="T13" fmla="*/ 603 h 603"/>
                  <a:gd name="T14" fmla="*/ 528 w 1080"/>
                  <a:gd name="T15" fmla="*/ 502 h 603"/>
                  <a:gd name="T16" fmla="*/ 540 w 1080"/>
                  <a:gd name="T17" fmla="*/ 489 h 603"/>
                  <a:gd name="T18" fmla="*/ 553 w 1080"/>
                  <a:gd name="T19" fmla="*/ 502 h 603"/>
                  <a:gd name="T20" fmla="*/ 779 w 1080"/>
                  <a:gd name="T21" fmla="*/ 603 h 603"/>
                  <a:gd name="T22" fmla="*/ 1080 w 1080"/>
                  <a:gd name="T23" fmla="*/ 302 h 603"/>
                  <a:gd name="T24" fmla="*/ 777 w 1080"/>
                  <a:gd name="T25" fmla="*/ 0 h 603"/>
                  <a:gd name="T26" fmla="*/ 428 w 1080"/>
                  <a:gd name="T27" fmla="*/ 414 h 603"/>
                  <a:gd name="T28" fmla="*/ 302 w 1080"/>
                  <a:gd name="T29" fmla="*/ 471 h 603"/>
                  <a:gd name="T30" fmla="*/ 134 w 1080"/>
                  <a:gd name="T31" fmla="*/ 303 h 603"/>
                  <a:gd name="T32" fmla="*/ 302 w 1080"/>
                  <a:gd name="T33" fmla="*/ 135 h 603"/>
                  <a:gd name="T34" fmla="*/ 428 w 1080"/>
                  <a:gd name="T35" fmla="*/ 192 h 603"/>
                  <a:gd name="T36" fmla="*/ 525 w 1080"/>
                  <a:gd name="T37" fmla="*/ 303 h 603"/>
                  <a:gd name="T38" fmla="*/ 428 w 1080"/>
                  <a:gd name="T39" fmla="*/ 414 h 603"/>
                  <a:gd name="T40" fmla="*/ 776 w 1080"/>
                  <a:gd name="T41" fmla="*/ 471 h 603"/>
                  <a:gd name="T42" fmla="*/ 650 w 1080"/>
                  <a:gd name="T43" fmla="*/ 414 h 603"/>
                  <a:gd name="T44" fmla="*/ 552 w 1080"/>
                  <a:gd name="T45" fmla="*/ 303 h 603"/>
                  <a:gd name="T46" fmla="*/ 650 w 1080"/>
                  <a:gd name="T47" fmla="*/ 192 h 603"/>
                  <a:gd name="T48" fmla="*/ 776 w 1080"/>
                  <a:gd name="T49" fmla="*/ 135 h 603"/>
                  <a:gd name="T50" fmla="*/ 944 w 1080"/>
                  <a:gd name="T51" fmla="*/ 303 h 603"/>
                  <a:gd name="T52" fmla="*/ 776 w 1080"/>
                  <a:gd name="T53" fmla="*/ 471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80" h="603">
                    <a:moveTo>
                      <a:pt x="777" y="0"/>
                    </a:moveTo>
                    <a:cubicBezTo>
                      <a:pt x="688" y="0"/>
                      <a:pt x="607" y="39"/>
                      <a:pt x="551" y="102"/>
                    </a:cubicBezTo>
                    <a:cubicBezTo>
                      <a:pt x="539" y="114"/>
                      <a:pt x="539" y="114"/>
                      <a:pt x="539" y="114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471" y="40"/>
                      <a:pt x="391" y="0"/>
                      <a:pt x="300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8"/>
                      <a:pt x="136" y="603"/>
                      <a:pt x="302" y="603"/>
                    </a:cubicBezTo>
                    <a:cubicBezTo>
                      <a:pt x="391" y="603"/>
                      <a:pt x="473" y="565"/>
                      <a:pt x="528" y="502"/>
                    </a:cubicBezTo>
                    <a:cubicBezTo>
                      <a:pt x="540" y="489"/>
                      <a:pt x="540" y="489"/>
                      <a:pt x="540" y="489"/>
                    </a:cubicBezTo>
                    <a:cubicBezTo>
                      <a:pt x="553" y="502"/>
                      <a:pt x="553" y="502"/>
                      <a:pt x="553" y="502"/>
                    </a:cubicBezTo>
                    <a:cubicBezTo>
                      <a:pt x="608" y="563"/>
                      <a:pt x="688" y="603"/>
                      <a:pt x="779" y="603"/>
                    </a:cubicBezTo>
                    <a:cubicBezTo>
                      <a:pt x="945" y="603"/>
                      <a:pt x="1080" y="468"/>
                      <a:pt x="1080" y="302"/>
                    </a:cubicBezTo>
                    <a:cubicBezTo>
                      <a:pt x="1080" y="135"/>
                      <a:pt x="944" y="0"/>
                      <a:pt x="777" y="0"/>
                    </a:cubicBezTo>
                    <a:close/>
                    <a:moveTo>
                      <a:pt x="428" y="414"/>
                    </a:moveTo>
                    <a:cubicBezTo>
                      <a:pt x="397" y="448"/>
                      <a:pt x="353" y="471"/>
                      <a:pt x="302" y="471"/>
                    </a:cubicBezTo>
                    <a:cubicBezTo>
                      <a:pt x="210" y="471"/>
                      <a:pt x="134" y="395"/>
                      <a:pt x="134" y="303"/>
                    </a:cubicBezTo>
                    <a:cubicBezTo>
                      <a:pt x="134" y="211"/>
                      <a:pt x="210" y="135"/>
                      <a:pt x="302" y="135"/>
                    </a:cubicBezTo>
                    <a:cubicBezTo>
                      <a:pt x="351" y="135"/>
                      <a:pt x="397" y="157"/>
                      <a:pt x="428" y="192"/>
                    </a:cubicBezTo>
                    <a:cubicBezTo>
                      <a:pt x="525" y="303"/>
                      <a:pt x="525" y="303"/>
                      <a:pt x="525" y="303"/>
                    </a:cubicBezTo>
                    <a:lnTo>
                      <a:pt x="428" y="414"/>
                    </a:lnTo>
                    <a:close/>
                    <a:moveTo>
                      <a:pt x="776" y="471"/>
                    </a:moveTo>
                    <a:cubicBezTo>
                      <a:pt x="727" y="471"/>
                      <a:pt x="680" y="449"/>
                      <a:pt x="650" y="414"/>
                    </a:cubicBezTo>
                    <a:cubicBezTo>
                      <a:pt x="552" y="303"/>
                      <a:pt x="552" y="303"/>
                      <a:pt x="552" y="303"/>
                    </a:cubicBezTo>
                    <a:cubicBezTo>
                      <a:pt x="650" y="192"/>
                      <a:pt x="650" y="192"/>
                      <a:pt x="650" y="192"/>
                    </a:cubicBezTo>
                    <a:cubicBezTo>
                      <a:pt x="680" y="159"/>
                      <a:pt x="725" y="135"/>
                      <a:pt x="776" y="135"/>
                    </a:cubicBezTo>
                    <a:cubicBezTo>
                      <a:pt x="868" y="135"/>
                      <a:pt x="944" y="211"/>
                      <a:pt x="944" y="303"/>
                    </a:cubicBezTo>
                    <a:cubicBezTo>
                      <a:pt x="944" y="395"/>
                      <a:pt x="870" y="471"/>
                      <a:pt x="776" y="471"/>
                    </a:cubicBez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7A0C75E3-FAE9-4245-ADCD-BA055B2398AD}"/>
                </a:ext>
              </a:extLst>
            </p:cNvPr>
            <p:cNvGrpSpPr/>
            <p:nvPr userDrawn="1"/>
          </p:nvGrpSpPr>
          <p:grpSpPr>
            <a:xfrm>
              <a:off x="4103307" y="3125851"/>
              <a:ext cx="1392977" cy="457893"/>
              <a:chOff x="4065475" y="5737690"/>
              <a:chExt cx="457697" cy="150452"/>
            </a:xfrm>
          </p:grpSpPr>
          <p:sp>
            <p:nvSpPr>
              <p:cNvPr id="34" name="Freeform 146">
                <a:extLst>
                  <a:ext uri="{FF2B5EF4-FFF2-40B4-BE49-F238E27FC236}">
                    <a16:creationId xmlns:a16="http://schemas.microsoft.com/office/drawing/2014/main" id="{3DFCA7FF-6A87-4CAD-8A12-DD1949EA5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475" y="5786050"/>
                <a:ext cx="161679" cy="100196"/>
              </a:xfrm>
              <a:custGeom>
                <a:avLst/>
                <a:gdLst>
                  <a:gd name="T0" fmla="*/ 1023 w 1023"/>
                  <a:gd name="T1" fmla="*/ 0 h 634"/>
                  <a:gd name="T2" fmla="*/ 795 w 1023"/>
                  <a:gd name="T3" fmla="*/ 634 h 634"/>
                  <a:gd name="T4" fmla="*/ 683 w 1023"/>
                  <a:gd name="T5" fmla="*/ 634 h 634"/>
                  <a:gd name="T6" fmla="*/ 511 w 1023"/>
                  <a:gd name="T7" fmla="*/ 156 h 634"/>
                  <a:gd name="T8" fmla="*/ 339 w 1023"/>
                  <a:gd name="T9" fmla="*/ 634 h 634"/>
                  <a:gd name="T10" fmla="*/ 229 w 1023"/>
                  <a:gd name="T11" fmla="*/ 634 h 634"/>
                  <a:gd name="T12" fmla="*/ 0 w 1023"/>
                  <a:gd name="T13" fmla="*/ 0 h 634"/>
                  <a:gd name="T14" fmla="*/ 114 w 1023"/>
                  <a:gd name="T15" fmla="*/ 0 h 634"/>
                  <a:gd name="T16" fmla="*/ 285 w 1023"/>
                  <a:gd name="T17" fmla="*/ 503 h 634"/>
                  <a:gd name="T18" fmla="*/ 456 w 1023"/>
                  <a:gd name="T19" fmla="*/ 0 h 634"/>
                  <a:gd name="T20" fmla="*/ 570 w 1023"/>
                  <a:gd name="T21" fmla="*/ 0 h 634"/>
                  <a:gd name="T22" fmla="*/ 741 w 1023"/>
                  <a:gd name="T23" fmla="*/ 503 h 634"/>
                  <a:gd name="T24" fmla="*/ 913 w 1023"/>
                  <a:gd name="T25" fmla="*/ 0 h 634"/>
                  <a:gd name="T26" fmla="*/ 1023 w 1023"/>
                  <a:gd name="T27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23" h="634">
                    <a:moveTo>
                      <a:pt x="1023" y="0"/>
                    </a:moveTo>
                    <a:lnTo>
                      <a:pt x="795" y="634"/>
                    </a:lnTo>
                    <a:lnTo>
                      <a:pt x="683" y="634"/>
                    </a:lnTo>
                    <a:lnTo>
                      <a:pt x="511" y="156"/>
                    </a:lnTo>
                    <a:lnTo>
                      <a:pt x="339" y="634"/>
                    </a:lnTo>
                    <a:lnTo>
                      <a:pt x="229" y="634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285" y="503"/>
                    </a:lnTo>
                    <a:lnTo>
                      <a:pt x="456" y="0"/>
                    </a:lnTo>
                    <a:lnTo>
                      <a:pt x="570" y="0"/>
                    </a:lnTo>
                    <a:lnTo>
                      <a:pt x="741" y="503"/>
                    </a:lnTo>
                    <a:lnTo>
                      <a:pt x="913" y="0"/>
                    </a:lnTo>
                    <a:lnTo>
                      <a:pt x="10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5" name="Freeform 147">
                <a:extLst>
                  <a:ext uri="{FF2B5EF4-FFF2-40B4-BE49-F238E27FC236}">
                    <a16:creationId xmlns:a16="http://schemas.microsoft.com/office/drawing/2014/main" id="{C71D5287-8CDE-4CEC-B742-CE1B6EEFC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5215" y="5783837"/>
                <a:ext cx="106048" cy="104305"/>
              </a:xfrm>
              <a:custGeom>
                <a:avLst/>
                <a:gdLst>
                  <a:gd name="T0" fmla="*/ 0 w 594"/>
                  <a:gd name="T1" fmla="*/ 290 h 582"/>
                  <a:gd name="T2" fmla="*/ 298 w 594"/>
                  <a:gd name="T3" fmla="*/ 0 h 582"/>
                  <a:gd name="T4" fmla="*/ 594 w 594"/>
                  <a:gd name="T5" fmla="*/ 290 h 582"/>
                  <a:gd name="T6" fmla="*/ 298 w 594"/>
                  <a:gd name="T7" fmla="*/ 582 h 582"/>
                  <a:gd name="T8" fmla="*/ 0 w 594"/>
                  <a:gd name="T9" fmla="*/ 290 h 582"/>
                  <a:gd name="T10" fmla="*/ 499 w 594"/>
                  <a:gd name="T11" fmla="*/ 290 h 582"/>
                  <a:gd name="T12" fmla="*/ 298 w 594"/>
                  <a:gd name="T13" fmla="*/ 91 h 582"/>
                  <a:gd name="T14" fmla="*/ 95 w 594"/>
                  <a:gd name="T15" fmla="*/ 290 h 582"/>
                  <a:gd name="T16" fmla="*/ 298 w 594"/>
                  <a:gd name="T17" fmla="*/ 493 h 582"/>
                  <a:gd name="T18" fmla="*/ 499 w 594"/>
                  <a:gd name="T19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4" h="582">
                    <a:moveTo>
                      <a:pt x="0" y="290"/>
                    </a:moveTo>
                    <a:cubicBezTo>
                      <a:pt x="0" y="131"/>
                      <a:pt x="129" y="0"/>
                      <a:pt x="298" y="0"/>
                    </a:cubicBezTo>
                    <a:cubicBezTo>
                      <a:pt x="468" y="0"/>
                      <a:pt x="594" y="131"/>
                      <a:pt x="594" y="290"/>
                    </a:cubicBezTo>
                    <a:cubicBezTo>
                      <a:pt x="594" y="451"/>
                      <a:pt x="468" y="582"/>
                      <a:pt x="298" y="582"/>
                    </a:cubicBezTo>
                    <a:cubicBezTo>
                      <a:pt x="129" y="582"/>
                      <a:pt x="0" y="451"/>
                      <a:pt x="0" y="290"/>
                    </a:cubicBezTo>
                    <a:close/>
                    <a:moveTo>
                      <a:pt x="499" y="290"/>
                    </a:moveTo>
                    <a:cubicBezTo>
                      <a:pt x="499" y="181"/>
                      <a:pt x="413" y="91"/>
                      <a:pt x="298" y="91"/>
                    </a:cubicBezTo>
                    <a:cubicBezTo>
                      <a:pt x="184" y="91"/>
                      <a:pt x="95" y="183"/>
                      <a:pt x="95" y="290"/>
                    </a:cubicBezTo>
                    <a:cubicBezTo>
                      <a:pt x="95" y="401"/>
                      <a:pt x="184" y="493"/>
                      <a:pt x="298" y="493"/>
                    </a:cubicBezTo>
                    <a:cubicBezTo>
                      <a:pt x="413" y="493"/>
                      <a:pt x="499" y="401"/>
                      <a:pt x="499" y="2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7" name="Freeform 148">
                <a:extLst>
                  <a:ext uri="{FF2B5EF4-FFF2-40B4-BE49-F238E27FC236}">
                    <a16:creationId xmlns:a16="http://schemas.microsoft.com/office/drawing/2014/main" id="{D1D3904A-9593-4978-A26F-E8D97B7D0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702" y="5783837"/>
                <a:ext cx="52629" cy="102408"/>
              </a:xfrm>
              <a:custGeom>
                <a:avLst/>
                <a:gdLst>
                  <a:gd name="T0" fmla="*/ 295 w 295"/>
                  <a:gd name="T1" fmla="*/ 25 h 571"/>
                  <a:gd name="T2" fmla="*/ 278 w 295"/>
                  <a:gd name="T3" fmla="*/ 107 h 571"/>
                  <a:gd name="T4" fmla="*/ 218 w 295"/>
                  <a:gd name="T5" fmla="*/ 89 h 571"/>
                  <a:gd name="T6" fmla="*/ 95 w 295"/>
                  <a:gd name="T7" fmla="*/ 292 h 571"/>
                  <a:gd name="T8" fmla="*/ 95 w 295"/>
                  <a:gd name="T9" fmla="*/ 571 h 571"/>
                  <a:gd name="T10" fmla="*/ 0 w 295"/>
                  <a:gd name="T11" fmla="*/ 571 h 571"/>
                  <a:gd name="T12" fmla="*/ 0 w 295"/>
                  <a:gd name="T13" fmla="*/ 12 h 571"/>
                  <a:gd name="T14" fmla="*/ 89 w 295"/>
                  <a:gd name="T15" fmla="*/ 12 h 571"/>
                  <a:gd name="T16" fmla="*/ 95 w 295"/>
                  <a:gd name="T17" fmla="*/ 101 h 571"/>
                  <a:gd name="T18" fmla="*/ 95 w 295"/>
                  <a:gd name="T19" fmla="*/ 103 h 571"/>
                  <a:gd name="T20" fmla="*/ 224 w 295"/>
                  <a:gd name="T21" fmla="*/ 0 h 571"/>
                  <a:gd name="T22" fmla="*/ 295 w 295"/>
                  <a:gd name="T23" fmla="*/ 25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5" h="571">
                    <a:moveTo>
                      <a:pt x="295" y="25"/>
                    </a:moveTo>
                    <a:cubicBezTo>
                      <a:pt x="278" y="107"/>
                      <a:pt x="278" y="107"/>
                      <a:pt x="278" y="107"/>
                    </a:cubicBezTo>
                    <a:cubicBezTo>
                      <a:pt x="267" y="100"/>
                      <a:pt x="244" y="89"/>
                      <a:pt x="218" y="89"/>
                    </a:cubicBezTo>
                    <a:cubicBezTo>
                      <a:pt x="132" y="89"/>
                      <a:pt x="95" y="186"/>
                      <a:pt x="95" y="292"/>
                    </a:cubicBezTo>
                    <a:cubicBezTo>
                      <a:pt x="95" y="571"/>
                      <a:pt x="95" y="571"/>
                      <a:pt x="95" y="571"/>
                    </a:cubicBezTo>
                    <a:cubicBezTo>
                      <a:pt x="0" y="571"/>
                      <a:pt x="0" y="571"/>
                      <a:pt x="0" y="57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5" y="101"/>
                      <a:pt x="95" y="101"/>
                      <a:pt x="95" y="101"/>
                    </a:cubicBezTo>
                    <a:cubicBezTo>
                      <a:pt x="95" y="103"/>
                      <a:pt x="95" y="103"/>
                      <a:pt x="95" y="103"/>
                    </a:cubicBezTo>
                    <a:cubicBezTo>
                      <a:pt x="124" y="43"/>
                      <a:pt x="163" y="0"/>
                      <a:pt x="224" y="0"/>
                    </a:cubicBezTo>
                    <a:cubicBezTo>
                      <a:pt x="258" y="0"/>
                      <a:pt x="283" y="14"/>
                      <a:pt x="295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8" name="Freeform 149">
                <a:extLst>
                  <a:ext uri="{FF2B5EF4-FFF2-40B4-BE49-F238E27FC236}">
                    <a16:creationId xmlns:a16="http://schemas.microsoft.com/office/drawing/2014/main" id="{48A14600-3AB8-4142-AD0C-1C2F9956F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822" y="5737690"/>
                <a:ext cx="91350" cy="148555"/>
              </a:xfrm>
              <a:custGeom>
                <a:avLst/>
                <a:gdLst>
                  <a:gd name="T0" fmla="*/ 288 w 578"/>
                  <a:gd name="T1" fmla="*/ 581 h 940"/>
                  <a:gd name="T2" fmla="*/ 578 w 578"/>
                  <a:gd name="T3" fmla="*/ 940 h 940"/>
                  <a:gd name="T4" fmla="*/ 444 w 578"/>
                  <a:gd name="T5" fmla="*/ 940 h 940"/>
                  <a:gd name="T6" fmla="*/ 212 w 578"/>
                  <a:gd name="T7" fmla="*/ 654 h 940"/>
                  <a:gd name="T8" fmla="*/ 107 w 578"/>
                  <a:gd name="T9" fmla="*/ 754 h 940"/>
                  <a:gd name="T10" fmla="*/ 107 w 578"/>
                  <a:gd name="T11" fmla="*/ 940 h 940"/>
                  <a:gd name="T12" fmla="*/ 0 w 578"/>
                  <a:gd name="T13" fmla="*/ 940 h 940"/>
                  <a:gd name="T14" fmla="*/ 0 w 578"/>
                  <a:gd name="T15" fmla="*/ 0 h 940"/>
                  <a:gd name="T16" fmla="*/ 107 w 578"/>
                  <a:gd name="T17" fmla="*/ 0 h 940"/>
                  <a:gd name="T18" fmla="*/ 107 w 578"/>
                  <a:gd name="T19" fmla="*/ 611 h 940"/>
                  <a:gd name="T20" fmla="*/ 429 w 578"/>
                  <a:gd name="T21" fmla="*/ 306 h 940"/>
                  <a:gd name="T22" fmla="*/ 578 w 578"/>
                  <a:gd name="T23" fmla="*/ 306 h 940"/>
                  <a:gd name="T24" fmla="*/ 288 w 578"/>
                  <a:gd name="T25" fmla="*/ 581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8" h="940">
                    <a:moveTo>
                      <a:pt x="288" y="581"/>
                    </a:moveTo>
                    <a:lnTo>
                      <a:pt x="578" y="940"/>
                    </a:lnTo>
                    <a:lnTo>
                      <a:pt x="444" y="940"/>
                    </a:lnTo>
                    <a:lnTo>
                      <a:pt x="212" y="654"/>
                    </a:lnTo>
                    <a:lnTo>
                      <a:pt x="107" y="754"/>
                    </a:lnTo>
                    <a:lnTo>
                      <a:pt x="107" y="940"/>
                    </a:lnTo>
                    <a:lnTo>
                      <a:pt x="0" y="940"/>
                    </a:lnTo>
                    <a:lnTo>
                      <a:pt x="0" y="0"/>
                    </a:lnTo>
                    <a:lnTo>
                      <a:pt x="107" y="0"/>
                    </a:lnTo>
                    <a:lnTo>
                      <a:pt x="107" y="611"/>
                    </a:lnTo>
                    <a:lnTo>
                      <a:pt x="429" y="306"/>
                    </a:lnTo>
                    <a:lnTo>
                      <a:pt x="578" y="306"/>
                    </a:lnTo>
                    <a:lnTo>
                      <a:pt x="288" y="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5" name="Titre 4">
            <a:extLst>
              <a:ext uri="{FF2B5EF4-FFF2-40B4-BE49-F238E27FC236}">
                <a16:creationId xmlns:a16="http://schemas.microsoft.com/office/drawing/2014/main" id="{9D20DD1E-2012-48EA-88EE-93925D66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596956"/>
            <a:ext cx="4918730" cy="1523607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8A93A3F-94EF-4180-937A-3BC460945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3291" y="597345"/>
            <a:ext cx="717871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SAV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83646"/>
            <a:ext cx="2332690" cy="1384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24BCD5-E127-4615-AA23-AECEAA1E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3700"/>
            <a:ext cx="82549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952000"/>
            <a:ext cx="11059623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49CF8-8356-438A-924C-F6E7C8C05FD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</p:spTree>
    <p:extLst>
      <p:ext uri="{BB962C8B-B14F-4D97-AF65-F5344CB8AC3E}">
        <p14:creationId xmlns:p14="http://schemas.microsoft.com/office/powerpoint/2010/main" val="9460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Corpo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98024"/>
            <a:ext cx="2332690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1F50B479-53E3-42F0-ABCE-955722BA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4B42871A-58CD-4B15-96C4-B67847FA2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bg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5361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Corpo - White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98024"/>
            <a:ext cx="2332690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1F50B479-53E3-42F0-ABCE-955722BA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4B42871A-58CD-4B15-96C4-B67847FA2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633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MEET - Dark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58F089-FBC8-4597-9EAC-DDC4041576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612402"/>
            <a:ext cx="2422770" cy="1097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D174AA1-5DCC-491B-AD4D-C4AE9DB3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47EFB8FA-FA5B-423C-AB7E-CCB706F3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44B116E-50F4-4443-820A-93A368BD17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045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MEET - White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98024"/>
            <a:ext cx="2332690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1F50B479-53E3-42F0-ABCE-955722BA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4B42871A-58CD-4B15-96C4-B67847FA2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888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WORK - Dark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58F089-FBC8-4597-9EAC-DDC4041576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612402"/>
            <a:ext cx="2422770" cy="1097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D174AA1-5DCC-491B-AD4D-C4AE9DB3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99D6FC7A-118E-41A7-876F-C798E7F4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346A54E4-3534-46B1-A33F-6B44D64E5A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564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WORK - White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98024"/>
            <a:ext cx="2332690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D8FD37C9-0D13-467D-8047-4062E727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593AF53C-65C6-4740-823C-DB247FCB83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166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SIGN - Dark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58F089-FBC8-4597-9EAC-DDC4041576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612402"/>
            <a:ext cx="2422770" cy="1097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D174AA1-5DCC-491B-AD4D-C4AE9DB3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74CC9E47-0584-44E2-A677-249E859E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6CEA7F1E-B0EC-4DA9-96EA-8E4ED25CE6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371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SIGN - White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98024"/>
            <a:ext cx="2332690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1E9FA047-13CB-4B1B-94B6-14EB96D2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96380C10-02BF-4EC8-9CCA-C7FE7925BE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MEDIA - Dark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58F089-FBC8-4597-9EAC-DDC4041576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612402"/>
            <a:ext cx="2422770" cy="1097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D174AA1-5DCC-491B-AD4D-C4AE9DB3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671917DB-8910-4320-81D7-D689B2EC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D087CD8C-D62A-478F-BA13-9B8BA94827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971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K – Sous Section">
    <p:bg>
      <p:bgPr>
        <a:solidFill>
          <a:srgbClr val="90C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A8D26ABB-215A-4A38-B17A-4872312562C5}"/>
              </a:ext>
            </a:extLst>
          </p:cNvPr>
          <p:cNvSpPr>
            <a:spLocks/>
          </p:cNvSpPr>
          <p:nvPr userDrawn="1"/>
        </p:nvSpPr>
        <p:spPr bwMode="auto">
          <a:xfrm>
            <a:off x="488949" y="820635"/>
            <a:ext cx="6781800" cy="5246120"/>
          </a:xfrm>
          <a:custGeom>
            <a:avLst/>
            <a:gdLst>
              <a:gd name="connsiteX0" fmla="*/ 6016176 w 6096000"/>
              <a:gd name="connsiteY0" fmla="*/ 4666482 h 4715614"/>
              <a:gd name="connsiteX1" fmla="*/ 6042187 w 6096000"/>
              <a:gd name="connsiteY1" fmla="*/ 4691048 h 4715614"/>
              <a:gd name="connsiteX2" fmla="*/ 6017620 w 6096000"/>
              <a:gd name="connsiteY2" fmla="*/ 4715614 h 4715614"/>
              <a:gd name="connsiteX3" fmla="*/ 5993054 w 6096000"/>
              <a:gd name="connsiteY3" fmla="*/ 4691048 h 4715614"/>
              <a:gd name="connsiteX4" fmla="*/ 6016176 w 6096000"/>
              <a:gd name="connsiteY4" fmla="*/ 4666482 h 4715614"/>
              <a:gd name="connsiteX5" fmla="*/ 2342169 w 6096000"/>
              <a:gd name="connsiteY5" fmla="*/ 4666482 h 4715614"/>
              <a:gd name="connsiteX6" fmla="*/ 2368180 w 6096000"/>
              <a:gd name="connsiteY6" fmla="*/ 4691048 h 4715614"/>
              <a:gd name="connsiteX7" fmla="*/ 2343613 w 6096000"/>
              <a:gd name="connsiteY7" fmla="*/ 4715614 h 4715614"/>
              <a:gd name="connsiteX8" fmla="*/ 2319047 w 6096000"/>
              <a:gd name="connsiteY8" fmla="*/ 4691048 h 4715614"/>
              <a:gd name="connsiteX9" fmla="*/ 2342169 w 6096000"/>
              <a:gd name="connsiteY9" fmla="*/ 4666482 h 4715614"/>
              <a:gd name="connsiteX10" fmla="*/ 5895694 w 6096000"/>
              <a:gd name="connsiteY10" fmla="*/ 4665390 h 4715614"/>
              <a:gd name="connsiteX11" fmla="*/ 5897160 w 6096000"/>
              <a:gd name="connsiteY11" fmla="*/ 4665390 h 4715614"/>
              <a:gd name="connsiteX12" fmla="*/ 5914754 w 6096000"/>
              <a:gd name="connsiteY12" fmla="*/ 4672504 h 4715614"/>
              <a:gd name="connsiteX13" fmla="*/ 5920620 w 6096000"/>
              <a:gd name="connsiteY13" fmla="*/ 4689576 h 4715614"/>
              <a:gd name="connsiteX14" fmla="*/ 5897160 w 6096000"/>
              <a:gd name="connsiteY14" fmla="*/ 4712339 h 4715614"/>
              <a:gd name="connsiteX15" fmla="*/ 5894228 w 6096000"/>
              <a:gd name="connsiteY15" fmla="*/ 4712339 h 4715614"/>
              <a:gd name="connsiteX16" fmla="*/ 5870769 w 6096000"/>
              <a:gd name="connsiteY16" fmla="*/ 4688153 h 4715614"/>
              <a:gd name="connsiteX17" fmla="*/ 5895694 w 6096000"/>
              <a:gd name="connsiteY17" fmla="*/ 4665390 h 4715614"/>
              <a:gd name="connsiteX18" fmla="*/ 2462108 w 6096000"/>
              <a:gd name="connsiteY18" fmla="*/ 4665390 h 4715614"/>
              <a:gd name="connsiteX19" fmla="*/ 2464978 w 6096000"/>
              <a:gd name="connsiteY19" fmla="*/ 4665390 h 4715614"/>
              <a:gd name="connsiteX20" fmla="*/ 2489374 w 6096000"/>
              <a:gd name="connsiteY20" fmla="*/ 4688153 h 4715614"/>
              <a:gd name="connsiteX21" fmla="*/ 2466413 w 6096000"/>
              <a:gd name="connsiteY21" fmla="*/ 4712339 h 4715614"/>
              <a:gd name="connsiteX22" fmla="*/ 2463544 w 6096000"/>
              <a:gd name="connsiteY22" fmla="*/ 4712339 h 4715614"/>
              <a:gd name="connsiteX23" fmla="*/ 2439148 w 6096000"/>
              <a:gd name="connsiteY23" fmla="*/ 4689576 h 4715614"/>
              <a:gd name="connsiteX24" fmla="*/ 2446324 w 6096000"/>
              <a:gd name="connsiteY24" fmla="*/ 4672504 h 4715614"/>
              <a:gd name="connsiteX25" fmla="*/ 2462108 w 6096000"/>
              <a:gd name="connsiteY25" fmla="*/ 4665390 h 4715614"/>
              <a:gd name="connsiteX26" fmla="*/ 2221687 w 6096000"/>
              <a:gd name="connsiteY26" fmla="*/ 4663206 h 4715614"/>
              <a:gd name="connsiteX27" fmla="*/ 2223154 w 6096000"/>
              <a:gd name="connsiteY27" fmla="*/ 4669030 h 4715614"/>
              <a:gd name="connsiteX28" fmla="*/ 2224619 w 6096000"/>
              <a:gd name="connsiteY28" fmla="*/ 4663206 h 4715614"/>
              <a:gd name="connsiteX29" fmla="*/ 2246612 w 6096000"/>
              <a:gd name="connsiteY29" fmla="*/ 4687954 h 4715614"/>
              <a:gd name="connsiteX30" fmla="*/ 2223154 w 6096000"/>
              <a:gd name="connsiteY30" fmla="*/ 4711247 h 4715614"/>
              <a:gd name="connsiteX31" fmla="*/ 2220221 w 6096000"/>
              <a:gd name="connsiteY31" fmla="*/ 4711247 h 4715614"/>
              <a:gd name="connsiteX32" fmla="*/ 2196762 w 6096000"/>
              <a:gd name="connsiteY32" fmla="*/ 4685043 h 4715614"/>
              <a:gd name="connsiteX33" fmla="*/ 2221687 w 6096000"/>
              <a:gd name="connsiteY33" fmla="*/ 4663206 h 4715614"/>
              <a:gd name="connsiteX34" fmla="*/ 2582057 w 6096000"/>
              <a:gd name="connsiteY34" fmla="*/ 4656655 h 4715614"/>
              <a:gd name="connsiteX35" fmla="*/ 2584908 w 6096000"/>
              <a:gd name="connsiteY35" fmla="*/ 4656655 h 4715614"/>
              <a:gd name="connsiteX36" fmla="*/ 2609141 w 6096000"/>
              <a:gd name="connsiteY36" fmla="*/ 4677996 h 4715614"/>
              <a:gd name="connsiteX37" fmla="*/ 2603438 w 6096000"/>
              <a:gd name="connsiteY37" fmla="*/ 4695069 h 4715614"/>
              <a:gd name="connsiteX38" fmla="*/ 2587759 w 6096000"/>
              <a:gd name="connsiteY38" fmla="*/ 4703604 h 4715614"/>
              <a:gd name="connsiteX39" fmla="*/ 2586333 w 6096000"/>
              <a:gd name="connsiteY39" fmla="*/ 4703604 h 4715614"/>
              <a:gd name="connsiteX40" fmla="*/ 2584908 w 6096000"/>
              <a:gd name="connsiteY40" fmla="*/ 4703604 h 4715614"/>
              <a:gd name="connsiteX41" fmla="*/ 2560674 w 6096000"/>
              <a:gd name="connsiteY41" fmla="*/ 4682264 h 4715614"/>
              <a:gd name="connsiteX42" fmla="*/ 2582057 w 6096000"/>
              <a:gd name="connsiteY42" fmla="*/ 4656655 h 4715614"/>
              <a:gd name="connsiteX43" fmla="*/ 5777236 w 6096000"/>
              <a:gd name="connsiteY43" fmla="*/ 4655917 h 4715614"/>
              <a:gd name="connsiteX44" fmla="*/ 5800528 w 6096000"/>
              <a:gd name="connsiteY44" fmla="*/ 4681928 h 4715614"/>
              <a:gd name="connsiteX45" fmla="*/ 5775780 w 6096000"/>
              <a:gd name="connsiteY45" fmla="*/ 4703604 h 4715614"/>
              <a:gd name="connsiteX46" fmla="*/ 5774324 w 6096000"/>
              <a:gd name="connsiteY46" fmla="*/ 4703604 h 4715614"/>
              <a:gd name="connsiteX47" fmla="*/ 5771413 w 6096000"/>
              <a:gd name="connsiteY47" fmla="*/ 4703604 h 4715614"/>
              <a:gd name="connsiteX48" fmla="*/ 5755400 w 6096000"/>
              <a:gd name="connsiteY48" fmla="*/ 4694934 h 4715614"/>
              <a:gd name="connsiteX49" fmla="*/ 5751032 w 6096000"/>
              <a:gd name="connsiteY49" fmla="*/ 4677593 h 4715614"/>
              <a:gd name="connsiteX50" fmla="*/ 5777236 w 6096000"/>
              <a:gd name="connsiteY50" fmla="*/ 4655917 h 4715614"/>
              <a:gd name="connsiteX51" fmla="*/ 2103228 w 6096000"/>
              <a:gd name="connsiteY51" fmla="*/ 4653037 h 4715614"/>
              <a:gd name="connsiteX52" fmla="*/ 2126520 w 6096000"/>
              <a:gd name="connsiteY52" fmla="*/ 4679428 h 4715614"/>
              <a:gd name="connsiteX53" fmla="*/ 2101772 w 6096000"/>
              <a:gd name="connsiteY53" fmla="*/ 4701421 h 4715614"/>
              <a:gd name="connsiteX54" fmla="*/ 2098862 w 6096000"/>
              <a:gd name="connsiteY54" fmla="*/ 4701421 h 4715614"/>
              <a:gd name="connsiteX55" fmla="*/ 2081392 w 6096000"/>
              <a:gd name="connsiteY55" fmla="*/ 4692624 h 4715614"/>
              <a:gd name="connsiteX56" fmla="*/ 2077025 w 6096000"/>
              <a:gd name="connsiteY56" fmla="*/ 4673563 h 4715614"/>
              <a:gd name="connsiteX57" fmla="*/ 2103228 w 6096000"/>
              <a:gd name="connsiteY57" fmla="*/ 4653037 h 4715614"/>
              <a:gd name="connsiteX58" fmla="*/ 5658748 w 6096000"/>
              <a:gd name="connsiteY58" fmla="*/ 4642056 h 4715614"/>
              <a:gd name="connsiteX59" fmla="*/ 5680438 w 6096000"/>
              <a:gd name="connsiteY59" fmla="*/ 4669321 h 4715614"/>
              <a:gd name="connsiteX60" fmla="*/ 5655856 w 6096000"/>
              <a:gd name="connsiteY60" fmla="*/ 4689410 h 4715614"/>
              <a:gd name="connsiteX61" fmla="*/ 5652964 w 6096000"/>
              <a:gd name="connsiteY61" fmla="*/ 4689410 h 4715614"/>
              <a:gd name="connsiteX62" fmla="*/ 5651518 w 6096000"/>
              <a:gd name="connsiteY62" fmla="*/ 4689410 h 4715614"/>
              <a:gd name="connsiteX63" fmla="*/ 5631275 w 6096000"/>
              <a:gd name="connsiteY63" fmla="*/ 4662146 h 4715614"/>
              <a:gd name="connsiteX64" fmla="*/ 5658748 w 6096000"/>
              <a:gd name="connsiteY64" fmla="*/ 4642056 h 4715614"/>
              <a:gd name="connsiteX65" fmla="*/ 2706435 w 6096000"/>
              <a:gd name="connsiteY65" fmla="*/ 4640278 h 4715614"/>
              <a:gd name="connsiteX66" fmla="*/ 2729242 w 6096000"/>
              <a:gd name="connsiteY66" fmla="*/ 4661954 h 4715614"/>
              <a:gd name="connsiteX67" fmla="*/ 2709286 w 6096000"/>
              <a:gd name="connsiteY67" fmla="*/ 4689410 h 4715614"/>
              <a:gd name="connsiteX68" fmla="*/ 2705008 w 6096000"/>
              <a:gd name="connsiteY68" fmla="*/ 4689410 h 4715614"/>
              <a:gd name="connsiteX69" fmla="*/ 2680776 w 6096000"/>
              <a:gd name="connsiteY69" fmla="*/ 4669179 h 4715614"/>
              <a:gd name="connsiteX70" fmla="*/ 2700733 w 6096000"/>
              <a:gd name="connsiteY70" fmla="*/ 4641723 h 4715614"/>
              <a:gd name="connsiteX71" fmla="*/ 2706435 w 6096000"/>
              <a:gd name="connsiteY71" fmla="*/ 4640278 h 4715614"/>
              <a:gd name="connsiteX72" fmla="*/ 1984741 w 6096000"/>
              <a:gd name="connsiteY72" fmla="*/ 4637689 h 4715614"/>
              <a:gd name="connsiteX73" fmla="*/ 2006430 w 6096000"/>
              <a:gd name="connsiteY73" fmla="*/ 4664953 h 4715614"/>
              <a:gd name="connsiteX74" fmla="*/ 1981849 w 6096000"/>
              <a:gd name="connsiteY74" fmla="*/ 4685043 h 4715614"/>
              <a:gd name="connsiteX75" fmla="*/ 1978957 w 6096000"/>
              <a:gd name="connsiteY75" fmla="*/ 4685043 h 4715614"/>
              <a:gd name="connsiteX76" fmla="*/ 1957268 w 6096000"/>
              <a:gd name="connsiteY76" fmla="*/ 4656344 h 4715614"/>
              <a:gd name="connsiteX77" fmla="*/ 1984741 w 6096000"/>
              <a:gd name="connsiteY77" fmla="*/ 4637689 h 4715614"/>
              <a:gd name="connsiteX78" fmla="*/ 2818958 w 6096000"/>
              <a:gd name="connsiteY78" fmla="*/ 4620625 h 4715614"/>
              <a:gd name="connsiteX79" fmla="*/ 2824741 w 6096000"/>
              <a:gd name="connsiteY79" fmla="*/ 4620625 h 4715614"/>
              <a:gd name="connsiteX80" fmla="*/ 2847877 w 6096000"/>
              <a:gd name="connsiteY80" fmla="*/ 4639120 h 4715614"/>
              <a:gd name="connsiteX81" fmla="*/ 2829079 w 6096000"/>
              <a:gd name="connsiteY81" fmla="*/ 4667574 h 4715614"/>
              <a:gd name="connsiteX82" fmla="*/ 2827634 w 6096000"/>
              <a:gd name="connsiteY82" fmla="*/ 4667574 h 4715614"/>
              <a:gd name="connsiteX83" fmla="*/ 2823296 w 6096000"/>
              <a:gd name="connsiteY83" fmla="*/ 4667574 h 4715614"/>
              <a:gd name="connsiteX84" fmla="*/ 2800161 w 6096000"/>
              <a:gd name="connsiteY84" fmla="*/ 4649079 h 4715614"/>
              <a:gd name="connsiteX85" fmla="*/ 2818958 w 6096000"/>
              <a:gd name="connsiteY85" fmla="*/ 4620625 h 4715614"/>
              <a:gd name="connsiteX86" fmla="*/ 5539739 w 6096000"/>
              <a:gd name="connsiteY86" fmla="*/ 4620220 h 4715614"/>
              <a:gd name="connsiteX87" fmla="*/ 5559982 w 6096000"/>
              <a:gd name="connsiteY87" fmla="*/ 4648919 h 4715614"/>
              <a:gd name="connsiteX88" fmla="*/ 5536846 w 6096000"/>
              <a:gd name="connsiteY88" fmla="*/ 4667574 h 4715614"/>
              <a:gd name="connsiteX89" fmla="*/ 5531064 w 6096000"/>
              <a:gd name="connsiteY89" fmla="*/ 4667574 h 4715614"/>
              <a:gd name="connsiteX90" fmla="*/ 5529617 w 6096000"/>
              <a:gd name="connsiteY90" fmla="*/ 4667574 h 4715614"/>
              <a:gd name="connsiteX91" fmla="*/ 5510820 w 6096000"/>
              <a:gd name="connsiteY91" fmla="*/ 4638875 h 4715614"/>
              <a:gd name="connsiteX92" fmla="*/ 5539739 w 6096000"/>
              <a:gd name="connsiteY92" fmla="*/ 4620220 h 4715614"/>
              <a:gd name="connsiteX93" fmla="*/ 1867029 w 6096000"/>
              <a:gd name="connsiteY93" fmla="*/ 4614760 h 4715614"/>
              <a:gd name="connsiteX94" fmla="*/ 1885955 w 6096000"/>
              <a:gd name="connsiteY94" fmla="*/ 4643460 h 4715614"/>
              <a:gd name="connsiteX95" fmla="*/ 1862662 w 6096000"/>
              <a:gd name="connsiteY95" fmla="*/ 4662114 h 4715614"/>
              <a:gd name="connsiteX96" fmla="*/ 1858295 w 6096000"/>
              <a:gd name="connsiteY96" fmla="*/ 4662114 h 4715614"/>
              <a:gd name="connsiteX97" fmla="*/ 1855383 w 6096000"/>
              <a:gd name="connsiteY97" fmla="*/ 4662114 h 4715614"/>
              <a:gd name="connsiteX98" fmla="*/ 1840825 w 6096000"/>
              <a:gd name="connsiteY98" fmla="*/ 4652069 h 4715614"/>
              <a:gd name="connsiteX99" fmla="*/ 1837914 w 6096000"/>
              <a:gd name="connsiteY99" fmla="*/ 4633415 h 4715614"/>
              <a:gd name="connsiteX100" fmla="*/ 1867029 w 6096000"/>
              <a:gd name="connsiteY100" fmla="*/ 4614760 h 4715614"/>
              <a:gd name="connsiteX101" fmla="*/ 5422392 w 6096000"/>
              <a:gd name="connsiteY101" fmla="*/ 4594330 h 4715614"/>
              <a:gd name="connsiteX102" fmla="*/ 5439860 w 6096000"/>
              <a:gd name="connsiteY102" fmla="*/ 4604308 h 4715614"/>
              <a:gd name="connsiteX103" fmla="*/ 5441316 w 6096000"/>
              <a:gd name="connsiteY103" fmla="*/ 4622839 h 4715614"/>
              <a:gd name="connsiteX104" fmla="*/ 5418024 w 6096000"/>
              <a:gd name="connsiteY104" fmla="*/ 4641370 h 4715614"/>
              <a:gd name="connsiteX105" fmla="*/ 5413656 w 6096000"/>
              <a:gd name="connsiteY105" fmla="*/ 4639945 h 4715614"/>
              <a:gd name="connsiteX106" fmla="*/ 5412200 w 6096000"/>
              <a:gd name="connsiteY106" fmla="*/ 4639945 h 4715614"/>
              <a:gd name="connsiteX107" fmla="*/ 5393276 w 6096000"/>
              <a:gd name="connsiteY107" fmla="*/ 4611435 h 4715614"/>
              <a:gd name="connsiteX108" fmla="*/ 5422392 w 6096000"/>
              <a:gd name="connsiteY108" fmla="*/ 4594330 h 4715614"/>
              <a:gd name="connsiteX109" fmla="*/ 2942304 w 6096000"/>
              <a:gd name="connsiteY109" fmla="*/ 4592237 h 4715614"/>
              <a:gd name="connsiteX110" fmla="*/ 2966885 w 6096000"/>
              <a:gd name="connsiteY110" fmla="*/ 4611023 h 4715614"/>
              <a:gd name="connsiteX111" fmla="*/ 2949534 w 6096000"/>
              <a:gd name="connsiteY111" fmla="*/ 4639925 h 4715614"/>
              <a:gd name="connsiteX112" fmla="*/ 2946642 w 6096000"/>
              <a:gd name="connsiteY112" fmla="*/ 4639925 h 4715614"/>
              <a:gd name="connsiteX113" fmla="*/ 2942304 w 6096000"/>
              <a:gd name="connsiteY113" fmla="*/ 4641370 h 4715614"/>
              <a:gd name="connsiteX114" fmla="*/ 2917724 w 6096000"/>
              <a:gd name="connsiteY114" fmla="*/ 4622584 h 4715614"/>
              <a:gd name="connsiteX115" fmla="*/ 2920615 w 6096000"/>
              <a:gd name="connsiteY115" fmla="*/ 4603798 h 4715614"/>
              <a:gd name="connsiteX116" fmla="*/ 2935075 w 6096000"/>
              <a:gd name="connsiteY116" fmla="*/ 4593682 h 4715614"/>
              <a:gd name="connsiteX117" fmla="*/ 2942304 w 6096000"/>
              <a:gd name="connsiteY117" fmla="*/ 4592237 h 4715614"/>
              <a:gd name="connsiteX118" fmla="*/ 1750060 w 6096000"/>
              <a:gd name="connsiteY118" fmla="*/ 4586778 h 4715614"/>
              <a:gd name="connsiteX119" fmla="*/ 1769110 w 6096000"/>
              <a:gd name="connsiteY119" fmla="*/ 4615894 h 4715614"/>
              <a:gd name="connsiteX120" fmla="*/ 1745665 w 6096000"/>
              <a:gd name="connsiteY120" fmla="*/ 4634819 h 4715614"/>
              <a:gd name="connsiteX121" fmla="*/ 1738337 w 6096000"/>
              <a:gd name="connsiteY121" fmla="*/ 4633363 h 4715614"/>
              <a:gd name="connsiteX122" fmla="*/ 1720754 w 6096000"/>
              <a:gd name="connsiteY122" fmla="*/ 4602792 h 4715614"/>
              <a:gd name="connsiteX123" fmla="*/ 1750060 w 6096000"/>
              <a:gd name="connsiteY123" fmla="*/ 4586778 h 4715614"/>
              <a:gd name="connsiteX124" fmla="*/ 5308174 w 6096000"/>
              <a:gd name="connsiteY124" fmla="*/ 4560574 h 4715614"/>
              <a:gd name="connsiteX125" fmla="*/ 5325280 w 6096000"/>
              <a:gd name="connsiteY125" fmla="*/ 4591146 h 4715614"/>
              <a:gd name="connsiteX126" fmla="*/ 5302472 w 6096000"/>
              <a:gd name="connsiteY126" fmla="*/ 4608615 h 4715614"/>
              <a:gd name="connsiteX127" fmla="*/ 5295345 w 6096000"/>
              <a:gd name="connsiteY127" fmla="*/ 4607159 h 4715614"/>
              <a:gd name="connsiteX128" fmla="*/ 5293919 w 6096000"/>
              <a:gd name="connsiteY128" fmla="*/ 4607159 h 4715614"/>
              <a:gd name="connsiteX129" fmla="*/ 5279664 w 6096000"/>
              <a:gd name="connsiteY129" fmla="*/ 4594057 h 4715614"/>
              <a:gd name="connsiteX130" fmla="*/ 5278240 w 6096000"/>
              <a:gd name="connsiteY130" fmla="*/ 4576588 h 4715614"/>
              <a:gd name="connsiteX131" fmla="*/ 5308174 w 6096000"/>
              <a:gd name="connsiteY131" fmla="*/ 4560574 h 4715614"/>
              <a:gd name="connsiteX132" fmla="*/ 3059840 w 6096000"/>
              <a:gd name="connsiteY132" fmla="*/ 4559482 h 4715614"/>
              <a:gd name="connsiteX133" fmla="*/ 3082975 w 6096000"/>
              <a:gd name="connsiteY133" fmla="*/ 4576824 h 4715614"/>
              <a:gd name="connsiteX134" fmla="*/ 3081528 w 6096000"/>
              <a:gd name="connsiteY134" fmla="*/ 4594164 h 4715614"/>
              <a:gd name="connsiteX135" fmla="*/ 3067070 w 6096000"/>
              <a:gd name="connsiteY135" fmla="*/ 4607170 h 4715614"/>
              <a:gd name="connsiteX136" fmla="*/ 3065622 w 6096000"/>
              <a:gd name="connsiteY136" fmla="*/ 4607170 h 4715614"/>
              <a:gd name="connsiteX137" fmla="*/ 3058393 w 6096000"/>
              <a:gd name="connsiteY137" fmla="*/ 4608615 h 4715614"/>
              <a:gd name="connsiteX138" fmla="*/ 3035258 w 6096000"/>
              <a:gd name="connsiteY138" fmla="*/ 4591274 h 4715614"/>
              <a:gd name="connsiteX139" fmla="*/ 3051164 w 6096000"/>
              <a:gd name="connsiteY139" fmla="*/ 4560927 h 4715614"/>
              <a:gd name="connsiteX140" fmla="*/ 3059840 w 6096000"/>
              <a:gd name="connsiteY140" fmla="*/ 4559482 h 4715614"/>
              <a:gd name="connsiteX141" fmla="*/ 1635592 w 6096000"/>
              <a:gd name="connsiteY141" fmla="*/ 4551840 h 4715614"/>
              <a:gd name="connsiteX142" fmla="*/ 1649846 w 6096000"/>
              <a:gd name="connsiteY142" fmla="*/ 4563486 h 4715614"/>
              <a:gd name="connsiteX143" fmla="*/ 1651273 w 6096000"/>
              <a:gd name="connsiteY143" fmla="*/ 4582411 h 4715614"/>
              <a:gd name="connsiteX144" fmla="*/ 1629890 w 6096000"/>
              <a:gd name="connsiteY144" fmla="*/ 4599880 h 4715614"/>
              <a:gd name="connsiteX145" fmla="*/ 1621338 w 6096000"/>
              <a:gd name="connsiteY145" fmla="*/ 4598424 h 4715614"/>
              <a:gd name="connsiteX146" fmla="*/ 1607083 w 6096000"/>
              <a:gd name="connsiteY146" fmla="*/ 4585322 h 4715614"/>
              <a:gd name="connsiteX147" fmla="*/ 1605657 w 6096000"/>
              <a:gd name="connsiteY147" fmla="*/ 4566398 h 4715614"/>
              <a:gd name="connsiteX148" fmla="*/ 1635592 w 6096000"/>
              <a:gd name="connsiteY148" fmla="*/ 4551840 h 4715614"/>
              <a:gd name="connsiteX149" fmla="*/ 6063306 w 6096000"/>
              <a:gd name="connsiteY149" fmla="*/ 4550748 h 4715614"/>
              <a:gd name="connsiteX150" fmla="*/ 6064741 w 6096000"/>
              <a:gd name="connsiteY150" fmla="*/ 4550748 h 4715614"/>
              <a:gd name="connsiteX151" fmla="*/ 6089135 w 6096000"/>
              <a:gd name="connsiteY151" fmla="*/ 4573869 h 4715614"/>
              <a:gd name="connsiteX152" fmla="*/ 6066176 w 6096000"/>
              <a:gd name="connsiteY152" fmla="*/ 4599880 h 4715614"/>
              <a:gd name="connsiteX153" fmla="*/ 6064741 w 6096000"/>
              <a:gd name="connsiteY153" fmla="*/ 4599880 h 4715614"/>
              <a:gd name="connsiteX154" fmla="*/ 6063306 w 6096000"/>
              <a:gd name="connsiteY154" fmla="*/ 4599880 h 4715614"/>
              <a:gd name="connsiteX155" fmla="*/ 6040346 w 6096000"/>
              <a:gd name="connsiteY155" fmla="*/ 4575314 h 4715614"/>
              <a:gd name="connsiteX156" fmla="*/ 6046086 w 6096000"/>
              <a:gd name="connsiteY156" fmla="*/ 4559418 h 4715614"/>
              <a:gd name="connsiteX157" fmla="*/ 6063306 w 6096000"/>
              <a:gd name="connsiteY157" fmla="*/ 4550748 h 4715614"/>
              <a:gd name="connsiteX158" fmla="*/ 5943376 w 6096000"/>
              <a:gd name="connsiteY158" fmla="*/ 4550748 h 4715614"/>
              <a:gd name="connsiteX159" fmla="*/ 5944821 w 6096000"/>
              <a:gd name="connsiteY159" fmla="*/ 4557973 h 4715614"/>
              <a:gd name="connsiteX160" fmla="*/ 5944821 w 6096000"/>
              <a:gd name="connsiteY160" fmla="*/ 4550748 h 4715614"/>
              <a:gd name="connsiteX161" fmla="*/ 5967942 w 6096000"/>
              <a:gd name="connsiteY161" fmla="*/ 4576759 h 4715614"/>
              <a:gd name="connsiteX162" fmla="*/ 5944821 w 6096000"/>
              <a:gd name="connsiteY162" fmla="*/ 4599880 h 4715614"/>
              <a:gd name="connsiteX163" fmla="*/ 5943376 w 6096000"/>
              <a:gd name="connsiteY163" fmla="*/ 4599880 h 4715614"/>
              <a:gd name="connsiteX164" fmla="*/ 5918810 w 6096000"/>
              <a:gd name="connsiteY164" fmla="*/ 4575314 h 4715614"/>
              <a:gd name="connsiteX165" fmla="*/ 5943376 w 6096000"/>
              <a:gd name="connsiteY165" fmla="*/ 4550748 h 4715614"/>
              <a:gd name="connsiteX166" fmla="*/ 2415502 w 6096000"/>
              <a:gd name="connsiteY166" fmla="*/ 4550748 h 4715614"/>
              <a:gd name="connsiteX167" fmla="*/ 2416937 w 6096000"/>
              <a:gd name="connsiteY167" fmla="*/ 4550748 h 4715614"/>
              <a:gd name="connsiteX168" fmla="*/ 2441332 w 6096000"/>
              <a:gd name="connsiteY168" fmla="*/ 4575314 h 4715614"/>
              <a:gd name="connsiteX169" fmla="*/ 2418372 w 6096000"/>
              <a:gd name="connsiteY169" fmla="*/ 4599880 h 4715614"/>
              <a:gd name="connsiteX170" fmla="*/ 2416937 w 6096000"/>
              <a:gd name="connsiteY170" fmla="*/ 4599880 h 4715614"/>
              <a:gd name="connsiteX171" fmla="*/ 2415502 w 6096000"/>
              <a:gd name="connsiteY171" fmla="*/ 4599880 h 4715614"/>
              <a:gd name="connsiteX172" fmla="*/ 2392543 w 6096000"/>
              <a:gd name="connsiteY172" fmla="*/ 4575314 h 4715614"/>
              <a:gd name="connsiteX173" fmla="*/ 2415502 w 6096000"/>
              <a:gd name="connsiteY173" fmla="*/ 4550748 h 4715614"/>
              <a:gd name="connsiteX174" fmla="*/ 2295572 w 6096000"/>
              <a:gd name="connsiteY174" fmla="*/ 4550748 h 4715614"/>
              <a:gd name="connsiteX175" fmla="*/ 2297018 w 6096000"/>
              <a:gd name="connsiteY175" fmla="*/ 4556528 h 4715614"/>
              <a:gd name="connsiteX176" fmla="*/ 2297018 w 6096000"/>
              <a:gd name="connsiteY176" fmla="*/ 4550748 h 4715614"/>
              <a:gd name="connsiteX177" fmla="*/ 2314359 w 6096000"/>
              <a:gd name="connsiteY177" fmla="*/ 4559418 h 4715614"/>
              <a:gd name="connsiteX178" fmla="*/ 2320139 w 6096000"/>
              <a:gd name="connsiteY178" fmla="*/ 4575314 h 4715614"/>
              <a:gd name="connsiteX179" fmla="*/ 2295572 w 6096000"/>
              <a:gd name="connsiteY179" fmla="*/ 4599880 h 4715614"/>
              <a:gd name="connsiteX180" fmla="*/ 2271006 w 6096000"/>
              <a:gd name="connsiteY180" fmla="*/ 4573869 h 4715614"/>
              <a:gd name="connsiteX181" fmla="*/ 2295572 w 6096000"/>
              <a:gd name="connsiteY181" fmla="*/ 4550748 h 4715614"/>
              <a:gd name="connsiteX182" fmla="*/ 5822012 w 6096000"/>
              <a:gd name="connsiteY182" fmla="*/ 4545289 h 4715614"/>
              <a:gd name="connsiteX183" fmla="*/ 5823446 w 6096000"/>
              <a:gd name="connsiteY183" fmla="*/ 4545289 h 4715614"/>
              <a:gd name="connsiteX184" fmla="*/ 5842101 w 6096000"/>
              <a:gd name="connsiteY184" fmla="*/ 4553825 h 4715614"/>
              <a:gd name="connsiteX185" fmla="*/ 5847841 w 6096000"/>
              <a:gd name="connsiteY185" fmla="*/ 4570897 h 4715614"/>
              <a:gd name="connsiteX186" fmla="*/ 5823446 w 6096000"/>
              <a:gd name="connsiteY186" fmla="*/ 4592238 h 4715614"/>
              <a:gd name="connsiteX187" fmla="*/ 5819142 w 6096000"/>
              <a:gd name="connsiteY187" fmla="*/ 4592238 h 4715614"/>
              <a:gd name="connsiteX188" fmla="*/ 5797617 w 6096000"/>
              <a:gd name="connsiteY188" fmla="*/ 4566629 h 4715614"/>
              <a:gd name="connsiteX189" fmla="*/ 5822012 w 6096000"/>
              <a:gd name="connsiteY189" fmla="*/ 4545289 h 4715614"/>
              <a:gd name="connsiteX190" fmla="*/ 2534294 w 6096000"/>
              <a:gd name="connsiteY190" fmla="*/ 4545289 h 4715614"/>
              <a:gd name="connsiteX191" fmla="*/ 2538692 w 6096000"/>
              <a:gd name="connsiteY191" fmla="*/ 4545289 h 4715614"/>
              <a:gd name="connsiteX192" fmla="*/ 2562151 w 6096000"/>
              <a:gd name="connsiteY192" fmla="*/ 4566629 h 4715614"/>
              <a:gd name="connsiteX193" fmla="*/ 2540158 w 6096000"/>
              <a:gd name="connsiteY193" fmla="*/ 4592238 h 4715614"/>
              <a:gd name="connsiteX194" fmla="*/ 2537226 w 6096000"/>
              <a:gd name="connsiteY194" fmla="*/ 4592238 h 4715614"/>
              <a:gd name="connsiteX195" fmla="*/ 2512300 w 6096000"/>
              <a:gd name="connsiteY195" fmla="*/ 4570897 h 4715614"/>
              <a:gd name="connsiteX196" fmla="*/ 2518166 w 6096000"/>
              <a:gd name="connsiteY196" fmla="*/ 4553825 h 4715614"/>
              <a:gd name="connsiteX197" fmla="*/ 2534294 w 6096000"/>
              <a:gd name="connsiteY197" fmla="*/ 4545289 h 4715614"/>
              <a:gd name="connsiteX198" fmla="*/ 2175113 w 6096000"/>
              <a:gd name="connsiteY198" fmla="*/ 4544550 h 4715614"/>
              <a:gd name="connsiteX199" fmla="*/ 2200038 w 6096000"/>
              <a:gd name="connsiteY199" fmla="*/ 4570561 h 4715614"/>
              <a:gd name="connsiteX200" fmla="*/ 2175113 w 6096000"/>
              <a:gd name="connsiteY200" fmla="*/ 4592238 h 4715614"/>
              <a:gd name="connsiteX201" fmla="*/ 2170714 w 6096000"/>
              <a:gd name="connsiteY201" fmla="*/ 4592238 h 4715614"/>
              <a:gd name="connsiteX202" fmla="*/ 2148723 w 6096000"/>
              <a:gd name="connsiteY202" fmla="*/ 4566226 h 4715614"/>
              <a:gd name="connsiteX203" fmla="*/ 2175113 w 6096000"/>
              <a:gd name="connsiteY203" fmla="*/ 4544550 h 4715614"/>
              <a:gd name="connsiteX204" fmla="*/ 2654603 w 6096000"/>
              <a:gd name="connsiteY204" fmla="*/ 4532187 h 4715614"/>
              <a:gd name="connsiteX205" fmla="*/ 2658970 w 6096000"/>
              <a:gd name="connsiteY205" fmla="*/ 4532187 h 4715614"/>
              <a:gd name="connsiteX206" fmla="*/ 2682262 w 6096000"/>
              <a:gd name="connsiteY206" fmla="*/ 4552105 h 4715614"/>
              <a:gd name="connsiteX207" fmla="*/ 2677895 w 6096000"/>
              <a:gd name="connsiteY207" fmla="*/ 4570600 h 4715614"/>
              <a:gd name="connsiteX208" fmla="*/ 2661882 w 6096000"/>
              <a:gd name="connsiteY208" fmla="*/ 4579136 h 4715614"/>
              <a:gd name="connsiteX209" fmla="*/ 2657514 w 6096000"/>
              <a:gd name="connsiteY209" fmla="*/ 4579136 h 4715614"/>
              <a:gd name="connsiteX210" fmla="*/ 2632767 w 6096000"/>
              <a:gd name="connsiteY210" fmla="*/ 4559218 h 4715614"/>
              <a:gd name="connsiteX211" fmla="*/ 2654603 w 6096000"/>
              <a:gd name="connsiteY211" fmla="*/ 4532187 h 4715614"/>
              <a:gd name="connsiteX212" fmla="*/ 5704780 w 6096000"/>
              <a:gd name="connsiteY212" fmla="*/ 4531448 h 4715614"/>
              <a:gd name="connsiteX213" fmla="*/ 5722000 w 6096000"/>
              <a:gd name="connsiteY213" fmla="*/ 4541564 h 4715614"/>
              <a:gd name="connsiteX214" fmla="*/ 5726305 w 6096000"/>
              <a:gd name="connsiteY214" fmla="*/ 4558904 h 4715614"/>
              <a:gd name="connsiteX215" fmla="*/ 5703346 w 6096000"/>
              <a:gd name="connsiteY215" fmla="*/ 4579136 h 4715614"/>
              <a:gd name="connsiteX216" fmla="*/ 5700476 w 6096000"/>
              <a:gd name="connsiteY216" fmla="*/ 4579136 h 4715614"/>
              <a:gd name="connsiteX217" fmla="*/ 5697606 w 6096000"/>
              <a:gd name="connsiteY217" fmla="*/ 4579136 h 4715614"/>
              <a:gd name="connsiteX218" fmla="*/ 5683256 w 6096000"/>
              <a:gd name="connsiteY218" fmla="*/ 4570465 h 4715614"/>
              <a:gd name="connsiteX219" fmla="*/ 5677516 w 6096000"/>
              <a:gd name="connsiteY219" fmla="*/ 4551680 h 4715614"/>
              <a:gd name="connsiteX220" fmla="*/ 5704780 w 6096000"/>
              <a:gd name="connsiteY220" fmla="*/ 4531448 h 4715614"/>
              <a:gd name="connsiteX221" fmla="*/ 2056447 w 6096000"/>
              <a:gd name="connsiteY221" fmla="*/ 4530346 h 4715614"/>
              <a:gd name="connsiteX222" fmla="*/ 2078136 w 6096000"/>
              <a:gd name="connsiteY222" fmla="*/ 4557611 h 4715614"/>
              <a:gd name="connsiteX223" fmla="*/ 2055002 w 6096000"/>
              <a:gd name="connsiteY223" fmla="*/ 4579135 h 4715614"/>
              <a:gd name="connsiteX224" fmla="*/ 2052110 w 6096000"/>
              <a:gd name="connsiteY224" fmla="*/ 4579135 h 4715614"/>
              <a:gd name="connsiteX225" fmla="*/ 2050664 w 6096000"/>
              <a:gd name="connsiteY225" fmla="*/ 4579135 h 4715614"/>
              <a:gd name="connsiteX226" fmla="*/ 2028974 w 6096000"/>
              <a:gd name="connsiteY226" fmla="*/ 4551871 h 4715614"/>
              <a:gd name="connsiteX227" fmla="*/ 2056447 w 6096000"/>
              <a:gd name="connsiteY227" fmla="*/ 4530346 h 4715614"/>
              <a:gd name="connsiteX228" fmla="*/ 5195530 w 6096000"/>
              <a:gd name="connsiteY228" fmla="*/ 4521300 h 4715614"/>
              <a:gd name="connsiteX229" fmla="*/ 5210184 w 6096000"/>
              <a:gd name="connsiteY229" fmla="*/ 4552089 h 4715614"/>
              <a:gd name="connsiteX230" fmla="*/ 5188203 w 6096000"/>
              <a:gd name="connsiteY230" fmla="*/ 4568218 h 4715614"/>
              <a:gd name="connsiteX231" fmla="*/ 5179412 w 6096000"/>
              <a:gd name="connsiteY231" fmla="*/ 4566751 h 4715614"/>
              <a:gd name="connsiteX232" fmla="*/ 5177946 w 6096000"/>
              <a:gd name="connsiteY232" fmla="*/ 4566751 h 4715614"/>
              <a:gd name="connsiteX233" fmla="*/ 5163292 w 6096000"/>
              <a:gd name="connsiteY233" fmla="*/ 4534496 h 4715614"/>
              <a:gd name="connsiteX234" fmla="*/ 5195530 w 6096000"/>
              <a:gd name="connsiteY234" fmla="*/ 4521300 h 4715614"/>
              <a:gd name="connsiteX235" fmla="*/ 3173586 w 6096000"/>
              <a:gd name="connsiteY235" fmla="*/ 4520176 h 4715614"/>
              <a:gd name="connsiteX236" fmla="*/ 3196879 w 6096000"/>
              <a:gd name="connsiteY236" fmla="*/ 4534734 h 4715614"/>
              <a:gd name="connsiteX237" fmla="*/ 3182321 w 6096000"/>
              <a:gd name="connsiteY237" fmla="*/ 4566761 h 4715614"/>
              <a:gd name="connsiteX238" fmla="*/ 3172130 w 6096000"/>
              <a:gd name="connsiteY238" fmla="*/ 4568217 h 4715614"/>
              <a:gd name="connsiteX239" fmla="*/ 3150294 w 6096000"/>
              <a:gd name="connsiteY239" fmla="*/ 4552204 h 4715614"/>
              <a:gd name="connsiteX240" fmla="*/ 3163396 w 6096000"/>
              <a:gd name="connsiteY240" fmla="*/ 4521632 h 4715614"/>
              <a:gd name="connsiteX241" fmla="*/ 3173586 w 6096000"/>
              <a:gd name="connsiteY241" fmla="*/ 4520176 h 4715614"/>
              <a:gd name="connsiteX242" fmla="*/ 5587258 w 6096000"/>
              <a:gd name="connsiteY242" fmla="*/ 4513220 h 4715614"/>
              <a:gd name="connsiteX243" fmla="*/ 5603271 w 6096000"/>
              <a:gd name="connsiteY243" fmla="*/ 4523265 h 4715614"/>
              <a:gd name="connsiteX244" fmla="*/ 5607638 w 6096000"/>
              <a:gd name="connsiteY244" fmla="*/ 4540485 h 4715614"/>
              <a:gd name="connsiteX245" fmla="*/ 5582890 w 6096000"/>
              <a:gd name="connsiteY245" fmla="*/ 4560574 h 4715614"/>
              <a:gd name="connsiteX246" fmla="*/ 5578524 w 6096000"/>
              <a:gd name="connsiteY246" fmla="*/ 4560574 h 4715614"/>
              <a:gd name="connsiteX247" fmla="*/ 5577068 w 6096000"/>
              <a:gd name="connsiteY247" fmla="*/ 4560574 h 4715614"/>
              <a:gd name="connsiteX248" fmla="*/ 5558142 w 6096000"/>
              <a:gd name="connsiteY248" fmla="*/ 4531875 h 4715614"/>
              <a:gd name="connsiteX249" fmla="*/ 5587258 w 6096000"/>
              <a:gd name="connsiteY249" fmla="*/ 4513220 h 4715614"/>
              <a:gd name="connsiteX250" fmla="*/ 1522867 w 6096000"/>
              <a:gd name="connsiteY250" fmla="*/ 4511473 h 4715614"/>
              <a:gd name="connsiteX251" fmla="*/ 1537621 w 6096000"/>
              <a:gd name="connsiteY251" fmla="*/ 4524669 h 4715614"/>
              <a:gd name="connsiteX252" fmla="*/ 1537621 w 6096000"/>
              <a:gd name="connsiteY252" fmla="*/ 4543729 h 4715614"/>
              <a:gd name="connsiteX253" fmla="*/ 1515490 w 6096000"/>
              <a:gd name="connsiteY253" fmla="*/ 4558391 h 4715614"/>
              <a:gd name="connsiteX254" fmla="*/ 1506637 w 6096000"/>
              <a:gd name="connsiteY254" fmla="*/ 4556924 h 4715614"/>
              <a:gd name="connsiteX255" fmla="*/ 1505161 w 6096000"/>
              <a:gd name="connsiteY255" fmla="*/ 4556924 h 4715614"/>
              <a:gd name="connsiteX256" fmla="*/ 1490408 w 6096000"/>
              <a:gd name="connsiteY256" fmla="*/ 4524669 h 4715614"/>
              <a:gd name="connsiteX257" fmla="*/ 1522867 w 6096000"/>
              <a:gd name="connsiteY257" fmla="*/ 4511473 h 4715614"/>
              <a:gd name="connsiteX258" fmla="*/ 2777438 w 6096000"/>
              <a:gd name="connsiteY258" fmla="*/ 4511442 h 4715614"/>
              <a:gd name="connsiteX259" fmla="*/ 2802020 w 6096000"/>
              <a:gd name="connsiteY259" fmla="*/ 4531673 h 4715614"/>
              <a:gd name="connsiteX260" fmla="*/ 2783223 w 6096000"/>
              <a:gd name="connsiteY260" fmla="*/ 4560574 h 4715614"/>
              <a:gd name="connsiteX261" fmla="*/ 2780331 w 6096000"/>
              <a:gd name="connsiteY261" fmla="*/ 4560574 h 4715614"/>
              <a:gd name="connsiteX262" fmla="*/ 2775993 w 6096000"/>
              <a:gd name="connsiteY262" fmla="*/ 4560574 h 4715614"/>
              <a:gd name="connsiteX263" fmla="*/ 2752858 w 6096000"/>
              <a:gd name="connsiteY263" fmla="*/ 4540343 h 4715614"/>
              <a:gd name="connsiteX264" fmla="*/ 2757196 w 6096000"/>
              <a:gd name="connsiteY264" fmla="*/ 4523002 h 4715614"/>
              <a:gd name="connsiteX265" fmla="*/ 2771655 w 6096000"/>
              <a:gd name="connsiteY265" fmla="*/ 4512887 h 4715614"/>
              <a:gd name="connsiteX266" fmla="*/ 2777438 w 6096000"/>
              <a:gd name="connsiteY266" fmla="*/ 4511442 h 4715614"/>
              <a:gd name="connsiteX267" fmla="*/ 1939238 w 6096000"/>
              <a:gd name="connsiteY267" fmla="*/ 4511099 h 4715614"/>
              <a:gd name="connsiteX268" fmla="*/ 1955143 w 6096000"/>
              <a:gd name="connsiteY268" fmla="*/ 4521362 h 4715614"/>
              <a:gd name="connsiteX269" fmla="*/ 1959480 w 6096000"/>
              <a:gd name="connsiteY269" fmla="*/ 4540423 h 4715614"/>
              <a:gd name="connsiteX270" fmla="*/ 1934900 w 6096000"/>
              <a:gd name="connsiteY270" fmla="*/ 4559483 h 4715614"/>
              <a:gd name="connsiteX271" fmla="*/ 1930563 w 6096000"/>
              <a:gd name="connsiteY271" fmla="*/ 4559483 h 4715614"/>
              <a:gd name="connsiteX272" fmla="*/ 1929116 w 6096000"/>
              <a:gd name="connsiteY272" fmla="*/ 4559483 h 4715614"/>
              <a:gd name="connsiteX273" fmla="*/ 1910319 w 6096000"/>
              <a:gd name="connsiteY273" fmla="*/ 4530159 h 4715614"/>
              <a:gd name="connsiteX274" fmla="*/ 1939238 w 6096000"/>
              <a:gd name="connsiteY274" fmla="*/ 4511099 h 4715614"/>
              <a:gd name="connsiteX275" fmla="*/ 5470356 w 6096000"/>
              <a:gd name="connsiteY275" fmla="*/ 4487016 h 4715614"/>
              <a:gd name="connsiteX276" fmla="*/ 5489032 w 6096000"/>
              <a:gd name="connsiteY276" fmla="*/ 4515716 h 4715614"/>
              <a:gd name="connsiteX277" fmla="*/ 5466045 w 6096000"/>
              <a:gd name="connsiteY277" fmla="*/ 4534370 h 4715614"/>
              <a:gd name="connsiteX278" fmla="*/ 5458862 w 6096000"/>
              <a:gd name="connsiteY278" fmla="*/ 4534370 h 4715614"/>
              <a:gd name="connsiteX279" fmla="*/ 5440186 w 6096000"/>
              <a:gd name="connsiteY279" fmla="*/ 4504236 h 4715614"/>
              <a:gd name="connsiteX280" fmla="*/ 5470356 w 6096000"/>
              <a:gd name="connsiteY280" fmla="*/ 4487016 h 4715614"/>
              <a:gd name="connsiteX281" fmla="*/ 2895710 w 6096000"/>
              <a:gd name="connsiteY281" fmla="*/ 4485238 h 4715614"/>
              <a:gd name="connsiteX282" fmla="*/ 2918846 w 6096000"/>
              <a:gd name="connsiteY282" fmla="*/ 4504024 h 4715614"/>
              <a:gd name="connsiteX283" fmla="*/ 2901494 w 6096000"/>
              <a:gd name="connsiteY283" fmla="*/ 4532925 h 4715614"/>
              <a:gd name="connsiteX284" fmla="*/ 2900048 w 6096000"/>
              <a:gd name="connsiteY284" fmla="*/ 4534370 h 4715614"/>
              <a:gd name="connsiteX285" fmla="*/ 2894265 w 6096000"/>
              <a:gd name="connsiteY285" fmla="*/ 4534370 h 4715614"/>
              <a:gd name="connsiteX286" fmla="*/ 2871129 w 6096000"/>
              <a:gd name="connsiteY286" fmla="*/ 4515585 h 4715614"/>
              <a:gd name="connsiteX287" fmla="*/ 2888480 w 6096000"/>
              <a:gd name="connsiteY287" fmla="*/ 4486683 h 4715614"/>
              <a:gd name="connsiteX288" fmla="*/ 2895710 w 6096000"/>
              <a:gd name="connsiteY288" fmla="*/ 4485238 h 4715614"/>
              <a:gd name="connsiteX289" fmla="*/ 1822121 w 6096000"/>
              <a:gd name="connsiteY289" fmla="*/ 4485238 h 4715614"/>
              <a:gd name="connsiteX290" fmla="*/ 1841171 w 6096000"/>
              <a:gd name="connsiteY290" fmla="*/ 4514353 h 4715614"/>
              <a:gd name="connsiteX291" fmla="*/ 1817725 w 6096000"/>
              <a:gd name="connsiteY291" fmla="*/ 4533278 h 4715614"/>
              <a:gd name="connsiteX292" fmla="*/ 1811864 w 6096000"/>
              <a:gd name="connsiteY292" fmla="*/ 4531822 h 4715614"/>
              <a:gd name="connsiteX293" fmla="*/ 1810398 w 6096000"/>
              <a:gd name="connsiteY293" fmla="*/ 4531822 h 4715614"/>
              <a:gd name="connsiteX294" fmla="*/ 1792815 w 6096000"/>
              <a:gd name="connsiteY294" fmla="*/ 4502707 h 4715614"/>
              <a:gd name="connsiteX295" fmla="*/ 1822121 w 6096000"/>
              <a:gd name="connsiteY295" fmla="*/ 4485238 h 4715614"/>
              <a:gd name="connsiteX296" fmla="*/ 5065545 w 6096000"/>
              <a:gd name="connsiteY296" fmla="*/ 4476140 h 4715614"/>
              <a:gd name="connsiteX297" fmla="*/ 5084288 w 6096000"/>
              <a:gd name="connsiteY297" fmla="*/ 4476868 h 4715614"/>
              <a:gd name="connsiteX298" fmla="*/ 5097390 w 6096000"/>
              <a:gd name="connsiteY298" fmla="*/ 4508894 h 4715614"/>
              <a:gd name="connsiteX299" fmla="*/ 5075553 w 6096000"/>
              <a:gd name="connsiteY299" fmla="*/ 4523452 h 4715614"/>
              <a:gd name="connsiteX300" fmla="*/ 5065364 w 6096000"/>
              <a:gd name="connsiteY300" fmla="*/ 4521996 h 4715614"/>
              <a:gd name="connsiteX301" fmla="*/ 5063907 w 6096000"/>
              <a:gd name="connsiteY301" fmla="*/ 4520541 h 4715614"/>
              <a:gd name="connsiteX302" fmla="*/ 5052262 w 6096000"/>
              <a:gd name="connsiteY302" fmla="*/ 4488514 h 4715614"/>
              <a:gd name="connsiteX303" fmla="*/ 5065545 w 6096000"/>
              <a:gd name="connsiteY303" fmla="*/ 4476140 h 4715614"/>
              <a:gd name="connsiteX304" fmla="*/ 3286577 w 6096000"/>
              <a:gd name="connsiteY304" fmla="*/ 4474319 h 4715614"/>
              <a:gd name="connsiteX305" fmla="*/ 3307993 w 6096000"/>
              <a:gd name="connsiteY305" fmla="*/ 4488770 h 4715614"/>
              <a:gd name="connsiteX306" fmla="*/ 3295144 w 6096000"/>
              <a:gd name="connsiteY306" fmla="*/ 4520562 h 4715614"/>
              <a:gd name="connsiteX307" fmla="*/ 3293716 w 6096000"/>
              <a:gd name="connsiteY307" fmla="*/ 4522007 h 4715614"/>
              <a:gd name="connsiteX308" fmla="*/ 3285149 w 6096000"/>
              <a:gd name="connsiteY308" fmla="*/ 4523452 h 4715614"/>
              <a:gd name="connsiteX309" fmla="*/ 3262304 w 6096000"/>
              <a:gd name="connsiteY309" fmla="*/ 4509002 h 4715614"/>
              <a:gd name="connsiteX310" fmla="*/ 3275154 w 6096000"/>
              <a:gd name="connsiteY310" fmla="*/ 4477209 h 4715614"/>
              <a:gd name="connsiteX311" fmla="*/ 3286577 w 6096000"/>
              <a:gd name="connsiteY311" fmla="*/ 4474319 h 4715614"/>
              <a:gd name="connsiteX312" fmla="*/ 1392993 w 6096000"/>
              <a:gd name="connsiteY312" fmla="*/ 4464130 h 4715614"/>
              <a:gd name="connsiteX313" fmla="*/ 1412464 w 6096000"/>
              <a:gd name="connsiteY313" fmla="*/ 4464857 h 4715614"/>
              <a:gd name="connsiteX314" fmla="*/ 1425566 w 6096000"/>
              <a:gd name="connsiteY314" fmla="*/ 4496884 h 4715614"/>
              <a:gd name="connsiteX315" fmla="*/ 1403730 w 6096000"/>
              <a:gd name="connsiteY315" fmla="*/ 4511442 h 4715614"/>
              <a:gd name="connsiteX316" fmla="*/ 1393538 w 6096000"/>
              <a:gd name="connsiteY316" fmla="*/ 4509986 h 4715614"/>
              <a:gd name="connsiteX317" fmla="*/ 1392083 w 6096000"/>
              <a:gd name="connsiteY317" fmla="*/ 4508530 h 4715614"/>
              <a:gd name="connsiteX318" fmla="*/ 1378981 w 6096000"/>
              <a:gd name="connsiteY318" fmla="*/ 4476503 h 4715614"/>
              <a:gd name="connsiteX319" fmla="*/ 1392993 w 6096000"/>
              <a:gd name="connsiteY319" fmla="*/ 4464130 h 4715614"/>
              <a:gd name="connsiteX320" fmla="*/ 5354334 w 6096000"/>
              <a:gd name="connsiteY320" fmla="*/ 4454667 h 4715614"/>
              <a:gd name="connsiteX321" fmla="*/ 5371804 w 6096000"/>
              <a:gd name="connsiteY321" fmla="*/ 4485238 h 4715614"/>
              <a:gd name="connsiteX322" fmla="*/ 5348510 w 6096000"/>
              <a:gd name="connsiteY322" fmla="*/ 4502707 h 4715614"/>
              <a:gd name="connsiteX323" fmla="*/ 5341232 w 6096000"/>
              <a:gd name="connsiteY323" fmla="*/ 4501251 h 4715614"/>
              <a:gd name="connsiteX324" fmla="*/ 5323763 w 6096000"/>
              <a:gd name="connsiteY324" fmla="*/ 4470680 h 4715614"/>
              <a:gd name="connsiteX325" fmla="*/ 5354334 w 6096000"/>
              <a:gd name="connsiteY325" fmla="*/ 4454667 h 4715614"/>
              <a:gd name="connsiteX326" fmla="*/ 3013278 w 6096000"/>
              <a:gd name="connsiteY326" fmla="*/ 4453575 h 4715614"/>
              <a:gd name="connsiteX327" fmla="*/ 3036724 w 6096000"/>
              <a:gd name="connsiteY327" fmla="*/ 4470916 h 4715614"/>
              <a:gd name="connsiteX328" fmla="*/ 3020605 w 6096000"/>
              <a:gd name="connsiteY328" fmla="*/ 4501263 h 4715614"/>
              <a:gd name="connsiteX329" fmla="*/ 3011813 w 6096000"/>
              <a:gd name="connsiteY329" fmla="*/ 4502708 h 4715614"/>
              <a:gd name="connsiteX330" fmla="*/ 2988367 w 6096000"/>
              <a:gd name="connsiteY330" fmla="*/ 4485367 h 4715614"/>
              <a:gd name="connsiteX331" fmla="*/ 3004486 w 6096000"/>
              <a:gd name="connsiteY331" fmla="*/ 4455020 h 4715614"/>
              <a:gd name="connsiteX332" fmla="*/ 3013278 w 6096000"/>
              <a:gd name="connsiteY332" fmla="*/ 4453575 h 4715614"/>
              <a:gd name="connsiteX333" fmla="*/ 1706168 w 6096000"/>
              <a:gd name="connsiteY333" fmla="*/ 4452392 h 4715614"/>
              <a:gd name="connsiteX334" fmla="*/ 1722181 w 6096000"/>
              <a:gd name="connsiteY334" fmla="*/ 4465221 h 4715614"/>
              <a:gd name="connsiteX335" fmla="*/ 1723636 w 6096000"/>
              <a:gd name="connsiteY335" fmla="*/ 4482326 h 4715614"/>
              <a:gd name="connsiteX336" fmla="*/ 1700344 w 6096000"/>
              <a:gd name="connsiteY336" fmla="*/ 4499432 h 4715614"/>
              <a:gd name="connsiteX337" fmla="*/ 1693065 w 6096000"/>
              <a:gd name="connsiteY337" fmla="*/ 4498007 h 4715614"/>
              <a:gd name="connsiteX338" fmla="*/ 1691610 w 6096000"/>
              <a:gd name="connsiteY338" fmla="*/ 4498007 h 4715614"/>
              <a:gd name="connsiteX339" fmla="*/ 1675596 w 6096000"/>
              <a:gd name="connsiteY339" fmla="*/ 4468072 h 4715614"/>
              <a:gd name="connsiteX340" fmla="*/ 1706168 w 6096000"/>
              <a:gd name="connsiteY340" fmla="*/ 4452392 h 4715614"/>
              <a:gd name="connsiteX341" fmla="*/ 6096000 w 6096000"/>
              <a:gd name="connsiteY341" fmla="*/ 4440641 h 4715614"/>
              <a:gd name="connsiteX342" fmla="*/ 6096000 w 6096000"/>
              <a:gd name="connsiteY342" fmla="*/ 4476701 h 4715614"/>
              <a:gd name="connsiteX343" fmla="*/ 6094844 w 6096000"/>
              <a:gd name="connsiteY343" fmla="*/ 4476222 h 4715614"/>
              <a:gd name="connsiteX344" fmla="*/ 6086952 w 6096000"/>
              <a:gd name="connsiteY344" fmla="*/ 4459419 h 4715614"/>
              <a:gd name="connsiteX345" fmla="*/ 6094126 w 6096000"/>
              <a:gd name="connsiteY345" fmla="*/ 4441693 h 4715614"/>
              <a:gd name="connsiteX346" fmla="*/ 5991416 w 6096000"/>
              <a:gd name="connsiteY346" fmla="*/ 4436105 h 4715614"/>
              <a:gd name="connsiteX347" fmla="*/ 6008758 w 6096000"/>
              <a:gd name="connsiteY347" fmla="*/ 4443331 h 4715614"/>
              <a:gd name="connsiteX348" fmla="*/ 6015983 w 6096000"/>
              <a:gd name="connsiteY348" fmla="*/ 4460671 h 4715614"/>
              <a:gd name="connsiteX349" fmla="*/ 5991416 w 6096000"/>
              <a:gd name="connsiteY349" fmla="*/ 4485238 h 4715614"/>
              <a:gd name="connsiteX350" fmla="*/ 5989972 w 6096000"/>
              <a:gd name="connsiteY350" fmla="*/ 4485238 h 4715614"/>
              <a:gd name="connsiteX351" fmla="*/ 5966850 w 6096000"/>
              <a:gd name="connsiteY351" fmla="*/ 4460671 h 4715614"/>
              <a:gd name="connsiteX352" fmla="*/ 5991416 w 6096000"/>
              <a:gd name="connsiteY352" fmla="*/ 4436105 h 4715614"/>
              <a:gd name="connsiteX353" fmla="*/ 2367280 w 6096000"/>
              <a:gd name="connsiteY353" fmla="*/ 4436105 h 4715614"/>
              <a:gd name="connsiteX354" fmla="*/ 2393292 w 6096000"/>
              <a:gd name="connsiteY354" fmla="*/ 4460671 h 4715614"/>
              <a:gd name="connsiteX355" fmla="*/ 2368726 w 6096000"/>
              <a:gd name="connsiteY355" fmla="*/ 4485238 h 4715614"/>
              <a:gd name="connsiteX356" fmla="*/ 2367280 w 6096000"/>
              <a:gd name="connsiteY356" fmla="*/ 4485238 h 4715614"/>
              <a:gd name="connsiteX357" fmla="*/ 2344158 w 6096000"/>
              <a:gd name="connsiteY357" fmla="*/ 4460671 h 4715614"/>
              <a:gd name="connsiteX358" fmla="*/ 2367280 w 6096000"/>
              <a:gd name="connsiteY358" fmla="*/ 4436105 h 4715614"/>
              <a:gd name="connsiteX359" fmla="*/ 5869490 w 6096000"/>
              <a:gd name="connsiteY359" fmla="*/ 4432830 h 4715614"/>
              <a:gd name="connsiteX360" fmla="*/ 5870956 w 6096000"/>
              <a:gd name="connsiteY360" fmla="*/ 4432830 h 4715614"/>
              <a:gd name="connsiteX361" fmla="*/ 5888551 w 6096000"/>
              <a:gd name="connsiteY361" fmla="*/ 4440109 h 4715614"/>
              <a:gd name="connsiteX362" fmla="*/ 5894416 w 6096000"/>
              <a:gd name="connsiteY362" fmla="*/ 4457578 h 4715614"/>
              <a:gd name="connsiteX363" fmla="*/ 5870956 w 6096000"/>
              <a:gd name="connsiteY363" fmla="*/ 4480870 h 4715614"/>
              <a:gd name="connsiteX364" fmla="*/ 5869490 w 6096000"/>
              <a:gd name="connsiteY364" fmla="*/ 4480870 h 4715614"/>
              <a:gd name="connsiteX365" fmla="*/ 5844566 w 6096000"/>
              <a:gd name="connsiteY365" fmla="*/ 4454667 h 4715614"/>
              <a:gd name="connsiteX366" fmla="*/ 5869490 w 6096000"/>
              <a:gd name="connsiteY366" fmla="*/ 4432830 h 4715614"/>
              <a:gd name="connsiteX367" fmla="*/ 2487719 w 6096000"/>
              <a:gd name="connsiteY367" fmla="*/ 4432830 h 4715614"/>
              <a:gd name="connsiteX368" fmla="*/ 2490651 w 6096000"/>
              <a:gd name="connsiteY368" fmla="*/ 4432830 h 4715614"/>
              <a:gd name="connsiteX369" fmla="*/ 2514110 w 6096000"/>
              <a:gd name="connsiteY369" fmla="*/ 4454667 h 4715614"/>
              <a:gd name="connsiteX370" fmla="*/ 2492117 w 6096000"/>
              <a:gd name="connsiteY370" fmla="*/ 4480870 h 4715614"/>
              <a:gd name="connsiteX371" fmla="*/ 2489185 w 6096000"/>
              <a:gd name="connsiteY371" fmla="*/ 4480870 h 4715614"/>
              <a:gd name="connsiteX372" fmla="*/ 2464260 w 6096000"/>
              <a:gd name="connsiteY372" fmla="*/ 4457578 h 4715614"/>
              <a:gd name="connsiteX373" fmla="*/ 2487719 w 6096000"/>
              <a:gd name="connsiteY373" fmla="*/ 4432830 h 4715614"/>
              <a:gd name="connsiteX374" fmla="*/ 2247361 w 6096000"/>
              <a:gd name="connsiteY374" fmla="*/ 4432830 h 4715614"/>
              <a:gd name="connsiteX375" fmla="*/ 2248795 w 6096000"/>
              <a:gd name="connsiteY375" fmla="*/ 4440216 h 4715614"/>
              <a:gd name="connsiteX376" fmla="*/ 2250230 w 6096000"/>
              <a:gd name="connsiteY376" fmla="*/ 4432830 h 4715614"/>
              <a:gd name="connsiteX377" fmla="*/ 2266016 w 6096000"/>
              <a:gd name="connsiteY377" fmla="*/ 4441693 h 4715614"/>
              <a:gd name="connsiteX378" fmla="*/ 2271755 w 6096000"/>
              <a:gd name="connsiteY378" fmla="*/ 4459419 h 4715614"/>
              <a:gd name="connsiteX379" fmla="*/ 2248795 w 6096000"/>
              <a:gd name="connsiteY379" fmla="*/ 4483054 h 4715614"/>
              <a:gd name="connsiteX380" fmla="*/ 2245926 w 6096000"/>
              <a:gd name="connsiteY380" fmla="*/ 4483054 h 4715614"/>
              <a:gd name="connsiteX381" fmla="*/ 2222967 w 6096000"/>
              <a:gd name="connsiteY381" fmla="*/ 4456465 h 4715614"/>
              <a:gd name="connsiteX382" fmla="*/ 2247361 w 6096000"/>
              <a:gd name="connsiteY382" fmla="*/ 4432830 h 4715614"/>
              <a:gd name="connsiteX383" fmla="*/ 4956544 w 6096000"/>
              <a:gd name="connsiteY383" fmla="*/ 4425097 h 4715614"/>
              <a:gd name="connsiteX384" fmla="*/ 4975468 w 6096000"/>
              <a:gd name="connsiteY384" fmla="*/ 4426522 h 4715614"/>
              <a:gd name="connsiteX385" fmla="*/ 4987114 w 6096000"/>
              <a:gd name="connsiteY385" fmla="*/ 4457882 h 4715614"/>
              <a:gd name="connsiteX386" fmla="*/ 4965278 w 6096000"/>
              <a:gd name="connsiteY386" fmla="*/ 4472137 h 4715614"/>
              <a:gd name="connsiteX387" fmla="*/ 4955088 w 6096000"/>
              <a:gd name="connsiteY387" fmla="*/ 4469286 h 4715614"/>
              <a:gd name="connsiteX388" fmla="*/ 4941986 w 6096000"/>
              <a:gd name="connsiteY388" fmla="*/ 4436501 h 4715614"/>
              <a:gd name="connsiteX389" fmla="*/ 4956544 w 6096000"/>
              <a:gd name="connsiteY389" fmla="*/ 4425097 h 4715614"/>
              <a:gd name="connsiteX390" fmla="*/ 2128856 w 6096000"/>
              <a:gd name="connsiteY390" fmla="*/ 4424448 h 4715614"/>
              <a:gd name="connsiteX391" fmla="*/ 2151664 w 6096000"/>
              <a:gd name="connsiteY391" fmla="*/ 4450459 h 4715614"/>
              <a:gd name="connsiteX392" fmla="*/ 2127431 w 6096000"/>
              <a:gd name="connsiteY392" fmla="*/ 4472136 h 4715614"/>
              <a:gd name="connsiteX393" fmla="*/ 2124579 w 6096000"/>
              <a:gd name="connsiteY393" fmla="*/ 4472136 h 4715614"/>
              <a:gd name="connsiteX394" fmla="*/ 2107474 w 6096000"/>
              <a:gd name="connsiteY394" fmla="*/ 4463465 h 4715614"/>
              <a:gd name="connsiteX395" fmla="*/ 2103199 w 6096000"/>
              <a:gd name="connsiteY395" fmla="*/ 4444679 h 4715614"/>
              <a:gd name="connsiteX396" fmla="*/ 2128856 w 6096000"/>
              <a:gd name="connsiteY396" fmla="*/ 4424448 h 4715614"/>
              <a:gd name="connsiteX397" fmla="*/ 3395046 w 6096000"/>
              <a:gd name="connsiteY397" fmla="*/ 4423004 h 4715614"/>
              <a:gd name="connsiteX398" fmla="*/ 3417027 w 6096000"/>
              <a:gd name="connsiteY398" fmla="*/ 4436009 h 4715614"/>
              <a:gd name="connsiteX399" fmla="*/ 3406769 w 6096000"/>
              <a:gd name="connsiteY399" fmla="*/ 4467802 h 4715614"/>
              <a:gd name="connsiteX400" fmla="*/ 3405303 w 6096000"/>
              <a:gd name="connsiteY400" fmla="*/ 4469247 h 4715614"/>
              <a:gd name="connsiteX401" fmla="*/ 3395046 w 6096000"/>
              <a:gd name="connsiteY401" fmla="*/ 4472137 h 4715614"/>
              <a:gd name="connsiteX402" fmla="*/ 3373065 w 6096000"/>
              <a:gd name="connsiteY402" fmla="*/ 4457686 h 4715614"/>
              <a:gd name="connsiteX403" fmla="*/ 3383322 w 6096000"/>
              <a:gd name="connsiteY403" fmla="*/ 4425894 h 4715614"/>
              <a:gd name="connsiteX404" fmla="*/ 3395046 w 6096000"/>
              <a:gd name="connsiteY404" fmla="*/ 4423004 h 4715614"/>
              <a:gd name="connsiteX405" fmla="*/ 5752487 w 6096000"/>
              <a:gd name="connsiteY405" fmla="*/ 4422255 h 4715614"/>
              <a:gd name="connsiteX406" fmla="*/ 5774324 w 6096000"/>
              <a:gd name="connsiteY406" fmla="*/ 4449519 h 4715614"/>
              <a:gd name="connsiteX407" fmla="*/ 5751032 w 6096000"/>
              <a:gd name="connsiteY407" fmla="*/ 4471044 h 4715614"/>
              <a:gd name="connsiteX408" fmla="*/ 5748120 w 6096000"/>
              <a:gd name="connsiteY408" fmla="*/ 4469609 h 4715614"/>
              <a:gd name="connsiteX409" fmla="*/ 5742297 w 6096000"/>
              <a:gd name="connsiteY409" fmla="*/ 4469609 h 4715614"/>
              <a:gd name="connsiteX410" fmla="*/ 5724828 w 6096000"/>
              <a:gd name="connsiteY410" fmla="*/ 4443779 h 4715614"/>
              <a:gd name="connsiteX411" fmla="*/ 5752487 w 6096000"/>
              <a:gd name="connsiteY411" fmla="*/ 4422255 h 4715614"/>
              <a:gd name="connsiteX412" fmla="*/ 2606198 w 6096000"/>
              <a:gd name="connsiteY412" fmla="*/ 4421912 h 4715614"/>
              <a:gd name="connsiteX413" fmla="*/ 2610565 w 6096000"/>
              <a:gd name="connsiteY413" fmla="*/ 4421912 h 4715614"/>
              <a:gd name="connsiteX414" fmla="*/ 2635313 w 6096000"/>
              <a:gd name="connsiteY414" fmla="*/ 4443588 h 4715614"/>
              <a:gd name="connsiteX415" fmla="*/ 2613477 w 6096000"/>
              <a:gd name="connsiteY415" fmla="*/ 4469599 h 4715614"/>
              <a:gd name="connsiteX416" fmla="*/ 2612021 w 6096000"/>
              <a:gd name="connsiteY416" fmla="*/ 4471044 h 4715614"/>
              <a:gd name="connsiteX417" fmla="*/ 2609110 w 6096000"/>
              <a:gd name="connsiteY417" fmla="*/ 4471044 h 4715614"/>
              <a:gd name="connsiteX418" fmla="*/ 2585817 w 6096000"/>
              <a:gd name="connsiteY418" fmla="*/ 4449368 h 4715614"/>
              <a:gd name="connsiteX419" fmla="*/ 2606198 w 6096000"/>
              <a:gd name="connsiteY419" fmla="*/ 4421912 h 4715614"/>
              <a:gd name="connsiteX420" fmla="*/ 5241994 w 6096000"/>
              <a:gd name="connsiteY420" fmla="*/ 4416362 h 4715614"/>
              <a:gd name="connsiteX421" fmla="*/ 5256453 w 6096000"/>
              <a:gd name="connsiteY421" fmla="*/ 4429191 h 4715614"/>
              <a:gd name="connsiteX422" fmla="*/ 5256453 w 6096000"/>
              <a:gd name="connsiteY422" fmla="*/ 4447722 h 4715614"/>
              <a:gd name="connsiteX423" fmla="*/ 5234764 w 6096000"/>
              <a:gd name="connsiteY423" fmla="*/ 4463402 h 4715614"/>
              <a:gd name="connsiteX424" fmla="*/ 5226088 w 6096000"/>
              <a:gd name="connsiteY424" fmla="*/ 4461977 h 4715614"/>
              <a:gd name="connsiteX425" fmla="*/ 5224642 w 6096000"/>
              <a:gd name="connsiteY425" fmla="*/ 4460551 h 4715614"/>
              <a:gd name="connsiteX426" fmla="*/ 5210183 w 6096000"/>
              <a:gd name="connsiteY426" fmla="*/ 4430617 h 4715614"/>
              <a:gd name="connsiteX427" fmla="*/ 5241994 w 6096000"/>
              <a:gd name="connsiteY427" fmla="*/ 4416362 h 4715614"/>
              <a:gd name="connsiteX428" fmla="*/ 3127916 w 6096000"/>
              <a:gd name="connsiteY428" fmla="*/ 4414269 h 4715614"/>
              <a:gd name="connsiteX429" fmla="*/ 3151051 w 6096000"/>
              <a:gd name="connsiteY429" fmla="*/ 4430165 h 4715614"/>
              <a:gd name="connsiteX430" fmla="*/ 3136591 w 6096000"/>
              <a:gd name="connsiteY430" fmla="*/ 4460512 h 4715614"/>
              <a:gd name="connsiteX431" fmla="*/ 3135146 w 6096000"/>
              <a:gd name="connsiteY431" fmla="*/ 4461957 h 4715614"/>
              <a:gd name="connsiteX432" fmla="*/ 3126470 w 6096000"/>
              <a:gd name="connsiteY432" fmla="*/ 4463402 h 4715614"/>
              <a:gd name="connsiteX433" fmla="*/ 3103335 w 6096000"/>
              <a:gd name="connsiteY433" fmla="*/ 4447506 h 4715614"/>
              <a:gd name="connsiteX434" fmla="*/ 3104780 w 6096000"/>
              <a:gd name="connsiteY434" fmla="*/ 4428720 h 4715614"/>
              <a:gd name="connsiteX435" fmla="*/ 3117795 w 6096000"/>
              <a:gd name="connsiteY435" fmla="*/ 4415714 h 4715614"/>
              <a:gd name="connsiteX436" fmla="*/ 3127916 w 6096000"/>
              <a:gd name="connsiteY436" fmla="*/ 4414269 h 4715614"/>
              <a:gd name="connsiteX437" fmla="*/ 1593482 w 6096000"/>
              <a:gd name="connsiteY437" fmla="*/ 4413177 h 4715614"/>
              <a:gd name="connsiteX438" fmla="*/ 1609387 w 6096000"/>
              <a:gd name="connsiteY438" fmla="*/ 4445204 h 4715614"/>
              <a:gd name="connsiteX439" fmla="*/ 1586252 w 6096000"/>
              <a:gd name="connsiteY439" fmla="*/ 4461218 h 4715614"/>
              <a:gd name="connsiteX440" fmla="*/ 1577576 w 6096000"/>
              <a:gd name="connsiteY440" fmla="*/ 4459762 h 4715614"/>
              <a:gd name="connsiteX441" fmla="*/ 1576131 w 6096000"/>
              <a:gd name="connsiteY441" fmla="*/ 4458306 h 4715614"/>
              <a:gd name="connsiteX442" fmla="*/ 1563117 w 6096000"/>
              <a:gd name="connsiteY442" fmla="*/ 4446660 h 4715614"/>
              <a:gd name="connsiteX443" fmla="*/ 1563117 w 6096000"/>
              <a:gd name="connsiteY443" fmla="*/ 4427735 h 4715614"/>
              <a:gd name="connsiteX444" fmla="*/ 1593482 w 6096000"/>
              <a:gd name="connsiteY444" fmla="*/ 4413177 h 4715614"/>
              <a:gd name="connsiteX445" fmla="*/ 1285758 w 6096000"/>
              <a:gd name="connsiteY445" fmla="*/ 4411995 h 4715614"/>
              <a:gd name="connsiteX446" fmla="*/ 1304270 w 6096000"/>
              <a:gd name="connsiteY446" fmla="*/ 4413420 h 4715614"/>
              <a:gd name="connsiteX447" fmla="*/ 1317465 w 6096000"/>
              <a:gd name="connsiteY447" fmla="*/ 4427674 h 4715614"/>
              <a:gd name="connsiteX448" fmla="*/ 1315999 w 6096000"/>
              <a:gd name="connsiteY448" fmla="*/ 4446206 h 4715614"/>
              <a:gd name="connsiteX449" fmla="*/ 1294006 w 6096000"/>
              <a:gd name="connsiteY449" fmla="*/ 4459035 h 4715614"/>
              <a:gd name="connsiteX450" fmla="*/ 1282276 w 6096000"/>
              <a:gd name="connsiteY450" fmla="*/ 4456184 h 4715614"/>
              <a:gd name="connsiteX451" fmla="*/ 1280811 w 6096000"/>
              <a:gd name="connsiteY451" fmla="*/ 4454758 h 4715614"/>
              <a:gd name="connsiteX452" fmla="*/ 1269081 w 6096000"/>
              <a:gd name="connsiteY452" fmla="*/ 4441929 h 4715614"/>
              <a:gd name="connsiteX453" fmla="*/ 1270547 w 6096000"/>
              <a:gd name="connsiteY453" fmla="*/ 4423399 h 4715614"/>
              <a:gd name="connsiteX454" fmla="*/ 1285758 w 6096000"/>
              <a:gd name="connsiteY454" fmla="*/ 4411995 h 4715614"/>
              <a:gd name="connsiteX455" fmla="*/ 2010180 w 6096000"/>
              <a:gd name="connsiteY455" fmla="*/ 4407312 h 4715614"/>
              <a:gd name="connsiteX456" fmla="*/ 2027285 w 6096000"/>
              <a:gd name="connsiteY456" fmla="*/ 4417357 h 4715614"/>
              <a:gd name="connsiteX457" fmla="*/ 2031562 w 6096000"/>
              <a:gd name="connsiteY457" fmla="*/ 4436012 h 4715614"/>
              <a:gd name="connsiteX458" fmla="*/ 2008755 w 6096000"/>
              <a:gd name="connsiteY458" fmla="*/ 4454667 h 4715614"/>
              <a:gd name="connsiteX459" fmla="*/ 2004479 w 6096000"/>
              <a:gd name="connsiteY459" fmla="*/ 4454667 h 4715614"/>
              <a:gd name="connsiteX460" fmla="*/ 1983097 w 6096000"/>
              <a:gd name="connsiteY460" fmla="*/ 4427402 h 4715614"/>
              <a:gd name="connsiteX461" fmla="*/ 2010180 w 6096000"/>
              <a:gd name="connsiteY461" fmla="*/ 4407312 h 4715614"/>
              <a:gd name="connsiteX462" fmla="*/ 2724843 w 6096000"/>
              <a:gd name="connsiteY462" fmla="*/ 4404442 h 4715614"/>
              <a:gd name="connsiteX463" fmla="*/ 2730666 w 6096000"/>
              <a:gd name="connsiteY463" fmla="*/ 4404442 h 4715614"/>
              <a:gd name="connsiteX464" fmla="*/ 2753959 w 6096000"/>
              <a:gd name="connsiteY464" fmla="*/ 4424823 h 4715614"/>
              <a:gd name="connsiteX465" fmla="*/ 2735034 w 6096000"/>
              <a:gd name="connsiteY465" fmla="*/ 4452483 h 4715614"/>
              <a:gd name="connsiteX466" fmla="*/ 2729211 w 6096000"/>
              <a:gd name="connsiteY466" fmla="*/ 4452483 h 4715614"/>
              <a:gd name="connsiteX467" fmla="*/ 2704462 w 6096000"/>
              <a:gd name="connsiteY467" fmla="*/ 4433558 h 4715614"/>
              <a:gd name="connsiteX468" fmla="*/ 2708830 w 6096000"/>
              <a:gd name="connsiteY468" fmla="*/ 4414633 h 4715614"/>
              <a:gd name="connsiteX469" fmla="*/ 2724843 w 6096000"/>
              <a:gd name="connsiteY469" fmla="*/ 4404442 h 4715614"/>
              <a:gd name="connsiteX470" fmla="*/ 5633478 w 6096000"/>
              <a:gd name="connsiteY470" fmla="*/ 4404099 h 4715614"/>
              <a:gd name="connsiteX471" fmla="*/ 5653859 w 6096000"/>
              <a:gd name="connsiteY471" fmla="*/ 4433423 h 4715614"/>
              <a:gd name="connsiteX472" fmla="*/ 5630566 w 6096000"/>
              <a:gd name="connsiteY472" fmla="*/ 4452483 h 4715614"/>
              <a:gd name="connsiteX473" fmla="*/ 5626200 w 6096000"/>
              <a:gd name="connsiteY473" fmla="*/ 4452483 h 4715614"/>
              <a:gd name="connsiteX474" fmla="*/ 5624744 w 6096000"/>
              <a:gd name="connsiteY474" fmla="*/ 4452483 h 4715614"/>
              <a:gd name="connsiteX475" fmla="*/ 5608730 w 6096000"/>
              <a:gd name="connsiteY475" fmla="*/ 4442220 h 4715614"/>
              <a:gd name="connsiteX476" fmla="*/ 5605818 w 6096000"/>
              <a:gd name="connsiteY476" fmla="*/ 4424626 h 4715614"/>
              <a:gd name="connsiteX477" fmla="*/ 5633478 w 6096000"/>
              <a:gd name="connsiteY477" fmla="*/ 4404099 h 4715614"/>
              <a:gd name="connsiteX478" fmla="*/ 1893233 w 6096000"/>
              <a:gd name="connsiteY478" fmla="*/ 4384384 h 4715614"/>
              <a:gd name="connsiteX479" fmla="*/ 1910703 w 6096000"/>
              <a:gd name="connsiteY479" fmla="*/ 4394428 h 4715614"/>
              <a:gd name="connsiteX480" fmla="*/ 1913615 w 6096000"/>
              <a:gd name="connsiteY480" fmla="*/ 4413083 h 4715614"/>
              <a:gd name="connsiteX481" fmla="*/ 1890322 w 6096000"/>
              <a:gd name="connsiteY481" fmla="*/ 4431738 h 4715614"/>
              <a:gd name="connsiteX482" fmla="*/ 1884499 w 6096000"/>
              <a:gd name="connsiteY482" fmla="*/ 4431738 h 4715614"/>
              <a:gd name="connsiteX483" fmla="*/ 1867029 w 6096000"/>
              <a:gd name="connsiteY483" fmla="*/ 4420258 h 4715614"/>
              <a:gd name="connsiteX484" fmla="*/ 1864117 w 6096000"/>
              <a:gd name="connsiteY484" fmla="*/ 4401603 h 4715614"/>
              <a:gd name="connsiteX485" fmla="*/ 1893233 w 6096000"/>
              <a:gd name="connsiteY485" fmla="*/ 4384384 h 4715614"/>
              <a:gd name="connsiteX486" fmla="*/ 5516072 w 6096000"/>
              <a:gd name="connsiteY486" fmla="*/ 4380016 h 4715614"/>
              <a:gd name="connsiteX487" fmla="*/ 5534870 w 6096000"/>
              <a:gd name="connsiteY487" fmla="*/ 4408716 h 4715614"/>
              <a:gd name="connsiteX488" fmla="*/ 5511734 w 6096000"/>
              <a:gd name="connsiteY488" fmla="*/ 4427370 h 4715614"/>
              <a:gd name="connsiteX489" fmla="*/ 5505951 w 6096000"/>
              <a:gd name="connsiteY489" fmla="*/ 4427370 h 4715614"/>
              <a:gd name="connsiteX490" fmla="*/ 5487154 w 6096000"/>
              <a:gd name="connsiteY490" fmla="*/ 4398671 h 4715614"/>
              <a:gd name="connsiteX491" fmla="*/ 5516072 w 6096000"/>
              <a:gd name="connsiteY491" fmla="*/ 4380016 h 4715614"/>
              <a:gd name="connsiteX492" fmla="*/ 2842178 w 6096000"/>
              <a:gd name="connsiteY492" fmla="*/ 4379330 h 4715614"/>
              <a:gd name="connsiteX493" fmla="*/ 2849504 w 6096000"/>
              <a:gd name="connsiteY493" fmla="*/ 4379330 h 4715614"/>
              <a:gd name="connsiteX494" fmla="*/ 2872950 w 6096000"/>
              <a:gd name="connsiteY494" fmla="*/ 4398255 h 4715614"/>
              <a:gd name="connsiteX495" fmla="*/ 2855365 w 6096000"/>
              <a:gd name="connsiteY495" fmla="*/ 4427370 h 4715614"/>
              <a:gd name="connsiteX496" fmla="*/ 2852435 w 6096000"/>
              <a:gd name="connsiteY496" fmla="*/ 4427370 h 4715614"/>
              <a:gd name="connsiteX497" fmla="*/ 2848038 w 6096000"/>
              <a:gd name="connsiteY497" fmla="*/ 4427370 h 4715614"/>
              <a:gd name="connsiteX498" fmla="*/ 2824592 w 6096000"/>
              <a:gd name="connsiteY498" fmla="*/ 4408445 h 4715614"/>
              <a:gd name="connsiteX499" fmla="*/ 2842178 w 6096000"/>
              <a:gd name="connsiteY499" fmla="*/ 4379330 h 4715614"/>
              <a:gd name="connsiteX500" fmla="*/ 5130272 w 6096000"/>
              <a:gd name="connsiteY500" fmla="*/ 4370596 h 4715614"/>
              <a:gd name="connsiteX501" fmla="*/ 5143286 w 6096000"/>
              <a:gd name="connsiteY501" fmla="*/ 4404079 h 4715614"/>
              <a:gd name="connsiteX502" fmla="*/ 5121597 w 6096000"/>
              <a:gd name="connsiteY502" fmla="*/ 4418636 h 4715614"/>
              <a:gd name="connsiteX503" fmla="*/ 5111476 w 6096000"/>
              <a:gd name="connsiteY503" fmla="*/ 4415725 h 4715614"/>
              <a:gd name="connsiteX504" fmla="*/ 5098462 w 6096000"/>
              <a:gd name="connsiteY504" fmla="*/ 4402623 h 4715614"/>
              <a:gd name="connsiteX505" fmla="*/ 5098462 w 6096000"/>
              <a:gd name="connsiteY505" fmla="*/ 4383698 h 4715614"/>
              <a:gd name="connsiteX506" fmla="*/ 5130272 w 6096000"/>
              <a:gd name="connsiteY506" fmla="*/ 4370596 h 4715614"/>
              <a:gd name="connsiteX507" fmla="*/ 3238544 w 6096000"/>
              <a:gd name="connsiteY507" fmla="*/ 4369504 h 4715614"/>
              <a:gd name="connsiteX508" fmla="*/ 3261680 w 6096000"/>
              <a:gd name="connsiteY508" fmla="*/ 4383954 h 4715614"/>
              <a:gd name="connsiteX509" fmla="*/ 3261680 w 6096000"/>
              <a:gd name="connsiteY509" fmla="*/ 4402741 h 4715614"/>
              <a:gd name="connsiteX510" fmla="*/ 3248666 w 6096000"/>
              <a:gd name="connsiteY510" fmla="*/ 4415747 h 4715614"/>
              <a:gd name="connsiteX511" fmla="*/ 3238544 w 6096000"/>
              <a:gd name="connsiteY511" fmla="*/ 4418636 h 4715614"/>
              <a:gd name="connsiteX512" fmla="*/ 3215409 w 6096000"/>
              <a:gd name="connsiteY512" fmla="*/ 4404186 h 4715614"/>
              <a:gd name="connsiteX513" fmla="*/ 3228422 w 6096000"/>
              <a:gd name="connsiteY513" fmla="*/ 4372394 h 4715614"/>
              <a:gd name="connsiteX514" fmla="*/ 3238544 w 6096000"/>
              <a:gd name="connsiteY514" fmla="*/ 4369504 h 4715614"/>
              <a:gd name="connsiteX515" fmla="*/ 1464508 w 6096000"/>
              <a:gd name="connsiteY515" fmla="*/ 4366956 h 4715614"/>
              <a:gd name="connsiteX516" fmla="*/ 1483433 w 6096000"/>
              <a:gd name="connsiteY516" fmla="*/ 4367685 h 4715614"/>
              <a:gd name="connsiteX517" fmla="*/ 1496536 w 6096000"/>
              <a:gd name="connsiteY517" fmla="*/ 4399711 h 4715614"/>
              <a:gd name="connsiteX518" fmla="*/ 1474700 w 6096000"/>
              <a:gd name="connsiteY518" fmla="*/ 4414269 h 4715614"/>
              <a:gd name="connsiteX519" fmla="*/ 1464508 w 6096000"/>
              <a:gd name="connsiteY519" fmla="*/ 4412813 h 4715614"/>
              <a:gd name="connsiteX520" fmla="*/ 1449950 w 6096000"/>
              <a:gd name="connsiteY520" fmla="*/ 4379331 h 4715614"/>
              <a:gd name="connsiteX521" fmla="*/ 1464508 w 6096000"/>
              <a:gd name="connsiteY521" fmla="*/ 4366956 h 4715614"/>
              <a:gd name="connsiteX522" fmla="*/ 4851000 w 6096000"/>
              <a:gd name="connsiteY522" fmla="*/ 4366411 h 4715614"/>
              <a:gd name="connsiteX523" fmla="*/ 4869926 w 6096000"/>
              <a:gd name="connsiteY523" fmla="*/ 4369140 h 4715614"/>
              <a:gd name="connsiteX524" fmla="*/ 4880116 w 6096000"/>
              <a:gd name="connsiteY524" fmla="*/ 4402623 h 4715614"/>
              <a:gd name="connsiteX525" fmla="*/ 4858278 w 6096000"/>
              <a:gd name="connsiteY525" fmla="*/ 4414269 h 4715614"/>
              <a:gd name="connsiteX526" fmla="*/ 4846632 w 6096000"/>
              <a:gd name="connsiteY526" fmla="*/ 4411358 h 4715614"/>
              <a:gd name="connsiteX527" fmla="*/ 4845176 w 6096000"/>
              <a:gd name="connsiteY527" fmla="*/ 4411358 h 4715614"/>
              <a:gd name="connsiteX528" fmla="*/ 4836442 w 6096000"/>
              <a:gd name="connsiteY528" fmla="*/ 4377875 h 4715614"/>
              <a:gd name="connsiteX529" fmla="*/ 4851000 w 6096000"/>
              <a:gd name="connsiteY529" fmla="*/ 4366411 h 4715614"/>
              <a:gd name="connsiteX530" fmla="*/ 3502227 w 6096000"/>
              <a:gd name="connsiteY530" fmla="*/ 4366229 h 4715614"/>
              <a:gd name="connsiteX531" fmla="*/ 3524062 w 6096000"/>
              <a:gd name="connsiteY531" fmla="*/ 4377875 h 4715614"/>
              <a:gd name="connsiteX532" fmla="*/ 3515328 w 6096000"/>
              <a:gd name="connsiteY532" fmla="*/ 4411358 h 4715614"/>
              <a:gd name="connsiteX533" fmla="*/ 3512416 w 6096000"/>
              <a:gd name="connsiteY533" fmla="*/ 4411358 h 4715614"/>
              <a:gd name="connsiteX534" fmla="*/ 3502227 w 6096000"/>
              <a:gd name="connsiteY534" fmla="*/ 4414269 h 4715614"/>
              <a:gd name="connsiteX535" fmla="*/ 3480389 w 6096000"/>
              <a:gd name="connsiteY535" fmla="*/ 4402623 h 4715614"/>
              <a:gd name="connsiteX536" fmla="*/ 3489125 w 6096000"/>
              <a:gd name="connsiteY536" fmla="*/ 4369140 h 4715614"/>
              <a:gd name="connsiteX537" fmla="*/ 3502227 w 6096000"/>
              <a:gd name="connsiteY537" fmla="*/ 4366229 h 4715614"/>
              <a:gd name="connsiteX538" fmla="*/ 1776909 w 6096000"/>
              <a:gd name="connsiteY538" fmla="*/ 4354127 h 4715614"/>
              <a:gd name="connsiteX539" fmla="*/ 1792815 w 6096000"/>
              <a:gd name="connsiteY539" fmla="*/ 4365531 h 4715614"/>
              <a:gd name="connsiteX540" fmla="*/ 1795706 w 6096000"/>
              <a:gd name="connsiteY540" fmla="*/ 4384062 h 4715614"/>
              <a:gd name="connsiteX541" fmla="*/ 1772571 w 6096000"/>
              <a:gd name="connsiteY541" fmla="*/ 4401167 h 4715614"/>
              <a:gd name="connsiteX542" fmla="*/ 1765342 w 6096000"/>
              <a:gd name="connsiteY542" fmla="*/ 4399742 h 4715614"/>
              <a:gd name="connsiteX543" fmla="*/ 1747990 w 6096000"/>
              <a:gd name="connsiteY543" fmla="*/ 4369807 h 4715614"/>
              <a:gd name="connsiteX544" fmla="*/ 1776909 w 6096000"/>
              <a:gd name="connsiteY544" fmla="*/ 4354127 h 4715614"/>
              <a:gd name="connsiteX545" fmla="*/ 1180997 w 6096000"/>
              <a:gd name="connsiteY545" fmla="*/ 4353949 h 4715614"/>
              <a:gd name="connsiteX546" fmla="*/ 1198829 w 6096000"/>
              <a:gd name="connsiteY546" fmla="*/ 4355552 h 4715614"/>
              <a:gd name="connsiteX547" fmla="*/ 1209021 w 6096000"/>
              <a:gd name="connsiteY547" fmla="*/ 4388338 h 4715614"/>
              <a:gd name="connsiteX548" fmla="*/ 1188640 w 6096000"/>
              <a:gd name="connsiteY548" fmla="*/ 4401167 h 4715614"/>
              <a:gd name="connsiteX549" fmla="*/ 1175538 w 6096000"/>
              <a:gd name="connsiteY549" fmla="*/ 4398316 h 4715614"/>
              <a:gd name="connsiteX550" fmla="*/ 1174082 w 6096000"/>
              <a:gd name="connsiteY550" fmla="*/ 4396891 h 4715614"/>
              <a:gd name="connsiteX551" fmla="*/ 1165347 w 6096000"/>
              <a:gd name="connsiteY551" fmla="*/ 4364106 h 4715614"/>
              <a:gd name="connsiteX552" fmla="*/ 1180997 w 6096000"/>
              <a:gd name="connsiteY552" fmla="*/ 4353949 h 4715614"/>
              <a:gd name="connsiteX553" fmla="*/ 5393109 w 6096000"/>
              <a:gd name="connsiteY553" fmla="*/ 4347667 h 4715614"/>
              <a:gd name="connsiteX554" fmla="*/ 5400338 w 6096000"/>
              <a:gd name="connsiteY554" fmla="*/ 4349112 h 4715614"/>
              <a:gd name="connsiteX555" fmla="*/ 5417690 w 6096000"/>
              <a:gd name="connsiteY555" fmla="*/ 4379459 h 4715614"/>
              <a:gd name="connsiteX556" fmla="*/ 5394554 w 6096000"/>
              <a:gd name="connsiteY556" fmla="*/ 4396800 h 4715614"/>
              <a:gd name="connsiteX557" fmla="*/ 5388770 w 6096000"/>
              <a:gd name="connsiteY557" fmla="*/ 4395355 h 4715614"/>
              <a:gd name="connsiteX558" fmla="*/ 5372865 w 6096000"/>
              <a:gd name="connsiteY558" fmla="*/ 4382349 h 4715614"/>
              <a:gd name="connsiteX559" fmla="*/ 5369974 w 6096000"/>
              <a:gd name="connsiteY559" fmla="*/ 4365009 h 4715614"/>
              <a:gd name="connsiteX560" fmla="*/ 5393109 w 6096000"/>
              <a:gd name="connsiteY560" fmla="*/ 4347667 h 4715614"/>
              <a:gd name="connsiteX561" fmla="*/ 2965587 w 6096000"/>
              <a:gd name="connsiteY561" fmla="*/ 4347667 h 4715614"/>
              <a:gd name="connsiteX562" fmla="*/ 2988723 w 6096000"/>
              <a:gd name="connsiteY562" fmla="*/ 4365009 h 4715614"/>
              <a:gd name="connsiteX563" fmla="*/ 2987277 w 6096000"/>
              <a:gd name="connsiteY563" fmla="*/ 4382349 h 4715614"/>
              <a:gd name="connsiteX564" fmla="*/ 2972817 w 6096000"/>
              <a:gd name="connsiteY564" fmla="*/ 4395355 h 4715614"/>
              <a:gd name="connsiteX565" fmla="*/ 2971370 w 6096000"/>
              <a:gd name="connsiteY565" fmla="*/ 4395355 h 4715614"/>
              <a:gd name="connsiteX566" fmla="*/ 2964141 w 6096000"/>
              <a:gd name="connsiteY566" fmla="*/ 4396800 h 4715614"/>
              <a:gd name="connsiteX567" fmla="*/ 2941006 w 6096000"/>
              <a:gd name="connsiteY567" fmla="*/ 4379459 h 4715614"/>
              <a:gd name="connsiteX568" fmla="*/ 2958358 w 6096000"/>
              <a:gd name="connsiteY568" fmla="*/ 4349112 h 4715614"/>
              <a:gd name="connsiteX569" fmla="*/ 2965587 w 6096000"/>
              <a:gd name="connsiteY569" fmla="*/ 4347667 h 4715614"/>
              <a:gd name="connsiteX570" fmla="*/ 6037632 w 6096000"/>
              <a:gd name="connsiteY570" fmla="*/ 4321463 h 4715614"/>
              <a:gd name="connsiteX571" fmla="*/ 6039098 w 6096000"/>
              <a:gd name="connsiteY571" fmla="*/ 4321463 h 4715614"/>
              <a:gd name="connsiteX572" fmla="*/ 6064024 w 6096000"/>
              <a:gd name="connsiteY572" fmla="*/ 4344756 h 4715614"/>
              <a:gd name="connsiteX573" fmla="*/ 6039098 w 6096000"/>
              <a:gd name="connsiteY573" fmla="*/ 4369504 h 4715614"/>
              <a:gd name="connsiteX574" fmla="*/ 6037632 w 6096000"/>
              <a:gd name="connsiteY574" fmla="*/ 4369504 h 4715614"/>
              <a:gd name="connsiteX575" fmla="*/ 6014174 w 6096000"/>
              <a:gd name="connsiteY575" fmla="*/ 4346211 h 4715614"/>
              <a:gd name="connsiteX576" fmla="*/ 6037632 w 6096000"/>
              <a:gd name="connsiteY576" fmla="*/ 4321463 h 4715614"/>
              <a:gd name="connsiteX577" fmla="*/ 2321777 w 6096000"/>
              <a:gd name="connsiteY577" fmla="*/ 4321463 h 4715614"/>
              <a:gd name="connsiteX578" fmla="*/ 2323222 w 6096000"/>
              <a:gd name="connsiteY578" fmla="*/ 4321463 h 4715614"/>
              <a:gd name="connsiteX579" fmla="*/ 2346343 w 6096000"/>
              <a:gd name="connsiteY579" fmla="*/ 4346211 h 4715614"/>
              <a:gd name="connsiteX580" fmla="*/ 2323222 w 6096000"/>
              <a:gd name="connsiteY580" fmla="*/ 4369504 h 4715614"/>
              <a:gd name="connsiteX581" fmla="*/ 2321777 w 6096000"/>
              <a:gd name="connsiteY581" fmla="*/ 4369504 h 4715614"/>
              <a:gd name="connsiteX582" fmla="*/ 2297211 w 6096000"/>
              <a:gd name="connsiteY582" fmla="*/ 4344756 h 4715614"/>
              <a:gd name="connsiteX583" fmla="*/ 2321777 w 6096000"/>
              <a:gd name="connsiteY583" fmla="*/ 4321463 h 4715614"/>
              <a:gd name="connsiteX584" fmla="*/ 5917531 w 6096000"/>
              <a:gd name="connsiteY584" fmla="*/ 4320371 h 4715614"/>
              <a:gd name="connsiteX585" fmla="*/ 5918997 w 6096000"/>
              <a:gd name="connsiteY585" fmla="*/ 4320371 h 4715614"/>
              <a:gd name="connsiteX586" fmla="*/ 5942456 w 6096000"/>
              <a:gd name="connsiteY586" fmla="*/ 4345119 h 4715614"/>
              <a:gd name="connsiteX587" fmla="*/ 5918997 w 6096000"/>
              <a:gd name="connsiteY587" fmla="*/ 4368412 h 4715614"/>
              <a:gd name="connsiteX588" fmla="*/ 5916065 w 6096000"/>
              <a:gd name="connsiteY588" fmla="*/ 4368412 h 4715614"/>
              <a:gd name="connsiteX589" fmla="*/ 5898470 w 6096000"/>
              <a:gd name="connsiteY589" fmla="*/ 4361133 h 4715614"/>
              <a:gd name="connsiteX590" fmla="*/ 5892606 w 6096000"/>
              <a:gd name="connsiteY590" fmla="*/ 4343664 h 4715614"/>
              <a:gd name="connsiteX591" fmla="*/ 5917531 w 6096000"/>
              <a:gd name="connsiteY591" fmla="*/ 4320371 h 4715614"/>
              <a:gd name="connsiteX592" fmla="*/ 2441706 w 6096000"/>
              <a:gd name="connsiteY592" fmla="*/ 4320371 h 4715614"/>
              <a:gd name="connsiteX593" fmla="*/ 2443140 w 6096000"/>
              <a:gd name="connsiteY593" fmla="*/ 4320371 h 4715614"/>
              <a:gd name="connsiteX594" fmla="*/ 2467536 w 6096000"/>
              <a:gd name="connsiteY594" fmla="*/ 4343664 h 4715614"/>
              <a:gd name="connsiteX595" fmla="*/ 2460361 w 6096000"/>
              <a:gd name="connsiteY595" fmla="*/ 4361133 h 4715614"/>
              <a:gd name="connsiteX596" fmla="*/ 2444576 w 6096000"/>
              <a:gd name="connsiteY596" fmla="*/ 4368412 h 4715614"/>
              <a:gd name="connsiteX597" fmla="*/ 2443140 w 6096000"/>
              <a:gd name="connsiteY597" fmla="*/ 4368412 h 4715614"/>
              <a:gd name="connsiteX598" fmla="*/ 2441706 w 6096000"/>
              <a:gd name="connsiteY598" fmla="*/ 4368412 h 4715614"/>
              <a:gd name="connsiteX599" fmla="*/ 2418747 w 6096000"/>
              <a:gd name="connsiteY599" fmla="*/ 4345119 h 4715614"/>
              <a:gd name="connsiteX600" fmla="*/ 2441706 w 6096000"/>
              <a:gd name="connsiteY600" fmla="*/ 4320371 h 4715614"/>
              <a:gd name="connsiteX601" fmla="*/ 5003370 w 6096000"/>
              <a:gd name="connsiteY601" fmla="*/ 4319901 h 4715614"/>
              <a:gd name="connsiteX602" fmla="*/ 5021444 w 6096000"/>
              <a:gd name="connsiteY602" fmla="*/ 4320614 h 4715614"/>
              <a:gd name="connsiteX603" fmla="*/ 5033012 w 6096000"/>
              <a:gd name="connsiteY603" fmla="*/ 4353400 h 4715614"/>
              <a:gd name="connsiteX604" fmla="*/ 5011322 w 6096000"/>
              <a:gd name="connsiteY604" fmla="*/ 4366229 h 4715614"/>
              <a:gd name="connsiteX605" fmla="*/ 5001201 w 6096000"/>
              <a:gd name="connsiteY605" fmla="*/ 4363378 h 4715614"/>
              <a:gd name="connsiteX606" fmla="*/ 4988188 w 6096000"/>
              <a:gd name="connsiteY606" fmla="*/ 4349123 h 4715614"/>
              <a:gd name="connsiteX607" fmla="*/ 4989633 w 6096000"/>
              <a:gd name="connsiteY607" fmla="*/ 4332018 h 4715614"/>
              <a:gd name="connsiteX608" fmla="*/ 5003370 w 6096000"/>
              <a:gd name="connsiteY608" fmla="*/ 4319901 h 4715614"/>
              <a:gd name="connsiteX609" fmla="*/ 3349174 w 6096000"/>
              <a:gd name="connsiteY609" fmla="*/ 4317096 h 4715614"/>
              <a:gd name="connsiteX610" fmla="*/ 3370863 w 6096000"/>
              <a:gd name="connsiteY610" fmla="*/ 4331547 h 4715614"/>
              <a:gd name="connsiteX611" fmla="*/ 3372309 w 6096000"/>
              <a:gd name="connsiteY611" fmla="*/ 4348888 h 4715614"/>
              <a:gd name="connsiteX612" fmla="*/ 3360740 w 6096000"/>
              <a:gd name="connsiteY612" fmla="*/ 4363339 h 4715614"/>
              <a:gd name="connsiteX613" fmla="*/ 3347727 w 6096000"/>
              <a:gd name="connsiteY613" fmla="*/ 4366229 h 4715614"/>
              <a:gd name="connsiteX614" fmla="*/ 3327484 w 6096000"/>
              <a:gd name="connsiteY614" fmla="*/ 4353223 h 4715614"/>
              <a:gd name="connsiteX615" fmla="*/ 3337607 w 6096000"/>
              <a:gd name="connsiteY615" fmla="*/ 4321431 h 4715614"/>
              <a:gd name="connsiteX616" fmla="*/ 3349174 w 6096000"/>
              <a:gd name="connsiteY616" fmla="*/ 4317096 h 4715614"/>
              <a:gd name="connsiteX617" fmla="*/ 2199850 w 6096000"/>
              <a:gd name="connsiteY617" fmla="*/ 4316004 h 4715614"/>
              <a:gd name="connsiteX618" fmla="*/ 2201318 w 6096000"/>
              <a:gd name="connsiteY618" fmla="*/ 4316004 h 4715614"/>
              <a:gd name="connsiteX619" fmla="*/ 2202783 w 6096000"/>
              <a:gd name="connsiteY619" fmla="*/ 4321827 h 4715614"/>
              <a:gd name="connsiteX620" fmla="*/ 2202783 w 6096000"/>
              <a:gd name="connsiteY620" fmla="*/ 4316004 h 4715614"/>
              <a:gd name="connsiteX621" fmla="*/ 2220378 w 6096000"/>
              <a:gd name="connsiteY621" fmla="*/ 4324738 h 4715614"/>
              <a:gd name="connsiteX622" fmla="*/ 2226242 w 6096000"/>
              <a:gd name="connsiteY622" fmla="*/ 4342208 h 4715614"/>
              <a:gd name="connsiteX623" fmla="*/ 2201318 w 6096000"/>
              <a:gd name="connsiteY623" fmla="*/ 4364044 h 4715614"/>
              <a:gd name="connsiteX624" fmla="*/ 2199850 w 6096000"/>
              <a:gd name="connsiteY624" fmla="*/ 4364044 h 4715614"/>
              <a:gd name="connsiteX625" fmla="*/ 2176392 w 6096000"/>
              <a:gd name="connsiteY625" fmla="*/ 4337840 h 4715614"/>
              <a:gd name="connsiteX626" fmla="*/ 2199850 w 6096000"/>
              <a:gd name="connsiteY626" fmla="*/ 4316004 h 4715614"/>
              <a:gd name="connsiteX627" fmla="*/ 1664199 w 6096000"/>
              <a:gd name="connsiteY627" fmla="*/ 4316004 h 4715614"/>
              <a:gd name="connsiteX628" fmla="*/ 1678549 w 6096000"/>
              <a:gd name="connsiteY628" fmla="*/ 4329106 h 4715614"/>
              <a:gd name="connsiteX629" fmla="*/ 1679984 w 6096000"/>
              <a:gd name="connsiteY629" fmla="*/ 4348031 h 4715614"/>
              <a:gd name="connsiteX630" fmla="*/ 1657025 w 6096000"/>
              <a:gd name="connsiteY630" fmla="*/ 4364044 h 4715614"/>
              <a:gd name="connsiteX631" fmla="*/ 1648414 w 6096000"/>
              <a:gd name="connsiteY631" fmla="*/ 4362588 h 4715614"/>
              <a:gd name="connsiteX632" fmla="*/ 1634064 w 6096000"/>
              <a:gd name="connsiteY632" fmla="*/ 4349486 h 4715614"/>
              <a:gd name="connsiteX633" fmla="*/ 1634064 w 6096000"/>
              <a:gd name="connsiteY633" fmla="*/ 4330562 h 4715614"/>
              <a:gd name="connsiteX634" fmla="*/ 1664199 w 6096000"/>
              <a:gd name="connsiteY634" fmla="*/ 4316004 h 4715614"/>
              <a:gd name="connsiteX635" fmla="*/ 1356390 w 6096000"/>
              <a:gd name="connsiteY635" fmla="*/ 4315786 h 4715614"/>
              <a:gd name="connsiteX636" fmla="*/ 1374951 w 6096000"/>
              <a:gd name="connsiteY636" fmla="*/ 4317775 h 4715614"/>
              <a:gd name="connsiteX637" fmla="*/ 1386372 w 6096000"/>
              <a:gd name="connsiteY637" fmla="*/ 4349585 h 4715614"/>
              <a:gd name="connsiteX638" fmla="*/ 1364955 w 6096000"/>
              <a:gd name="connsiteY638" fmla="*/ 4364045 h 4715614"/>
              <a:gd name="connsiteX639" fmla="*/ 1353534 w 6096000"/>
              <a:gd name="connsiteY639" fmla="*/ 4361153 h 4715614"/>
              <a:gd name="connsiteX640" fmla="*/ 1353534 w 6096000"/>
              <a:gd name="connsiteY640" fmla="*/ 4359707 h 4715614"/>
              <a:gd name="connsiteX641" fmla="*/ 1342111 w 6096000"/>
              <a:gd name="connsiteY641" fmla="*/ 4327897 h 4715614"/>
              <a:gd name="connsiteX642" fmla="*/ 1356390 w 6096000"/>
              <a:gd name="connsiteY642" fmla="*/ 4315786 h 4715614"/>
              <a:gd name="connsiteX643" fmla="*/ 5799072 w 6096000"/>
              <a:gd name="connsiteY643" fmla="*/ 4311990 h 4715614"/>
              <a:gd name="connsiteX644" fmla="*/ 5822364 w 6096000"/>
              <a:gd name="connsiteY644" fmla="*/ 4338001 h 4715614"/>
              <a:gd name="connsiteX645" fmla="*/ 5797616 w 6096000"/>
              <a:gd name="connsiteY645" fmla="*/ 4359678 h 4715614"/>
              <a:gd name="connsiteX646" fmla="*/ 5794705 w 6096000"/>
              <a:gd name="connsiteY646" fmla="*/ 4359678 h 4715614"/>
              <a:gd name="connsiteX647" fmla="*/ 5793249 w 6096000"/>
              <a:gd name="connsiteY647" fmla="*/ 4359678 h 4715614"/>
              <a:gd name="connsiteX648" fmla="*/ 5777236 w 6096000"/>
              <a:gd name="connsiteY648" fmla="*/ 4351007 h 4715614"/>
              <a:gd name="connsiteX649" fmla="*/ 5772868 w 6096000"/>
              <a:gd name="connsiteY649" fmla="*/ 4333666 h 4715614"/>
              <a:gd name="connsiteX650" fmla="*/ 5799072 w 6096000"/>
              <a:gd name="connsiteY650" fmla="*/ 4311990 h 4715614"/>
              <a:gd name="connsiteX651" fmla="*/ 2560221 w 6096000"/>
              <a:gd name="connsiteY651" fmla="*/ 4311636 h 4715614"/>
              <a:gd name="connsiteX652" fmla="*/ 2564496 w 6096000"/>
              <a:gd name="connsiteY652" fmla="*/ 4311636 h 4715614"/>
              <a:gd name="connsiteX653" fmla="*/ 2587304 w 6096000"/>
              <a:gd name="connsiteY653" fmla="*/ 4333473 h 4715614"/>
              <a:gd name="connsiteX654" fmla="*/ 2581602 w 6096000"/>
              <a:gd name="connsiteY654" fmla="*/ 4350942 h 4715614"/>
              <a:gd name="connsiteX655" fmla="*/ 2565922 w 6096000"/>
              <a:gd name="connsiteY655" fmla="*/ 4359677 h 4715614"/>
              <a:gd name="connsiteX656" fmla="*/ 2564496 w 6096000"/>
              <a:gd name="connsiteY656" fmla="*/ 4359677 h 4715614"/>
              <a:gd name="connsiteX657" fmla="*/ 2563070 w 6096000"/>
              <a:gd name="connsiteY657" fmla="*/ 4359677 h 4715614"/>
              <a:gd name="connsiteX658" fmla="*/ 2538838 w 6096000"/>
              <a:gd name="connsiteY658" fmla="*/ 4337840 h 4715614"/>
              <a:gd name="connsiteX659" fmla="*/ 2560221 w 6096000"/>
              <a:gd name="connsiteY659" fmla="*/ 4311636 h 4715614"/>
              <a:gd name="connsiteX660" fmla="*/ 5287982 w 6096000"/>
              <a:gd name="connsiteY660" fmla="*/ 4310545 h 4715614"/>
              <a:gd name="connsiteX661" fmla="*/ 5302332 w 6096000"/>
              <a:gd name="connsiteY661" fmla="*/ 4323647 h 4715614"/>
              <a:gd name="connsiteX662" fmla="*/ 5303766 w 6096000"/>
              <a:gd name="connsiteY662" fmla="*/ 4342572 h 4715614"/>
              <a:gd name="connsiteX663" fmla="*/ 5280807 w 6096000"/>
              <a:gd name="connsiteY663" fmla="*/ 4358586 h 4715614"/>
              <a:gd name="connsiteX664" fmla="*/ 5272197 w 6096000"/>
              <a:gd name="connsiteY664" fmla="*/ 4357130 h 4715614"/>
              <a:gd name="connsiteX665" fmla="*/ 5270762 w 6096000"/>
              <a:gd name="connsiteY665" fmla="*/ 4357130 h 4715614"/>
              <a:gd name="connsiteX666" fmla="*/ 5257847 w 6096000"/>
              <a:gd name="connsiteY666" fmla="*/ 4344028 h 4715614"/>
              <a:gd name="connsiteX667" fmla="*/ 5256412 w 6096000"/>
              <a:gd name="connsiteY667" fmla="*/ 4325103 h 4715614"/>
              <a:gd name="connsiteX668" fmla="*/ 5287982 w 6096000"/>
              <a:gd name="connsiteY668" fmla="*/ 4310545 h 4715614"/>
              <a:gd name="connsiteX669" fmla="*/ 3081332 w 6096000"/>
              <a:gd name="connsiteY669" fmla="*/ 4308361 h 4715614"/>
              <a:gd name="connsiteX670" fmla="*/ 3103324 w 6096000"/>
              <a:gd name="connsiteY670" fmla="*/ 4324611 h 4715614"/>
              <a:gd name="connsiteX671" fmla="*/ 3103324 w 6096000"/>
              <a:gd name="connsiteY671" fmla="*/ 4343814 h 4715614"/>
              <a:gd name="connsiteX672" fmla="*/ 3088664 w 6096000"/>
              <a:gd name="connsiteY672" fmla="*/ 4357108 h 4715614"/>
              <a:gd name="connsiteX673" fmla="*/ 3079865 w 6096000"/>
              <a:gd name="connsiteY673" fmla="*/ 4358586 h 4715614"/>
              <a:gd name="connsiteX674" fmla="*/ 3056406 w 6096000"/>
              <a:gd name="connsiteY674" fmla="*/ 4342336 h 4715614"/>
              <a:gd name="connsiteX675" fmla="*/ 3057872 w 6096000"/>
              <a:gd name="connsiteY675" fmla="*/ 4323133 h 4715614"/>
              <a:gd name="connsiteX676" fmla="*/ 3071070 w 6096000"/>
              <a:gd name="connsiteY676" fmla="*/ 4311316 h 4715614"/>
              <a:gd name="connsiteX677" fmla="*/ 3081332 w 6096000"/>
              <a:gd name="connsiteY677" fmla="*/ 4308361 h 4715614"/>
              <a:gd name="connsiteX678" fmla="*/ 4747866 w 6096000"/>
              <a:gd name="connsiteY678" fmla="*/ 4303994 h 4715614"/>
              <a:gd name="connsiteX679" fmla="*/ 4766664 w 6096000"/>
              <a:gd name="connsiteY679" fmla="*/ 4306905 h 4715614"/>
              <a:gd name="connsiteX680" fmla="*/ 4775340 w 6096000"/>
              <a:gd name="connsiteY680" fmla="*/ 4341844 h 4715614"/>
              <a:gd name="connsiteX681" fmla="*/ 4753651 w 6096000"/>
              <a:gd name="connsiteY681" fmla="*/ 4352035 h 4715614"/>
              <a:gd name="connsiteX682" fmla="*/ 4740637 w 6096000"/>
              <a:gd name="connsiteY682" fmla="*/ 4349123 h 4715614"/>
              <a:gd name="connsiteX683" fmla="*/ 4739191 w 6096000"/>
              <a:gd name="connsiteY683" fmla="*/ 4347667 h 4715614"/>
              <a:gd name="connsiteX684" fmla="*/ 4729070 w 6096000"/>
              <a:gd name="connsiteY684" fmla="*/ 4333109 h 4715614"/>
              <a:gd name="connsiteX685" fmla="*/ 4733407 w 6096000"/>
              <a:gd name="connsiteY685" fmla="*/ 4314185 h 4715614"/>
              <a:gd name="connsiteX686" fmla="*/ 4747866 w 6096000"/>
              <a:gd name="connsiteY686" fmla="*/ 4303994 h 4715614"/>
              <a:gd name="connsiteX687" fmla="*/ 3602892 w 6096000"/>
              <a:gd name="connsiteY687" fmla="*/ 4303867 h 4715614"/>
              <a:gd name="connsiteX688" fmla="*/ 3627089 w 6096000"/>
              <a:gd name="connsiteY688" fmla="*/ 4314440 h 4715614"/>
              <a:gd name="connsiteX689" fmla="*/ 3629980 w 6096000"/>
              <a:gd name="connsiteY689" fmla="*/ 4333238 h 4715614"/>
              <a:gd name="connsiteX690" fmla="*/ 3619859 w 6096000"/>
              <a:gd name="connsiteY690" fmla="*/ 4347697 h 4715614"/>
              <a:gd name="connsiteX691" fmla="*/ 3605399 w 6096000"/>
              <a:gd name="connsiteY691" fmla="*/ 4352035 h 4715614"/>
              <a:gd name="connsiteX692" fmla="*/ 3585156 w 6096000"/>
              <a:gd name="connsiteY692" fmla="*/ 4341913 h 4715614"/>
              <a:gd name="connsiteX693" fmla="*/ 3592386 w 6096000"/>
              <a:gd name="connsiteY693" fmla="*/ 4308657 h 4715614"/>
              <a:gd name="connsiteX694" fmla="*/ 3602892 w 6096000"/>
              <a:gd name="connsiteY694" fmla="*/ 4303867 h 4715614"/>
              <a:gd name="connsiteX695" fmla="*/ 2082849 w 6096000"/>
              <a:gd name="connsiteY695" fmla="*/ 4301093 h 4715614"/>
              <a:gd name="connsiteX696" fmla="*/ 2100317 w 6096000"/>
              <a:gd name="connsiteY696" fmla="*/ 4311357 h 4715614"/>
              <a:gd name="connsiteX697" fmla="*/ 2106140 w 6096000"/>
              <a:gd name="connsiteY697" fmla="*/ 4328950 h 4715614"/>
              <a:gd name="connsiteX698" fmla="*/ 2081392 w 6096000"/>
              <a:gd name="connsiteY698" fmla="*/ 4350943 h 4715614"/>
              <a:gd name="connsiteX699" fmla="*/ 2078480 w 6096000"/>
              <a:gd name="connsiteY699" fmla="*/ 4350943 h 4715614"/>
              <a:gd name="connsiteX700" fmla="*/ 2077025 w 6096000"/>
              <a:gd name="connsiteY700" fmla="*/ 4349477 h 4715614"/>
              <a:gd name="connsiteX701" fmla="*/ 2056644 w 6096000"/>
              <a:gd name="connsiteY701" fmla="*/ 4323086 h 4715614"/>
              <a:gd name="connsiteX702" fmla="*/ 2082849 w 6096000"/>
              <a:gd name="connsiteY702" fmla="*/ 4301093 h 4715614"/>
              <a:gd name="connsiteX703" fmla="*/ 2678466 w 6096000"/>
              <a:gd name="connsiteY703" fmla="*/ 4296351 h 4715614"/>
              <a:gd name="connsiteX704" fmla="*/ 2682804 w 6096000"/>
              <a:gd name="connsiteY704" fmla="*/ 4296351 h 4715614"/>
              <a:gd name="connsiteX705" fmla="*/ 2707385 w 6096000"/>
              <a:gd name="connsiteY705" fmla="*/ 4316269 h 4715614"/>
              <a:gd name="connsiteX706" fmla="*/ 2687142 w 6096000"/>
              <a:gd name="connsiteY706" fmla="*/ 4343300 h 4715614"/>
              <a:gd name="connsiteX707" fmla="*/ 2685695 w 6096000"/>
              <a:gd name="connsiteY707" fmla="*/ 4343300 h 4715614"/>
              <a:gd name="connsiteX708" fmla="*/ 2681358 w 6096000"/>
              <a:gd name="connsiteY708" fmla="*/ 4343300 h 4715614"/>
              <a:gd name="connsiteX709" fmla="*/ 2658223 w 6096000"/>
              <a:gd name="connsiteY709" fmla="*/ 4323382 h 4715614"/>
              <a:gd name="connsiteX710" fmla="*/ 2678466 w 6096000"/>
              <a:gd name="connsiteY710" fmla="*/ 4296351 h 4715614"/>
              <a:gd name="connsiteX711" fmla="*/ 5680584 w 6096000"/>
              <a:gd name="connsiteY711" fmla="*/ 4295612 h 4715614"/>
              <a:gd name="connsiteX712" fmla="*/ 5702274 w 6096000"/>
              <a:gd name="connsiteY712" fmla="*/ 4323069 h 4715614"/>
              <a:gd name="connsiteX713" fmla="*/ 5677692 w 6096000"/>
              <a:gd name="connsiteY713" fmla="*/ 4343300 h 4715614"/>
              <a:gd name="connsiteX714" fmla="*/ 5674800 w 6096000"/>
              <a:gd name="connsiteY714" fmla="*/ 4343300 h 4715614"/>
              <a:gd name="connsiteX715" fmla="*/ 5673354 w 6096000"/>
              <a:gd name="connsiteY715" fmla="*/ 4343300 h 4715614"/>
              <a:gd name="connsiteX716" fmla="*/ 5653112 w 6096000"/>
              <a:gd name="connsiteY716" fmla="*/ 4315844 h 4715614"/>
              <a:gd name="connsiteX717" fmla="*/ 5680584 w 6096000"/>
              <a:gd name="connsiteY717" fmla="*/ 4295612 h 4715614"/>
              <a:gd name="connsiteX718" fmla="*/ 1078980 w 6096000"/>
              <a:gd name="connsiteY718" fmla="*/ 4289254 h 4715614"/>
              <a:gd name="connsiteX719" fmla="*/ 1097117 w 6096000"/>
              <a:gd name="connsiteY719" fmla="*/ 4292712 h 4715614"/>
              <a:gd name="connsiteX720" fmla="*/ 1104300 w 6096000"/>
              <a:gd name="connsiteY720" fmla="*/ 4326195 h 4715614"/>
              <a:gd name="connsiteX721" fmla="*/ 1084187 w 6096000"/>
              <a:gd name="connsiteY721" fmla="*/ 4337841 h 4715614"/>
              <a:gd name="connsiteX722" fmla="*/ 1071258 w 6096000"/>
              <a:gd name="connsiteY722" fmla="*/ 4333474 h 4715614"/>
              <a:gd name="connsiteX723" fmla="*/ 1064075 w 6096000"/>
              <a:gd name="connsiteY723" fmla="*/ 4299991 h 4715614"/>
              <a:gd name="connsiteX724" fmla="*/ 1078980 w 6096000"/>
              <a:gd name="connsiteY724" fmla="*/ 4289254 h 4715614"/>
              <a:gd name="connsiteX725" fmla="*/ 1965416 w 6096000"/>
              <a:gd name="connsiteY725" fmla="*/ 4281752 h 4715614"/>
              <a:gd name="connsiteX726" fmla="*/ 1985373 w 6096000"/>
              <a:gd name="connsiteY726" fmla="*/ 4310451 h 4715614"/>
              <a:gd name="connsiteX727" fmla="*/ 1962565 w 6096000"/>
              <a:gd name="connsiteY727" fmla="*/ 4329106 h 4715614"/>
              <a:gd name="connsiteX728" fmla="*/ 1956863 w 6096000"/>
              <a:gd name="connsiteY728" fmla="*/ 4329106 h 4715614"/>
              <a:gd name="connsiteX729" fmla="*/ 1955437 w 6096000"/>
              <a:gd name="connsiteY729" fmla="*/ 4329106 h 4715614"/>
              <a:gd name="connsiteX730" fmla="*/ 1941183 w 6096000"/>
              <a:gd name="connsiteY730" fmla="*/ 4319061 h 4715614"/>
              <a:gd name="connsiteX731" fmla="*/ 1936906 w 6096000"/>
              <a:gd name="connsiteY731" fmla="*/ 4300407 h 4715614"/>
              <a:gd name="connsiteX732" fmla="*/ 1965416 w 6096000"/>
              <a:gd name="connsiteY732" fmla="*/ 4281752 h 4715614"/>
              <a:gd name="connsiteX733" fmla="*/ 5562667 w 6096000"/>
              <a:gd name="connsiteY733" fmla="*/ 4273017 h 4715614"/>
              <a:gd name="connsiteX734" fmla="*/ 5582910 w 6096000"/>
              <a:gd name="connsiteY734" fmla="*/ 4301717 h 4715614"/>
              <a:gd name="connsiteX735" fmla="*/ 5558329 w 6096000"/>
              <a:gd name="connsiteY735" fmla="*/ 4320371 h 4715614"/>
              <a:gd name="connsiteX736" fmla="*/ 5553992 w 6096000"/>
              <a:gd name="connsiteY736" fmla="*/ 4320371 h 4715614"/>
              <a:gd name="connsiteX737" fmla="*/ 5536640 w 6096000"/>
              <a:gd name="connsiteY737" fmla="*/ 4308892 h 4715614"/>
              <a:gd name="connsiteX738" fmla="*/ 5533748 w 6096000"/>
              <a:gd name="connsiteY738" fmla="*/ 4291672 h 4715614"/>
              <a:gd name="connsiteX739" fmla="*/ 5562667 w 6096000"/>
              <a:gd name="connsiteY739" fmla="*/ 4273017 h 4715614"/>
              <a:gd name="connsiteX740" fmla="*/ 1553175 w 6096000"/>
              <a:gd name="connsiteY740" fmla="*/ 4272362 h 4715614"/>
              <a:gd name="connsiteX741" fmla="*/ 1567524 w 6096000"/>
              <a:gd name="connsiteY741" fmla="*/ 4287024 h 4715614"/>
              <a:gd name="connsiteX742" fmla="*/ 1567524 w 6096000"/>
              <a:gd name="connsiteY742" fmla="*/ 4304618 h 4715614"/>
              <a:gd name="connsiteX743" fmla="*/ 1544564 w 6096000"/>
              <a:gd name="connsiteY743" fmla="*/ 4319280 h 4715614"/>
              <a:gd name="connsiteX744" fmla="*/ 1535955 w 6096000"/>
              <a:gd name="connsiteY744" fmla="*/ 4317813 h 4715614"/>
              <a:gd name="connsiteX745" fmla="*/ 1521606 w 6096000"/>
              <a:gd name="connsiteY745" fmla="*/ 4304618 h 4715614"/>
              <a:gd name="connsiteX746" fmla="*/ 1521606 w 6096000"/>
              <a:gd name="connsiteY746" fmla="*/ 4285558 h 4715614"/>
              <a:gd name="connsiteX747" fmla="*/ 1553175 w 6096000"/>
              <a:gd name="connsiteY747" fmla="*/ 4272362 h 4715614"/>
              <a:gd name="connsiteX748" fmla="*/ 2796030 w 6096000"/>
              <a:gd name="connsiteY748" fmla="*/ 4272331 h 4715614"/>
              <a:gd name="connsiteX749" fmla="*/ 2801812 w 6096000"/>
              <a:gd name="connsiteY749" fmla="*/ 4272331 h 4715614"/>
              <a:gd name="connsiteX750" fmla="*/ 2826393 w 6096000"/>
              <a:gd name="connsiteY750" fmla="*/ 4291256 h 4715614"/>
              <a:gd name="connsiteX751" fmla="*/ 2822056 w 6096000"/>
              <a:gd name="connsiteY751" fmla="*/ 4308725 h 4715614"/>
              <a:gd name="connsiteX752" fmla="*/ 2807596 w 6096000"/>
              <a:gd name="connsiteY752" fmla="*/ 4320371 h 4715614"/>
              <a:gd name="connsiteX753" fmla="*/ 2800368 w 6096000"/>
              <a:gd name="connsiteY753" fmla="*/ 4320371 h 4715614"/>
              <a:gd name="connsiteX754" fmla="*/ 2777232 w 6096000"/>
              <a:gd name="connsiteY754" fmla="*/ 4301446 h 4715614"/>
              <a:gd name="connsiteX755" fmla="*/ 2796030 w 6096000"/>
              <a:gd name="connsiteY755" fmla="*/ 4272331 h 4715614"/>
              <a:gd name="connsiteX756" fmla="*/ 5158518 w 6096000"/>
              <a:gd name="connsiteY756" fmla="*/ 4266401 h 4715614"/>
              <a:gd name="connsiteX757" fmla="*/ 5176366 w 6096000"/>
              <a:gd name="connsiteY757" fmla="*/ 4267114 h 4715614"/>
              <a:gd name="connsiteX758" fmla="*/ 5190644 w 6096000"/>
              <a:gd name="connsiteY758" fmla="*/ 4298474 h 4715614"/>
              <a:gd name="connsiteX759" fmla="*/ 5167800 w 6096000"/>
              <a:gd name="connsiteY759" fmla="*/ 4312729 h 4715614"/>
              <a:gd name="connsiteX760" fmla="*/ 5159232 w 6096000"/>
              <a:gd name="connsiteY760" fmla="*/ 4311304 h 4715614"/>
              <a:gd name="connsiteX761" fmla="*/ 5157804 w 6096000"/>
              <a:gd name="connsiteY761" fmla="*/ 4309878 h 4715614"/>
              <a:gd name="connsiteX762" fmla="*/ 5144954 w 6096000"/>
              <a:gd name="connsiteY762" fmla="*/ 4278518 h 4715614"/>
              <a:gd name="connsiteX763" fmla="*/ 5158518 w 6096000"/>
              <a:gd name="connsiteY763" fmla="*/ 4266401 h 4715614"/>
              <a:gd name="connsiteX764" fmla="*/ 3192334 w 6096000"/>
              <a:gd name="connsiteY764" fmla="*/ 4263596 h 4715614"/>
              <a:gd name="connsiteX765" fmla="*/ 3215469 w 6096000"/>
              <a:gd name="connsiteY765" fmla="*/ 4278047 h 4715614"/>
              <a:gd name="connsiteX766" fmla="*/ 3202455 w 6096000"/>
              <a:gd name="connsiteY766" fmla="*/ 4309839 h 4715614"/>
              <a:gd name="connsiteX767" fmla="*/ 3190888 w 6096000"/>
              <a:gd name="connsiteY767" fmla="*/ 4312729 h 4715614"/>
              <a:gd name="connsiteX768" fmla="*/ 3169199 w 6096000"/>
              <a:gd name="connsiteY768" fmla="*/ 4298278 h 4715614"/>
              <a:gd name="connsiteX769" fmla="*/ 3169199 w 6096000"/>
              <a:gd name="connsiteY769" fmla="*/ 4279492 h 4715614"/>
              <a:gd name="connsiteX770" fmla="*/ 3182212 w 6096000"/>
              <a:gd name="connsiteY770" fmla="*/ 4266486 h 4715614"/>
              <a:gd name="connsiteX771" fmla="*/ 3192334 w 6096000"/>
              <a:gd name="connsiteY771" fmla="*/ 4263596 h 4715614"/>
              <a:gd name="connsiteX772" fmla="*/ 4897990 w 6096000"/>
              <a:gd name="connsiteY772" fmla="*/ 4262323 h 4715614"/>
              <a:gd name="connsiteX773" fmla="*/ 4916244 w 6096000"/>
              <a:gd name="connsiteY773" fmla="*/ 4263960 h 4715614"/>
              <a:gd name="connsiteX774" fmla="*/ 4929258 w 6096000"/>
              <a:gd name="connsiteY774" fmla="*/ 4279974 h 4715614"/>
              <a:gd name="connsiteX775" fmla="*/ 4926366 w 6096000"/>
              <a:gd name="connsiteY775" fmla="*/ 4297443 h 4715614"/>
              <a:gd name="connsiteX776" fmla="*/ 4906122 w 6096000"/>
              <a:gd name="connsiteY776" fmla="*/ 4310545 h 4715614"/>
              <a:gd name="connsiteX777" fmla="*/ 4893110 w 6096000"/>
              <a:gd name="connsiteY777" fmla="*/ 4307634 h 4715614"/>
              <a:gd name="connsiteX778" fmla="*/ 4882988 w 6096000"/>
              <a:gd name="connsiteY778" fmla="*/ 4272695 h 4715614"/>
              <a:gd name="connsiteX779" fmla="*/ 4897990 w 6096000"/>
              <a:gd name="connsiteY779" fmla="*/ 4262323 h 4715614"/>
              <a:gd name="connsiteX780" fmla="*/ 3455465 w 6096000"/>
              <a:gd name="connsiteY780" fmla="*/ 4261413 h 4715614"/>
              <a:gd name="connsiteX781" fmla="*/ 3475708 w 6096000"/>
              <a:gd name="connsiteY781" fmla="*/ 4272974 h 4715614"/>
              <a:gd name="connsiteX782" fmla="*/ 3467032 w 6096000"/>
              <a:gd name="connsiteY782" fmla="*/ 4306211 h 4715614"/>
              <a:gd name="connsiteX783" fmla="*/ 3465587 w 6096000"/>
              <a:gd name="connsiteY783" fmla="*/ 4307656 h 4715614"/>
              <a:gd name="connsiteX784" fmla="*/ 3454020 w 6096000"/>
              <a:gd name="connsiteY784" fmla="*/ 4310546 h 4715614"/>
              <a:gd name="connsiteX785" fmla="*/ 3433776 w 6096000"/>
              <a:gd name="connsiteY785" fmla="*/ 4297540 h 4715614"/>
              <a:gd name="connsiteX786" fmla="*/ 3430884 w 6096000"/>
              <a:gd name="connsiteY786" fmla="*/ 4280199 h 4715614"/>
              <a:gd name="connsiteX787" fmla="*/ 3442451 w 6096000"/>
              <a:gd name="connsiteY787" fmla="*/ 4265748 h 4715614"/>
              <a:gd name="connsiteX788" fmla="*/ 3455465 w 6096000"/>
              <a:gd name="connsiteY788" fmla="*/ 4261413 h 4715614"/>
              <a:gd name="connsiteX789" fmla="*/ 1251144 w 6096000"/>
              <a:gd name="connsiteY789" fmla="*/ 4257956 h 4715614"/>
              <a:gd name="connsiteX790" fmla="*/ 1269281 w 6096000"/>
              <a:gd name="connsiteY790" fmla="*/ 4259593 h 4715614"/>
              <a:gd name="connsiteX791" fmla="*/ 1279337 w 6096000"/>
              <a:gd name="connsiteY791" fmla="*/ 4293076 h 4715614"/>
              <a:gd name="connsiteX792" fmla="*/ 1257788 w 6096000"/>
              <a:gd name="connsiteY792" fmla="*/ 4306178 h 4715614"/>
              <a:gd name="connsiteX793" fmla="*/ 1246296 w 6096000"/>
              <a:gd name="connsiteY793" fmla="*/ 4303266 h 4715614"/>
              <a:gd name="connsiteX794" fmla="*/ 1244859 w 6096000"/>
              <a:gd name="connsiteY794" fmla="*/ 4301810 h 4715614"/>
              <a:gd name="connsiteX795" fmla="*/ 1236238 w 6096000"/>
              <a:gd name="connsiteY795" fmla="*/ 4268328 h 4715614"/>
              <a:gd name="connsiteX796" fmla="*/ 1251144 w 6096000"/>
              <a:gd name="connsiteY796" fmla="*/ 4257956 h 4715614"/>
              <a:gd name="connsiteX797" fmla="*/ 1849923 w 6096000"/>
              <a:gd name="connsiteY797" fmla="*/ 4253427 h 4715614"/>
              <a:gd name="connsiteX798" fmla="*/ 1865937 w 6096000"/>
              <a:gd name="connsiteY798" fmla="*/ 4265156 h 4715614"/>
              <a:gd name="connsiteX799" fmla="*/ 1868850 w 6096000"/>
              <a:gd name="connsiteY799" fmla="*/ 4284217 h 4715614"/>
              <a:gd name="connsiteX800" fmla="*/ 1844101 w 6096000"/>
              <a:gd name="connsiteY800" fmla="*/ 4301810 h 4715614"/>
              <a:gd name="connsiteX801" fmla="*/ 1838278 w 6096000"/>
              <a:gd name="connsiteY801" fmla="*/ 4300344 h 4715614"/>
              <a:gd name="connsiteX802" fmla="*/ 1822264 w 6096000"/>
              <a:gd name="connsiteY802" fmla="*/ 4288615 h 4715614"/>
              <a:gd name="connsiteX803" fmla="*/ 1819352 w 6096000"/>
              <a:gd name="connsiteY803" fmla="*/ 4271020 h 4715614"/>
              <a:gd name="connsiteX804" fmla="*/ 1849923 w 6096000"/>
              <a:gd name="connsiteY804" fmla="*/ 4253427 h 4715614"/>
              <a:gd name="connsiteX805" fmla="*/ 5447642 w 6096000"/>
              <a:gd name="connsiteY805" fmla="*/ 4242446 h 4715614"/>
              <a:gd name="connsiteX806" fmla="*/ 5463546 w 6096000"/>
              <a:gd name="connsiteY806" fmla="*/ 4255361 h 4715614"/>
              <a:gd name="connsiteX807" fmla="*/ 5464992 w 6096000"/>
              <a:gd name="connsiteY807" fmla="*/ 4272580 h 4715614"/>
              <a:gd name="connsiteX808" fmla="*/ 5441857 w 6096000"/>
              <a:gd name="connsiteY808" fmla="*/ 4289800 h 4715614"/>
              <a:gd name="connsiteX809" fmla="*/ 5436074 w 6096000"/>
              <a:gd name="connsiteY809" fmla="*/ 4289800 h 4715614"/>
              <a:gd name="connsiteX810" fmla="*/ 5434628 w 6096000"/>
              <a:gd name="connsiteY810" fmla="*/ 4288365 h 4715614"/>
              <a:gd name="connsiteX811" fmla="*/ 5418722 w 6096000"/>
              <a:gd name="connsiteY811" fmla="*/ 4259665 h 4715614"/>
              <a:gd name="connsiteX812" fmla="*/ 5447642 w 6096000"/>
              <a:gd name="connsiteY812" fmla="*/ 4242446 h 4715614"/>
              <a:gd name="connsiteX813" fmla="*/ 2919376 w 6096000"/>
              <a:gd name="connsiteY813" fmla="*/ 4241759 h 4715614"/>
              <a:gd name="connsiteX814" fmla="*/ 2942512 w 6096000"/>
              <a:gd name="connsiteY814" fmla="*/ 4259229 h 4715614"/>
              <a:gd name="connsiteX815" fmla="*/ 2926606 w 6096000"/>
              <a:gd name="connsiteY815" fmla="*/ 4288344 h 4715614"/>
              <a:gd name="connsiteX816" fmla="*/ 2925160 w 6096000"/>
              <a:gd name="connsiteY816" fmla="*/ 4289800 h 4715614"/>
              <a:gd name="connsiteX817" fmla="*/ 2917931 w 6096000"/>
              <a:gd name="connsiteY817" fmla="*/ 4289800 h 4715614"/>
              <a:gd name="connsiteX818" fmla="*/ 2894796 w 6096000"/>
              <a:gd name="connsiteY818" fmla="*/ 4272331 h 4715614"/>
              <a:gd name="connsiteX819" fmla="*/ 2897687 w 6096000"/>
              <a:gd name="connsiteY819" fmla="*/ 4254861 h 4715614"/>
              <a:gd name="connsiteX820" fmla="*/ 2912148 w 6096000"/>
              <a:gd name="connsiteY820" fmla="*/ 4243215 h 4715614"/>
              <a:gd name="connsiteX821" fmla="*/ 2919376 w 6096000"/>
              <a:gd name="connsiteY821" fmla="*/ 4241759 h 4715614"/>
              <a:gd name="connsiteX822" fmla="*/ 4649212 w 6096000"/>
              <a:gd name="connsiteY822" fmla="*/ 4236665 h 4715614"/>
              <a:gd name="connsiteX823" fmla="*/ 4666924 w 6096000"/>
              <a:gd name="connsiteY823" fmla="*/ 4240304 h 4715614"/>
              <a:gd name="connsiteX824" fmla="*/ 4677046 w 6096000"/>
              <a:gd name="connsiteY824" fmla="*/ 4256318 h 4715614"/>
              <a:gd name="connsiteX825" fmla="*/ 4674154 w 6096000"/>
              <a:gd name="connsiteY825" fmla="*/ 4275243 h 4715614"/>
              <a:gd name="connsiteX826" fmla="*/ 4653910 w 6096000"/>
              <a:gd name="connsiteY826" fmla="*/ 4285433 h 4715614"/>
              <a:gd name="connsiteX827" fmla="*/ 4639451 w 6096000"/>
              <a:gd name="connsiteY827" fmla="*/ 4281066 h 4715614"/>
              <a:gd name="connsiteX828" fmla="*/ 4633667 w 6096000"/>
              <a:gd name="connsiteY828" fmla="*/ 4246127 h 4715614"/>
              <a:gd name="connsiteX829" fmla="*/ 4649212 w 6096000"/>
              <a:gd name="connsiteY829" fmla="*/ 4236665 h 4715614"/>
              <a:gd name="connsiteX830" fmla="*/ 3711494 w 6096000"/>
              <a:gd name="connsiteY830" fmla="*/ 4236452 h 4715614"/>
              <a:gd name="connsiteX831" fmla="*/ 3726780 w 6096000"/>
              <a:gd name="connsiteY831" fmla="*/ 4246393 h 4715614"/>
              <a:gd name="connsiteX832" fmla="*/ 3720956 w 6096000"/>
              <a:gd name="connsiteY832" fmla="*/ 4279650 h 4715614"/>
              <a:gd name="connsiteX833" fmla="*/ 3719501 w 6096000"/>
              <a:gd name="connsiteY833" fmla="*/ 4281095 h 4715614"/>
              <a:gd name="connsiteX834" fmla="*/ 3706399 w 6096000"/>
              <a:gd name="connsiteY834" fmla="*/ 4285433 h 4715614"/>
              <a:gd name="connsiteX835" fmla="*/ 3686018 w 6096000"/>
              <a:gd name="connsiteY835" fmla="*/ 4275311 h 4715614"/>
              <a:gd name="connsiteX836" fmla="*/ 3681651 w 6096000"/>
              <a:gd name="connsiteY836" fmla="*/ 4256515 h 4715614"/>
              <a:gd name="connsiteX837" fmla="*/ 3691840 w 6096000"/>
              <a:gd name="connsiteY837" fmla="*/ 4240609 h 4715614"/>
              <a:gd name="connsiteX838" fmla="*/ 3711494 w 6096000"/>
              <a:gd name="connsiteY838" fmla="*/ 4236452 h 4715614"/>
              <a:gd name="connsiteX839" fmla="*/ 1425681 w 6096000"/>
              <a:gd name="connsiteY839" fmla="*/ 4222106 h 4715614"/>
              <a:gd name="connsiteX840" fmla="*/ 1444337 w 6096000"/>
              <a:gd name="connsiteY840" fmla="*/ 4223562 h 4715614"/>
              <a:gd name="connsiteX841" fmla="*/ 1457250 w 6096000"/>
              <a:gd name="connsiteY841" fmla="*/ 4238120 h 4715614"/>
              <a:gd name="connsiteX842" fmla="*/ 1455816 w 6096000"/>
              <a:gd name="connsiteY842" fmla="*/ 4255589 h 4715614"/>
              <a:gd name="connsiteX843" fmla="*/ 1434291 w 6096000"/>
              <a:gd name="connsiteY843" fmla="*/ 4270147 h 4715614"/>
              <a:gd name="connsiteX844" fmla="*/ 1424246 w 6096000"/>
              <a:gd name="connsiteY844" fmla="*/ 4267236 h 4715614"/>
              <a:gd name="connsiteX845" fmla="*/ 1411331 w 6096000"/>
              <a:gd name="connsiteY845" fmla="*/ 4252678 h 4715614"/>
              <a:gd name="connsiteX846" fmla="*/ 1411331 w 6096000"/>
              <a:gd name="connsiteY846" fmla="*/ 4233752 h 4715614"/>
              <a:gd name="connsiteX847" fmla="*/ 1425681 w 6096000"/>
              <a:gd name="connsiteY847" fmla="*/ 4222106 h 4715614"/>
              <a:gd name="connsiteX848" fmla="*/ 980256 w 6096000"/>
              <a:gd name="connsiteY848" fmla="*/ 4220390 h 4715614"/>
              <a:gd name="connsiteX849" fmla="*/ 998939 w 6096000"/>
              <a:gd name="connsiteY849" fmla="*/ 4225201 h 4715614"/>
              <a:gd name="connsiteX850" fmla="*/ 1004800 w 6096000"/>
              <a:gd name="connsiteY850" fmla="*/ 4259412 h 4715614"/>
              <a:gd name="connsiteX851" fmla="*/ 985750 w 6096000"/>
              <a:gd name="connsiteY851" fmla="*/ 4267964 h 4715614"/>
              <a:gd name="connsiteX852" fmla="*/ 971097 w 6096000"/>
              <a:gd name="connsiteY852" fmla="*/ 4263687 h 4715614"/>
              <a:gd name="connsiteX853" fmla="*/ 969631 w 6096000"/>
              <a:gd name="connsiteY853" fmla="*/ 4263687 h 4715614"/>
              <a:gd name="connsiteX854" fmla="*/ 963770 w 6096000"/>
              <a:gd name="connsiteY854" fmla="*/ 4229477 h 4715614"/>
              <a:gd name="connsiteX855" fmla="*/ 980256 w 6096000"/>
              <a:gd name="connsiteY855" fmla="*/ 4220390 h 4715614"/>
              <a:gd name="connsiteX856" fmla="*/ 1735647 w 6096000"/>
              <a:gd name="connsiteY856" fmla="*/ 4218831 h 4715614"/>
              <a:gd name="connsiteX857" fmla="*/ 1750203 w 6096000"/>
              <a:gd name="connsiteY857" fmla="*/ 4231933 h 4715614"/>
              <a:gd name="connsiteX858" fmla="*/ 1751659 w 6096000"/>
              <a:gd name="connsiteY858" fmla="*/ 4249403 h 4715614"/>
              <a:gd name="connsiteX859" fmla="*/ 1729822 w 6096000"/>
              <a:gd name="connsiteY859" fmla="*/ 4266872 h 4715614"/>
              <a:gd name="connsiteX860" fmla="*/ 1721088 w 6096000"/>
              <a:gd name="connsiteY860" fmla="*/ 4265416 h 4715614"/>
              <a:gd name="connsiteX861" fmla="*/ 1706530 w 6096000"/>
              <a:gd name="connsiteY861" fmla="*/ 4252314 h 4715614"/>
              <a:gd name="connsiteX862" fmla="*/ 1705074 w 6096000"/>
              <a:gd name="connsiteY862" fmla="*/ 4233389 h 4715614"/>
              <a:gd name="connsiteX863" fmla="*/ 1735647 w 6096000"/>
              <a:gd name="connsiteY863" fmla="*/ 4218831 h 4715614"/>
              <a:gd name="connsiteX864" fmla="*/ 5050202 w 6096000"/>
              <a:gd name="connsiteY864" fmla="*/ 4214464 h 4715614"/>
              <a:gd name="connsiteX865" fmla="*/ 5068160 w 6096000"/>
              <a:gd name="connsiteY865" fmla="*/ 4215920 h 4715614"/>
              <a:gd name="connsiteX866" fmla="*/ 5079652 w 6096000"/>
              <a:gd name="connsiteY866" fmla="*/ 4249403 h 4715614"/>
              <a:gd name="connsiteX867" fmla="*/ 5059540 w 6096000"/>
              <a:gd name="connsiteY867" fmla="*/ 4262504 h 4715614"/>
              <a:gd name="connsiteX868" fmla="*/ 5048046 w 6096000"/>
              <a:gd name="connsiteY868" fmla="*/ 4259593 h 4715614"/>
              <a:gd name="connsiteX869" fmla="*/ 5035118 w 6096000"/>
              <a:gd name="connsiteY869" fmla="*/ 4245035 h 4715614"/>
              <a:gd name="connsiteX870" fmla="*/ 5036554 w 6096000"/>
              <a:gd name="connsiteY870" fmla="*/ 4226110 h 4715614"/>
              <a:gd name="connsiteX871" fmla="*/ 5050202 w 6096000"/>
              <a:gd name="connsiteY871" fmla="*/ 4214464 h 4715614"/>
              <a:gd name="connsiteX872" fmla="*/ 3302225 w 6096000"/>
              <a:gd name="connsiteY872" fmla="*/ 4213372 h 4715614"/>
              <a:gd name="connsiteX873" fmla="*/ 3323915 w 6096000"/>
              <a:gd name="connsiteY873" fmla="*/ 4226377 h 4715614"/>
              <a:gd name="connsiteX874" fmla="*/ 3325361 w 6096000"/>
              <a:gd name="connsiteY874" fmla="*/ 4245164 h 4715614"/>
              <a:gd name="connsiteX875" fmla="*/ 3312348 w 6096000"/>
              <a:gd name="connsiteY875" fmla="*/ 4259614 h 4715614"/>
              <a:gd name="connsiteX876" fmla="*/ 3300780 w 6096000"/>
              <a:gd name="connsiteY876" fmla="*/ 4262504 h 4715614"/>
              <a:gd name="connsiteX877" fmla="*/ 3279090 w 6096000"/>
              <a:gd name="connsiteY877" fmla="*/ 4249499 h 4715614"/>
              <a:gd name="connsiteX878" fmla="*/ 3290657 w 6096000"/>
              <a:gd name="connsiteY878" fmla="*/ 4216262 h 4715614"/>
              <a:gd name="connsiteX879" fmla="*/ 3302225 w 6096000"/>
              <a:gd name="connsiteY879" fmla="*/ 4213372 h 4715614"/>
              <a:gd name="connsiteX880" fmla="*/ 5334444 w 6096000"/>
              <a:gd name="connsiteY880" fmla="*/ 4205761 h 4715614"/>
              <a:gd name="connsiteX881" fmla="*/ 5349199 w 6096000"/>
              <a:gd name="connsiteY881" fmla="*/ 4218956 h 4715614"/>
              <a:gd name="connsiteX882" fmla="*/ 5350674 w 6096000"/>
              <a:gd name="connsiteY882" fmla="*/ 4236550 h 4715614"/>
              <a:gd name="connsiteX883" fmla="*/ 5327068 w 6096000"/>
              <a:gd name="connsiteY883" fmla="*/ 4252678 h 4715614"/>
              <a:gd name="connsiteX884" fmla="*/ 5318214 w 6096000"/>
              <a:gd name="connsiteY884" fmla="*/ 4252678 h 4715614"/>
              <a:gd name="connsiteX885" fmla="*/ 5316740 w 6096000"/>
              <a:gd name="connsiteY885" fmla="*/ 4251212 h 4715614"/>
              <a:gd name="connsiteX886" fmla="*/ 5301984 w 6096000"/>
              <a:gd name="connsiteY886" fmla="*/ 4220423 h 4715614"/>
              <a:gd name="connsiteX887" fmla="*/ 5334444 w 6096000"/>
              <a:gd name="connsiteY887" fmla="*/ 4205761 h 4715614"/>
              <a:gd name="connsiteX888" fmla="*/ 5965212 w 6096000"/>
              <a:gd name="connsiteY888" fmla="*/ 4205729 h 4715614"/>
              <a:gd name="connsiteX889" fmla="*/ 5966658 w 6096000"/>
              <a:gd name="connsiteY889" fmla="*/ 4205729 h 4715614"/>
              <a:gd name="connsiteX890" fmla="*/ 5989779 w 6096000"/>
              <a:gd name="connsiteY890" fmla="*/ 4230296 h 4715614"/>
              <a:gd name="connsiteX891" fmla="*/ 5966658 w 6096000"/>
              <a:gd name="connsiteY891" fmla="*/ 4254862 h 4715614"/>
              <a:gd name="connsiteX892" fmla="*/ 5963768 w 6096000"/>
              <a:gd name="connsiteY892" fmla="*/ 4254862 h 4715614"/>
              <a:gd name="connsiteX893" fmla="*/ 5940646 w 6096000"/>
              <a:gd name="connsiteY893" fmla="*/ 4230296 h 4715614"/>
              <a:gd name="connsiteX894" fmla="*/ 5965212 w 6096000"/>
              <a:gd name="connsiteY894" fmla="*/ 4205729 h 4715614"/>
              <a:gd name="connsiteX895" fmla="*/ 2393666 w 6096000"/>
              <a:gd name="connsiteY895" fmla="*/ 4205729 h 4715614"/>
              <a:gd name="connsiteX896" fmla="*/ 2395101 w 6096000"/>
              <a:gd name="connsiteY896" fmla="*/ 4205729 h 4715614"/>
              <a:gd name="connsiteX897" fmla="*/ 2419496 w 6096000"/>
              <a:gd name="connsiteY897" fmla="*/ 4230296 h 4715614"/>
              <a:gd name="connsiteX898" fmla="*/ 2395101 w 6096000"/>
              <a:gd name="connsiteY898" fmla="*/ 4254862 h 4715614"/>
              <a:gd name="connsiteX899" fmla="*/ 2393666 w 6096000"/>
              <a:gd name="connsiteY899" fmla="*/ 4254862 h 4715614"/>
              <a:gd name="connsiteX900" fmla="*/ 2369272 w 6096000"/>
              <a:gd name="connsiteY900" fmla="*/ 4230296 h 4715614"/>
              <a:gd name="connsiteX901" fmla="*/ 2393666 w 6096000"/>
              <a:gd name="connsiteY901" fmla="*/ 4205729 h 4715614"/>
              <a:gd name="connsiteX902" fmla="*/ 6085142 w 6096000"/>
              <a:gd name="connsiteY902" fmla="*/ 4204637 h 4715614"/>
              <a:gd name="connsiteX903" fmla="*/ 6086578 w 6096000"/>
              <a:gd name="connsiteY903" fmla="*/ 4204637 h 4715614"/>
              <a:gd name="connsiteX904" fmla="*/ 6096000 w 6096000"/>
              <a:gd name="connsiteY904" fmla="*/ 4208453 h 4715614"/>
              <a:gd name="connsiteX905" fmla="*/ 6096000 w 6096000"/>
              <a:gd name="connsiteY905" fmla="*/ 4249748 h 4715614"/>
              <a:gd name="connsiteX906" fmla="*/ 6088012 w 6096000"/>
              <a:gd name="connsiteY906" fmla="*/ 4253770 h 4715614"/>
              <a:gd name="connsiteX907" fmla="*/ 6085142 w 6096000"/>
              <a:gd name="connsiteY907" fmla="*/ 4253770 h 4715614"/>
              <a:gd name="connsiteX908" fmla="*/ 6062182 w 6096000"/>
              <a:gd name="connsiteY908" fmla="*/ 4230648 h 4715614"/>
              <a:gd name="connsiteX909" fmla="*/ 6067922 w 6096000"/>
              <a:gd name="connsiteY909" fmla="*/ 4213308 h 4715614"/>
              <a:gd name="connsiteX910" fmla="*/ 6085142 w 6096000"/>
              <a:gd name="connsiteY910" fmla="*/ 4204637 h 4715614"/>
              <a:gd name="connsiteX911" fmla="*/ 3034540 w 6096000"/>
              <a:gd name="connsiteY911" fmla="*/ 4204637 h 4715614"/>
              <a:gd name="connsiteX912" fmla="*/ 3056090 w 6096000"/>
              <a:gd name="connsiteY912" fmla="*/ 4220650 h 4715614"/>
              <a:gd name="connsiteX913" fmla="*/ 3041723 w 6096000"/>
              <a:gd name="connsiteY913" fmla="*/ 4251222 h 4715614"/>
              <a:gd name="connsiteX914" fmla="*/ 3040286 w 6096000"/>
              <a:gd name="connsiteY914" fmla="*/ 4252678 h 4715614"/>
              <a:gd name="connsiteX915" fmla="*/ 3033104 w 6096000"/>
              <a:gd name="connsiteY915" fmla="*/ 4252678 h 4715614"/>
              <a:gd name="connsiteX916" fmla="*/ 3010118 w 6096000"/>
              <a:gd name="connsiteY916" fmla="*/ 4236664 h 4715614"/>
              <a:gd name="connsiteX917" fmla="*/ 3024484 w 6096000"/>
              <a:gd name="connsiteY917" fmla="*/ 4206093 h 4715614"/>
              <a:gd name="connsiteX918" fmla="*/ 3034540 w 6096000"/>
              <a:gd name="connsiteY918" fmla="*/ 4204637 h 4715614"/>
              <a:gd name="connsiteX919" fmla="*/ 2273736 w 6096000"/>
              <a:gd name="connsiteY919" fmla="*/ 4204637 h 4715614"/>
              <a:gd name="connsiteX920" fmla="*/ 2275181 w 6096000"/>
              <a:gd name="connsiteY920" fmla="*/ 4204637 h 4715614"/>
              <a:gd name="connsiteX921" fmla="*/ 2292522 w 6096000"/>
              <a:gd name="connsiteY921" fmla="*/ 4213308 h 4715614"/>
              <a:gd name="connsiteX922" fmla="*/ 2298302 w 6096000"/>
              <a:gd name="connsiteY922" fmla="*/ 4230648 h 4715614"/>
              <a:gd name="connsiteX923" fmla="*/ 2273736 w 6096000"/>
              <a:gd name="connsiteY923" fmla="*/ 4253770 h 4715614"/>
              <a:gd name="connsiteX924" fmla="*/ 2272292 w 6096000"/>
              <a:gd name="connsiteY924" fmla="*/ 4253770 h 4715614"/>
              <a:gd name="connsiteX925" fmla="*/ 2254950 w 6096000"/>
              <a:gd name="connsiteY925" fmla="*/ 4245099 h 4715614"/>
              <a:gd name="connsiteX926" fmla="*/ 2249170 w 6096000"/>
              <a:gd name="connsiteY926" fmla="*/ 4227758 h 4715614"/>
              <a:gd name="connsiteX927" fmla="*/ 2273736 w 6096000"/>
              <a:gd name="connsiteY927" fmla="*/ 4204637 h 4715614"/>
              <a:gd name="connsiteX928" fmla="*/ 5843848 w 6096000"/>
              <a:gd name="connsiteY928" fmla="*/ 4200270 h 4715614"/>
              <a:gd name="connsiteX929" fmla="*/ 5846718 w 6096000"/>
              <a:gd name="connsiteY929" fmla="*/ 4200270 h 4715614"/>
              <a:gd name="connsiteX930" fmla="*/ 5863937 w 6096000"/>
              <a:gd name="connsiteY930" fmla="*/ 4208940 h 4715614"/>
              <a:gd name="connsiteX931" fmla="*/ 5869677 w 6096000"/>
              <a:gd name="connsiteY931" fmla="*/ 4226281 h 4715614"/>
              <a:gd name="connsiteX932" fmla="*/ 5845282 w 6096000"/>
              <a:gd name="connsiteY932" fmla="*/ 4249403 h 4715614"/>
              <a:gd name="connsiteX933" fmla="*/ 5843848 w 6096000"/>
              <a:gd name="connsiteY933" fmla="*/ 4249403 h 4715614"/>
              <a:gd name="connsiteX934" fmla="*/ 5820888 w 6096000"/>
              <a:gd name="connsiteY934" fmla="*/ 4223391 h 4715614"/>
              <a:gd name="connsiteX935" fmla="*/ 5843848 w 6096000"/>
              <a:gd name="connsiteY935" fmla="*/ 4200270 h 4715614"/>
              <a:gd name="connsiteX936" fmla="*/ 2512664 w 6096000"/>
              <a:gd name="connsiteY936" fmla="*/ 4200270 h 4715614"/>
              <a:gd name="connsiteX937" fmla="*/ 2515576 w 6096000"/>
              <a:gd name="connsiteY937" fmla="*/ 4200270 h 4715614"/>
              <a:gd name="connsiteX938" fmla="*/ 2540324 w 6096000"/>
              <a:gd name="connsiteY938" fmla="*/ 4223391 h 4715614"/>
              <a:gd name="connsiteX939" fmla="*/ 2518488 w 6096000"/>
              <a:gd name="connsiteY939" fmla="*/ 4249403 h 4715614"/>
              <a:gd name="connsiteX940" fmla="*/ 2517032 w 6096000"/>
              <a:gd name="connsiteY940" fmla="*/ 4249403 h 4715614"/>
              <a:gd name="connsiteX941" fmla="*/ 2514120 w 6096000"/>
              <a:gd name="connsiteY941" fmla="*/ 4249403 h 4715614"/>
              <a:gd name="connsiteX942" fmla="*/ 2490828 w 6096000"/>
              <a:gd name="connsiteY942" fmla="*/ 4226281 h 4715614"/>
              <a:gd name="connsiteX943" fmla="*/ 2496651 w 6096000"/>
              <a:gd name="connsiteY943" fmla="*/ 4208940 h 4715614"/>
              <a:gd name="connsiteX944" fmla="*/ 2512664 w 6096000"/>
              <a:gd name="connsiteY944" fmla="*/ 4200270 h 4715614"/>
              <a:gd name="connsiteX945" fmla="*/ 4795162 w 6096000"/>
              <a:gd name="connsiteY945" fmla="*/ 4199088 h 4715614"/>
              <a:gd name="connsiteX946" fmla="*/ 4812874 w 6096000"/>
              <a:gd name="connsiteY946" fmla="*/ 4201938 h 4715614"/>
              <a:gd name="connsiteX947" fmla="*/ 4824442 w 6096000"/>
              <a:gd name="connsiteY947" fmla="*/ 4217618 h 4715614"/>
              <a:gd name="connsiteX948" fmla="*/ 4821550 w 6096000"/>
              <a:gd name="connsiteY948" fmla="*/ 4236149 h 4715614"/>
              <a:gd name="connsiteX949" fmla="*/ 4801307 w 6096000"/>
              <a:gd name="connsiteY949" fmla="*/ 4246127 h 4715614"/>
              <a:gd name="connsiteX950" fmla="*/ 4788294 w 6096000"/>
              <a:gd name="connsiteY950" fmla="*/ 4243277 h 4715614"/>
              <a:gd name="connsiteX951" fmla="*/ 4786848 w 6096000"/>
              <a:gd name="connsiteY951" fmla="*/ 4241851 h 4715614"/>
              <a:gd name="connsiteX952" fmla="*/ 4779618 w 6096000"/>
              <a:gd name="connsiteY952" fmla="*/ 4209066 h 4715614"/>
              <a:gd name="connsiteX953" fmla="*/ 4795162 w 6096000"/>
              <a:gd name="connsiteY953" fmla="*/ 4199088 h 4715614"/>
              <a:gd name="connsiteX954" fmla="*/ 3556048 w 6096000"/>
              <a:gd name="connsiteY954" fmla="*/ 4197960 h 4715614"/>
              <a:gd name="connsiteX955" fmla="*/ 3579432 w 6096000"/>
              <a:gd name="connsiteY955" fmla="*/ 4208533 h 4715614"/>
              <a:gd name="connsiteX956" fmla="*/ 3573648 w 6096000"/>
              <a:gd name="connsiteY956" fmla="*/ 4241790 h 4715614"/>
              <a:gd name="connsiteX957" fmla="*/ 3572202 w 6096000"/>
              <a:gd name="connsiteY957" fmla="*/ 4243235 h 4715614"/>
              <a:gd name="connsiteX958" fmla="*/ 3559190 w 6096000"/>
              <a:gd name="connsiteY958" fmla="*/ 4246127 h 4715614"/>
              <a:gd name="connsiteX959" fmla="*/ 3538946 w 6096000"/>
              <a:gd name="connsiteY959" fmla="*/ 4236005 h 4715614"/>
              <a:gd name="connsiteX960" fmla="*/ 3534608 w 6096000"/>
              <a:gd name="connsiteY960" fmla="*/ 4217209 h 4715614"/>
              <a:gd name="connsiteX961" fmla="*/ 3546176 w 6096000"/>
              <a:gd name="connsiteY961" fmla="*/ 4202749 h 4715614"/>
              <a:gd name="connsiteX962" fmla="*/ 3556048 w 6096000"/>
              <a:gd name="connsiteY962" fmla="*/ 4197960 h 4715614"/>
              <a:gd name="connsiteX963" fmla="*/ 2155061 w 6096000"/>
              <a:gd name="connsiteY963" fmla="*/ 4196256 h 4715614"/>
              <a:gd name="connsiteX964" fmla="*/ 2177868 w 6096000"/>
              <a:gd name="connsiteY964" fmla="*/ 4222267 h 4715614"/>
              <a:gd name="connsiteX965" fmla="*/ 2153634 w 6096000"/>
              <a:gd name="connsiteY965" fmla="*/ 4243944 h 4715614"/>
              <a:gd name="connsiteX966" fmla="*/ 2150783 w 6096000"/>
              <a:gd name="connsiteY966" fmla="*/ 4243944 h 4715614"/>
              <a:gd name="connsiteX967" fmla="*/ 2149358 w 6096000"/>
              <a:gd name="connsiteY967" fmla="*/ 4243944 h 4715614"/>
              <a:gd name="connsiteX968" fmla="*/ 2133679 w 6096000"/>
              <a:gd name="connsiteY968" fmla="*/ 4235273 h 4715614"/>
              <a:gd name="connsiteX969" fmla="*/ 2129403 w 6096000"/>
              <a:gd name="connsiteY969" fmla="*/ 4217932 h 4715614"/>
              <a:gd name="connsiteX970" fmla="*/ 2155061 w 6096000"/>
              <a:gd name="connsiteY970" fmla="*/ 4196256 h 4715614"/>
              <a:gd name="connsiteX971" fmla="*/ 1148605 w 6096000"/>
              <a:gd name="connsiteY971" fmla="*/ 4194186 h 4715614"/>
              <a:gd name="connsiteX972" fmla="*/ 1166438 w 6096000"/>
              <a:gd name="connsiteY972" fmla="*/ 4197571 h 4715614"/>
              <a:gd name="connsiteX973" fmla="*/ 1175172 w 6096000"/>
              <a:gd name="connsiteY973" fmla="*/ 4230356 h 4715614"/>
              <a:gd name="connsiteX974" fmla="*/ 1154793 w 6096000"/>
              <a:gd name="connsiteY974" fmla="*/ 4241760 h 4715614"/>
              <a:gd name="connsiteX975" fmla="*/ 1141691 w 6096000"/>
              <a:gd name="connsiteY975" fmla="*/ 4237484 h 4715614"/>
              <a:gd name="connsiteX976" fmla="*/ 1132956 w 6096000"/>
              <a:gd name="connsiteY976" fmla="*/ 4204698 h 4715614"/>
              <a:gd name="connsiteX977" fmla="*/ 1148605 w 6096000"/>
              <a:gd name="connsiteY977" fmla="*/ 4194186 h 4715614"/>
              <a:gd name="connsiteX978" fmla="*/ 5727861 w 6096000"/>
              <a:gd name="connsiteY978" fmla="*/ 4187521 h 4715614"/>
              <a:gd name="connsiteX979" fmla="*/ 5749242 w 6096000"/>
              <a:gd name="connsiteY979" fmla="*/ 4214978 h 4715614"/>
              <a:gd name="connsiteX980" fmla="*/ 5725010 w 6096000"/>
              <a:gd name="connsiteY980" fmla="*/ 4235209 h 4715614"/>
              <a:gd name="connsiteX981" fmla="*/ 5722160 w 6096000"/>
              <a:gd name="connsiteY981" fmla="*/ 4235209 h 4715614"/>
              <a:gd name="connsiteX982" fmla="*/ 5705053 w 6096000"/>
              <a:gd name="connsiteY982" fmla="*/ 4225093 h 4715614"/>
              <a:gd name="connsiteX983" fmla="*/ 5700778 w 6096000"/>
              <a:gd name="connsiteY983" fmla="*/ 4207753 h 4715614"/>
              <a:gd name="connsiteX984" fmla="*/ 5727861 w 6096000"/>
              <a:gd name="connsiteY984" fmla="*/ 4187521 h 4715614"/>
              <a:gd name="connsiteX985" fmla="*/ 2631310 w 6096000"/>
              <a:gd name="connsiteY985" fmla="*/ 4187168 h 4715614"/>
              <a:gd name="connsiteX986" fmla="*/ 2635678 w 6096000"/>
              <a:gd name="connsiteY986" fmla="*/ 4187168 h 4715614"/>
              <a:gd name="connsiteX987" fmla="*/ 2660426 w 6096000"/>
              <a:gd name="connsiteY987" fmla="*/ 4207548 h 4715614"/>
              <a:gd name="connsiteX988" fmla="*/ 2656059 w 6096000"/>
              <a:gd name="connsiteY988" fmla="*/ 4225018 h 4715614"/>
              <a:gd name="connsiteX989" fmla="*/ 2640045 w 6096000"/>
              <a:gd name="connsiteY989" fmla="*/ 4235208 h 4715614"/>
              <a:gd name="connsiteX990" fmla="*/ 2638590 w 6096000"/>
              <a:gd name="connsiteY990" fmla="*/ 4235208 h 4715614"/>
              <a:gd name="connsiteX991" fmla="*/ 2634222 w 6096000"/>
              <a:gd name="connsiteY991" fmla="*/ 4235208 h 4715614"/>
              <a:gd name="connsiteX992" fmla="*/ 2610930 w 6096000"/>
              <a:gd name="connsiteY992" fmla="*/ 4214828 h 4715614"/>
              <a:gd name="connsiteX993" fmla="*/ 2615297 w 6096000"/>
              <a:gd name="connsiteY993" fmla="*/ 4197358 h 4715614"/>
              <a:gd name="connsiteX994" fmla="*/ 2631310 w 6096000"/>
              <a:gd name="connsiteY994" fmla="*/ 4187168 h 4715614"/>
              <a:gd name="connsiteX995" fmla="*/ 2038240 w 6096000"/>
              <a:gd name="connsiteY995" fmla="*/ 4178091 h 4715614"/>
              <a:gd name="connsiteX996" fmla="*/ 2058483 w 6096000"/>
              <a:gd name="connsiteY996" fmla="*/ 4205948 h 4715614"/>
              <a:gd name="connsiteX997" fmla="*/ 2035348 w 6096000"/>
              <a:gd name="connsiteY997" fmla="*/ 4226474 h 4715614"/>
              <a:gd name="connsiteX998" fmla="*/ 2031010 w 6096000"/>
              <a:gd name="connsiteY998" fmla="*/ 4226474 h 4715614"/>
              <a:gd name="connsiteX999" fmla="*/ 2025227 w 6096000"/>
              <a:gd name="connsiteY999" fmla="*/ 4225008 h 4715614"/>
              <a:gd name="connsiteX1000" fmla="*/ 2009321 w 6096000"/>
              <a:gd name="connsiteY1000" fmla="*/ 4197151 h 4715614"/>
              <a:gd name="connsiteX1001" fmla="*/ 2038240 w 6096000"/>
              <a:gd name="connsiteY1001" fmla="*/ 4178091 h 4715614"/>
              <a:gd name="connsiteX1002" fmla="*/ 1604990 w 6096000"/>
              <a:gd name="connsiteY1002" fmla="*/ 4176614 h 4715614"/>
              <a:gd name="connsiteX1003" fmla="*/ 1624279 w 6096000"/>
              <a:gd name="connsiteY1003" fmla="*/ 4176614 h 4715614"/>
              <a:gd name="connsiteX1004" fmla="*/ 1638837 w 6096000"/>
              <a:gd name="connsiteY1004" fmla="*/ 4208641 h 4715614"/>
              <a:gd name="connsiteX1005" fmla="*/ 1615545 w 6096000"/>
              <a:gd name="connsiteY1005" fmla="*/ 4223199 h 4715614"/>
              <a:gd name="connsiteX1006" fmla="*/ 1606810 w 6096000"/>
              <a:gd name="connsiteY1006" fmla="*/ 4221743 h 4715614"/>
              <a:gd name="connsiteX1007" fmla="*/ 1592251 w 6096000"/>
              <a:gd name="connsiteY1007" fmla="*/ 4189716 h 4715614"/>
              <a:gd name="connsiteX1008" fmla="*/ 1604990 w 6096000"/>
              <a:gd name="connsiteY1008" fmla="*/ 4176614 h 4715614"/>
              <a:gd name="connsiteX1009" fmla="*/ 5605090 w 6096000"/>
              <a:gd name="connsiteY1009" fmla="*/ 4165331 h 4715614"/>
              <a:gd name="connsiteX1010" fmla="*/ 5610914 w 6096000"/>
              <a:gd name="connsiteY1010" fmla="*/ 4165331 h 4715614"/>
              <a:gd name="connsiteX1011" fmla="*/ 5629839 w 6096000"/>
              <a:gd name="connsiteY1011" fmla="*/ 4194446 h 4715614"/>
              <a:gd name="connsiteX1012" fmla="*/ 5606546 w 6096000"/>
              <a:gd name="connsiteY1012" fmla="*/ 4213372 h 4715614"/>
              <a:gd name="connsiteX1013" fmla="*/ 5602179 w 6096000"/>
              <a:gd name="connsiteY1013" fmla="*/ 4213372 h 4715614"/>
              <a:gd name="connsiteX1014" fmla="*/ 5584710 w 6096000"/>
              <a:gd name="connsiteY1014" fmla="*/ 4203181 h 4715614"/>
              <a:gd name="connsiteX1015" fmla="*/ 5581798 w 6096000"/>
              <a:gd name="connsiteY1015" fmla="*/ 4184256 h 4715614"/>
              <a:gd name="connsiteX1016" fmla="*/ 5605090 w 6096000"/>
              <a:gd name="connsiteY1016" fmla="*/ 4165331 h 4715614"/>
              <a:gd name="connsiteX1017" fmla="*/ 2748279 w 6096000"/>
              <a:gd name="connsiteY1017" fmla="*/ 4165331 h 4715614"/>
              <a:gd name="connsiteX1018" fmla="*/ 2755606 w 6096000"/>
              <a:gd name="connsiteY1018" fmla="*/ 4165331 h 4715614"/>
              <a:gd name="connsiteX1019" fmla="*/ 2779052 w 6096000"/>
              <a:gd name="connsiteY1019" fmla="*/ 4184256 h 4715614"/>
              <a:gd name="connsiteX1020" fmla="*/ 2760002 w 6096000"/>
              <a:gd name="connsiteY1020" fmla="*/ 4213372 h 4715614"/>
              <a:gd name="connsiteX1021" fmla="*/ 2754141 w 6096000"/>
              <a:gd name="connsiteY1021" fmla="*/ 4213372 h 4715614"/>
              <a:gd name="connsiteX1022" fmla="*/ 2729230 w 6096000"/>
              <a:gd name="connsiteY1022" fmla="*/ 4194446 h 4715614"/>
              <a:gd name="connsiteX1023" fmla="*/ 2748279 w 6096000"/>
              <a:gd name="connsiteY1023" fmla="*/ 4165331 h 4715614"/>
              <a:gd name="connsiteX1024" fmla="*/ 1321021 w 6096000"/>
              <a:gd name="connsiteY1024" fmla="*/ 4164422 h 4715614"/>
              <a:gd name="connsiteX1025" fmla="*/ 1339158 w 6096000"/>
              <a:gd name="connsiteY1025" fmla="*/ 4167151 h 4715614"/>
              <a:gd name="connsiteX1026" fmla="*/ 1349214 w 6096000"/>
              <a:gd name="connsiteY1026" fmla="*/ 4200634 h 4715614"/>
              <a:gd name="connsiteX1027" fmla="*/ 1327666 w 6096000"/>
              <a:gd name="connsiteY1027" fmla="*/ 4212280 h 4715614"/>
              <a:gd name="connsiteX1028" fmla="*/ 1316173 w 6096000"/>
              <a:gd name="connsiteY1028" fmla="*/ 4209369 h 4715614"/>
              <a:gd name="connsiteX1029" fmla="*/ 1306116 w 6096000"/>
              <a:gd name="connsiteY1029" fmla="*/ 4175886 h 4715614"/>
              <a:gd name="connsiteX1030" fmla="*/ 1321021 w 6096000"/>
              <a:gd name="connsiteY1030" fmla="*/ 4164422 h 4715614"/>
              <a:gd name="connsiteX1031" fmla="*/ 4553700 w 6096000"/>
              <a:gd name="connsiteY1031" fmla="*/ 4163877 h 4715614"/>
              <a:gd name="connsiteX1032" fmla="*/ 4571340 w 6096000"/>
              <a:gd name="connsiteY1032" fmla="*/ 4168243 h 4715614"/>
              <a:gd name="connsiteX1033" fmla="*/ 4581318 w 6096000"/>
              <a:gd name="connsiteY1033" fmla="*/ 4185712 h 4715614"/>
              <a:gd name="connsiteX1034" fmla="*/ 4575617 w 6096000"/>
              <a:gd name="connsiteY1034" fmla="*/ 4203182 h 4715614"/>
              <a:gd name="connsiteX1035" fmla="*/ 4557086 w 6096000"/>
              <a:gd name="connsiteY1035" fmla="*/ 4213372 h 4715614"/>
              <a:gd name="connsiteX1036" fmla="*/ 4542831 w 6096000"/>
              <a:gd name="connsiteY1036" fmla="*/ 4207549 h 4715614"/>
              <a:gd name="connsiteX1037" fmla="*/ 4541406 w 6096000"/>
              <a:gd name="connsiteY1037" fmla="*/ 4206094 h 4715614"/>
              <a:gd name="connsiteX1038" fmla="*/ 4537130 w 6096000"/>
              <a:gd name="connsiteY1038" fmla="*/ 4172610 h 4715614"/>
              <a:gd name="connsiteX1039" fmla="*/ 4553700 w 6096000"/>
              <a:gd name="connsiteY1039" fmla="*/ 4163877 h 4715614"/>
              <a:gd name="connsiteX1040" fmla="*/ 3807211 w 6096000"/>
              <a:gd name="connsiteY1040" fmla="*/ 4163849 h 4715614"/>
              <a:gd name="connsiteX1041" fmla="*/ 3822496 w 6096000"/>
              <a:gd name="connsiteY1041" fmla="*/ 4172886 h 4715614"/>
              <a:gd name="connsiteX1042" fmla="*/ 3819584 w 6096000"/>
              <a:gd name="connsiteY1042" fmla="*/ 4206143 h 4715614"/>
              <a:gd name="connsiteX1043" fmla="*/ 3818129 w 6096000"/>
              <a:gd name="connsiteY1043" fmla="*/ 4207589 h 4715614"/>
              <a:gd name="connsiteX1044" fmla="*/ 3803572 w 6096000"/>
              <a:gd name="connsiteY1044" fmla="*/ 4213372 h 4715614"/>
              <a:gd name="connsiteX1045" fmla="*/ 3784646 w 6096000"/>
              <a:gd name="connsiteY1045" fmla="*/ 4203251 h 4715614"/>
              <a:gd name="connsiteX1046" fmla="*/ 3778824 w 6096000"/>
              <a:gd name="connsiteY1046" fmla="*/ 4185899 h 4715614"/>
              <a:gd name="connsiteX1047" fmla="*/ 3787558 w 6096000"/>
              <a:gd name="connsiteY1047" fmla="*/ 4169994 h 4715614"/>
              <a:gd name="connsiteX1048" fmla="*/ 3807211 w 6096000"/>
              <a:gd name="connsiteY1048" fmla="*/ 4163849 h 4715614"/>
              <a:gd name="connsiteX1049" fmla="*/ 5223078 w 6096000"/>
              <a:gd name="connsiteY1049" fmla="*/ 4160964 h 4715614"/>
              <a:gd name="connsiteX1050" fmla="*/ 5237538 w 6096000"/>
              <a:gd name="connsiteY1050" fmla="*/ 4194446 h 4715614"/>
              <a:gd name="connsiteX1051" fmla="*/ 5214402 w 6096000"/>
              <a:gd name="connsiteY1051" fmla="*/ 4209004 h 4715614"/>
              <a:gd name="connsiteX1052" fmla="*/ 5205727 w 6096000"/>
              <a:gd name="connsiteY1052" fmla="*/ 4206093 h 4715614"/>
              <a:gd name="connsiteX1053" fmla="*/ 5191267 w 6096000"/>
              <a:gd name="connsiteY1053" fmla="*/ 4192991 h 4715614"/>
              <a:gd name="connsiteX1054" fmla="*/ 5191267 w 6096000"/>
              <a:gd name="connsiteY1054" fmla="*/ 4174066 h 4715614"/>
              <a:gd name="connsiteX1055" fmla="*/ 5223078 w 6096000"/>
              <a:gd name="connsiteY1055" fmla="*/ 4160964 h 4715614"/>
              <a:gd name="connsiteX1056" fmla="*/ 3146093 w 6096000"/>
              <a:gd name="connsiteY1056" fmla="*/ 4159872 h 4715614"/>
              <a:gd name="connsiteX1057" fmla="*/ 3169228 w 6096000"/>
              <a:gd name="connsiteY1057" fmla="*/ 4174323 h 4715614"/>
              <a:gd name="connsiteX1058" fmla="*/ 3169228 w 6096000"/>
              <a:gd name="connsiteY1058" fmla="*/ 4193109 h 4715614"/>
              <a:gd name="connsiteX1059" fmla="*/ 3156215 w 6096000"/>
              <a:gd name="connsiteY1059" fmla="*/ 4206115 h 4715614"/>
              <a:gd name="connsiteX1060" fmla="*/ 3154769 w 6096000"/>
              <a:gd name="connsiteY1060" fmla="*/ 4206115 h 4715614"/>
              <a:gd name="connsiteX1061" fmla="*/ 3144647 w 6096000"/>
              <a:gd name="connsiteY1061" fmla="*/ 4209005 h 4715614"/>
              <a:gd name="connsiteX1062" fmla="*/ 3122958 w 6096000"/>
              <a:gd name="connsiteY1062" fmla="*/ 4194554 h 4715614"/>
              <a:gd name="connsiteX1063" fmla="*/ 3135972 w 6096000"/>
              <a:gd name="connsiteY1063" fmla="*/ 4162762 h 4715614"/>
              <a:gd name="connsiteX1064" fmla="*/ 3146093 w 6096000"/>
              <a:gd name="connsiteY1064" fmla="*/ 4159872 h 4715614"/>
              <a:gd name="connsiteX1065" fmla="*/ 4944898 w 6096000"/>
              <a:gd name="connsiteY1065" fmla="*/ 4156415 h 4715614"/>
              <a:gd name="connsiteX1066" fmla="*/ 4963822 w 6096000"/>
              <a:gd name="connsiteY1066" fmla="*/ 4158052 h 4715614"/>
              <a:gd name="connsiteX1067" fmla="*/ 4972558 w 6096000"/>
              <a:gd name="connsiteY1067" fmla="*/ 4192991 h 4715614"/>
              <a:gd name="connsiteX1068" fmla="*/ 4952176 w 6096000"/>
              <a:gd name="connsiteY1068" fmla="*/ 4204637 h 4715614"/>
              <a:gd name="connsiteX1069" fmla="*/ 4940530 w 6096000"/>
              <a:gd name="connsiteY1069" fmla="*/ 4201726 h 4715614"/>
              <a:gd name="connsiteX1070" fmla="*/ 4930340 w 6096000"/>
              <a:gd name="connsiteY1070" fmla="*/ 4166787 h 4715614"/>
              <a:gd name="connsiteX1071" fmla="*/ 4944898 w 6096000"/>
              <a:gd name="connsiteY1071" fmla="*/ 4156415 h 4715614"/>
              <a:gd name="connsiteX1072" fmla="*/ 3409422 w 6096000"/>
              <a:gd name="connsiteY1072" fmla="*/ 4155505 h 4715614"/>
              <a:gd name="connsiteX1073" fmla="*/ 3429802 w 6096000"/>
              <a:gd name="connsiteY1073" fmla="*/ 4168511 h 4715614"/>
              <a:gd name="connsiteX1074" fmla="*/ 3421067 w 6096000"/>
              <a:gd name="connsiteY1074" fmla="*/ 4200303 h 4715614"/>
              <a:gd name="connsiteX1075" fmla="*/ 3419611 w 6096000"/>
              <a:gd name="connsiteY1075" fmla="*/ 4201748 h 4715614"/>
              <a:gd name="connsiteX1076" fmla="*/ 3407965 w 6096000"/>
              <a:gd name="connsiteY1076" fmla="*/ 4204638 h 4715614"/>
              <a:gd name="connsiteX1077" fmla="*/ 3386129 w 6096000"/>
              <a:gd name="connsiteY1077" fmla="*/ 4193077 h 4715614"/>
              <a:gd name="connsiteX1078" fmla="*/ 3394863 w 6096000"/>
              <a:gd name="connsiteY1078" fmla="*/ 4159840 h 4715614"/>
              <a:gd name="connsiteX1079" fmla="*/ 3409422 w 6096000"/>
              <a:gd name="connsiteY1079" fmla="*/ 4155505 h 4715614"/>
              <a:gd name="connsiteX1080" fmla="*/ 1920893 w 6096000"/>
              <a:gd name="connsiteY1080" fmla="*/ 4154008 h 4715614"/>
              <a:gd name="connsiteX1081" fmla="*/ 1936906 w 6096000"/>
              <a:gd name="connsiteY1081" fmla="*/ 4165487 h 4715614"/>
              <a:gd name="connsiteX1082" fmla="*/ 1939819 w 6096000"/>
              <a:gd name="connsiteY1082" fmla="*/ 4182708 h 4715614"/>
              <a:gd name="connsiteX1083" fmla="*/ 1916525 w 6096000"/>
              <a:gd name="connsiteY1083" fmla="*/ 4201362 h 4715614"/>
              <a:gd name="connsiteX1084" fmla="*/ 1910703 w 6096000"/>
              <a:gd name="connsiteY1084" fmla="*/ 4199927 h 4715614"/>
              <a:gd name="connsiteX1085" fmla="*/ 1909247 w 6096000"/>
              <a:gd name="connsiteY1085" fmla="*/ 4199927 h 4715614"/>
              <a:gd name="connsiteX1086" fmla="*/ 1891778 w 6096000"/>
              <a:gd name="connsiteY1086" fmla="*/ 4171227 h 4715614"/>
              <a:gd name="connsiteX1087" fmla="*/ 1920893 w 6096000"/>
              <a:gd name="connsiteY1087" fmla="*/ 4154008 h 4715614"/>
              <a:gd name="connsiteX1088" fmla="*/ 885838 w 6096000"/>
              <a:gd name="connsiteY1088" fmla="*/ 4146428 h 4715614"/>
              <a:gd name="connsiteX1089" fmla="*/ 903671 w 6096000"/>
              <a:gd name="connsiteY1089" fmla="*/ 4150826 h 4715614"/>
              <a:gd name="connsiteX1090" fmla="*/ 913862 w 6096000"/>
              <a:gd name="connsiteY1090" fmla="*/ 4168421 h 4715614"/>
              <a:gd name="connsiteX1091" fmla="*/ 908038 w 6096000"/>
              <a:gd name="connsiteY1091" fmla="*/ 4186014 h 4715614"/>
              <a:gd name="connsiteX1092" fmla="*/ 889114 w 6096000"/>
              <a:gd name="connsiteY1092" fmla="*/ 4194812 h 4715614"/>
              <a:gd name="connsiteX1093" fmla="*/ 874556 w 6096000"/>
              <a:gd name="connsiteY1093" fmla="*/ 4190413 h 4715614"/>
              <a:gd name="connsiteX1094" fmla="*/ 873100 w 6096000"/>
              <a:gd name="connsiteY1094" fmla="*/ 4188947 h 4715614"/>
              <a:gd name="connsiteX1095" fmla="*/ 870188 w 6096000"/>
              <a:gd name="connsiteY1095" fmla="*/ 4155225 h 4715614"/>
              <a:gd name="connsiteX1096" fmla="*/ 885838 w 6096000"/>
              <a:gd name="connsiteY1096" fmla="*/ 4146428 h 4715614"/>
              <a:gd name="connsiteX1097" fmla="*/ 5487536 w 6096000"/>
              <a:gd name="connsiteY1097" fmla="*/ 4136944 h 4715614"/>
              <a:gd name="connsiteX1098" fmla="*/ 5494815 w 6096000"/>
              <a:gd name="connsiteY1098" fmla="*/ 4136944 h 4715614"/>
              <a:gd name="connsiteX1099" fmla="*/ 5510829 w 6096000"/>
              <a:gd name="connsiteY1099" fmla="*/ 4148325 h 4715614"/>
              <a:gd name="connsiteX1100" fmla="*/ 5512285 w 6096000"/>
              <a:gd name="connsiteY1100" fmla="*/ 4166820 h 4715614"/>
              <a:gd name="connsiteX1101" fmla="*/ 5488992 w 6096000"/>
              <a:gd name="connsiteY1101" fmla="*/ 4183893 h 4715614"/>
              <a:gd name="connsiteX1102" fmla="*/ 5483170 w 6096000"/>
              <a:gd name="connsiteY1102" fmla="*/ 4183893 h 4715614"/>
              <a:gd name="connsiteX1103" fmla="*/ 5481714 w 6096000"/>
              <a:gd name="connsiteY1103" fmla="*/ 4182470 h 4715614"/>
              <a:gd name="connsiteX1104" fmla="*/ 5464244 w 6096000"/>
              <a:gd name="connsiteY1104" fmla="*/ 4154016 h 4715614"/>
              <a:gd name="connsiteX1105" fmla="*/ 5487536 w 6096000"/>
              <a:gd name="connsiteY1105" fmla="*/ 4136944 h 4715614"/>
              <a:gd name="connsiteX1106" fmla="*/ 2872782 w 6096000"/>
              <a:gd name="connsiteY1106" fmla="*/ 4136944 h 4715614"/>
              <a:gd name="connsiteX1107" fmla="*/ 2895918 w 6096000"/>
              <a:gd name="connsiteY1107" fmla="*/ 4154016 h 4715614"/>
              <a:gd name="connsiteX1108" fmla="*/ 2880012 w 6096000"/>
              <a:gd name="connsiteY1108" fmla="*/ 4182470 h 4715614"/>
              <a:gd name="connsiteX1109" fmla="*/ 2878566 w 6096000"/>
              <a:gd name="connsiteY1109" fmla="*/ 4183893 h 4715614"/>
              <a:gd name="connsiteX1110" fmla="*/ 2871337 w 6096000"/>
              <a:gd name="connsiteY1110" fmla="*/ 4183893 h 4715614"/>
              <a:gd name="connsiteX1111" fmla="*/ 2848201 w 6096000"/>
              <a:gd name="connsiteY1111" fmla="*/ 4166820 h 4715614"/>
              <a:gd name="connsiteX1112" fmla="*/ 2849646 w 6096000"/>
              <a:gd name="connsiteY1112" fmla="*/ 4148325 h 4715614"/>
              <a:gd name="connsiteX1113" fmla="*/ 2864106 w 6096000"/>
              <a:gd name="connsiteY1113" fmla="*/ 4138367 h 4715614"/>
              <a:gd name="connsiteX1114" fmla="*/ 2872782 w 6096000"/>
              <a:gd name="connsiteY1114" fmla="*/ 4136944 h 4715614"/>
              <a:gd name="connsiteX1115" fmla="*/ 4697416 w 6096000"/>
              <a:gd name="connsiteY1115" fmla="*/ 4129666 h 4715614"/>
              <a:gd name="connsiteX1116" fmla="*/ 4715250 w 6096000"/>
              <a:gd name="connsiteY1116" fmla="*/ 4133305 h 4715614"/>
              <a:gd name="connsiteX1117" fmla="*/ 4722528 w 6096000"/>
              <a:gd name="connsiteY1117" fmla="*/ 4168243 h 4715614"/>
              <a:gd name="connsiteX1118" fmla="*/ 4702148 w 6096000"/>
              <a:gd name="connsiteY1118" fmla="*/ 4178434 h 4715614"/>
              <a:gd name="connsiteX1119" fmla="*/ 4687590 w 6096000"/>
              <a:gd name="connsiteY1119" fmla="*/ 4174066 h 4715614"/>
              <a:gd name="connsiteX1120" fmla="*/ 4681767 w 6096000"/>
              <a:gd name="connsiteY1120" fmla="*/ 4139128 h 4715614"/>
              <a:gd name="connsiteX1121" fmla="*/ 4697416 w 6096000"/>
              <a:gd name="connsiteY1121" fmla="*/ 4129666 h 4715614"/>
              <a:gd name="connsiteX1122" fmla="*/ 3663453 w 6096000"/>
              <a:gd name="connsiteY1122" fmla="*/ 4129633 h 4715614"/>
              <a:gd name="connsiteX1123" fmla="*/ 3678739 w 6096000"/>
              <a:gd name="connsiteY1123" fmla="*/ 4139393 h 4715614"/>
              <a:gd name="connsiteX1124" fmla="*/ 3672916 w 6096000"/>
              <a:gd name="connsiteY1124" fmla="*/ 4172650 h 4715614"/>
              <a:gd name="connsiteX1125" fmla="*/ 3658359 w 6096000"/>
              <a:gd name="connsiteY1125" fmla="*/ 4178434 h 4715614"/>
              <a:gd name="connsiteX1126" fmla="*/ 3637977 w 6096000"/>
              <a:gd name="connsiteY1126" fmla="*/ 4168312 h 4715614"/>
              <a:gd name="connsiteX1127" fmla="*/ 3633610 w 6096000"/>
              <a:gd name="connsiteY1127" fmla="*/ 4150961 h 4715614"/>
              <a:gd name="connsiteX1128" fmla="*/ 3643801 w 6096000"/>
              <a:gd name="connsiteY1128" fmla="*/ 4135056 h 4715614"/>
              <a:gd name="connsiteX1129" fmla="*/ 3663453 w 6096000"/>
              <a:gd name="connsiteY1129" fmla="*/ 4129633 h 4715614"/>
              <a:gd name="connsiteX1130" fmla="*/ 1495932 w 6096000"/>
              <a:gd name="connsiteY1130" fmla="*/ 4126753 h 4715614"/>
              <a:gd name="connsiteX1131" fmla="*/ 1513869 w 6096000"/>
              <a:gd name="connsiteY1131" fmla="*/ 4127481 h 4715614"/>
              <a:gd name="connsiteX1132" fmla="*/ 1528219 w 6096000"/>
              <a:gd name="connsiteY1132" fmla="*/ 4142039 h 4715614"/>
              <a:gd name="connsiteX1133" fmla="*/ 1526784 w 6096000"/>
              <a:gd name="connsiteY1133" fmla="*/ 4160964 h 4715614"/>
              <a:gd name="connsiteX1134" fmla="*/ 1505259 w 6096000"/>
              <a:gd name="connsiteY1134" fmla="*/ 4174066 h 4715614"/>
              <a:gd name="connsiteX1135" fmla="*/ 1495214 w 6096000"/>
              <a:gd name="connsiteY1135" fmla="*/ 4172610 h 4715614"/>
              <a:gd name="connsiteX1136" fmla="*/ 1480864 w 6096000"/>
              <a:gd name="connsiteY1136" fmla="*/ 4158052 h 4715614"/>
              <a:gd name="connsiteX1137" fmla="*/ 1482299 w 6096000"/>
              <a:gd name="connsiteY1137" fmla="*/ 4139127 h 4715614"/>
              <a:gd name="connsiteX1138" fmla="*/ 1495932 w 6096000"/>
              <a:gd name="connsiteY1138" fmla="*/ 4126753 h 4715614"/>
              <a:gd name="connsiteX1139" fmla="*/ 1050491 w 6096000"/>
              <a:gd name="connsiteY1139" fmla="*/ 4124571 h 4715614"/>
              <a:gd name="connsiteX1140" fmla="*/ 1068442 w 6096000"/>
              <a:gd name="connsiteY1140" fmla="*/ 4128937 h 4715614"/>
              <a:gd name="connsiteX1141" fmla="*/ 1075769 w 6096000"/>
              <a:gd name="connsiteY1141" fmla="*/ 4163876 h 4715614"/>
              <a:gd name="connsiteX1142" fmla="*/ 1055254 w 6096000"/>
              <a:gd name="connsiteY1142" fmla="*/ 4174066 h 4715614"/>
              <a:gd name="connsiteX1143" fmla="*/ 1040600 w 6096000"/>
              <a:gd name="connsiteY1143" fmla="*/ 4168243 h 4715614"/>
              <a:gd name="connsiteX1144" fmla="*/ 1039135 w 6096000"/>
              <a:gd name="connsiteY1144" fmla="*/ 4168243 h 4715614"/>
              <a:gd name="connsiteX1145" fmla="*/ 1034739 w 6096000"/>
              <a:gd name="connsiteY1145" fmla="*/ 4133305 h 4715614"/>
              <a:gd name="connsiteX1146" fmla="*/ 1050491 w 6096000"/>
              <a:gd name="connsiteY1146" fmla="*/ 4124571 h 4715614"/>
              <a:gd name="connsiteX1147" fmla="*/ 1806615 w 6096000"/>
              <a:gd name="connsiteY1147" fmla="*/ 4120223 h 4715614"/>
              <a:gd name="connsiteX1148" fmla="*/ 1821173 w 6096000"/>
              <a:gd name="connsiteY1148" fmla="*/ 4133419 h 4715614"/>
              <a:gd name="connsiteX1149" fmla="*/ 1822629 w 6096000"/>
              <a:gd name="connsiteY1149" fmla="*/ 4152479 h 4715614"/>
              <a:gd name="connsiteX1150" fmla="*/ 1799336 w 6096000"/>
              <a:gd name="connsiteY1150" fmla="*/ 4168607 h 4715614"/>
              <a:gd name="connsiteX1151" fmla="*/ 1793513 w 6096000"/>
              <a:gd name="connsiteY1151" fmla="*/ 4167141 h 4715614"/>
              <a:gd name="connsiteX1152" fmla="*/ 1790601 w 6096000"/>
              <a:gd name="connsiteY1152" fmla="*/ 4167141 h 4715614"/>
              <a:gd name="connsiteX1153" fmla="*/ 1777499 w 6096000"/>
              <a:gd name="connsiteY1153" fmla="*/ 4155411 h 4715614"/>
              <a:gd name="connsiteX1154" fmla="*/ 1776044 w 6096000"/>
              <a:gd name="connsiteY1154" fmla="*/ 4136351 h 4715614"/>
              <a:gd name="connsiteX1155" fmla="*/ 1806615 w 6096000"/>
              <a:gd name="connsiteY1155" fmla="*/ 4120223 h 4715614"/>
              <a:gd name="connsiteX1156" fmla="*/ 5096284 w 6096000"/>
              <a:gd name="connsiteY1156" fmla="*/ 4109284 h 4715614"/>
              <a:gd name="connsiteX1157" fmla="*/ 5114130 w 6096000"/>
              <a:gd name="connsiteY1157" fmla="*/ 4110012 h 4715614"/>
              <a:gd name="connsiteX1158" fmla="*/ 5125553 w 6096000"/>
              <a:gd name="connsiteY1158" fmla="*/ 4143495 h 4715614"/>
              <a:gd name="connsiteX1159" fmla="*/ 5105564 w 6096000"/>
              <a:gd name="connsiteY1159" fmla="*/ 4156596 h 4715614"/>
              <a:gd name="connsiteX1160" fmla="*/ 5094142 w 6096000"/>
              <a:gd name="connsiteY1160" fmla="*/ 4153685 h 4715614"/>
              <a:gd name="connsiteX1161" fmla="*/ 5082720 w 6096000"/>
              <a:gd name="connsiteY1161" fmla="*/ 4121658 h 4715614"/>
              <a:gd name="connsiteX1162" fmla="*/ 5096284 w 6096000"/>
              <a:gd name="connsiteY1162" fmla="*/ 4109284 h 4715614"/>
              <a:gd name="connsiteX1163" fmla="*/ 3256565 w 6096000"/>
              <a:gd name="connsiteY1163" fmla="*/ 4107464 h 4715614"/>
              <a:gd name="connsiteX1164" fmla="*/ 3278402 w 6096000"/>
              <a:gd name="connsiteY1164" fmla="*/ 4121915 h 4715614"/>
              <a:gd name="connsiteX1165" fmla="*/ 3266755 w 6096000"/>
              <a:gd name="connsiteY1165" fmla="*/ 4153707 h 4715614"/>
              <a:gd name="connsiteX1166" fmla="*/ 3255108 w 6096000"/>
              <a:gd name="connsiteY1166" fmla="*/ 4156597 h 4715614"/>
              <a:gd name="connsiteX1167" fmla="*/ 3233272 w 6096000"/>
              <a:gd name="connsiteY1167" fmla="*/ 4143592 h 4715614"/>
              <a:gd name="connsiteX1168" fmla="*/ 3244919 w 6096000"/>
              <a:gd name="connsiteY1168" fmla="*/ 4111799 h 4715614"/>
              <a:gd name="connsiteX1169" fmla="*/ 3256565 w 6096000"/>
              <a:gd name="connsiteY1169" fmla="*/ 4107464 h 4715614"/>
              <a:gd name="connsiteX1170" fmla="*/ 1218711 w 6096000"/>
              <a:gd name="connsiteY1170" fmla="*/ 4101459 h 4715614"/>
              <a:gd name="connsiteX1171" fmla="*/ 1236425 w 6096000"/>
              <a:gd name="connsiteY1171" fmla="*/ 4104916 h 4715614"/>
              <a:gd name="connsiteX1172" fmla="*/ 1245100 w 6096000"/>
              <a:gd name="connsiteY1172" fmla="*/ 4138400 h 4715614"/>
              <a:gd name="connsiteX1173" fmla="*/ 1224857 w 6096000"/>
              <a:gd name="connsiteY1173" fmla="*/ 4150046 h 4715614"/>
              <a:gd name="connsiteX1174" fmla="*/ 1211843 w 6096000"/>
              <a:gd name="connsiteY1174" fmla="*/ 4145678 h 4715614"/>
              <a:gd name="connsiteX1175" fmla="*/ 1200275 w 6096000"/>
              <a:gd name="connsiteY1175" fmla="*/ 4129665 h 4715614"/>
              <a:gd name="connsiteX1176" fmla="*/ 1203167 w 6096000"/>
              <a:gd name="connsiteY1176" fmla="*/ 4112196 h 4715614"/>
              <a:gd name="connsiteX1177" fmla="*/ 1218711 w 6096000"/>
              <a:gd name="connsiteY1177" fmla="*/ 4101459 h 4715614"/>
              <a:gd name="connsiteX1178" fmla="*/ 5380302 w 6096000"/>
              <a:gd name="connsiteY1178" fmla="*/ 4100823 h 4715614"/>
              <a:gd name="connsiteX1179" fmla="*/ 5396206 w 6096000"/>
              <a:gd name="connsiteY1179" fmla="*/ 4113652 h 4715614"/>
              <a:gd name="connsiteX1180" fmla="*/ 5396206 w 6096000"/>
              <a:gd name="connsiteY1180" fmla="*/ 4132183 h 4715614"/>
              <a:gd name="connsiteX1181" fmla="*/ 5373072 w 6096000"/>
              <a:gd name="connsiteY1181" fmla="*/ 4147863 h 4715614"/>
              <a:gd name="connsiteX1182" fmla="*/ 5365842 w 6096000"/>
              <a:gd name="connsiteY1182" fmla="*/ 4146437 h 4715614"/>
              <a:gd name="connsiteX1183" fmla="*/ 5364396 w 6096000"/>
              <a:gd name="connsiteY1183" fmla="*/ 4145012 h 4715614"/>
              <a:gd name="connsiteX1184" fmla="*/ 5349936 w 6096000"/>
              <a:gd name="connsiteY1184" fmla="*/ 4115077 h 4715614"/>
              <a:gd name="connsiteX1185" fmla="*/ 5380302 w 6096000"/>
              <a:gd name="connsiteY1185" fmla="*/ 4100823 h 4715614"/>
              <a:gd name="connsiteX1186" fmla="*/ 2987070 w 6096000"/>
              <a:gd name="connsiteY1186" fmla="*/ 4098730 h 4715614"/>
              <a:gd name="connsiteX1187" fmla="*/ 3010206 w 6096000"/>
              <a:gd name="connsiteY1187" fmla="*/ 4114626 h 4715614"/>
              <a:gd name="connsiteX1188" fmla="*/ 2995746 w 6096000"/>
              <a:gd name="connsiteY1188" fmla="*/ 4146418 h 4715614"/>
              <a:gd name="connsiteX1189" fmla="*/ 2994300 w 6096000"/>
              <a:gd name="connsiteY1189" fmla="*/ 4146418 h 4715614"/>
              <a:gd name="connsiteX1190" fmla="*/ 2985624 w 6096000"/>
              <a:gd name="connsiteY1190" fmla="*/ 4147863 h 4715614"/>
              <a:gd name="connsiteX1191" fmla="*/ 2963935 w 6096000"/>
              <a:gd name="connsiteY1191" fmla="*/ 4131967 h 4715614"/>
              <a:gd name="connsiteX1192" fmla="*/ 2963935 w 6096000"/>
              <a:gd name="connsiteY1192" fmla="*/ 4113181 h 4715614"/>
              <a:gd name="connsiteX1193" fmla="*/ 2978394 w 6096000"/>
              <a:gd name="connsiteY1193" fmla="*/ 4100175 h 4715614"/>
              <a:gd name="connsiteX1194" fmla="*/ 2987070 w 6096000"/>
              <a:gd name="connsiteY1194" fmla="*/ 4098730 h 4715614"/>
              <a:gd name="connsiteX1195" fmla="*/ 4843357 w 6096000"/>
              <a:gd name="connsiteY1195" fmla="*/ 4092724 h 4715614"/>
              <a:gd name="connsiteX1196" fmla="*/ 4861190 w 6096000"/>
              <a:gd name="connsiteY1196" fmla="*/ 4096182 h 4715614"/>
              <a:gd name="connsiteX1197" fmla="*/ 4869926 w 6096000"/>
              <a:gd name="connsiteY1197" fmla="*/ 4131120 h 4715614"/>
              <a:gd name="connsiteX1198" fmla="*/ 4849544 w 6096000"/>
              <a:gd name="connsiteY1198" fmla="*/ 4141311 h 4715614"/>
              <a:gd name="connsiteX1199" fmla="*/ 4836442 w 6096000"/>
              <a:gd name="connsiteY1199" fmla="*/ 4136944 h 4715614"/>
              <a:gd name="connsiteX1200" fmla="*/ 4834987 w 6096000"/>
              <a:gd name="connsiteY1200" fmla="*/ 4136944 h 4715614"/>
              <a:gd name="connsiteX1201" fmla="*/ 4827708 w 6096000"/>
              <a:gd name="connsiteY1201" fmla="*/ 4103461 h 4715614"/>
              <a:gd name="connsiteX1202" fmla="*/ 4843357 w 6096000"/>
              <a:gd name="connsiteY1202" fmla="*/ 4092724 h 4715614"/>
              <a:gd name="connsiteX1203" fmla="*/ 3517148 w 6096000"/>
              <a:gd name="connsiteY1203" fmla="*/ 4092511 h 4715614"/>
              <a:gd name="connsiteX1204" fmla="*/ 3532434 w 6096000"/>
              <a:gd name="connsiteY1204" fmla="*/ 4103717 h 4715614"/>
              <a:gd name="connsiteX1205" fmla="*/ 3525156 w 6096000"/>
              <a:gd name="connsiteY1205" fmla="*/ 4136974 h 4715614"/>
              <a:gd name="connsiteX1206" fmla="*/ 3510597 w 6096000"/>
              <a:gd name="connsiteY1206" fmla="*/ 4141312 h 4715614"/>
              <a:gd name="connsiteX1207" fmla="*/ 3490217 w 6096000"/>
              <a:gd name="connsiteY1207" fmla="*/ 4131190 h 4715614"/>
              <a:gd name="connsiteX1208" fmla="*/ 3497496 w 6096000"/>
              <a:gd name="connsiteY1208" fmla="*/ 4096487 h 4715614"/>
              <a:gd name="connsiteX1209" fmla="*/ 3517148 w 6096000"/>
              <a:gd name="connsiteY1209" fmla="*/ 4092511 h 4715614"/>
              <a:gd name="connsiteX1210" fmla="*/ 6011809 w 6096000"/>
              <a:gd name="connsiteY1210" fmla="*/ 4092179 h 4715614"/>
              <a:gd name="connsiteX1211" fmla="*/ 6013254 w 6096000"/>
              <a:gd name="connsiteY1211" fmla="*/ 4092179 h 4715614"/>
              <a:gd name="connsiteX1212" fmla="*/ 6037820 w 6096000"/>
              <a:gd name="connsiteY1212" fmla="*/ 4116745 h 4715614"/>
              <a:gd name="connsiteX1213" fmla="*/ 6014699 w 6096000"/>
              <a:gd name="connsiteY1213" fmla="*/ 4141312 h 4715614"/>
              <a:gd name="connsiteX1214" fmla="*/ 6011809 w 6096000"/>
              <a:gd name="connsiteY1214" fmla="*/ 4141312 h 4715614"/>
              <a:gd name="connsiteX1215" fmla="*/ 5988688 w 6096000"/>
              <a:gd name="connsiteY1215" fmla="*/ 4116745 h 4715614"/>
              <a:gd name="connsiteX1216" fmla="*/ 6011809 w 6096000"/>
              <a:gd name="connsiteY1216" fmla="*/ 4092179 h 4715614"/>
              <a:gd name="connsiteX1217" fmla="*/ 2346536 w 6096000"/>
              <a:gd name="connsiteY1217" fmla="*/ 4092179 h 4715614"/>
              <a:gd name="connsiteX1218" fmla="*/ 2372547 w 6096000"/>
              <a:gd name="connsiteY1218" fmla="*/ 4116745 h 4715614"/>
              <a:gd name="connsiteX1219" fmla="*/ 2347980 w 6096000"/>
              <a:gd name="connsiteY1219" fmla="*/ 4141312 h 4715614"/>
              <a:gd name="connsiteX1220" fmla="*/ 2346536 w 6096000"/>
              <a:gd name="connsiteY1220" fmla="*/ 4141312 h 4715614"/>
              <a:gd name="connsiteX1221" fmla="*/ 2323415 w 6096000"/>
              <a:gd name="connsiteY1221" fmla="*/ 4116745 h 4715614"/>
              <a:gd name="connsiteX1222" fmla="*/ 2346536 w 6096000"/>
              <a:gd name="connsiteY1222" fmla="*/ 4092179 h 4715614"/>
              <a:gd name="connsiteX1223" fmla="*/ 5891328 w 6096000"/>
              <a:gd name="connsiteY1223" fmla="*/ 4088903 h 4715614"/>
              <a:gd name="connsiteX1224" fmla="*/ 5892794 w 6096000"/>
              <a:gd name="connsiteY1224" fmla="*/ 4088903 h 4715614"/>
              <a:gd name="connsiteX1225" fmla="*/ 5910388 w 6096000"/>
              <a:gd name="connsiteY1225" fmla="*/ 4097638 h 4715614"/>
              <a:gd name="connsiteX1226" fmla="*/ 5916252 w 6096000"/>
              <a:gd name="connsiteY1226" fmla="*/ 4115107 h 4715614"/>
              <a:gd name="connsiteX1227" fmla="*/ 5892794 w 6096000"/>
              <a:gd name="connsiteY1227" fmla="*/ 4136944 h 4715614"/>
              <a:gd name="connsiteX1228" fmla="*/ 5889862 w 6096000"/>
              <a:gd name="connsiteY1228" fmla="*/ 4136944 h 4715614"/>
              <a:gd name="connsiteX1229" fmla="*/ 5866402 w 6096000"/>
              <a:gd name="connsiteY1229" fmla="*/ 4112196 h 4715614"/>
              <a:gd name="connsiteX1230" fmla="*/ 5891328 w 6096000"/>
              <a:gd name="connsiteY1230" fmla="*/ 4088903 h 4715614"/>
              <a:gd name="connsiteX1231" fmla="*/ 2466476 w 6096000"/>
              <a:gd name="connsiteY1231" fmla="*/ 4088903 h 4715614"/>
              <a:gd name="connsiteX1232" fmla="*/ 2469344 w 6096000"/>
              <a:gd name="connsiteY1232" fmla="*/ 4088903 h 4715614"/>
              <a:gd name="connsiteX1233" fmla="*/ 2492305 w 6096000"/>
              <a:gd name="connsiteY1233" fmla="*/ 4112196 h 4715614"/>
              <a:gd name="connsiteX1234" fmla="*/ 2470780 w 6096000"/>
              <a:gd name="connsiteY1234" fmla="*/ 4136944 h 4715614"/>
              <a:gd name="connsiteX1235" fmla="*/ 2469344 w 6096000"/>
              <a:gd name="connsiteY1235" fmla="*/ 4131120 h 4715614"/>
              <a:gd name="connsiteX1236" fmla="*/ 2469344 w 6096000"/>
              <a:gd name="connsiteY1236" fmla="*/ 4136944 h 4715614"/>
              <a:gd name="connsiteX1237" fmla="*/ 2467910 w 6096000"/>
              <a:gd name="connsiteY1237" fmla="*/ 4136944 h 4715614"/>
              <a:gd name="connsiteX1238" fmla="*/ 2443517 w 6096000"/>
              <a:gd name="connsiteY1238" fmla="*/ 4115107 h 4715614"/>
              <a:gd name="connsiteX1239" fmla="*/ 2449255 w 6096000"/>
              <a:gd name="connsiteY1239" fmla="*/ 4097638 h 4715614"/>
              <a:gd name="connsiteX1240" fmla="*/ 2466476 w 6096000"/>
              <a:gd name="connsiteY1240" fmla="*/ 4088903 h 4715614"/>
              <a:gd name="connsiteX1241" fmla="*/ 2226055 w 6096000"/>
              <a:gd name="connsiteY1241" fmla="*/ 4087812 h 4715614"/>
              <a:gd name="connsiteX1242" fmla="*/ 2227521 w 6096000"/>
              <a:gd name="connsiteY1242" fmla="*/ 4087812 h 4715614"/>
              <a:gd name="connsiteX1243" fmla="*/ 2252446 w 6096000"/>
              <a:gd name="connsiteY1243" fmla="*/ 4113420 h 4715614"/>
              <a:gd name="connsiteX1244" fmla="*/ 2227521 w 6096000"/>
              <a:gd name="connsiteY1244" fmla="*/ 4134761 h 4715614"/>
              <a:gd name="connsiteX1245" fmla="*/ 2226055 w 6096000"/>
              <a:gd name="connsiteY1245" fmla="*/ 4134761 h 4715614"/>
              <a:gd name="connsiteX1246" fmla="*/ 2201130 w 6096000"/>
              <a:gd name="connsiteY1246" fmla="*/ 4109152 h 4715614"/>
              <a:gd name="connsiteX1247" fmla="*/ 2226055 w 6096000"/>
              <a:gd name="connsiteY1247" fmla="*/ 4087812 h 4715614"/>
              <a:gd name="connsiteX1248" fmla="*/ 3898356 w 6096000"/>
              <a:gd name="connsiteY1248" fmla="*/ 4086651 h 4715614"/>
              <a:gd name="connsiteX1249" fmla="*/ 3914624 w 6096000"/>
              <a:gd name="connsiteY1249" fmla="*/ 4094848 h 4715614"/>
              <a:gd name="connsiteX1250" fmla="*/ 3920408 w 6096000"/>
              <a:gd name="connsiteY1250" fmla="*/ 4111954 h 4715614"/>
              <a:gd name="connsiteX1251" fmla="*/ 3913178 w 6096000"/>
              <a:gd name="connsiteY1251" fmla="*/ 4127633 h 4715614"/>
              <a:gd name="connsiteX1252" fmla="*/ 3911731 w 6096000"/>
              <a:gd name="connsiteY1252" fmla="*/ 4129059 h 4715614"/>
              <a:gd name="connsiteX1253" fmla="*/ 3895826 w 6096000"/>
              <a:gd name="connsiteY1253" fmla="*/ 4134761 h 4715614"/>
              <a:gd name="connsiteX1254" fmla="*/ 3877028 w 6096000"/>
              <a:gd name="connsiteY1254" fmla="*/ 4126208 h 4715614"/>
              <a:gd name="connsiteX1255" fmla="*/ 3879921 w 6096000"/>
              <a:gd name="connsiteY1255" fmla="*/ 4093422 h 4715614"/>
              <a:gd name="connsiteX1256" fmla="*/ 3898356 w 6096000"/>
              <a:gd name="connsiteY1256" fmla="*/ 4086651 h 4715614"/>
              <a:gd name="connsiteX1257" fmla="*/ 4461762 w 6096000"/>
              <a:gd name="connsiteY1257" fmla="*/ 4086473 h 4715614"/>
              <a:gd name="connsiteX1258" fmla="*/ 4479050 w 6096000"/>
              <a:gd name="connsiteY1258" fmla="*/ 4091997 h 4715614"/>
              <a:gd name="connsiteX1259" fmla="*/ 4481962 w 6096000"/>
              <a:gd name="connsiteY1259" fmla="*/ 4126208 h 4715614"/>
              <a:gd name="connsiteX1260" fmla="*/ 4464492 w 6096000"/>
              <a:gd name="connsiteY1260" fmla="*/ 4134761 h 4715614"/>
              <a:gd name="connsiteX1261" fmla="*/ 4448479 w 6096000"/>
              <a:gd name="connsiteY1261" fmla="*/ 4129059 h 4715614"/>
              <a:gd name="connsiteX1262" fmla="*/ 4445567 w 6096000"/>
              <a:gd name="connsiteY1262" fmla="*/ 4127633 h 4715614"/>
              <a:gd name="connsiteX1263" fmla="*/ 4445567 w 6096000"/>
              <a:gd name="connsiteY1263" fmla="*/ 4126208 h 4715614"/>
              <a:gd name="connsiteX1264" fmla="*/ 4438288 w 6096000"/>
              <a:gd name="connsiteY1264" fmla="*/ 4111954 h 4715614"/>
              <a:gd name="connsiteX1265" fmla="*/ 4445567 w 6096000"/>
              <a:gd name="connsiteY1265" fmla="*/ 4094848 h 4715614"/>
              <a:gd name="connsiteX1266" fmla="*/ 4461762 w 6096000"/>
              <a:gd name="connsiteY1266" fmla="*/ 4086473 h 4715614"/>
              <a:gd name="connsiteX1267" fmla="*/ 1693546 w 6096000"/>
              <a:gd name="connsiteY1267" fmla="*/ 4081292 h 4715614"/>
              <a:gd name="connsiteX1268" fmla="*/ 1708007 w 6096000"/>
              <a:gd name="connsiteY1268" fmla="*/ 4094488 h 4715614"/>
              <a:gd name="connsiteX1269" fmla="*/ 1708007 w 6096000"/>
              <a:gd name="connsiteY1269" fmla="*/ 4113548 h 4715614"/>
              <a:gd name="connsiteX1270" fmla="*/ 1686317 w 6096000"/>
              <a:gd name="connsiteY1270" fmla="*/ 4128210 h 4715614"/>
              <a:gd name="connsiteX1271" fmla="*/ 1677642 w 6096000"/>
              <a:gd name="connsiteY1271" fmla="*/ 4126743 h 4715614"/>
              <a:gd name="connsiteX1272" fmla="*/ 1674749 w 6096000"/>
              <a:gd name="connsiteY1272" fmla="*/ 4125278 h 4715614"/>
              <a:gd name="connsiteX1273" fmla="*/ 1661736 w 6096000"/>
              <a:gd name="connsiteY1273" fmla="*/ 4094488 h 4715614"/>
              <a:gd name="connsiteX1274" fmla="*/ 1693546 w 6096000"/>
              <a:gd name="connsiteY1274" fmla="*/ 4081292 h 4715614"/>
              <a:gd name="connsiteX1275" fmla="*/ 5774324 w 6096000"/>
              <a:gd name="connsiteY1275" fmla="*/ 4077236 h 4715614"/>
              <a:gd name="connsiteX1276" fmla="*/ 5791794 w 6096000"/>
              <a:gd name="connsiteY1276" fmla="*/ 4087281 h 4715614"/>
              <a:gd name="connsiteX1277" fmla="*/ 5796161 w 6096000"/>
              <a:gd name="connsiteY1277" fmla="*/ 4104501 h 4715614"/>
              <a:gd name="connsiteX1278" fmla="*/ 5772869 w 6096000"/>
              <a:gd name="connsiteY1278" fmla="*/ 4126025 h 4715614"/>
              <a:gd name="connsiteX1279" fmla="*/ 5769957 w 6096000"/>
              <a:gd name="connsiteY1279" fmla="*/ 4126025 h 4715614"/>
              <a:gd name="connsiteX1280" fmla="*/ 5768502 w 6096000"/>
              <a:gd name="connsiteY1280" fmla="*/ 4124591 h 4715614"/>
              <a:gd name="connsiteX1281" fmla="*/ 5746665 w 6096000"/>
              <a:gd name="connsiteY1281" fmla="*/ 4098761 h 4715614"/>
              <a:gd name="connsiteX1282" fmla="*/ 5774324 w 6096000"/>
              <a:gd name="connsiteY1282" fmla="*/ 4077236 h 4715614"/>
              <a:gd name="connsiteX1283" fmla="*/ 2584999 w 6096000"/>
              <a:gd name="connsiteY1283" fmla="*/ 4076893 h 4715614"/>
              <a:gd name="connsiteX1284" fmla="*/ 2589276 w 6096000"/>
              <a:gd name="connsiteY1284" fmla="*/ 4076893 h 4715614"/>
              <a:gd name="connsiteX1285" fmla="*/ 2612082 w 6096000"/>
              <a:gd name="connsiteY1285" fmla="*/ 4098570 h 4715614"/>
              <a:gd name="connsiteX1286" fmla="*/ 2592126 w 6096000"/>
              <a:gd name="connsiteY1286" fmla="*/ 4124581 h 4715614"/>
              <a:gd name="connsiteX1287" fmla="*/ 2590701 w 6096000"/>
              <a:gd name="connsiteY1287" fmla="*/ 4126026 h 4715614"/>
              <a:gd name="connsiteX1288" fmla="*/ 2587850 w 6096000"/>
              <a:gd name="connsiteY1288" fmla="*/ 4126026 h 4715614"/>
              <a:gd name="connsiteX1289" fmla="*/ 2563617 w 6096000"/>
              <a:gd name="connsiteY1289" fmla="*/ 4104350 h 4715614"/>
              <a:gd name="connsiteX1290" fmla="*/ 2569318 w 6096000"/>
              <a:gd name="connsiteY1290" fmla="*/ 4087009 h 4715614"/>
              <a:gd name="connsiteX1291" fmla="*/ 2584999 w 6096000"/>
              <a:gd name="connsiteY1291" fmla="*/ 4076893 h 4715614"/>
              <a:gd name="connsiteX1292" fmla="*/ 2110352 w 6096000"/>
              <a:gd name="connsiteY1292" fmla="*/ 4074304 h 4715614"/>
              <a:gd name="connsiteX1293" fmla="*/ 2126480 w 6096000"/>
              <a:gd name="connsiteY1293" fmla="*/ 4082914 h 4715614"/>
              <a:gd name="connsiteX1294" fmla="*/ 2132345 w 6096000"/>
              <a:gd name="connsiteY1294" fmla="*/ 4101568 h 4715614"/>
              <a:gd name="connsiteX1295" fmla="*/ 2107419 w 6096000"/>
              <a:gd name="connsiteY1295" fmla="*/ 4121658 h 4715614"/>
              <a:gd name="connsiteX1296" fmla="*/ 2104488 w 6096000"/>
              <a:gd name="connsiteY1296" fmla="*/ 4121658 h 4715614"/>
              <a:gd name="connsiteX1297" fmla="*/ 2086893 w 6096000"/>
              <a:gd name="connsiteY1297" fmla="*/ 4111613 h 4715614"/>
              <a:gd name="connsiteX1298" fmla="*/ 2082495 w 6096000"/>
              <a:gd name="connsiteY1298" fmla="*/ 4094393 h 4715614"/>
              <a:gd name="connsiteX1299" fmla="*/ 2110352 w 6096000"/>
              <a:gd name="connsiteY1299" fmla="*/ 4074304 h 4715614"/>
              <a:gd name="connsiteX1300" fmla="*/ 1390188 w 6096000"/>
              <a:gd name="connsiteY1300" fmla="*/ 4071434 h 4715614"/>
              <a:gd name="connsiteX1301" fmla="*/ 1408305 w 6096000"/>
              <a:gd name="connsiteY1301" fmla="*/ 4072890 h 4715614"/>
              <a:gd name="connsiteX1302" fmla="*/ 1421220 w 6096000"/>
              <a:gd name="connsiteY1302" fmla="*/ 4088903 h 4715614"/>
              <a:gd name="connsiteX1303" fmla="*/ 1418350 w 6096000"/>
              <a:gd name="connsiteY1303" fmla="*/ 4106372 h 4715614"/>
              <a:gd name="connsiteX1304" fmla="*/ 1398260 w 6096000"/>
              <a:gd name="connsiteY1304" fmla="*/ 4119474 h 4715614"/>
              <a:gd name="connsiteX1305" fmla="*/ 1386780 w 6096000"/>
              <a:gd name="connsiteY1305" fmla="*/ 4116563 h 4715614"/>
              <a:gd name="connsiteX1306" fmla="*/ 1373865 w 6096000"/>
              <a:gd name="connsiteY1306" fmla="*/ 4100549 h 4715614"/>
              <a:gd name="connsiteX1307" fmla="*/ 1375300 w 6096000"/>
              <a:gd name="connsiteY1307" fmla="*/ 4083080 h 4715614"/>
              <a:gd name="connsiteX1308" fmla="*/ 1390188 w 6096000"/>
              <a:gd name="connsiteY1308" fmla="*/ 4071434 h 4715614"/>
              <a:gd name="connsiteX1309" fmla="*/ 794684 w 6096000"/>
              <a:gd name="connsiteY1309" fmla="*/ 4066703 h 4715614"/>
              <a:gd name="connsiteX1310" fmla="*/ 812386 w 6096000"/>
              <a:gd name="connsiteY1310" fmla="*/ 4072526 h 4715614"/>
              <a:gd name="connsiteX1311" fmla="*/ 821056 w 6096000"/>
              <a:gd name="connsiteY1311" fmla="*/ 4089995 h 4715614"/>
              <a:gd name="connsiteX1312" fmla="*/ 815276 w 6096000"/>
              <a:gd name="connsiteY1312" fmla="*/ 4107464 h 4715614"/>
              <a:gd name="connsiteX1313" fmla="*/ 797935 w 6096000"/>
              <a:gd name="connsiteY1313" fmla="*/ 4116199 h 4715614"/>
              <a:gd name="connsiteX1314" fmla="*/ 782039 w 6096000"/>
              <a:gd name="connsiteY1314" fmla="*/ 4110376 h 4715614"/>
              <a:gd name="connsiteX1315" fmla="*/ 780594 w 6096000"/>
              <a:gd name="connsiteY1315" fmla="*/ 4108920 h 4715614"/>
              <a:gd name="connsiteX1316" fmla="*/ 771924 w 6096000"/>
              <a:gd name="connsiteY1316" fmla="*/ 4092907 h 4715614"/>
              <a:gd name="connsiteX1317" fmla="*/ 779149 w 6096000"/>
              <a:gd name="connsiteY1317" fmla="*/ 4073982 h 4715614"/>
              <a:gd name="connsiteX1318" fmla="*/ 794684 w 6096000"/>
              <a:gd name="connsiteY1318" fmla="*/ 4066703 h 4715614"/>
              <a:gd name="connsiteX1319" fmla="*/ 2702132 w 6096000"/>
              <a:gd name="connsiteY1319" fmla="*/ 4058332 h 4715614"/>
              <a:gd name="connsiteX1320" fmla="*/ 2707916 w 6096000"/>
              <a:gd name="connsiteY1320" fmla="*/ 4058332 h 4715614"/>
              <a:gd name="connsiteX1321" fmla="*/ 2732497 w 6096000"/>
              <a:gd name="connsiteY1321" fmla="*/ 4077257 h 4715614"/>
              <a:gd name="connsiteX1322" fmla="*/ 2713699 w 6096000"/>
              <a:gd name="connsiteY1322" fmla="*/ 4106372 h 4715614"/>
              <a:gd name="connsiteX1323" fmla="*/ 2710808 w 6096000"/>
              <a:gd name="connsiteY1323" fmla="*/ 4106372 h 4715614"/>
              <a:gd name="connsiteX1324" fmla="*/ 2706470 w 6096000"/>
              <a:gd name="connsiteY1324" fmla="*/ 4106372 h 4715614"/>
              <a:gd name="connsiteX1325" fmla="*/ 2683336 w 6096000"/>
              <a:gd name="connsiteY1325" fmla="*/ 4087447 h 4715614"/>
              <a:gd name="connsiteX1326" fmla="*/ 2702132 w 6096000"/>
              <a:gd name="connsiteY1326" fmla="*/ 4058332 h 4715614"/>
              <a:gd name="connsiteX1327" fmla="*/ 5656714 w 6096000"/>
              <a:gd name="connsiteY1327" fmla="*/ 4057989 h 4715614"/>
              <a:gd name="connsiteX1328" fmla="*/ 5676826 w 6096000"/>
              <a:gd name="connsiteY1328" fmla="*/ 4087313 h 4715614"/>
              <a:gd name="connsiteX1329" fmla="*/ 5652404 w 6096000"/>
              <a:gd name="connsiteY1329" fmla="*/ 4106373 h 4715614"/>
              <a:gd name="connsiteX1330" fmla="*/ 5648094 w 6096000"/>
              <a:gd name="connsiteY1330" fmla="*/ 4106373 h 4715614"/>
              <a:gd name="connsiteX1331" fmla="*/ 5648094 w 6096000"/>
              <a:gd name="connsiteY1331" fmla="*/ 4100508 h 4715614"/>
              <a:gd name="connsiteX1332" fmla="*/ 5646657 w 6096000"/>
              <a:gd name="connsiteY1332" fmla="*/ 4106373 h 4715614"/>
              <a:gd name="connsiteX1333" fmla="*/ 5627982 w 6096000"/>
              <a:gd name="connsiteY1333" fmla="*/ 4077049 h 4715614"/>
              <a:gd name="connsiteX1334" fmla="*/ 5656714 w 6096000"/>
              <a:gd name="connsiteY1334" fmla="*/ 4057989 h 4715614"/>
              <a:gd name="connsiteX1335" fmla="*/ 5250902 w 6096000"/>
              <a:gd name="connsiteY1335" fmla="*/ 4055967 h 4715614"/>
              <a:gd name="connsiteX1336" fmla="*/ 5269047 w 6096000"/>
              <a:gd name="connsiteY1336" fmla="*/ 4056513 h 4715614"/>
              <a:gd name="connsiteX1337" fmla="*/ 5283708 w 6096000"/>
              <a:gd name="connsiteY1337" fmla="*/ 4069615 h 4715614"/>
              <a:gd name="connsiteX1338" fmla="*/ 5283708 w 6096000"/>
              <a:gd name="connsiteY1338" fmla="*/ 4088539 h 4715614"/>
              <a:gd name="connsiteX1339" fmla="*/ 5261716 w 6096000"/>
              <a:gd name="connsiteY1339" fmla="*/ 4103097 h 4715614"/>
              <a:gd name="connsiteX1340" fmla="*/ 5251452 w 6096000"/>
              <a:gd name="connsiteY1340" fmla="*/ 4101641 h 4715614"/>
              <a:gd name="connsiteX1341" fmla="*/ 5249986 w 6096000"/>
              <a:gd name="connsiteY1341" fmla="*/ 4101641 h 4715614"/>
              <a:gd name="connsiteX1342" fmla="*/ 5236790 w 6096000"/>
              <a:gd name="connsiteY1342" fmla="*/ 4087084 h 4715614"/>
              <a:gd name="connsiteX1343" fmla="*/ 5238257 w 6096000"/>
              <a:gd name="connsiteY1343" fmla="*/ 4069615 h 4715614"/>
              <a:gd name="connsiteX1344" fmla="*/ 5250902 w 6096000"/>
              <a:gd name="connsiteY1344" fmla="*/ 4055967 h 4715614"/>
              <a:gd name="connsiteX1345" fmla="*/ 4602778 w 6096000"/>
              <a:gd name="connsiteY1345" fmla="*/ 4055902 h 4715614"/>
              <a:gd name="connsiteX1346" fmla="*/ 4620912 w 6096000"/>
              <a:gd name="connsiteY1346" fmla="*/ 4061426 h 4715614"/>
              <a:gd name="connsiteX1347" fmla="*/ 4625308 w 6096000"/>
              <a:gd name="connsiteY1347" fmla="*/ 4095637 h 4715614"/>
              <a:gd name="connsiteX1348" fmla="*/ 4606258 w 6096000"/>
              <a:gd name="connsiteY1348" fmla="*/ 4104189 h 4715614"/>
              <a:gd name="connsiteX1349" fmla="*/ 4590139 w 6096000"/>
              <a:gd name="connsiteY1349" fmla="*/ 4098488 h 4715614"/>
              <a:gd name="connsiteX1350" fmla="*/ 4585744 w 6096000"/>
              <a:gd name="connsiteY1350" fmla="*/ 4064277 h 4715614"/>
              <a:gd name="connsiteX1351" fmla="*/ 4602778 w 6096000"/>
              <a:gd name="connsiteY1351" fmla="*/ 4055902 h 4715614"/>
              <a:gd name="connsiteX1352" fmla="*/ 3099892 w 6096000"/>
              <a:gd name="connsiteY1352" fmla="*/ 4055057 h 4715614"/>
              <a:gd name="connsiteX1353" fmla="*/ 3121885 w 6096000"/>
              <a:gd name="connsiteY1353" fmla="*/ 4069615 h 4715614"/>
              <a:gd name="connsiteX1354" fmla="*/ 3121885 w 6096000"/>
              <a:gd name="connsiteY1354" fmla="*/ 4087084 h 4715614"/>
              <a:gd name="connsiteX1355" fmla="*/ 3108690 w 6096000"/>
              <a:gd name="connsiteY1355" fmla="*/ 4101641 h 4715614"/>
              <a:gd name="connsiteX1356" fmla="*/ 3098426 w 6096000"/>
              <a:gd name="connsiteY1356" fmla="*/ 4103097 h 4715614"/>
              <a:gd name="connsiteX1357" fmla="*/ 3076434 w 6096000"/>
              <a:gd name="connsiteY1357" fmla="*/ 4088539 h 4715614"/>
              <a:gd name="connsiteX1358" fmla="*/ 3076434 w 6096000"/>
              <a:gd name="connsiteY1358" fmla="*/ 4069615 h 4715614"/>
              <a:gd name="connsiteX1359" fmla="*/ 3088164 w 6096000"/>
              <a:gd name="connsiteY1359" fmla="*/ 4056513 h 4715614"/>
              <a:gd name="connsiteX1360" fmla="*/ 3099892 w 6096000"/>
              <a:gd name="connsiteY1360" fmla="*/ 4055057 h 4715614"/>
              <a:gd name="connsiteX1361" fmla="*/ 3758104 w 6096000"/>
              <a:gd name="connsiteY1361" fmla="*/ 4054666 h 4715614"/>
              <a:gd name="connsiteX1362" fmla="*/ 3774772 w 6096000"/>
              <a:gd name="connsiteY1362" fmla="*/ 4063703 h 4715614"/>
              <a:gd name="connsiteX1363" fmla="*/ 3770376 w 6096000"/>
              <a:gd name="connsiteY1363" fmla="*/ 4098406 h 4715614"/>
              <a:gd name="connsiteX1364" fmla="*/ 3768910 w 6096000"/>
              <a:gd name="connsiteY1364" fmla="*/ 4099852 h 4715614"/>
              <a:gd name="connsiteX1365" fmla="*/ 3754258 w 6096000"/>
              <a:gd name="connsiteY1365" fmla="*/ 4104189 h 4715614"/>
              <a:gd name="connsiteX1366" fmla="*/ 3735207 w 6096000"/>
              <a:gd name="connsiteY1366" fmla="*/ 4095514 h 4715614"/>
              <a:gd name="connsiteX1367" fmla="*/ 3738138 w 6096000"/>
              <a:gd name="connsiteY1367" fmla="*/ 4060811 h 4715614"/>
              <a:gd name="connsiteX1368" fmla="*/ 3758104 w 6096000"/>
              <a:gd name="connsiteY1368" fmla="*/ 4054666 h 4715614"/>
              <a:gd name="connsiteX1369" fmla="*/ 1992738 w 6096000"/>
              <a:gd name="connsiteY1369" fmla="*/ 4052467 h 4715614"/>
              <a:gd name="connsiteX1370" fmla="*/ 2011535 w 6096000"/>
              <a:gd name="connsiteY1370" fmla="*/ 4081167 h 4715614"/>
              <a:gd name="connsiteX1371" fmla="*/ 1988400 w 6096000"/>
              <a:gd name="connsiteY1371" fmla="*/ 4099821 h 4715614"/>
              <a:gd name="connsiteX1372" fmla="*/ 1982616 w 6096000"/>
              <a:gd name="connsiteY1372" fmla="*/ 4099821 h 4715614"/>
              <a:gd name="connsiteX1373" fmla="*/ 1981170 w 6096000"/>
              <a:gd name="connsiteY1373" fmla="*/ 4098387 h 4715614"/>
              <a:gd name="connsiteX1374" fmla="*/ 1963819 w 6096000"/>
              <a:gd name="connsiteY1374" fmla="*/ 4069687 h 4715614"/>
              <a:gd name="connsiteX1375" fmla="*/ 1992738 w 6096000"/>
              <a:gd name="connsiteY1375" fmla="*/ 4052467 h 4715614"/>
              <a:gd name="connsiteX1376" fmla="*/ 956626 w 6096000"/>
              <a:gd name="connsiteY1376" fmla="*/ 4051376 h 4715614"/>
              <a:gd name="connsiteX1377" fmla="*/ 974640 w 6096000"/>
              <a:gd name="connsiteY1377" fmla="*/ 4055680 h 4715614"/>
              <a:gd name="connsiteX1378" fmla="*/ 984831 w 6096000"/>
              <a:gd name="connsiteY1378" fmla="*/ 4072900 h 4715614"/>
              <a:gd name="connsiteX1379" fmla="*/ 979007 w 6096000"/>
              <a:gd name="connsiteY1379" fmla="*/ 4090120 h 4715614"/>
              <a:gd name="connsiteX1380" fmla="*/ 960083 w 6096000"/>
              <a:gd name="connsiteY1380" fmla="*/ 4098730 h 4715614"/>
              <a:gd name="connsiteX1381" fmla="*/ 944069 w 6096000"/>
              <a:gd name="connsiteY1381" fmla="*/ 4094425 h 4715614"/>
              <a:gd name="connsiteX1382" fmla="*/ 944069 w 6096000"/>
              <a:gd name="connsiteY1382" fmla="*/ 4092990 h 4715614"/>
              <a:gd name="connsiteX1383" fmla="*/ 939702 w 6096000"/>
              <a:gd name="connsiteY1383" fmla="*/ 4059986 h 4715614"/>
              <a:gd name="connsiteX1384" fmla="*/ 956626 w 6096000"/>
              <a:gd name="connsiteY1384" fmla="*/ 4051376 h 4715614"/>
              <a:gd name="connsiteX1385" fmla="*/ 4992098 w 6096000"/>
              <a:gd name="connsiteY1385" fmla="*/ 4050872 h 4715614"/>
              <a:gd name="connsiteX1386" fmla="*/ 5010234 w 6096000"/>
              <a:gd name="connsiteY1386" fmla="*/ 4053601 h 4715614"/>
              <a:gd name="connsiteX1387" fmla="*/ 5021727 w 6096000"/>
              <a:gd name="connsiteY1387" fmla="*/ 4068159 h 4715614"/>
              <a:gd name="connsiteX1388" fmla="*/ 5020291 w 6096000"/>
              <a:gd name="connsiteY1388" fmla="*/ 4087084 h 4715614"/>
              <a:gd name="connsiteX1389" fmla="*/ 4998742 w 6096000"/>
              <a:gd name="connsiteY1389" fmla="*/ 4098730 h 4715614"/>
              <a:gd name="connsiteX1390" fmla="*/ 4987249 w 6096000"/>
              <a:gd name="connsiteY1390" fmla="*/ 4095819 h 4715614"/>
              <a:gd name="connsiteX1391" fmla="*/ 4977192 w 6096000"/>
              <a:gd name="connsiteY1391" fmla="*/ 4062335 h 4715614"/>
              <a:gd name="connsiteX1392" fmla="*/ 4992098 w 6096000"/>
              <a:gd name="connsiteY1392" fmla="*/ 4050872 h 4715614"/>
              <a:gd name="connsiteX1393" fmla="*/ 3359060 w 6096000"/>
              <a:gd name="connsiteY1393" fmla="*/ 4049975 h 4715614"/>
              <a:gd name="connsiteX1394" fmla="*/ 3383257 w 6096000"/>
              <a:gd name="connsiteY1394" fmla="*/ 4062582 h 4715614"/>
              <a:gd name="connsiteX1395" fmla="*/ 3374580 w 6096000"/>
              <a:gd name="connsiteY1395" fmla="*/ 4094392 h 4715614"/>
              <a:gd name="connsiteX1396" fmla="*/ 3360121 w 6096000"/>
              <a:gd name="connsiteY1396" fmla="*/ 4098730 h 4715614"/>
              <a:gd name="connsiteX1397" fmla="*/ 3339878 w 6096000"/>
              <a:gd name="connsiteY1397" fmla="*/ 4087162 h 4715614"/>
              <a:gd name="connsiteX1398" fmla="*/ 3336986 w 6096000"/>
              <a:gd name="connsiteY1398" fmla="*/ 4068365 h 4715614"/>
              <a:gd name="connsiteX1399" fmla="*/ 3348555 w 6096000"/>
              <a:gd name="connsiteY1399" fmla="*/ 4053905 h 4715614"/>
              <a:gd name="connsiteX1400" fmla="*/ 3359060 w 6096000"/>
              <a:gd name="connsiteY1400" fmla="*/ 4049975 h 4715614"/>
              <a:gd name="connsiteX1401" fmla="*/ 1120007 w 6096000"/>
              <a:gd name="connsiteY1401" fmla="*/ 4032973 h 4715614"/>
              <a:gd name="connsiteX1402" fmla="*/ 1137968 w 6096000"/>
              <a:gd name="connsiteY1402" fmla="*/ 4037072 h 4715614"/>
              <a:gd name="connsiteX1403" fmla="*/ 1149697 w 6096000"/>
              <a:gd name="connsiteY1403" fmla="*/ 4052751 h 4715614"/>
              <a:gd name="connsiteX1404" fmla="*/ 1143834 w 6096000"/>
              <a:gd name="connsiteY1404" fmla="*/ 4071282 h 4715614"/>
              <a:gd name="connsiteX1405" fmla="*/ 1124772 w 6096000"/>
              <a:gd name="connsiteY1405" fmla="*/ 4081261 h 4715614"/>
              <a:gd name="connsiteX1406" fmla="*/ 1110110 w 6096000"/>
              <a:gd name="connsiteY1406" fmla="*/ 4075559 h 4715614"/>
              <a:gd name="connsiteX1407" fmla="*/ 1099847 w 6096000"/>
              <a:gd name="connsiteY1407" fmla="*/ 4059879 h 4715614"/>
              <a:gd name="connsiteX1408" fmla="*/ 1104246 w 6096000"/>
              <a:gd name="connsiteY1408" fmla="*/ 4042773 h 4715614"/>
              <a:gd name="connsiteX1409" fmla="*/ 1120007 w 6096000"/>
              <a:gd name="connsiteY1409" fmla="*/ 4032973 h 4715614"/>
              <a:gd name="connsiteX1410" fmla="*/ 1565183 w 6096000"/>
              <a:gd name="connsiteY1410" fmla="*/ 4032856 h 4715614"/>
              <a:gd name="connsiteX1411" fmla="*/ 1583627 w 6096000"/>
              <a:gd name="connsiteY1411" fmla="*/ 4033584 h 4715614"/>
              <a:gd name="connsiteX1412" fmla="*/ 1596905 w 6096000"/>
              <a:gd name="connsiteY1412" fmla="*/ 4067066 h 4715614"/>
              <a:gd name="connsiteX1413" fmla="*/ 1574773 w 6096000"/>
              <a:gd name="connsiteY1413" fmla="*/ 4080168 h 4715614"/>
              <a:gd name="connsiteX1414" fmla="*/ 1564445 w 6096000"/>
              <a:gd name="connsiteY1414" fmla="*/ 4078712 h 4715614"/>
              <a:gd name="connsiteX1415" fmla="*/ 1549690 w 6096000"/>
              <a:gd name="connsiteY1415" fmla="*/ 4064155 h 4715614"/>
              <a:gd name="connsiteX1416" fmla="*/ 1551166 w 6096000"/>
              <a:gd name="connsiteY1416" fmla="*/ 4045230 h 4715614"/>
              <a:gd name="connsiteX1417" fmla="*/ 1565183 w 6096000"/>
              <a:gd name="connsiteY1417" fmla="*/ 4032856 h 4715614"/>
              <a:gd name="connsiteX1418" fmla="*/ 5541068 w 6096000"/>
              <a:gd name="connsiteY1418" fmla="*/ 4030693 h 4715614"/>
              <a:gd name="connsiteX1419" fmla="*/ 5556748 w 6096000"/>
              <a:gd name="connsiteY1419" fmla="*/ 4042422 h 4715614"/>
              <a:gd name="connsiteX1420" fmla="*/ 5558174 w 6096000"/>
              <a:gd name="connsiteY1420" fmla="*/ 4061483 h 4715614"/>
              <a:gd name="connsiteX1421" fmla="*/ 5535366 w 6096000"/>
              <a:gd name="connsiteY1421" fmla="*/ 4079077 h 4715614"/>
              <a:gd name="connsiteX1422" fmla="*/ 5529664 w 6096000"/>
              <a:gd name="connsiteY1422" fmla="*/ 4077611 h 4715614"/>
              <a:gd name="connsiteX1423" fmla="*/ 5528238 w 6096000"/>
              <a:gd name="connsiteY1423" fmla="*/ 4077611 h 4715614"/>
              <a:gd name="connsiteX1424" fmla="*/ 5511133 w 6096000"/>
              <a:gd name="connsiteY1424" fmla="*/ 4048287 h 4715614"/>
              <a:gd name="connsiteX1425" fmla="*/ 5541068 w 6096000"/>
              <a:gd name="connsiteY1425" fmla="*/ 4030693 h 4715614"/>
              <a:gd name="connsiteX1426" fmla="*/ 2825110 w 6096000"/>
              <a:gd name="connsiteY1426" fmla="*/ 4029944 h 4715614"/>
              <a:gd name="connsiteX1427" fmla="*/ 2850022 w 6096000"/>
              <a:gd name="connsiteY1427" fmla="*/ 4048731 h 4715614"/>
              <a:gd name="connsiteX1428" fmla="*/ 2832438 w 6096000"/>
              <a:gd name="connsiteY1428" fmla="*/ 4077632 h 4715614"/>
              <a:gd name="connsiteX1429" fmla="*/ 2830972 w 6096000"/>
              <a:gd name="connsiteY1429" fmla="*/ 4077632 h 4715614"/>
              <a:gd name="connsiteX1430" fmla="*/ 2825110 w 6096000"/>
              <a:gd name="connsiteY1430" fmla="*/ 4079077 h 4715614"/>
              <a:gd name="connsiteX1431" fmla="*/ 2800200 w 6096000"/>
              <a:gd name="connsiteY1431" fmla="*/ 4061736 h 4715614"/>
              <a:gd name="connsiteX1432" fmla="*/ 2817783 w 6096000"/>
              <a:gd name="connsiteY1432" fmla="*/ 4031389 h 4715614"/>
              <a:gd name="connsiteX1433" fmla="*/ 2825110 w 6096000"/>
              <a:gd name="connsiteY1433" fmla="*/ 4029944 h 4715614"/>
              <a:gd name="connsiteX1434" fmla="*/ 4745274 w 6096000"/>
              <a:gd name="connsiteY1434" fmla="*/ 4022847 h 4715614"/>
              <a:gd name="connsiteX1435" fmla="*/ 4764382 w 6096000"/>
              <a:gd name="connsiteY1435" fmla="*/ 4027761 h 4715614"/>
              <a:gd name="connsiteX1436" fmla="*/ 4774572 w 6096000"/>
              <a:gd name="connsiteY1436" fmla="*/ 4043774 h 4715614"/>
              <a:gd name="connsiteX1437" fmla="*/ 4770204 w 6096000"/>
              <a:gd name="connsiteY1437" fmla="*/ 4061243 h 4715614"/>
              <a:gd name="connsiteX1438" fmla="*/ 4749824 w 6096000"/>
              <a:gd name="connsiteY1438" fmla="*/ 4071434 h 4715614"/>
              <a:gd name="connsiteX1439" fmla="*/ 4735266 w 6096000"/>
              <a:gd name="connsiteY1439" fmla="*/ 4067066 h 4715614"/>
              <a:gd name="connsiteX1440" fmla="*/ 4733810 w 6096000"/>
              <a:gd name="connsiteY1440" fmla="*/ 4065610 h 4715614"/>
              <a:gd name="connsiteX1441" fmla="*/ 4729443 w 6096000"/>
              <a:gd name="connsiteY1441" fmla="*/ 4032128 h 4715614"/>
              <a:gd name="connsiteX1442" fmla="*/ 4745274 w 6096000"/>
              <a:gd name="connsiteY1442" fmla="*/ 4022847 h 4715614"/>
              <a:gd name="connsiteX1443" fmla="*/ 3614453 w 6096000"/>
              <a:gd name="connsiteY1443" fmla="*/ 4022634 h 4715614"/>
              <a:gd name="connsiteX1444" fmla="*/ 3630794 w 6096000"/>
              <a:gd name="connsiteY1444" fmla="*/ 4032394 h 4715614"/>
              <a:gd name="connsiteX1445" fmla="*/ 3625049 w 6096000"/>
              <a:gd name="connsiteY1445" fmla="*/ 4065651 h 4715614"/>
              <a:gd name="connsiteX1446" fmla="*/ 3609245 w 6096000"/>
              <a:gd name="connsiteY1446" fmla="*/ 4071434 h 4715614"/>
              <a:gd name="connsiteX1447" fmla="*/ 3590569 w 6096000"/>
              <a:gd name="connsiteY1447" fmla="*/ 4061313 h 4715614"/>
              <a:gd name="connsiteX1448" fmla="*/ 3594879 w 6096000"/>
              <a:gd name="connsiteY1448" fmla="*/ 4028056 h 4715614"/>
              <a:gd name="connsiteX1449" fmla="*/ 3614453 w 6096000"/>
              <a:gd name="connsiteY1449" fmla="*/ 4022634 h 4715614"/>
              <a:gd name="connsiteX1450" fmla="*/ 1869961 w 6096000"/>
              <a:gd name="connsiteY1450" fmla="*/ 4022302 h 4715614"/>
              <a:gd name="connsiteX1451" fmla="*/ 1877144 w 6096000"/>
              <a:gd name="connsiteY1451" fmla="*/ 4022302 h 4715614"/>
              <a:gd name="connsiteX1452" fmla="*/ 1894383 w 6096000"/>
              <a:gd name="connsiteY1452" fmla="*/ 4052873 h 4715614"/>
              <a:gd name="connsiteX1453" fmla="*/ 1871397 w 6096000"/>
              <a:gd name="connsiteY1453" fmla="*/ 4070342 h 4715614"/>
              <a:gd name="connsiteX1454" fmla="*/ 1864214 w 6096000"/>
              <a:gd name="connsiteY1454" fmla="*/ 4068886 h 4715614"/>
              <a:gd name="connsiteX1455" fmla="*/ 1846974 w 6096000"/>
              <a:gd name="connsiteY1455" fmla="*/ 4039771 h 4715614"/>
              <a:gd name="connsiteX1456" fmla="*/ 1869961 w 6096000"/>
              <a:gd name="connsiteY1456" fmla="*/ 4022302 h 4715614"/>
              <a:gd name="connsiteX1457" fmla="*/ 1287496 w 6096000"/>
              <a:gd name="connsiteY1457" fmla="*/ 4008654 h 4715614"/>
              <a:gd name="connsiteX1458" fmla="*/ 1305209 w 6096000"/>
              <a:gd name="connsiteY1458" fmla="*/ 4012111 h 4715614"/>
              <a:gd name="connsiteX1459" fmla="*/ 1313885 w 6096000"/>
              <a:gd name="connsiteY1459" fmla="*/ 4045594 h 4715614"/>
              <a:gd name="connsiteX1460" fmla="*/ 1293642 w 6096000"/>
              <a:gd name="connsiteY1460" fmla="*/ 4057240 h 4715614"/>
              <a:gd name="connsiteX1461" fmla="*/ 1280628 w 6096000"/>
              <a:gd name="connsiteY1461" fmla="*/ 4052873 h 4715614"/>
              <a:gd name="connsiteX1462" fmla="*/ 1269061 w 6096000"/>
              <a:gd name="connsiteY1462" fmla="*/ 4036860 h 4715614"/>
              <a:gd name="connsiteX1463" fmla="*/ 1271952 w 6096000"/>
              <a:gd name="connsiteY1463" fmla="*/ 4019390 h 4715614"/>
              <a:gd name="connsiteX1464" fmla="*/ 1287496 w 6096000"/>
              <a:gd name="connsiteY1464" fmla="*/ 4008654 h 4715614"/>
              <a:gd name="connsiteX1465" fmla="*/ 5143361 w 6096000"/>
              <a:gd name="connsiteY1465" fmla="*/ 4004832 h 4715614"/>
              <a:gd name="connsiteX1466" fmla="*/ 5162016 w 6096000"/>
              <a:gd name="connsiteY1466" fmla="*/ 4006288 h 4715614"/>
              <a:gd name="connsiteX1467" fmla="*/ 5174930 w 6096000"/>
              <a:gd name="connsiteY1467" fmla="*/ 4020846 h 4715614"/>
              <a:gd name="connsiteX1468" fmla="*/ 5173496 w 6096000"/>
              <a:gd name="connsiteY1468" fmla="*/ 4039771 h 4715614"/>
              <a:gd name="connsiteX1469" fmla="*/ 5151971 w 6096000"/>
              <a:gd name="connsiteY1469" fmla="*/ 4052873 h 4715614"/>
              <a:gd name="connsiteX1470" fmla="*/ 5141926 w 6096000"/>
              <a:gd name="connsiteY1470" fmla="*/ 4049962 h 4715614"/>
              <a:gd name="connsiteX1471" fmla="*/ 5140491 w 6096000"/>
              <a:gd name="connsiteY1471" fmla="*/ 4049962 h 4715614"/>
              <a:gd name="connsiteX1472" fmla="*/ 5127576 w 6096000"/>
              <a:gd name="connsiteY1472" fmla="*/ 4035404 h 4715614"/>
              <a:gd name="connsiteX1473" fmla="*/ 5129012 w 6096000"/>
              <a:gd name="connsiteY1473" fmla="*/ 4016478 h 4715614"/>
              <a:gd name="connsiteX1474" fmla="*/ 5143361 w 6096000"/>
              <a:gd name="connsiteY1474" fmla="*/ 4004832 h 4715614"/>
              <a:gd name="connsiteX1475" fmla="*/ 4374244 w 6096000"/>
              <a:gd name="connsiteY1475" fmla="*/ 4003757 h 4715614"/>
              <a:gd name="connsiteX1476" fmla="*/ 4390765 w 6096000"/>
              <a:gd name="connsiteY1476" fmla="*/ 4010355 h 4715614"/>
              <a:gd name="connsiteX1477" fmla="*/ 4392202 w 6096000"/>
              <a:gd name="connsiteY1477" fmla="*/ 4045543 h 4715614"/>
              <a:gd name="connsiteX1478" fmla="*/ 4374962 w 6096000"/>
              <a:gd name="connsiteY1478" fmla="*/ 4052874 h 4715614"/>
              <a:gd name="connsiteX1479" fmla="*/ 4359160 w 6096000"/>
              <a:gd name="connsiteY1479" fmla="*/ 4045543 h 4715614"/>
              <a:gd name="connsiteX1480" fmla="*/ 4357724 w 6096000"/>
              <a:gd name="connsiteY1480" fmla="*/ 4045543 h 4715614"/>
              <a:gd name="connsiteX1481" fmla="*/ 4357724 w 6096000"/>
              <a:gd name="connsiteY1481" fmla="*/ 4010355 h 4715614"/>
              <a:gd name="connsiteX1482" fmla="*/ 4374244 w 6096000"/>
              <a:gd name="connsiteY1482" fmla="*/ 4003757 h 4715614"/>
              <a:gd name="connsiteX1483" fmla="*/ 3208888 w 6096000"/>
              <a:gd name="connsiteY1483" fmla="*/ 4003740 h 4715614"/>
              <a:gd name="connsiteX1484" fmla="*/ 3230724 w 6096000"/>
              <a:gd name="connsiteY1484" fmla="*/ 4016746 h 4715614"/>
              <a:gd name="connsiteX1485" fmla="*/ 3232180 w 6096000"/>
              <a:gd name="connsiteY1485" fmla="*/ 4035532 h 4715614"/>
              <a:gd name="connsiteX1486" fmla="*/ 3220534 w 6096000"/>
              <a:gd name="connsiteY1486" fmla="*/ 4049983 h 4715614"/>
              <a:gd name="connsiteX1487" fmla="*/ 3208888 w 6096000"/>
              <a:gd name="connsiteY1487" fmla="*/ 4052873 h 4715614"/>
              <a:gd name="connsiteX1488" fmla="*/ 3187051 w 6096000"/>
              <a:gd name="connsiteY1488" fmla="*/ 4039867 h 4715614"/>
              <a:gd name="connsiteX1489" fmla="*/ 3185595 w 6096000"/>
              <a:gd name="connsiteY1489" fmla="*/ 4021082 h 4715614"/>
              <a:gd name="connsiteX1490" fmla="*/ 3197242 w 6096000"/>
              <a:gd name="connsiteY1490" fmla="*/ 4006630 h 4715614"/>
              <a:gd name="connsiteX1491" fmla="*/ 3208888 w 6096000"/>
              <a:gd name="connsiteY1491" fmla="*/ 4003740 h 4715614"/>
              <a:gd name="connsiteX1492" fmla="*/ 3986092 w 6096000"/>
              <a:gd name="connsiteY1492" fmla="*/ 4003559 h 4715614"/>
              <a:gd name="connsiteX1493" fmla="*/ 4002774 w 6096000"/>
              <a:gd name="connsiteY1493" fmla="*/ 4010656 h 4715614"/>
              <a:gd name="connsiteX1494" fmla="*/ 4002774 w 6096000"/>
              <a:gd name="connsiteY1494" fmla="*/ 4045594 h 4715614"/>
              <a:gd name="connsiteX1495" fmla="*/ 3984119 w 6096000"/>
              <a:gd name="connsiteY1495" fmla="*/ 4052873 h 4715614"/>
              <a:gd name="connsiteX1496" fmla="*/ 3966899 w 6096000"/>
              <a:gd name="connsiteY1496" fmla="*/ 4045594 h 4715614"/>
              <a:gd name="connsiteX1497" fmla="*/ 3961160 w 6096000"/>
              <a:gd name="connsiteY1497" fmla="*/ 4028125 h 4715614"/>
              <a:gd name="connsiteX1498" fmla="*/ 3968334 w 6096000"/>
              <a:gd name="connsiteY1498" fmla="*/ 4010656 h 4715614"/>
              <a:gd name="connsiteX1499" fmla="*/ 3986092 w 6096000"/>
              <a:gd name="connsiteY1499" fmla="*/ 4003559 h 4715614"/>
              <a:gd name="connsiteX1500" fmla="*/ 5427251 w 6096000"/>
              <a:gd name="connsiteY1500" fmla="*/ 3994915 h 4715614"/>
              <a:gd name="connsiteX1501" fmla="*/ 5443156 w 6096000"/>
              <a:gd name="connsiteY1501" fmla="*/ 4007744 h 4715614"/>
              <a:gd name="connsiteX1502" fmla="*/ 5443156 w 6096000"/>
              <a:gd name="connsiteY1502" fmla="*/ 4026275 h 4715614"/>
              <a:gd name="connsiteX1503" fmla="*/ 5420022 w 6096000"/>
              <a:gd name="connsiteY1503" fmla="*/ 4041955 h 4715614"/>
              <a:gd name="connsiteX1504" fmla="*/ 5412792 w 6096000"/>
              <a:gd name="connsiteY1504" fmla="*/ 4040530 h 4715614"/>
              <a:gd name="connsiteX1505" fmla="*/ 5411346 w 6096000"/>
              <a:gd name="connsiteY1505" fmla="*/ 4040530 h 4715614"/>
              <a:gd name="connsiteX1506" fmla="*/ 5396886 w 6096000"/>
              <a:gd name="connsiteY1506" fmla="*/ 4010595 h 4715614"/>
              <a:gd name="connsiteX1507" fmla="*/ 5427251 w 6096000"/>
              <a:gd name="connsiteY1507" fmla="*/ 3994915 h 4715614"/>
              <a:gd name="connsiteX1508" fmla="*/ 2941027 w 6096000"/>
              <a:gd name="connsiteY1508" fmla="*/ 3992822 h 4715614"/>
              <a:gd name="connsiteX1509" fmla="*/ 2964318 w 6096000"/>
              <a:gd name="connsiteY1509" fmla="*/ 4010163 h 4715614"/>
              <a:gd name="connsiteX1510" fmla="*/ 2949761 w 6096000"/>
              <a:gd name="connsiteY1510" fmla="*/ 4040510 h 4715614"/>
              <a:gd name="connsiteX1511" fmla="*/ 2945393 w 6096000"/>
              <a:gd name="connsiteY1511" fmla="*/ 4034730 h 4715614"/>
              <a:gd name="connsiteX1512" fmla="*/ 2948305 w 6096000"/>
              <a:gd name="connsiteY1512" fmla="*/ 4040510 h 4715614"/>
              <a:gd name="connsiteX1513" fmla="*/ 2939571 w 6096000"/>
              <a:gd name="connsiteY1513" fmla="*/ 4041955 h 4715614"/>
              <a:gd name="connsiteX1514" fmla="*/ 2917734 w 6096000"/>
              <a:gd name="connsiteY1514" fmla="*/ 4026059 h 4715614"/>
              <a:gd name="connsiteX1515" fmla="*/ 2932292 w 6096000"/>
              <a:gd name="connsiteY1515" fmla="*/ 3995712 h 4715614"/>
              <a:gd name="connsiteX1516" fmla="*/ 2941027 w 6096000"/>
              <a:gd name="connsiteY1516" fmla="*/ 3992822 h 4715614"/>
              <a:gd name="connsiteX1517" fmla="*/ 4890813 w 6096000"/>
              <a:gd name="connsiteY1517" fmla="*/ 3986636 h 4715614"/>
              <a:gd name="connsiteX1518" fmla="*/ 4908774 w 6096000"/>
              <a:gd name="connsiteY1518" fmla="*/ 3990275 h 4715614"/>
              <a:gd name="connsiteX1519" fmla="*/ 4920503 w 6096000"/>
              <a:gd name="connsiteY1519" fmla="*/ 4006288 h 4715614"/>
              <a:gd name="connsiteX1520" fmla="*/ 4916105 w 6096000"/>
              <a:gd name="connsiteY1520" fmla="*/ 4023758 h 4715614"/>
              <a:gd name="connsiteX1521" fmla="*/ 4895578 w 6096000"/>
              <a:gd name="connsiteY1521" fmla="*/ 4035404 h 4715614"/>
              <a:gd name="connsiteX1522" fmla="*/ 4882382 w 6096000"/>
              <a:gd name="connsiteY1522" fmla="*/ 4031036 h 4715614"/>
              <a:gd name="connsiteX1523" fmla="*/ 4880916 w 6096000"/>
              <a:gd name="connsiteY1523" fmla="*/ 4029580 h 4715614"/>
              <a:gd name="connsiteX1524" fmla="*/ 4870653 w 6096000"/>
              <a:gd name="connsiteY1524" fmla="*/ 4015023 h 4715614"/>
              <a:gd name="connsiteX1525" fmla="*/ 4875052 w 6096000"/>
              <a:gd name="connsiteY1525" fmla="*/ 3996098 h 4715614"/>
              <a:gd name="connsiteX1526" fmla="*/ 4890813 w 6096000"/>
              <a:gd name="connsiteY1526" fmla="*/ 3986636 h 4715614"/>
              <a:gd name="connsiteX1527" fmla="*/ 3469695 w 6096000"/>
              <a:gd name="connsiteY1527" fmla="*/ 3986422 h 4715614"/>
              <a:gd name="connsiteX1528" fmla="*/ 3485090 w 6096000"/>
              <a:gd name="connsiteY1528" fmla="*/ 3996363 h 4715614"/>
              <a:gd name="connsiteX1529" fmla="*/ 3488022 w 6096000"/>
              <a:gd name="connsiteY1529" fmla="*/ 4015161 h 4715614"/>
              <a:gd name="connsiteX1530" fmla="*/ 3477759 w 6096000"/>
              <a:gd name="connsiteY1530" fmla="*/ 4029620 h 4715614"/>
              <a:gd name="connsiteX1531" fmla="*/ 3463098 w 6096000"/>
              <a:gd name="connsiteY1531" fmla="*/ 4035404 h 4715614"/>
              <a:gd name="connsiteX1532" fmla="*/ 3442571 w 6096000"/>
              <a:gd name="connsiteY1532" fmla="*/ 4023836 h 4715614"/>
              <a:gd name="connsiteX1533" fmla="*/ 3439639 w 6096000"/>
              <a:gd name="connsiteY1533" fmla="*/ 4006485 h 4715614"/>
              <a:gd name="connsiteX1534" fmla="*/ 3449902 w 6096000"/>
              <a:gd name="connsiteY1534" fmla="*/ 3990579 h 4715614"/>
              <a:gd name="connsiteX1535" fmla="*/ 3469695 w 6096000"/>
              <a:gd name="connsiteY1535" fmla="*/ 3986422 h 4715614"/>
              <a:gd name="connsiteX1536" fmla="*/ 1764516 w 6096000"/>
              <a:gd name="connsiteY1536" fmla="*/ 3984087 h 4715614"/>
              <a:gd name="connsiteX1537" fmla="*/ 1778976 w 6096000"/>
              <a:gd name="connsiteY1537" fmla="*/ 3997189 h 4715614"/>
              <a:gd name="connsiteX1538" fmla="*/ 1778976 w 6096000"/>
              <a:gd name="connsiteY1538" fmla="*/ 4016115 h 4715614"/>
              <a:gd name="connsiteX1539" fmla="*/ 1757287 w 6096000"/>
              <a:gd name="connsiteY1539" fmla="*/ 4032128 h 4715614"/>
              <a:gd name="connsiteX1540" fmla="*/ 1748611 w 6096000"/>
              <a:gd name="connsiteY1540" fmla="*/ 4030672 h 4715614"/>
              <a:gd name="connsiteX1541" fmla="*/ 1732705 w 6096000"/>
              <a:gd name="connsiteY1541" fmla="*/ 3998645 h 4715614"/>
              <a:gd name="connsiteX1542" fmla="*/ 1764516 w 6096000"/>
              <a:gd name="connsiteY1542" fmla="*/ 3984087 h 4715614"/>
              <a:gd name="connsiteX1543" fmla="*/ 708963 w 6096000"/>
              <a:gd name="connsiteY1543" fmla="*/ 3984057 h 4715614"/>
              <a:gd name="connsiteX1544" fmla="*/ 725772 w 6096000"/>
              <a:gd name="connsiteY1544" fmla="*/ 3990515 h 4715614"/>
              <a:gd name="connsiteX1545" fmla="*/ 727218 w 6096000"/>
              <a:gd name="connsiteY1545" fmla="*/ 4026388 h 4715614"/>
              <a:gd name="connsiteX1546" fmla="*/ 709866 w 6096000"/>
              <a:gd name="connsiteY1546" fmla="*/ 4032129 h 4715614"/>
              <a:gd name="connsiteX1547" fmla="*/ 692515 w 6096000"/>
              <a:gd name="connsiteY1547" fmla="*/ 4026388 h 4715614"/>
              <a:gd name="connsiteX1548" fmla="*/ 691069 w 6096000"/>
              <a:gd name="connsiteY1548" fmla="*/ 3990515 h 4715614"/>
              <a:gd name="connsiteX1549" fmla="*/ 708963 w 6096000"/>
              <a:gd name="connsiteY1549" fmla="*/ 3984057 h 4715614"/>
              <a:gd name="connsiteX1550" fmla="*/ 1459275 w 6096000"/>
              <a:gd name="connsiteY1550" fmla="*/ 3978447 h 4715614"/>
              <a:gd name="connsiteX1551" fmla="*/ 1478072 w 6096000"/>
              <a:gd name="connsiteY1551" fmla="*/ 3980085 h 4715614"/>
              <a:gd name="connsiteX1552" fmla="*/ 1491087 w 6096000"/>
              <a:gd name="connsiteY1552" fmla="*/ 3994642 h 4715614"/>
              <a:gd name="connsiteX1553" fmla="*/ 1488194 w 6096000"/>
              <a:gd name="connsiteY1553" fmla="*/ 4013567 h 4715614"/>
              <a:gd name="connsiteX1554" fmla="*/ 1466506 w 6096000"/>
              <a:gd name="connsiteY1554" fmla="*/ 4026669 h 4715614"/>
              <a:gd name="connsiteX1555" fmla="*/ 1456383 w 6096000"/>
              <a:gd name="connsiteY1555" fmla="*/ 4023758 h 4715614"/>
              <a:gd name="connsiteX1556" fmla="*/ 1454937 w 6096000"/>
              <a:gd name="connsiteY1556" fmla="*/ 4022302 h 4715614"/>
              <a:gd name="connsiteX1557" fmla="*/ 1444816 w 6096000"/>
              <a:gd name="connsiteY1557" fmla="*/ 3988819 h 4715614"/>
              <a:gd name="connsiteX1558" fmla="*/ 1459275 w 6096000"/>
              <a:gd name="connsiteY1558" fmla="*/ 3978447 h 4715614"/>
              <a:gd name="connsiteX1559" fmla="*/ 4511986 w 6096000"/>
              <a:gd name="connsiteY1559" fmla="*/ 3976627 h 4715614"/>
              <a:gd name="connsiteX1560" fmla="*/ 4530002 w 6096000"/>
              <a:gd name="connsiteY1560" fmla="*/ 3982996 h 4715614"/>
              <a:gd name="connsiteX1561" fmla="*/ 4538736 w 6096000"/>
              <a:gd name="connsiteY1561" fmla="*/ 4000465 h 4715614"/>
              <a:gd name="connsiteX1562" fmla="*/ 4532914 w 6096000"/>
              <a:gd name="connsiteY1562" fmla="*/ 4017934 h 4715614"/>
              <a:gd name="connsiteX1563" fmla="*/ 4513989 w 6096000"/>
              <a:gd name="connsiteY1563" fmla="*/ 4026669 h 4715614"/>
              <a:gd name="connsiteX1564" fmla="*/ 4497975 w 6096000"/>
              <a:gd name="connsiteY1564" fmla="*/ 4019390 h 4715614"/>
              <a:gd name="connsiteX1565" fmla="*/ 4496520 w 6096000"/>
              <a:gd name="connsiteY1565" fmla="*/ 4017934 h 4715614"/>
              <a:gd name="connsiteX1566" fmla="*/ 4495064 w 6096000"/>
              <a:gd name="connsiteY1566" fmla="*/ 3984452 h 4715614"/>
              <a:gd name="connsiteX1567" fmla="*/ 4511986 w 6096000"/>
              <a:gd name="connsiteY1567" fmla="*/ 3976627 h 4715614"/>
              <a:gd name="connsiteX1568" fmla="*/ 3848512 w 6096000"/>
              <a:gd name="connsiteY1568" fmla="*/ 3976424 h 4715614"/>
              <a:gd name="connsiteX1569" fmla="*/ 3865261 w 6096000"/>
              <a:gd name="connsiteY1569" fmla="*/ 3984737 h 4715614"/>
              <a:gd name="connsiteX1570" fmla="*/ 3862410 w 6096000"/>
              <a:gd name="connsiteY1570" fmla="*/ 4017994 h 4715614"/>
              <a:gd name="connsiteX1571" fmla="*/ 3862410 w 6096000"/>
              <a:gd name="connsiteY1571" fmla="*/ 4019440 h 4715614"/>
              <a:gd name="connsiteX1572" fmla="*/ 3845304 w 6096000"/>
              <a:gd name="connsiteY1572" fmla="*/ 4026670 h 4715614"/>
              <a:gd name="connsiteX1573" fmla="*/ 3828199 w 6096000"/>
              <a:gd name="connsiteY1573" fmla="*/ 4017994 h 4715614"/>
              <a:gd name="connsiteX1574" fmla="*/ 3822496 w 6096000"/>
              <a:gd name="connsiteY1574" fmla="*/ 4000643 h 4715614"/>
              <a:gd name="connsiteX1575" fmla="*/ 3829624 w 6096000"/>
              <a:gd name="connsiteY1575" fmla="*/ 3983292 h 4715614"/>
              <a:gd name="connsiteX1576" fmla="*/ 3848512 w 6096000"/>
              <a:gd name="connsiteY1576" fmla="*/ 3976424 h 4715614"/>
              <a:gd name="connsiteX1577" fmla="*/ 6058939 w 6096000"/>
              <a:gd name="connsiteY1577" fmla="*/ 3975353 h 4715614"/>
              <a:gd name="connsiteX1578" fmla="*/ 6060374 w 6096000"/>
              <a:gd name="connsiteY1578" fmla="*/ 3975353 h 4715614"/>
              <a:gd name="connsiteX1579" fmla="*/ 6084768 w 6096000"/>
              <a:gd name="connsiteY1579" fmla="*/ 3998645 h 4715614"/>
              <a:gd name="connsiteX1580" fmla="*/ 6077594 w 6096000"/>
              <a:gd name="connsiteY1580" fmla="*/ 4016115 h 4715614"/>
              <a:gd name="connsiteX1581" fmla="*/ 6061809 w 6096000"/>
              <a:gd name="connsiteY1581" fmla="*/ 4023393 h 4715614"/>
              <a:gd name="connsiteX1582" fmla="*/ 6060374 w 6096000"/>
              <a:gd name="connsiteY1582" fmla="*/ 4023393 h 4715614"/>
              <a:gd name="connsiteX1583" fmla="*/ 6058939 w 6096000"/>
              <a:gd name="connsiteY1583" fmla="*/ 4023393 h 4715614"/>
              <a:gd name="connsiteX1584" fmla="*/ 6034544 w 6096000"/>
              <a:gd name="connsiteY1584" fmla="*/ 4000101 h 4715614"/>
              <a:gd name="connsiteX1585" fmla="*/ 6041719 w 6096000"/>
              <a:gd name="connsiteY1585" fmla="*/ 3982631 h 4715614"/>
              <a:gd name="connsiteX1586" fmla="*/ 6058939 w 6096000"/>
              <a:gd name="connsiteY1586" fmla="*/ 3975353 h 4715614"/>
              <a:gd name="connsiteX1587" fmla="*/ 5938838 w 6096000"/>
              <a:gd name="connsiteY1587" fmla="*/ 3975353 h 4715614"/>
              <a:gd name="connsiteX1588" fmla="*/ 5940273 w 6096000"/>
              <a:gd name="connsiteY1588" fmla="*/ 3975353 h 4715614"/>
              <a:gd name="connsiteX1589" fmla="*/ 5963232 w 6096000"/>
              <a:gd name="connsiteY1589" fmla="*/ 4000465 h 4715614"/>
              <a:gd name="connsiteX1590" fmla="*/ 5940273 w 6096000"/>
              <a:gd name="connsiteY1590" fmla="*/ 4025577 h 4715614"/>
              <a:gd name="connsiteX1591" fmla="*/ 5937403 w 6096000"/>
              <a:gd name="connsiteY1591" fmla="*/ 4025577 h 4715614"/>
              <a:gd name="connsiteX1592" fmla="*/ 5920183 w 6096000"/>
              <a:gd name="connsiteY1592" fmla="*/ 4016714 h 4715614"/>
              <a:gd name="connsiteX1593" fmla="*/ 5914443 w 6096000"/>
              <a:gd name="connsiteY1593" fmla="*/ 3998988 h 4715614"/>
              <a:gd name="connsiteX1594" fmla="*/ 5938838 w 6096000"/>
              <a:gd name="connsiteY1594" fmla="*/ 3975353 h 4715614"/>
              <a:gd name="connsiteX1595" fmla="*/ 2419869 w 6096000"/>
              <a:gd name="connsiteY1595" fmla="*/ 3975353 h 4715614"/>
              <a:gd name="connsiteX1596" fmla="*/ 2421304 w 6096000"/>
              <a:gd name="connsiteY1596" fmla="*/ 3975353 h 4715614"/>
              <a:gd name="connsiteX1597" fmla="*/ 2445699 w 6096000"/>
              <a:gd name="connsiteY1597" fmla="*/ 3998988 h 4715614"/>
              <a:gd name="connsiteX1598" fmla="*/ 2422739 w 6096000"/>
              <a:gd name="connsiteY1598" fmla="*/ 4025577 h 4715614"/>
              <a:gd name="connsiteX1599" fmla="*/ 2419869 w 6096000"/>
              <a:gd name="connsiteY1599" fmla="*/ 4025577 h 4715614"/>
              <a:gd name="connsiteX1600" fmla="*/ 2395475 w 6096000"/>
              <a:gd name="connsiteY1600" fmla="*/ 4000465 h 4715614"/>
              <a:gd name="connsiteX1601" fmla="*/ 2419869 w 6096000"/>
              <a:gd name="connsiteY1601" fmla="*/ 3975353 h 4715614"/>
              <a:gd name="connsiteX1602" fmla="*/ 2299940 w 6096000"/>
              <a:gd name="connsiteY1602" fmla="*/ 3975353 h 4715614"/>
              <a:gd name="connsiteX1603" fmla="*/ 2301386 w 6096000"/>
              <a:gd name="connsiteY1603" fmla="*/ 3981176 h 4715614"/>
              <a:gd name="connsiteX1604" fmla="*/ 2301386 w 6096000"/>
              <a:gd name="connsiteY1604" fmla="*/ 3975353 h 4715614"/>
              <a:gd name="connsiteX1605" fmla="*/ 2318726 w 6096000"/>
              <a:gd name="connsiteY1605" fmla="*/ 3982631 h 4715614"/>
              <a:gd name="connsiteX1606" fmla="*/ 2324506 w 6096000"/>
              <a:gd name="connsiteY1606" fmla="*/ 4000101 h 4715614"/>
              <a:gd name="connsiteX1607" fmla="*/ 2301386 w 6096000"/>
              <a:gd name="connsiteY1607" fmla="*/ 4023393 h 4715614"/>
              <a:gd name="connsiteX1608" fmla="*/ 2298495 w 6096000"/>
              <a:gd name="connsiteY1608" fmla="*/ 4023393 h 4715614"/>
              <a:gd name="connsiteX1609" fmla="*/ 2281154 w 6096000"/>
              <a:gd name="connsiteY1609" fmla="*/ 4016115 h 4715614"/>
              <a:gd name="connsiteX1610" fmla="*/ 2275374 w 6096000"/>
              <a:gd name="connsiteY1610" fmla="*/ 3998645 h 4715614"/>
              <a:gd name="connsiteX1611" fmla="*/ 2299940 w 6096000"/>
              <a:gd name="connsiteY1611" fmla="*/ 3975353 h 4715614"/>
              <a:gd name="connsiteX1612" fmla="*/ 866194 w 6096000"/>
              <a:gd name="connsiteY1612" fmla="*/ 3971714 h 4715614"/>
              <a:gd name="connsiteX1613" fmla="*/ 882715 w 6096000"/>
              <a:gd name="connsiteY1613" fmla="*/ 3977537 h 4715614"/>
              <a:gd name="connsiteX1614" fmla="*/ 885589 w 6096000"/>
              <a:gd name="connsiteY1614" fmla="*/ 4012476 h 4715614"/>
              <a:gd name="connsiteX1615" fmla="*/ 868349 w 6096000"/>
              <a:gd name="connsiteY1615" fmla="*/ 4021210 h 4715614"/>
              <a:gd name="connsiteX1616" fmla="*/ 851110 w 6096000"/>
              <a:gd name="connsiteY1616" fmla="*/ 4013932 h 4715614"/>
              <a:gd name="connsiteX1617" fmla="*/ 849674 w 6096000"/>
              <a:gd name="connsiteY1617" fmla="*/ 3978993 h 4715614"/>
              <a:gd name="connsiteX1618" fmla="*/ 866194 w 6096000"/>
              <a:gd name="connsiteY1618" fmla="*/ 3971714 h 4715614"/>
              <a:gd name="connsiteX1619" fmla="*/ 5819080 w 6096000"/>
              <a:gd name="connsiteY1619" fmla="*/ 3967710 h 4715614"/>
              <a:gd name="connsiteX1620" fmla="*/ 5820514 w 6096000"/>
              <a:gd name="connsiteY1620" fmla="*/ 3967710 h 4715614"/>
              <a:gd name="connsiteX1621" fmla="*/ 5837734 w 6096000"/>
              <a:gd name="connsiteY1621" fmla="*/ 3976381 h 4715614"/>
              <a:gd name="connsiteX1622" fmla="*/ 5843474 w 6096000"/>
              <a:gd name="connsiteY1622" fmla="*/ 3995167 h 4715614"/>
              <a:gd name="connsiteX1623" fmla="*/ 5819080 w 6096000"/>
              <a:gd name="connsiteY1623" fmla="*/ 4016843 h 4715614"/>
              <a:gd name="connsiteX1624" fmla="*/ 5817644 w 6096000"/>
              <a:gd name="connsiteY1624" fmla="*/ 4016843 h 4715614"/>
              <a:gd name="connsiteX1625" fmla="*/ 5816210 w 6096000"/>
              <a:gd name="connsiteY1625" fmla="*/ 4015398 h 4715614"/>
              <a:gd name="connsiteX1626" fmla="*/ 5800424 w 6096000"/>
              <a:gd name="connsiteY1626" fmla="*/ 4006727 h 4715614"/>
              <a:gd name="connsiteX1627" fmla="*/ 5794684 w 6096000"/>
              <a:gd name="connsiteY1627" fmla="*/ 3989387 h 4715614"/>
              <a:gd name="connsiteX1628" fmla="*/ 5819080 w 6096000"/>
              <a:gd name="connsiteY1628" fmla="*/ 3967710 h 4715614"/>
              <a:gd name="connsiteX1629" fmla="*/ 2538536 w 6096000"/>
              <a:gd name="connsiteY1629" fmla="*/ 3967710 h 4715614"/>
              <a:gd name="connsiteX1630" fmla="*/ 2541407 w 6096000"/>
              <a:gd name="connsiteY1630" fmla="*/ 3967710 h 4715614"/>
              <a:gd name="connsiteX1631" fmla="*/ 2565800 w 6096000"/>
              <a:gd name="connsiteY1631" fmla="*/ 3989387 h 4715614"/>
              <a:gd name="connsiteX1632" fmla="*/ 2560060 w 6096000"/>
              <a:gd name="connsiteY1632" fmla="*/ 4006727 h 4715614"/>
              <a:gd name="connsiteX1633" fmla="*/ 2544276 w 6096000"/>
              <a:gd name="connsiteY1633" fmla="*/ 4015398 h 4715614"/>
              <a:gd name="connsiteX1634" fmla="*/ 2542841 w 6096000"/>
              <a:gd name="connsiteY1634" fmla="*/ 4016843 h 4715614"/>
              <a:gd name="connsiteX1635" fmla="*/ 2539971 w 6096000"/>
              <a:gd name="connsiteY1635" fmla="*/ 4016843 h 4715614"/>
              <a:gd name="connsiteX1636" fmla="*/ 2517012 w 6096000"/>
              <a:gd name="connsiteY1636" fmla="*/ 3995167 h 4715614"/>
              <a:gd name="connsiteX1637" fmla="*/ 2521316 w 6096000"/>
              <a:gd name="connsiteY1637" fmla="*/ 3976381 h 4715614"/>
              <a:gd name="connsiteX1638" fmla="*/ 2538536 w 6096000"/>
              <a:gd name="connsiteY1638" fmla="*/ 3967710 h 4715614"/>
              <a:gd name="connsiteX1639" fmla="*/ 2180947 w 6096000"/>
              <a:gd name="connsiteY1639" fmla="*/ 3966972 h 4715614"/>
              <a:gd name="connsiteX1640" fmla="*/ 2198541 w 6096000"/>
              <a:gd name="connsiteY1640" fmla="*/ 3975642 h 4715614"/>
              <a:gd name="connsiteX1641" fmla="*/ 2204405 w 6096000"/>
              <a:gd name="connsiteY1641" fmla="*/ 3992983 h 4715614"/>
              <a:gd name="connsiteX1642" fmla="*/ 2179482 w 6096000"/>
              <a:gd name="connsiteY1642" fmla="*/ 4014659 h 4715614"/>
              <a:gd name="connsiteX1643" fmla="*/ 2176548 w 6096000"/>
              <a:gd name="connsiteY1643" fmla="*/ 4014659 h 4715614"/>
              <a:gd name="connsiteX1644" fmla="*/ 2154556 w 6096000"/>
              <a:gd name="connsiteY1644" fmla="*/ 3988648 h 4715614"/>
              <a:gd name="connsiteX1645" fmla="*/ 2180947 w 6096000"/>
              <a:gd name="connsiteY1645" fmla="*/ 3966972 h 4715614"/>
              <a:gd name="connsiteX1646" fmla="*/ 1025985 w 6096000"/>
              <a:gd name="connsiteY1646" fmla="*/ 3958570 h 4715614"/>
              <a:gd name="connsiteX1647" fmla="*/ 1043878 w 6096000"/>
              <a:gd name="connsiteY1647" fmla="*/ 3962875 h 4715614"/>
              <a:gd name="connsiteX1648" fmla="*/ 1048216 w 6096000"/>
              <a:gd name="connsiteY1648" fmla="*/ 3997314 h 4715614"/>
              <a:gd name="connsiteX1649" fmla="*/ 1029419 w 6096000"/>
              <a:gd name="connsiteY1649" fmla="*/ 4005924 h 4715614"/>
              <a:gd name="connsiteX1650" fmla="*/ 1013513 w 6096000"/>
              <a:gd name="connsiteY1650" fmla="*/ 4001619 h 4715614"/>
              <a:gd name="connsiteX1651" fmla="*/ 1012067 w 6096000"/>
              <a:gd name="connsiteY1651" fmla="*/ 4000184 h 4715614"/>
              <a:gd name="connsiteX1652" fmla="*/ 1004837 w 6096000"/>
              <a:gd name="connsiteY1652" fmla="*/ 3984400 h 4715614"/>
              <a:gd name="connsiteX1653" fmla="*/ 1009176 w 6096000"/>
              <a:gd name="connsiteY1653" fmla="*/ 3967180 h 4715614"/>
              <a:gd name="connsiteX1654" fmla="*/ 1025985 w 6096000"/>
              <a:gd name="connsiteY1654" fmla="*/ 3958570 h 4715614"/>
              <a:gd name="connsiteX1655" fmla="*/ 5315147 w 6096000"/>
              <a:gd name="connsiteY1655" fmla="*/ 3951332 h 4715614"/>
              <a:gd name="connsiteX1656" fmla="*/ 5329606 w 6096000"/>
              <a:gd name="connsiteY1656" fmla="*/ 3965890 h 4715614"/>
              <a:gd name="connsiteX1657" fmla="*/ 5329606 w 6096000"/>
              <a:gd name="connsiteY1657" fmla="*/ 3984815 h 4715614"/>
              <a:gd name="connsiteX1658" fmla="*/ 5307918 w 6096000"/>
              <a:gd name="connsiteY1658" fmla="*/ 3999373 h 4715614"/>
              <a:gd name="connsiteX1659" fmla="*/ 5297796 w 6096000"/>
              <a:gd name="connsiteY1659" fmla="*/ 3997917 h 4715614"/>
              <a:gd name="connsiteX1660" fmla="*/ 5296350 w 6096000"/>
              <a:gd name="connsiteY1660" fmla="*/ 3996462 h 4715614"/>
              <a:gd name="connsiteX1661" fmla="*/ 5284782 w 6096000"/>
              <a:gd name="connsiteY1661" fmla="*/ 3964434 h 4715614"/>
              <a:gd name="connsiteX1662" fmla="*/ 5315147 w 6096000"/>
              <a:gd name="connsiteY1662" fmla="*/ 3951332 h 4715614"/>
              <a:gd name="connsiteX1663" fmla="*/ 5699176 w 6096000"/>
              <a:gd name="connsiteY1663" fmla="*/ 3950241 h 4715614"/>
              <a:gd name="connsiteX1664" fmla="*/ 5703514 w 6096000"/>
              <a:gd name="connsiteY1664" fmla="*/ 3950241 h 4715614"/>
              <a:gd name="connsiteX1665" fmla="*/ 5723756 w 6096000"/>
              <a:gd name="connsiteY1665" fmla="*/ 3979142 h 4715614"/>
              <a:gd name="connsiteX1666" fmla="*/ 5700621 w 6096000"/>
              <a:gd name="connsiteY1666" fmla="*/ 3999374 h 4715614"/>
              <a:gd name="connsiteX1667" fmla="*/ 5696284 w 6096000"/>
              <a:gd name="connsiteY1667" fmla="*/ 3997929 h 4715614"/>
              <a:gd name="connsiteX1668" fmla="*/ 5694838 w 6096000"/>
              <a:gd name="connsiteY1668" fmla="*/ 3997929 h 4715614"/>
              <a:gd name="connsiteX1669" fmla="*/ 5676040 w 6096000"/>
              <a:gd name="connsiteY1669" fmla="*/ 3970472 h 4715614"/>
              <a:gd name="connsiteX1670" fmla="*/ 5699176 w 6096000"/>
              <a:gd name="connsiteY1670" fmla="*/ 3950241 h 4715614"/>
              <a:gd name="connsiteX1671" fmla="*/ 3053485 w 6096000"/>
              <a:gd name="connsiteY1671" fmla="*/ 3950241 h 4715614"/>
              <a:gd name="connsiteX1672" fmla="*/ 3075321 w 6096000"/>
              <a:gd name="connsiteY1672" fmla="*/ 3964692 h 4715614"/>
              <a:gd name="connsiteX1673" fmla="*/ 3063675 w 6096000"/>
              <a:gd name="connsiteY1673" fmla="*/ 3996484 h 4715614"/>
              <a:gd name="connsiteX1674" fmla="*/ 3060763 w 6096000"/>
              <a:gd name="connsiteY1674" fmla="*/ 3997929 h 4715614"/>
              <a:gd name="connsiteX1675" fmla="*/ 3052028 w 6096000"/>
              <a:gd name="connsiteY1675" fmla="*/ 3999374 h 4715614"/>
              <a:gd name="connsiteX1676" fmla="*/ 3030192 w 6096000"/>
              <a:gd name="connsiteY1676" fmla="*/ 3984923 h 4715614"/>
              <a:gd name="connsiteX1677" fmla="*/ 3041838 w 6096000"/>
              <a:gd name="connsiteY1677" fmla="*/ 3953131 h 4715614"/>
              <a:gd name="connsiteX1678" fmla="*/ 3053485 w 6096000"/>
              <a:gd name="connsiteY1678" fmla="*/ 3950241 h 4715614"/>
              <a:gd name="connsiteX1679" fmla="*/ 2655626 w 6096000"/>
              <a:gd name="connsiteY1679" fmla="*/ 3950241 h 4715614"/>
              <a:gd name="connsiteX1680" fmla="*/ 2661528 w 6096000"/>
              <a:gd name="connsiteY1680" fmla="*/ 3950241 h 4715614"/>
              <a:gd name="connsiteX1681" fmla="*/ 2685135 w 6096000"/>
              <a:gd name="connsiteY1681" fmla="*/ 3970472 h 4715614"/>
              <a:gd name="connsiteX1682" fmla="*/ 2665954 w 6096000"/>
              <a:gd name="connsiteY1682" fmla="*/ 3997929 h 4715614"/>
              <a:gd name="connsiteX1683" fmla="*/ 2664478 w 6096000"/>
              <a:gd name="connsiteY1683" fmla="*/ 3997929 h 4715614"/>
              <a:gd name="connsiteX1684" fmla="*/ 2660052 w 6096000"/>
              <a:gd name="connsiteY1684" fmla="*/ 3999374 h 4715614"/>
              <a:gd name="connsiteX1685" fmla="*/ 2634970 w 6096000"/>
              <a:gd name="connsiteY1685" fmla="*/ 3979142 h 4715614"/>
              <a:gd name="connsiteX1686" fmla="*/ 2655626 w 6096000"/>
              <a:gd name="connsiteY1686" fmla="*/ 3950241 h 4715614"/>
              <a:gd name="connsiteX1687" fmla="*/ 2063871 w 6096000"/>
              <a:gd name="connsiteY1687" fmla="*/ 3949835 h 4715614"/>
              <a:gd name="connsiteX1688" fmla="*/ 2081091 w 6096000"/>
              <a:gd name="connsiteY1688" fmla="*/ 3959880 h 4715614"/>
              <a:gd name="connsiteX1689" fmla="*/ 2083961 w 6096000"/>
              <a:gd name="connsiteY1689" fmla="*/ 3977100 h 4715614"/>
              <a:gd name="connsiteX1690" fmla="*/ 2061001 w 6096000"/>
              <a:gd name="connsiteY1690" fmla="*/ 3997189 h 4715614"/>
              <a:gd name="connsiteX1691" fmla="*/ 2056696 w 6096000"/>
              <a:gd name="connsiteY1691" fmla="*/ 3997189 h 4715614"/>
              <a:gd name="connsiteX1692" fmla="*/ 2055261 w 6096000"/>
              <a:gd name="connsiteY1692" fmla="*/ 3995755 h 4715614"/>
              <a:gd name="connsiteX1693" fmla="*/ 2039477 w 6096000"/>
              <a:gd name="connsiteY1693" fmla="*/ 3985710 h 4715614"/>
              <a:gd name="connsiteX1694" fmla="*/ 2036607 w 6096000"/>
              <a:gd name="connsiteY1694" fmla="*/ 3968490 h 4715614"/>
              <a:gd name="connsiteX1695" fmla="*/ 2063871 w 6096000"/>
              <a:gd name="connsiteY1695" fmla="*/ 3949835 h 4715614"/>
              <a:gd name="connsiteX1696" fmla="*/ 4652267 w 6096000"/>
              <a:gd name="connsiteY1696" fmla="*/ 3948564 h 4715614"/>
              <a:gd name="connsiteX1697" fmla="*/ 4670411 w 6096000"/>
              <a:gd name="connsiteY1697" fmla="*/ 3953048 h 4715614"/>
              <a:gd name="connsiteX1698" fmla="*/ 4679208 w 6096000"/>
              <a:gd name="connsiteY1698" fmla="*/ 3970268 h 4715614"/>
              <a:gd name="connsiteX1699" fmla="*/ 4673344 w 6096000"/>
              <a:gd name="connsiteY1699" fmla="*/ 3987488 h 4715614"/>
              <a:gd name="connsiteX1700" fmla="*/ 4655749 w 6096000"/>
              <a:gd name="connsiteY1700" fmla="*/ 3996098 h 4715614"/>
              <a:gd name="connsiteX1701" fmla="*/ 4639621 w 6096000"/>
              <a:gd name="connsiteY1701" fmla="*/ 3990358 h 4715614"/>
              <a:gd name="connsiteX1702" fmla="*/ 4629358 w 6096000"/>
              <a:gd name="connsiteY1702" fmla="*/ 3974573 h 4715614"/>
              <a:gd name="connsiteX1703" fmla="*/ 4635223 w 6096000"/>
              <a:gd name="connsiteY1703" fmla="*/ 3955918 h 4715614"/>
              <a:gd name="connsiteX1704" fmla="*/ 4652267 w 6096000"/>
              <a:gd name="connsiteY1704" fmla="*/ 3948564 h 4715614"/>
              <a:gd name="connsiteX1705" fmla="*/ 3708350 w 6096000"/>
              <a:gd name="connsiteY1705" fmla="*/ 3947511 h 4715614"/>
              <a:gd name="connsiteX1706" fmla="*/ 3724692 w 6096000"/>
              <a:gd name="connsiteY1706" fmla="*/ 3955336 h 4715614"/>
              <a:gd name="connsiteX1707" fmla="*/ 3721818 w 6096000"/>
              <a:gd name="connsiteY1707" fmla="*/ 3990275 h 4715614"/>
              <a:gd name="connsiteX1708" fmla="*/ 3720382 w 6096000"/>
              <a:gd name="connsiteY1708" fmla="*/ 3990275 h 4715614"/>
              <a:gd name="connsiteX1709" fmla="*/ 3720382 w 6096000"/>
              <a:gd name="connsiteY1709" fmla="*/ 3991731 h 4715614"/>
              <a:gd name="connsiteX1710" fmla="*/ 3718946 w 6096000"/>
              <a:gd name="connsiteY1710" fmla="*/ 3991731 h 4715614"/>
              <a:gd name="connsiteX1711" fmla="*/ 3704579 w 6096000"/>
              <a:gd name="connsiteY1711" fmla="*/ 3996098 h 4715614"/>
              <a:gd name="connsiteX1712" fmla="*/ 3685904 w 6096000"/>
              <a:gd name="connsiteY1712" fmla="*/ 3987363 h 4715614"/>
              <a:gd name="connsiteX1713" fmla="*/ 3688776 w 6096000"/>
              <a:gd name="connsiteY1713" fmla="*/ 3953881 h 4715614"/>
              <a:gd name="connsiteX1714" fmla="*/ 3708350 w 6096000"/>
              <a:gd name="connsiteY1714" fmla="*/ 3947511 h 4715614"/>
              <a:gd name="connsiteX1715" fmla="*/ 5039030 w 6096000"/>
              <a:gd name="connsiteY1715" fmla="*/ 3946025 h 4715614"/>
              <a:gd name="connsiteX1716" fmla="*/ 5057828 w 6096000"/>
              <a:gd name="connsiteY1716" fmla="*/ 3948736 h 4715614"/>
              <a:gd name="connsiteX1717" fmla="*/ 5066504 w 6096000"/>
              <a:gd name="connsiteY1717" fmla="*/ 3981993 h 4715614"/>
              <a:gd name="connsiteX1718" fmla="*/ 5046260 w 6096000"/>
              <a:gd name="connsiteY1718" fmla="*/ 3995006 h 4715614"/>
              <a:gd name="connsiteX1719" fmla="*/ 5033248 w 6096000"/>
              <a:gd name="connsiteY1719" fmla="*/ 3990669 h 4715614"/>
              <a:gd name="connsiteX1720" fmla="*/ 5021680 w 6096000"/>
              <a:gd name="connsiteY1720" fmla="*/ 3974763 h 4715614"/>
              <a:gd name="connsiteX1721" fmla="*/ 5024571 w 6096000"/>
              <a:gd name="connsiteY1721" fmla="*/ 3957412 h 4715614"/>
              <a:gd name="connsiteX1722" fmla="*/ 5039030 w 6096000"/>
              <a:gd name="connsiteY1722" fmla="*/ 3946025 h 4715614"/>
              <a:gd name="connsiteX1723" fmla="*/ 3321165 w 6096000"/>
              <a:gd name="connsiteY1723" fmla="*/ 3946025 h 4715614"/>
              <a:gd name="connsiteX1724" fmla="*/ 3335905 w 6096000"/>
              <a:gd name="connsiteY1724" fmla="*/ 3957412 h 4715614"/>
              <a:gd name="connsiteX1725" fmla="*/ 3327169 w 6096000"/>
              <a:gd name="connsiteY1725" fmla="*/ 3990669 h 4715614"/>
              <a:gd name="connsiteX1726" fmla="*/ 3325715 w 6096000"/>
              <a:gd name="connsiteY1726" fmla="*/ 3990669 h 4715614"/>
              <a:gd name="connsiteX1727" fmla="*/ 3314067 w 6096000"/>
              <a:gd name="connsiteY1727" fmla="*/ 3995006 h 4715614"/>
              <a:gd name="connsiteX1728" fmla="*/ 3292232 w 6096000"/>
              <a:gd name="connsiteY1728" fmla="*/ 3981993 h 4715614"/>
              <a:gd name="connsiteX1729" fmla="*/ 3300966 w 6096000"/>
              <a:gd name="connsiteY1729" fmla="*/ 3948736 h 4715614"/>
              <a:gd name="connsiteX1730" fmla="*/ 3321165 w 6096000"/>
              <a:gd name="connsiteY1730" fmla="*/ 3946025 h 4715614"/>
              <a:gd name="connsiteX1731" fmla="*/ 1189587 w 6096000"/>
              <a:gd name="connsiteY1731" fmla="*/ 3940168 h 4715614"/>
              <a:gd name="connsiteX1732" fmla="*/ 1207300 w 6096000"/>
              <a:gd name="connsiteY1732" fmla="*/ 3944266 h 4715614"/>
              <a:gd name="connsiteX1733" fmla="*/ 1214528 w 6096000"/>
              <a:gd name="connsiteY1733" fmla="*/ 3978477 h 4715614"/>
              <a:gd name="connsiteX1734" fmla="*/ 1194285 w 6096000"/>
              <a:gd name="connsiteY1734" fmla="*/ 3988455 h 4715614"/>
              <a:gd name="connsiteX1735" fmla="*/ 1179826 w 6096000"/>
              <a:gd name="connsiteY1735" fmla="*/ 3982754 h 4715614"/>
              <a:gd name="connsiteX1736" fmla="*/ 1169705 w 6096000"/>
              <a:gd name="connsiteY1736" fmla="*/ 3967073 h 4715614"/>
              <a:gd name="connsiteX1737" fmla="*/ 1174042 w 6096000"/>
              <a:gd name="connsiteY1737" fmla="*/ 3949968 h 4715614"/>
              <a:gd name="connsiteX1738" fmla="*/ 1189587 w 6096000"/>
              <a:gd name="connsiteY1738" fmla="*/ 3940168 h 4715614"/>
              <a:gd name="connsiteX1739" fmla="*/ 1635979 w 6096000"/>
              <a:gd name="connsiteY1739" fmla="*/ 3938959 h 4715614"/>
              <a:gd name="connsiteX1740" fmla="*/ 1654595 w 6096000"/>
              <a:gd name="connsiteY1740" fmla="*/ 3939686 h 4715614"/>
              <a:gd name="connsiteX1741" fmla="*/ 1667609 w 6096000"/>
              <a:gd name="connsiteY1741" fmla="*/ 3954244 h 4715614"/>
              <a:gd name="connsiteX1742" fmla="*/ 1667609 w 6096000"/>
              <a:gd name="connsiteY1742" fmla="*/ 3971713 h 4715614"/>
              <a:gd name="connsiteX1743" fmla="*/ 1645919 w 6096000"/>
              <a:gd name="connsiteY1743" fmla="*/ 3986271 h 4715614"/>
              <a:gd name="connsiteX1744" fmla="*/ 1635799 w 6096000"/>
              <a:gd name="connsiteY1744" fmla="*/ 3984815 h 4715614"/>
              <a:gd name="connsiteX1745" fmla="*/ 1622785 w 6096000"/>
              <a:gd name="connsiteY1745" fmla="*/ 3951332 h 4715614"/>
              <a:gd name="connsiteX1746" fmla="*/ 1635979 w 6096000"/>
              <a:gd name="connsiteY1746" fmla="*/ 3938959 h 4715614"/>
              <a:gd name="connsiteX1747" fmla="*/ 2778532 w 6096000"/>
              <a:gd name="connsiteY1747" fmla="*/ 3924037 h 4715614"/>
              <a:gd name="connsiteX1748" fmla="*/ 2801666 w 6096000"/>
              <a:gd name="connsiteY1748" fmla="*/ 3941109 h 4715614"/>
              <a:gd name="connsiteX1749" fmla="*/ 2785760 w 6096000"/>
              <a:gd name="connsiteY1749" fmla="*/ 3970986 h 4715614"/>
              <a:gd name="connsiteX1750" fmla="*/ 2782868 w 6096000"/>
              <a:gd name="connsiteY1750" fmla="*/ 3970986 h 4715614"/>
              <a:gd name="connsiteX1751" fmla="*/ 2777084 w 6096000"/>
              <a:gd name="connsiteY1751" fmla="*/ 3970986 h 4715614"/>
              <a:gd name="connsiteX1752" fmla="*/ 2753950 w 6096000"/>
              <a:gd name="connsiteY1752" fmla="*/ 3953914 h 4715614"/>
              <a:gd name="connsiteX1753" fmla="*/ 2756841 w 6096000"/>
              <a:gd name="connsiteY1753" fmla="*/ 3935419 h 4715614"/>
              <a:gd name="connsiteX1754" fmla="*/ 2771302 w 6096000"/>
              <a:gd name="connsiteY1754" fmla="*/ 3925460 h 4715614"/>
              <a:gd name="connsiteX1755" fmla="*/ 2778532 w 6096000"/>
              <a:gd name="connsiteY1755" fmla="*/ 3924037 h 4715614"/>
              <a:gd name="connsiteX1756" fmla="*/ 5587396 w 6096000"/>
              <a:gd name="connsiteY1756" fmla="*/ 3923631 h 4715614"/>
              <a:gd name="connsiteX1757" fmla="*/ 5603302 w 6096000"/>
              <a:gd name="connsiteY1757" fmla="*/ 3935111 h 4715614"/>
              <a:gd name="connsiteX1758" fmla="*/ 5606194 w 6096000"/>
              <a:gd name="connsiteY1758" fmla="*/ 3953766 h 4715614"/>
              <a:gd name="connsiteX1759" fmla="*/ 5581612 w 6096000"/>
              <a:gd name="connsiteY1759" fmla="*/ 3970985 h 4715614"/>
              <a:gd name="connsiteX1760" fmla="*/ 5575828 w 6096000"/>
              <a:gd name="connsiteY1760" fmla="*/ 3970985 h 4715614"/>
              <a:gd name="connsiteX1761" fmla="*/ 5574382 w 6096000"/>
              <a:gd name="connsiteY1761" fmla="*/ 3970985 h 4715614"/>
              <a:gd name="connsiteX1762" fmla="*/ 5557032 w 6096000"/>
              <a:gd name="connsiteY1762" fmla="*/ 3940851 h 4715614"/>
              <a:gd name="connsiteX1763" fmla="*/ 5587396 w 6096000"/>
              <a:gd name="connsiteY1763" fmla="*/ 3923631 h 4715614"/>
              <a:gd name="connsiteX1764" fmla="*/ 1948113 w 6096000"/>
              <a:gd name="connsiteY1764" fmla="*/ 3922540 h 4715614"/>
              <a:gd name="connsiteX1765" fmla="*/ 1966789 w 6096000"/>
              <a:gd name="connsiteY1765" fmla="*/ 3952674 h 4715614"/>
              <a:gd name="connsiteX1766" fmla="*/ 1943803 w 6096000"/>
              <a:gd name="connsiteY1766" fmla="*/ 3969894 h 4715614"/>
              <a:gd name="connsiteX1767" fmla="*/ 1936619 w 6096000"/>
              <a:gd name="connsiteY1767" fmla="*/ 3969894 h 4715614"/>
              <a:gd name="connsiteX1768" fmla="*/ 1919380 w 6096000"/>
              <a:gd name="connsiteY1768" fmla="*/ 3939759 h 4715614"/>
              <a:gd name="connsiteX1769" fmla="*/ 1948113 w 6096000"/>
              <a:gd name="connsiteY1769" fmla="*/ 3922540 h 4715614"/>
              <a:gd name="connsiteX1770" fmla="*/ 4290892 w 6096000"/>
              <a:gd name="connsiteY1770" fmla="*/ 3917276 h 4715614"/>
              <a:gd name="connsiteX1771" fmla="*/ 4308361 w 6096000"/>
              <a:gd name="connsiteY1771" fmla="*/ 3923913 h 4715614"/>
              <a:gd name="connsiteX1772" fmla="*/ 4306905 w 6096000"/>
              <a:gd name="connsiteY1772" fmla="*/ 3959786 h 4715614"/>
              <a:gd name="connsiteX1773" fmla="*/ 4290892 w 6096000"/>
              <a:gd name="connsiteY1773" fmla="*/ 3965527 h 4715614"/>
              <a:gd name="connsiteX1774" fmla="*/ 4273422 w 6096000"/>
              <a:gd name="connsiteY1774" fmla="*/ 3958352 h 4715614"/>
              <a:gd name="connsiteX1775" fmla="*/ 4266144 w 6096000"/>
              <a:gd name="connsiteY1775" fmla="*/ 3939697 h 4715614"/>
              <a:gd name="connsiteX1776" fmla="*/ 4273422 w 6096000"/>
              <a:gd name="connsiteY1776" fmla="*/ 3922477 h 4715614"/>
              <a:gd name="connsiteX1777" fmla="*/ 4290892 w 6096000"/>
              <a:gd name="connsiteY1777" fmla="*/ 3917276 h 4715614"/>
              <a:gd name="connsiteX1778" fmla="*/ 4069615 w 6096000"/>
              <a:gd name="connsiteY1778" fmla="*/ 3916212 h 4715614"/>
              <a:gd name="connsiteX1779" fmla="*/ 4087085 w 6096000"/>
              <a:gd name="connsiteY1779" fmla="*/ 3921853 h 4715614"/>
              <a:gd name="connsiteX1780" fmla="*/ 4094364 w 6096000"/>
              <a:gd name="connsiteY1780" fmla="*/ 3939323 h 4715614"/>
              <a:gd name="connsiteX1781" fmla="*/ 4088540 w 6096000"/>
              <a:gd name="connsiteY1781" fmla="*/ 3956792 h 4715614"/>
              <a:gd name="connsiteX1782" fmla="*/ 4087085 w 6096000"/>
              <a:gd name="connsiteY1782" fmla="*/ 3958248 h 4715614"/>
              <a:gd name="connsiteX1783" fmla="*/ 4069615 w 6096000"/>
              <a:gd name="connsiteY1783" fmla="*/ 3965527 h 4715614"/>
              <a:gd name="connsiteX1784" fmla="*/ 4052146 w 6096000"/>
              <a:gd name="connsiteY1784" fmla="*/ 3959703 h 4715614"/>
              <a:gd name="connsiteX1785" fmla="*/ 4052146 w 6096000"/>
              <a:gd name="connsiteY1785" fmla="*/ 3924765 h 4715614"/>
              <a:gd name="connsiteX1786" fmla="*/ 4069615 w 6096000"/>
              <a:gd name="connsiteY1786" fmla="*/ 3916212 h 4715614"/>
              <a:gd name="connsiteX1787" fmla="*/ 4794268 w 6096000"/>
              <a:gd name="connsiteY1787" fmla="*/ 3915848 h 4715614"/>
              <a:gd name="connsiteX1788" fmla="*/ 4811867 w 6096000"/>
              <a:gd name="connsiteY1788" fmla="*/ 3920761 h 4715614"/>
              <a:gd name="connsiteX1789" fmla="*/ 4817613 w 6096000"/>
              <a:gd name="connsiteY1789" fmla="*/ 3954244 h 4715614"/>
              <a:gd name="connsiteX1790" fmla="*/ 4798937 w 6096000"/>
              <a:gd name="connsiteY1790" fmla="*/ 3964434 h 4715614"/>
              <a:gd name="connsiteX1791" fmla="*/ 4783134 w 6096000"/>
              <a:gd name="connsiteY1791" fmla="*/ 3960067 h 4715614"/>
              <a:gd name="connsiteX1792" fmla="*/ 4783134 w 6096000"/>
              <a:gd name="connsiteY1792" fmla="*/ 3958611 h 4715614"/>
              <a:gd name="connsiteX1793" fmla="*/ 4778824 w 6096000"/>
              <a:gd name="connsiteY1793" fmla="*/ 3925129 h 4715614"/>
              <a:gd name="connsiteX1794" fmla="*/ 4794268 w 6096000"/>
              <a:gd name="connsiteY1794" fmla="*/ 3915848 h 4715614"/>
              <a:gd name="connsiteX1795" fmla="*/ 1356684 w 6096000"/>
              <a:gd name="connsiteY1795" fmla="*/ 3915848 h 4715614"/>
              <a:gd name="connsiteX1796" fmla="*/ 1374801 w 6096000"/>
              <a:gd name="connsiteY1796" fmla="*/ 3919305 h 4715614"/>
              <a:gd name="connsiteX1797" fmla="*/ 1386281 w 6096000"/>
              <a:gd name="connsiteY1797" fmla="*/ 3935319 h 4715614"/>
              <a:gd name="connsiteX1798" fmla="*/ 1383411 w 6096000"/>
              <a:gd name="connsiteY1798" fmla="*/ 3952788 h 4715614"/>
              <a:gd name="connsiteX1799" fmla="*/ 1363321 w 6096000"/>
              <a:gd name="connsiteY1799" fmla="*/ 3964434 h 4715614"/>
              <a:gd name="connsiteX1800" fmla="*/ 1350407 w 6096000"/>
              <a:gd name="connsiteY1800" fmla="*/ 3960067 h 4715614"/>
              <a:gd name="connsiteX1801" fmla="*/ 1348971 w 6096000"/>
              <a:gd name="connsiteY1801" fmla="*/ 3960067 h 4715614"/>
              <a:gd name="connsiteX1802" fmla="*/ 1338926 w 6096000"/>
              <a:gd name="connsiteY1802" fmla="*/ 3944054 h 4715614"/>
              <a:gd name="connsiteX1803" fmla="*/ 1341796 w 6096000"/>
              <a:gd name="connsiteY1803" fmla="*/ 3926585 h 4715614"/>
              <a:gd name="connsiteX1804" fmla="*/ 1356684 w 6096000"/>
              <a:gd name="connsiteY1804" fmla="*/ 3915848 h 4715614"/>
              <a:gd name="connsiteX1805" fmla="*/ 3567170 w 6096000"/>
              <a:gd name="connsiteY1805" fmla="*/ 3915635 h 4715614"/>
              <a:gd name="connsiteX1806" fmla="*/ 3582353 w 6096000"/>
              <a:gd name="connsiteY1806" fmla="*/ 3925395 h 4715614"/>
              <a:gd name="connsiteX1807" fmla="*/ 3578016 w 6096000"/>
              <a:gd name="connsiteY1807" fmla="*/ 3958652 h 4715614"/>
              <a:gd name="connsiteX1808" fmla="*/ 3562111 w 6096000"/>
              <a:gd name="connsiteY1808" fmla="*/ 3964435 h 4715614"/>
              <a:gd name="connsiteX1809" fmla="*/ 3543313 w 6096000"/>
              <a:gd name="connsiteY1809" fmla="*/ 3955760 h 4715614"/>
              <a:gd name="connsiteX1810" fmla="*/ 3538976 w 6096000"/>
              <a:gd name="connsiteY1810" fmla="*/ 3936962 h 4715614"/>
              <a:gd name="connsiteX1811" fmla="*/ 3547651 w 6096000"/>
              <a:gd name="connsiteY1811" fmla="*/ 3921057 h 4715614"/>
              <a:gd name="connsiteX1812" fmla="*/ 3567170 w 6096000"/>
              <a:gd name="connsiteY1812" fmla="*/ 3915635 h 4715614"/>
              <a:gd name="connsiteX1813" fmla="*/ 5190518 w 6096000"/>
              <a:gd name="connsiteY1813" fmla="*/ 3899653 h 4715614"/>
              <a:gd name="connsiteX1814" fmla="*/ 5208365 w 6096000"/>
              <a:gd name="connsiteY1814" fmla="*/ 3900381 h 4715614"/>
              <a:gd name="connsiteX1815" fmla="*/ 5219788 w 6096000"/>
              <a:gd name="connsiteY1815" fmla="*/ 3933863 h 4715614"/>
              <a:gd name="connsiteX1816" fmla="*/ 5198371 w 6096000"/>
              <a:gd name="connsiteY1816" fmla="*/ 3946965 h 4715614"/>
              <a:gd name="connsiteX1817" fmla="*/ 5188376 w 6096000"/>
              <a:gd name="connsiteY1817" fmla="*/ 3944054 h 4715614"/>
              <a:gd name="connsiteX1818" fmla="*/ 5186948 w 6096000"/>
              <a:gd name="connsiteY1818" fmla="*/ 3944054 h 4715614"/>
              <a:gd name="connsiteX1819" fmla="*/ 5176954 w 6096000"/>
              <a:gd name="connsiteY1819" fmla="*/ 3912027 h 4715614"/>
              <a:gd name="connsiteX1820" fmla="*/ 5190518 w 6096000"/>
              <a:gd name="connsiteY1820" fmla="*/ 3899653 h 4715614"/>
              <a:gd name="connsiteX1821" fmla="*/ 3161940 w 6096000"/>
              <a:gd name="connsiteY1821" fmla="*/ 3897833 h 4715614"/>
              <a:gd name="connsiteX1822" fmla="*/ 3183489 w 6096000"/>
              <a:gd name="connsiteY1822" fmla="*/ 3912284 h 4715614"/>
              <a:gd name="connsiteX1823" fmla="*/ 3173433 w 6096000"/>
              <a:gd name="connsiteY1823" fmla="*/ 3944076 h 4715614"/>
              <a:gd name="connsiteX1824" fmla="*/ 3171997 w 6096000"/>
              <a:gd name="connsiteY1824" fmla="*/ 3944076 h 4715614"/>
              <a:gd name="connsiteX1825" fmla="*/ 3161940 w 6096000"/>
              <a:gd name="connsiteY1825" fmla="*/ 3946966 h 4715614"/>
              <a:gd name="connsiteX1826" fmla="*/ 3140391 w 6096000"/>
              <a:gd name="connsiteY1826" fmla="*/ 3933960 h 4715614"/>
              <a:gd name="connsiteX1827" fmla="*/ 3150447 w 6096000"/>
              <a:gd name="connsiteY1827" fmla="*/ 3902168 h 4715614"/>
              <a:gd name="connsiteX1828" fmla="*/ 3161940 w 6096000"/>
              <a:gd name="connsiteY1828" fmla="*/ 3897833 h 4715614"/>
              <a:gd name="connsiteX1829" fmla="*/ 625941 w 6096000"/>
              <a:gd name="connsiteY1829" fmla="*/ 3896377 h 4715614"/>
              <a:gd name="connsiteX1830" fmla="*/ 642512 w 6096000"/>
              <a:gd name="connsiteY1830" fmla="*/ 3903656 h 4715614"/>
              <a:gd name="connsiteX1831" fmla="*/ 649639 w 6096000"/>
              <a:gd name="connsiteY1831" fmla="*/ 3922581 h 4715614"/>
              <a:gd name="connsiteX1832" fmla="*/ 641086 w 6096000"/>
              <a:gd name="connsiteY1832" fmla="*/ 3938595 h 4715614"/>
              <a:gd name="connsiteX1833" fmla="*/ 625407 w 6096000"/>
              <a:gd name="connsiteY1833" fmla="*/ 3945874 h 4715614"/>
              <a:gd name="connsiteX1834" fmla="*/ 608301 w 6096000"/>
              <a:gd name="connsiteY1834" fmla="*/ 3937139 h 4715614"/>
              <a:gd name="connsiteX1835" fmla="*/ 608301 w 6096000"/>
              <a:gd name="connsiteY1835" fmla="*/ 3902200 h 4715614"/>
              <a:gd name="connsiteX1836" fmla="*/ 625941 w 6096000"/>
              <a:gd name="connsiteY1836" fmla="*/ 3896377 h 4715614"/>
              <a:gd name="connsiteX1837" fmla="*/ 4425934 w 6096000"/>
              <a:gd name="connsiteY1837" fmla="*/ 3892557 h 4715614"/>
              <a:gd name="connsiteX1838" fmla="*/ 4442504 w 6096000"/>
              <a:gd name="connsiteY1838" fmla="*/ 3900381 h 4715614"/>
              <a:gd name="connsiteX1839" fmla="*/ 4443930 w 6096000"/>
              <a:gd name="connsiteY1839" fmla="*/ 3935320 h 4715614"/>
              <a:gd name="connsiteX1840" fmla="*/ 4426824 w 6096000"/>
              <a:gd name="connsiteY1840" fmla="*/ 3942599 h 4715614"/>
              <a:gd name="connsiteX1841" fmla="*/ 4409718 w 6096000"/>
              <a:gd name="connsiteY1841" fmla="*/ 3935320 h 4715614"/>
              <a:gd name="connsiteX1842" fmla="*/ 4402591 w 6096000"/>
              <a:gd name="connsiteY1842" fmla="*/ 3916395 h 4715614"/>
              <a:gd name="connsiteX1843" fmla="*/ 4408294 w 6096000"/>
              <a:gd name="connsiteY1843" fmla="*/ 3898925 h 4715614"/>
              <a:gd name="connsiteX1844" fmla="*/ 4425934 w 6096000"/>
              <a:gd name="connsiteY1844" fmla="*/ 3892557 h 4715614"/>
              <a:gd name="connsiteX1845" fmla="*/ 3934770 w 6096000"/>
              <a:gd name="connsiteY1845" fmla="*/ 3892557 h 4715614"/>
              <a:gd name="connsiteX1846" fmla="*/ 3951038 w 6096000"/>
              <a:gd name="connsiteY1846" fmla="*/ 3898925 h 4715614"/>
              <a:gd name="connsiteX1847" fmla="*/ 3951038 w 6096000"/>
              <a:gd name="connsiteY1847" fmla="*/ 3933864 h 4715614"/>
              <a:gd name="connsiteX1848" fmla="*/ 3949592 w 6096000"/>
              <a:gd name="connsiteY1848" fmla="*/ 3935320 h 4715614"/>
              <a:gd name="connsiteX1849" fmla="*/ 3933686 w 6096000"/>
              <a:gd name="connsiteY1849" fmla="*/ 3942599 h 4715614"/>
              <a:gd name="connsiteX1850" fmla="*/ 3916335 w 6096000"/>
              <a:gd name="connsiteY1850" fmla="*/ 3935320 h 4715614"/>
              <a:gd name="connsiteX1851" fmla="*/ 3916335 w 6096000"/>
              <a:gd name="connsiteY1851" fmla="*/ 3900381 h 4715614"/>
              <a:gd name="connsiteX1852" fmla="*/ 3934770 w 6096000"/>
              <a:gd name="connsiteY1852" fmla="*/ 3892557 h 4715614"/>
              <a:gd name="connsiteX1853" fmla="*/ 5473040 w 6096000"/>
              <a:gd name="connsiteY1853" fmla="*/ 3890222 h 4715614"/>
              <a:gd name="connsiteX1854" fmla="*/ 5488720 w 6096000"/>
              <a:gd name="connsiteY1854" fmla="*/ 3921011 h 4715614"/>
              <a:gd name="connsiteX1855" fmla="*/ 5467339 w 6096000"/>
              <a:gd name="connsiteY1855" fmla="*/ 3937139 h 4715614"/>
              <a:gd name="connsiteX1856" fmla="*/ 5458786 w 6096000"/>
              <a:gd name="connsiteY1856" fmla="*/ 3937139 h 4715614"/>
              <a:gd name="connsiteX1857" fmla="*/ 5457360 w 6096000"/>
              <a:gd name="connsiteY1857" fmla="*/ 3935673 h 4715614"/>
              <a:gd name="connsiteX1858" fmla="*/ 5444531 w 6096000"/>
              <a:gd name="connsiteY1858" fmla="*/ 3923944 h 4715614"/>
              <a:gd name="connsiteX1859" fmla="*/ 5443106 w 6096000"/>
              <a:gd name="connsiteY1859" fmla="*/ 3904883 h 4715614"/>
              <a:gd name="connsiteX1860" fmla="*/ 5473040 w 6096000"/>
              <a:gd name="connsiteY1860" fmla="*/ 3890222 h 4715614"/>
              <a:gd name="connsiteX1861" fmla="*/ 2894972 w 6096000"/>
              <a:gd name="connsiteY1861" fmla="*/ 3889098 h 4715614"/>
              <a:gd name="connsiteX1862" fmla="*/ 2918108 w 6096000"/>
              <a:gd name="connsiteY1862" fmla="*/ 3905112 h 4715614"/>
              <a:gd name="connsiteX1863" fmla="*/ 2916662 w 6096000"/>
              <a:gd name="connsiteY1863" fmla="*/ 3924037 h 4715614"/>
              <a:gd name="connsiteX1864" fmla="*/ 2902203 w 6096000"/>
              <a:gd name="connsiteY1864" fmla="*/ 3935683 h 4715614"/>
              <a:gd name="connsiteX1865" fmla="*/ 2900756 w 6096000"/>
              <a:gd name="connsiteY1865" fmla="*/ 3937139 h 4715614"/>
              <a:gd name="connsiteX1866" fmla="*/ 2893527 w 6096000"/>
              <a:gd name="connsiteY1866" fmla="*/ 3937139 h 4715614"/>
              <a:gd name="connsiteX1867" fmla="*/ 2870392 w 6096000"/>
              <a:gd name="connsiteY1867" fmla="*/ 3921126 h 4715614"/>
              <a:gd name="connsiteX1868" fmla="*/ 2886298 w 6096000"/>
              <a:gd name="connsiteY1868" fmla="*/ 3890554 h 4715614"/>
              <a:gd name="connsiteX1869" fmla="*/ 2894972 w 6096000"/>
              <a:gd name="connsiteY1869" fmla="*/ 3889098 h 4715614"/>
              <a:gd name="connsiteX1870" fmla="*/ 1835241 w 6096000"/>
              <a:gd name="connsiteY1870" fmla="*/ 3887916 h 4715614"/>
              <a:gd name="connsiteX1871" fmla="*/ 1849904 w 6096000"/>
              <a:gd name="connsiteY1871" fmla="*/ 3900744 h 4715614"/>
              <a:gd name="connsiteX1872" fmla="*/ 1851370 w 6096000"/>
              <a:gd name="connsiteY1872" fmla="*/ 3919276 h 4715614"/>
              <a:gd name="connsiteX1873" fmla="*/ 1827911 w 6096000"/>
              <a:gd name="connsiteY1873" fmla="*/ 3934955 h 4715614"/>
              <a:gd name="connsiteX1874" fmla="*/ 1820580 w 6096000"/>
              <a:gd name="connsiteY1874" fmla="*/ 3933530 h 4715614"/>
              <a:gd name="connsiteX1875" fmla="*/ 1819114 w 6096000"/>
              <a:gd name="connsiteY1875" fmla="*/ 3933530 h 4715614"/>
              <a:gd name="connsiteX1876" fmla="*/ 1804452 w 6096000"/>
              <a:gd name="connsiteY1876" fmla="*/ 3920701 h 4715614"/>
              <a:gd name="connsiteX1877" fmla="*/ 1802986 w 6096000"/>
              <a:gd name="connsiteY1877" fmla="*/ 3902170 h 4715614"/>
              <a:gd name="connsiteX1878" fmla="*/ 1835241 w 6096000"/>
              <a:gd name="connsiteY1878" fmla="*/ 3887916 h 4715614"/>
              <a:gd name="connsiteX1879" fmla="*/ 779749 w 6096000"/>
              <a:gd name="connsiteY1879" fmla="*/ 3887097 h 4715614"/>
              <a:gd name="connsiteX1880" fmla="*/ 797764 w 6096000"/>
              <a:gd name="connsiteY1880" fmla="*/ 3894922 h 4715614"/>
              <a:gd name="connsiteX1881" fmla="*/ 797764 w 6096000"/>
              <a:gd name="connsiteY1881" fmla="*/ 3929860 h 4715614"/>
              <a:gd name="connsiteX1882" fmla="*/ 780294 w 6096000"/>
              <a:gd name="connsiteY1882" fmla="*/ 3937139 h 4715614"/>
              <a:gd name="connsiteX1883" fmla="*/ 762825 w 6096000"/>
              <a:gd name="connsiteY1883" fmla="*/ 3929860 h 4715614"/>
              <a:gd name="connsiteX1884" fmla="*/ 755547 w 6096000"/>
              <a:gd name="connsiteY1884" fmla="*/ 3910935 h 4715614"/>
              <a:gd name="connsiteX1885" fmla="*/ 762825 w 6096000"/>
              <a:gd name="connsiteY1885" fmla="*/ 3893466 h 4715614"/>
              <a:gd name="connsiteX1886" fmla="*/ 779749 w 6096000"/>
              <a:gd name="connsiteY1886" fmla="*/ 3887097 h 4715614"/>
              <a:gd name="connsiteX1887" fmla="*/ 1528744 w 6096000"/>
              <a:gd name="connsiteY1887" fmla="*/ 3884731 h 4715614"/>
              <a:gd name="connsiteX1888" fmla="*/ 1547124 w 6096000"/>
              <a:gd name="connsiteY1888" fmla="*/ 3886187 h 4715614"/>
              <a:gd name="connsiteX1889" fmla="*/ 1558771 w 6096000"/>
              <a:gd name="connsiteY1889" fmla="*/ 3919670 h 4715614"/>
              <a:gd name="connsiteX1890" fmla="*/ 1536934 w 6096000"/>
              <a:gd name="connsiteY1890" fmla="*/ 3932772 h 4715614"/>
              <a:gd name="connsiteX1891" fmla="*/ 1525287 w 6096000"/>
              <a:gd name="connsiteY1891" fmla="*/ 3929860 h 4715614"/>
              <a:gd name="connsiteX1892" fmla="*/ 1513640 w 6096000"/>
              <a:gd name="connsiteY1892" fmla="*/ 3896377 h 4715614"/>
              <a:gd name="connsiteX1893" fmla="*/ 1528744 w 6096000"/>
              <a:gd name="connsiteY1893" fmla="*/ 3884731 h 4715614"/>
              <a:gd name="connsiteX1894" fmla="*/ 4938576 w 6096000"/>
              <a:gd name="connsiteY1894" fmla="*/ 3880546 h 4715614"/>
              <a:gd name="connsiteX1895" fmla="*/ 4956288 w 6096000"/>
              <a:gd name="connsiteY1895" fmla="*/ 3884731 h 4715614"/>
              <a:gd name="connsiteX1896" fmla="*/ 4963518 w 6096000"/>
              <a:gd name="connsiteY1896" fmla="*/ 3918214 h 4715614"/>
              <a:gd name="connsiteX1897" fmla="*/ 4944720 w 6096000"/>
              <a:gd name="connsiteY1897" fmla="*/ 3928404 h 4715614"/>
              <a:gd name="connsiteX1898" fmla="*/ 4930261 w 6096000"/>
              <a:gd name="connsiteY1898" fmla="*/ 3925493 h 4715614"/>
              <a:gd name="connsiteX1899" fmla="*/ 4933153 w 6096000"/>
              <a:gd name="connsiteY1899" fmla="*/ 3919670 h 4715614"/>
              <a:gd name="connsiteX1900" fmla="*/ 4928816 w 6096000"/>
              <a:gd name="connsiteY1900" fmla="*/ 3924037 h 4715614"/>
              <a:gd name="connsiteX1901" fmla="*/ 4918694 w 6096000"/>
              <a:gd name="connsiteY1901" fmla="*/ 3908024 h 4715614"/>
              <a:gd name="connsiteX1902" fmla="*/ 4923032 w 6096000"/>
              <a:gd name="connsiteY1902" fmla="*/ 3890554 h 4715614"/>
              <a:gd name="connsiteX1903" fmla="*/ 4938576 w 6096000"/>
              <a:gd name="connsiteY1903" fmla="*/ 3880546 h 4715614"/>
              <a:gd name="connsiteX1904" fmla="*/ 3422076 w 6096000"/>
              <a:gd name="connsiteY1904" fmla="*/ 3880546 h 4715614"/>
              <a:gd name="connsiteX1905" fmla="*/ 3437142 w 6096000"/>
              <a:gd name="connsiteY1905" fmla="*/ 3890554 h 4715614"/>
              <a:gd name="connsiteX1906" fmla="*/ 3440012 w 6096000"/>
              <a:gd name="connsiteY1906" fmla="*/ 3908024 h 4715614"/>
              <a:gd name="connsiteX1907" fmla="*/ 3429968 w 6096000"/>
              <a:gd name="connsiteY1907" fmla="*/ 3924037 h 4715614"/>
              <a:gd name="connsiteX1908" fmla="*/ 3415619 w 6096000"/>
              <a:gd name="connsiteY1908" fmla="*/ 3928404 h 4715614"/>
              <a:gd name="connsiteX1909" fmla="*/ 3395529 w 6096000"/>
              <a:gd name="connsiteY1909" fmla="*/ 3918214 h 4715614"/>
              <a:gd name="connsiteX1910" fmla="*/ 3392659 w 6096000"/>
              <a:gd name="connsiteY1910" fmla="*/ 3900744 h 4715614"/>
              <a:gd name="connsiteX1911" fmla="*/ 3402703 w 6096000"/>
              <a:gd name="connsiteY1911" fmla="*/ 3884731 h 4715614"/>
              <a:gd name="connsiteX1912" fmla="*/ 3422076 w 6096000"/>
              <a:gd name="connsiteY1912" fmla="*/ 3880546 h 4715614"/>
              <a:gd name="connsiteX1913" fmla="*/ 936072 w 6096000"/>
              <a:gd name="connsiteY1913" fmla="*/ 3878362 h 4715614"/>
              <a:gd name="connsiteX1914" fmla="*/ 953965 w 6096000"/>
              <a:gd name="connsiteY1914" fmla="*/ 3884731 h 4715614"/>
              <a:gd name="connsiteX1915" fmla="*/ 955411 w 6096000"/>
              <a:gd name="connsiteY1915" fmla="*/ 3919670 h 4715614"/>
              <a:gd name="connsiteX1916" fmla="*/ 938059 w 6096000"/>
              <a:gd name="connsiteY1916" fmla="*/ 3928404 h 4715614"/>
              <a:gd name="connsiteX1917" fmla="*/ 922154 w 6096000"/>
              <a:gd name="connsiteY1917" fmla="*/ 3921126 h 4715614"/>
              <a:gd name="connsiteX1918" fmla="*/ 919262 w 6096000"/>
              <a:gd name="connsiteY1918" fmla="*/ 3886187 h 4715614"/>
              <a:gd name="connsiteX1919" fmla="*/ 936072 w 6096000"/>
              <a:gd name="connsiteY1919" fmla="*/ 3878362 h 4715614"/>
              <a:gd name="connsiteX1920" fmla="*/ 3797371 w 6096000"/>
              <a:gd name="connsiteY1920" fmla="*/ 3867080 h 4715614"/>
              <a:gd name="connsiteX1921" fmla="*/ 3813532 w 6096000"/>
              <a:gd name="connsiteY1921" fmla="*/ 3874177 h 4715614"/>
              <a:gd name="connsiteX1922" fmla="*/ 3813532 w 6096000"/>
              <a:gd name="connsiteY1922" fmla="*/ 3909115 h 4715614"/>
              <a:gd name="connsiteX1923" fmla="*/ 3796294 w 6096000"/>
              <a:gd name="connsiteY1923" fmla="*/ 3916394 h 4715614"/>
              <a:gd name="connsiteX1924" fmla="*/ 3777618 w 6096000"/>
              <a:gd name="connsiteY1924" fmla="*/ 3909115 h 4715614"/>
              <a:gd name="connsiteX1925" fmla="*/ 3779054 w 6096000"/>
              <a:gd name="connsiteY1925" fmla="*/ 3874177 h 4715614"/>
              <a:gd name="connsiteX1926" fmla="*/ 3797371 w 6096000"/>
              <a:gd name="connsiteY1926" fmla="*/ 3867080 h 4715614"/>
              <a:gd name="connsiteX1927" fmla="*/ 4562380 w 6096000"/>
              <a:gd name="connsiteY1927" fmla="*/ 3866898 h 4715614"/>
              <a:gd name="connsiteX1928" fmla="*/ 4580514 w 6096000"/>
              <a:gd name="connsiteY1928" fmla="*/ 3872721 h 4715614"/>
              <a:gd name="connsiteX1929" fmla="*/ 4581980 w 6096000"/>
              <a:gd name="connsiteY1929" fmla="*/ 3909115 h 4715614"/>
              <a:gd name="connsiteX1930" fmla="*/ 4564394 w 6096000"/>
              <a:gd name="connsiteY1930" fmla="*/ 3916394 h 4715614"/>
              <a:gd name="connsiteX1931" fmla="*/ 4548276 w 6096000"/>
              <a:gd name="connsiteY1931" fmla="*/ 3909115 h 4715614"/>
              <a:gd name="connsiteX1932" fmla="*/ 4546810 w 6096000"/>
              <a:gd name="connsiteY1932" fmla="*/ 3909115 h 4715614"/>
              <a:gd name="connsiteX1933" fmla="*/ 4545346 w 6096000"/>
              <a:gd name="connsiteY1933" fmla="*/ 3874177 h 4715614"/>
              <a:gd name="connsiteX1934" fmla="*/ 4562380 w 6096000"/>
              <a:gd name="connsiteY1934" fmla="*/ 3866898 h 4715614"/>
              <a:gd name="connsiteX1935" fmla="*/ 1095270 w 6096000"/>
              <a:gd name="connsiteY1935" fmla="*/ 3865585 h 4715614"/>
              <a:gd name="connsiteX1936" fmla="*/ 1113230 w 6096000"/>
              <a:gd name="connsiteY1936" fmla="*/ 3870069 h 4715614"/>
              <a:gd name="connsiteX1937" fmla="*/ 1123494 w 6096000"/>
              <a:gd name="connsiteY1937" fmla="*/ 3887289 h 4715614"/>
              <a:gd name="connsiteX1938" fmla="*/ 1117629 w 6096000"/>
              <a:gd name="connsiteY1938" fmla="*/ 3904509 h 4715614"/>
              <a:gd name="connsiteX1939" fmla="*/ 1098568 w 6096000"/>
              <a:gd name="connsiteY1939" fmla="*/ 3913119 h 4715614"/>
              <a:gd name="connsiteX1940" fmla="*/ 1082441 w 6096000"/>
              <a:gd name="connsiteY1940" fmla="*/ 3908814 h 4715614"/>
              <a:gd name="connsiteX1941" fmla="*/ 1073644 w 6096000"/>
              <a:gd name="connsiteY1941" fmla="*/ 3891594 h 4715614"/>
              <a:gd name="connsiteX1942" fmla="*/ 1079508 w 6096000"/>
              <a:gd name="connsiteY1942" fmla="*/ 3872939 h 4715614"/>
              <a:gd name="connsiteX1943" fmla="*/ 1095270 w 6096000"/>
              <a:gd name="connsiteY1943" fmla="*/ 3865585 h 4715614"/>
              <a:gd name="connsiteX1944" fmla="*/ 6096000 w 6096000"/>
              <a:gd name="connsiteY1944" fmla="*/ 3863136 h 4715614"/>
              <a:gd name="connsiteX1945" fmla="*/ 6096000 w 6096000"/>
              <a:gd name="connsiteY1945" fmla="*/ 3901932 h 4715614"/>
              <a:gd name="connsiteX1946" fmla="*/ 6091319 w 6096000"/>
              <a:gd name="connsiteY1946" fmla="*/ 3900017 h 4715614"/>
              <a:gd name="connsiteX1947" fmla="*/ 6084040 w 6096000"/>
              <a:gd name="connsiteY1947" fmla="*/ 3884731 h 4715614"/>
              <a:gd name="connsiteX1948" fmla="*/ 6089499 w 6096000"/>
              <a:gd name="connsiteY1948" fmla="*/ 3866170 h 4715614"/>
              <a:gd name="connsiteX1949" fmla="*/ 2372001 w 6096000"/>
              <a:gd name="connsiteY1949" fmla="*/ 3861803 h 4715614"/>
              <a:gd name="connsiteX1950" fmla="*/ 2396568 w 6096000"/>
              <a:gd name="connsiteY1950" fmla="*/ 3886369 h 4715614"/>
              <a:gd name="connsiteX1951" fmla="*/ 2373446 w 6096000"/>
              <a:gd name="connsiteY1951" fmla="*/ 3910936 h 4715614"/>
              <a:gd name="connsiteX1952" fmla="*/ 2372001 w 6096000"/>
              <a:gd name="connsiteY1952" fmla="*/ 3910936 h 4715614"/>
              <a:gd name="connsiteX1953" fmla="*/ 2347434 w 6096000"/>
              <a:gd name="connsiteY1953" fmla="*/ 3886369 h 4715614"/>
              <a:gd name="connsiteX1954" fmla="*/ 2372001 w 6096000"/>
              <a:gd name="connsiteY1954" fmla="*/ 3861803 h 4715614"/>
              <a:gd name="connsiteX1955" fmla="*/ 5986878 w 6096000"/>
              <a:gd name="connsiteY1955" fmla="*/ 3861802 h 4715614"/>
              <a:gd name="connsiteX1956" fmla="*/ 6005532 w 6096000"/>
              <a:gd name="connsiteY1956" fmla="*/ 3869028 h 4715614"/>
              <a:gd name="connsiteX1957" fmla="*/ 6012707 w 6096000"/>
              <a:gd name="connsiteY1957" fmla="*/ 3886369 h 4715614"/>
              <a:gd name="connsiteX1958" fmla="*/ 5988312 w 6096000"/>
              <a:gd name="connsiteY1958" fmla="*/ 3910935 h 4715614"/>
              <a:gd name="connsiteX1959" fmla="*/ 5986878 w 6096000"/>
              <a:gd name="connsiteY1959" fmla="*/ 3910935 h 4715614"/>
              <a:gd name="connsiteX1960" fmla="*/ 5962483 w 6096000"/>
              <a:gd name="connsiteY1960" fmla="*/ 3886369 h 4715614"/>
              <a:gd name="connsiteX1961" fmla="*/ 5986878 w 6096000"/>
              <a:gd name="connsiteY1961" fmla="*/ 3861802 h 4715614"/>
              <a:gd name="connsiteX1962" fmla="*/ 2250474 w 6096000"/>
              <a:gd name="connsiteY1962" fmla="*/ 3858527 h 4715614"/>
              <a:gd name="connsiteX1963" fmla="*/ 2253325 w 6096000"/>
              <a:gd name="connsiteY1963" fmla="*/ 3858527 h 4715614"/>
              <a:gd name="connsiteX1964" fmla="*/ 2276132 w 6096000"/>
              <a:gd name="connsiteY1964" fmla="*/ 3884731 h 4715614"/>
              <a:gd name="connsiteX1965" fmla="*/ 2251900 w 6096000"/>
              <a:gd name="connsiteY1965" fmla="*/ 3906568 h 4715614"/>
              <a:gd name="connsiteX1966" fmla="*/ 2249049 w 6096000"/>
              <a:gd name="connsiteY1966" fmla="*/ 3906568 h 4715614"/>
              <a:gd name="connsiteX1967" fmla="*/ 2227666 w 6096000"/>
              <a:gd name="connsiteY1967" fmla="*/ 3880364 h 4715614"/>
              <a:gd name="connsiteX1968" fmla="*/ 2250474 w 6096000"/>
              <a:gd name="connsiteY1968" fmla="*/ 3858527 h 4715614"/>
              <a:gd name="connsiteX1969" fmla="*/ 2490496 w 6096000"/>
              <a:gd name="connsiteY1969" fmla="*/ 3857436 h 4715614"/>
              <a:gd name="connsiteX1970" fmla="*/ 2493366 w 6096000"/>
              <a:gd name="connsiteY1970" fmla="*/ 3857436 h 4715614"/>
              <a:gd name="connsiteX1971" fmla="*/ 2517760 w 6096000"/>
              <a:gd name="connsiteY1971" fmla="*/ 3878776 h 4715614"/>
              <a:gd name="connsiteX1972" fmla="*/ 2494800 w 6096000"/>
              <a:gd name="connsiteY1972" fmla="*/ 3904385 h 4715614"/>
              <a:gd name="connsiteX1973" fmla="*/ 2491930 w 6096000"/>
              <a:gd name="connsiteY1973" fmla="*/ 3904385 h 4715614"/>
              <a:gd name="connsiteX1974" fmla="*/ 2467536 w 6096000"/>
              <a:gd name="connsiteY1974" fmla="*/ 3883044 h 4715614"/>
              <a:gd name="connsiteX1975" fmla="*/ 2490496 w 6096000"/>
              <a:gd name="connsiteY1975" fmla="*/ 3857436 h 4715614"/>
              <a:gd name="connsiteX1976" fmla="*/ 5867858 w 6096000"/>
              <a:gd name="connsiteY1976" fmla="*/ 3856696 h 4715614"/>
              <a:gd name="connsiteX1977" fmla="*/ 5891150 w 6096000"/>
              <a:gd name="connsiteY1977" fmla="*/ 3882708 h 4715614"/>
              <a:gd name="connsiteX1978" fmla="*/ 5867858 w 6096000"/>
              <a:gd name="connsiteY1978" fmla="*/ 3904384 h 4715614"/>
              <a:gd name="connsiteX1979" fmla="*/ 5864946 w 6096000"/>
              <a:gd name="connsiteY1979" fmla="*/ 3904384 h 4715614"/>
              <a:gd name="connsiteX1980" fmla="*/ 5863490 w 6096000"/>
              <a:gd name="connsiteY1980" fmla="*/ 3904384 h 4715614"/>
              <a:gd name="connsiteX1981" fmla="*/ 5841654 w 6096000"/>
              <a:gd name="connsiteY1981" fmla="*/ 3878373 h 4715614"/>
              <a:gd name="connsiteX1982" fmla="*/ 5867858 w 6096000"/>
              <a:gd name="connsiteY1982" fmla="*/ 3856696 h 4715614"/>
              <a:gd name="connsiteX1983" fmla="*/ 1258898 w 6096000"/>
              <a:gd name="connsiteY1983" fmla="*/ 3847973 h 4715614"/>
              <a:gd name="connsiteX1984" fmla="*/ 1276792 w 6096000"/>
              <a:gd name="connsiteY1984" fmla="*/ 3851612 h 4715614"/>
              <a:gd name="connsiteX1985" fmla="*/ 1286914 w 6096000"/>
              <a:gd name="connsiteY1985" fmla="*/ 3869081 h 4715614"/>
              <a:gd name="connsiteX1986" fmla="*/ 1282575 w 6096000"/>
              <a:gd name="connsiteY1986" fmla="*/ 3886550 h 4715614"/>
              <a:gd name="connsiteX1987" fmla="*/ 1263779 w 6096000"/>
              <a:gd name="connsiteY1987" fmla="*/ 3896741 h 4715614"/>
              <a:gd name="connsiteX1988" fmla="*/ 1249319 w 6096000"/>
              <a:gd name="connsiteY1988" fmla="*/ 3892374 h 4715614"/>
              <a:gd name="connsiteX1989" fmla="*/ 1242089 w 6096000"/>
              <a:gd name="connsiteY1989" fmla="*/ 3857435 h 4715614"/>
              <a:gd name="connsiteX1990" fmla="*/ 1258898 w 6096000"/>
              <a:gd name="connsiteY1990" fmla="*/ 3847973 h 4715614"/>
              <a:gd name="connsiteX1991" fmla="*/ 5362832 w 6096000"/>
              <a:gd name="connsiteY1991" fmla="*/ 3846548 h 4715614"/>
              <a:gd name="connsiteX1992" fmla="*/ 5375846 w 6096000"/>
              <a:gd name="connsiteY1992" fmla="*/ 3878804 h 4715614"/>
              <a:gd name="connsiteX1993" fmla="*/ 5354158 w 6096000"/>
              <a:gd name="connsiteY1993" fmla="*/ 3893466 h 4715614"/>
              <a:gd name="connsiteX1994" fmla="*/ 5344036 w 6096000"/>
              <a:gd name="connsiteY1994" fmla="*/ 3891999 h 4715614"/>
              <a:gd name="connsiteX1995" fmla="*/ 5329576 w 6096000"/>
              <a:gd name="connsiteY1995" fmla="*/ 3878804 h 4715614"/>
              <a:gd name="connsiteX1996" fmla="*/ 5331022 w 6096000"/>
              <a:gd name="connsiteY1996" fmla="*/ 3859744 h 4715614"/>
              <a:gd name="connsiteX1997" fmla="*/ 5362832 w 6096000"/>
              <a:gd name="connsiteY1997" fmla="*/ 3846548 h 4715614"/>
              <a:gd name="connsiteX1998" fmla="*/ 3007815 w 6096000"/>
              <a:gd name="connsiteY1998" fmla="*/ 3845425 h 4715614"/>
              <a:gd name="connsiteX1999" fmla="*/ 3029504 w 6096000"/>
              <a:gd name="connsiteY1999" fmla="*/ 3859983 h 4715614"/>
              <a:gd name="connsiteX2000" fmla="*/ 3016490 w 6096000"/>
              <a:gd name="connsiteY2000" fmla="*/ 3892010 h 4715614"/>
              <a:gd name="connsiteX2001" fmla="*/ 3015045 w 6096000"/>
              <a:gd name="connsiteY2001" fmla="*/ 3892010 h 4715614"/>
              <a:gd name="connsiteX2002" fmla="*/ 3006370 w 6096000"/>
              <a:gd name="connsiteY2002" fmla="*/ 3893466 h 4715614"/>
              <a:gd name="connsiteX2003" fmla="*/ 2984681 w 6096000"/>
              <a:gd name="connsiteY2003" fmla="*/ 3878908 h 4715614"/>
              <a:gd name="connsiteX2004" fmla="*/ 2983234 w 6096000"/>
              <a:gd name="connsiteY2004" fmla="*/ 3861439 h 4715614"/>
              <a:gd name="connsiteX2005" fmla="*/ 2996248 w 6096000"/>
              <a:gd name="connsiteY2005" fmla="*/ 3846881 h 4715614"/>
              <a:gd name="connsiteX2006" fmla="*/ 3007815 w 6096000"/>
              <a:gd name="connsiteY2006" fmla="*/ 3845425 h 4715614"/>
              <a:gd name="connsiteX2007" fmla="*/ 1723764 w 6096000"/>
              <a:gd name="connsiteY2007" fmla="*/ 3844333 h 4715614"/>
              <a:gd name="connsiteX2008" fmla="*/ 1738224 w 6096000"/>
              <a:gd name="connsiteY2008" fmla="*/ 3876360 h 4715614"/>
              <a:gd name="connsiteX2009" fmla="*/ 1715089 w 6096000"/>
              <a:gd name="connsiteY2009" fmla="*/ 3892374 h 4715614"/>
              <a:gd name="connsiteX2010" fmla="*/ 1706414 w 6096000"/>
              <a:gd name="connsiteY2010" fmla="*/ 3889462 h 4715614"/>
              <a:gd name="connsiteX2011" fmla="*/ 1691954 w 6096000"/>
              <a:gd name="connsiteY2011" fmla="*/ 3876360 h 4715614"/>
              <a:gd name="connsiteX2012" fmla="*/ 1691954 w 6096000"/>
              <a:gd name="connsiteY2012" fmla="*/ 3857435 h 4715614"/>
              <a:gd name="connsiteX2013" fmla="*/ 1723764 w 6096000"/>
              <a:gd name="connsiteY2013" fmla="*/ 3844333 h 4715614"/>
              <a:gd name="connsiteX2014" fmla="*/ 2134496 w 6096000"/>
              <a:gd name="connsiteY2014" fmla="*/ 3843616 h 4715614"/>
              <a:gd name="connsiteX2015" fmla="*/ 2151717 w 6096000"/>
              <a:gd name="connsiteY2015" fmla="*/ 3853880 h 4715614"/>
              <a:gd name="connsiteX2016" fmla="*/ 2156021 w 6096000"/>
              <a:gd name="connsiteY2016" fmla="*/ 3872940 h 4715614"/>
              <a:gd name="connsiteX2017" fmla="*/ 2133062 w 6096000"/>
              <a:gd name="connsiteY2017" fmla="*/ 3893466 h 4715614"/>
              <a:gd name="connsiteX2018" fmla="*/ 2128757 w 6096000"/>
              <a:gd name="connsiteY2018" fmla="*/ 3893466 h 4715614"/>
              <a:gd name="connsiteX2019" fmla="*/ 2127322 w 6096000"/>
              <a:gd name="connsiteY2019" fmla="*/ 3892000 h 4715614"/>
              <a:gd name="connsiteX2020" fmla="*/ 2111537 w 6096000"/>
              <a:gd name="connsiteY2020" fmla="*/ 3883204 h 4715614"/>
              <a:gd name="connsiteX2021" fmla="*/ 2107232 w 6096000"/>
              <a:gd name="connsiteY2021" fmla="*/ 3864143 h 4715614"/>
              <a:gd name="connsiteX2022" fmla="*/ 2134496 w 6096000"/>
              <a:gd name="connsiteY2022" fmla="*/ 3843616 h 4715614"/>
              <a:gd name="connsiteX2023" fmla="*/ 5751082 w 6096000"/>
              <a:gd name="connsiteY2023" fmla="*/ 3842836 h 4715614"/>
              <a:gd name="connsiteX2024" fmla="*/ 5771738 w 6096000"/>
              <a:gd name="connsiteY2024" fmla="*/ 3870100 h 4715614"/>
              <a:gd name="connsiteX2025" fmla="*/ 5748130 w 6096000"/>
              <a:gd name="connsiteY2025" fmla="*/ 3890190 h 4715614"/>
              <a:gd name="connsiteX2026" fmla="*/ 5743704 w 6096000"/>
              <a:gd name="connsiteY2026" fmla="*/ 3890190 h 4715614"/>
              <a:gd name="connsiteX2027" fmla="*/ 5742228 w 6096000"/>
              <a:gd name="connsiteY2027" fmla="*/ 3888755 h 4715614"/>
              <a:gd name="connsiteX2028" fmla="*/ 5723048 w 6096000"/>
              <a:gd name="connsiteY2028" fmla="*/ 3861491 h 4715614"/>
              <a:gd name="connsiteX2029" fmla="*/ 5751082 w 6096000"/>
              <a:gd name="connsiteY2029" fmla="*/ 3842836 h 4715614"/>
              <a:gd name="connsiteX2030" fmla="*/ 2613841 w 6096000"/>
              <a:gd name="connsiteY2030" fmla="*/ 3841058 h 4715614"/>
              <a:gd name="connsiteX2031" fmla="*/ 2637133 w 6096000"/>
              <a:gd name="connsiteY2031" fmla="*/ 3861289 h 4715614"/>
              <a:gd name="connsiteX2032" fmla="*/ 2618209 w 6096000"/>
              <a:gd name="connsiteY2032" fmla="*/ 3888746 h 4715614"/>
              <a:gd name="connsiteX2033" fmla="*/ 2615297 w 6096000"/>
              <a:gd name="connsiteY2033" fmla="*/ 3890191 h 4715614"/>
              <a:gd name="connsiteX2034" fmla="*/ 2612386 w 6096000"/>
              <a:gd name="connsiteY2034" fmla="*/ 3890191 h 4715614"/>
              <a:gd name="connsiteX2035" fmla="*/ 2587637 w 6096000"/>
              <a:gd name="connsiteY2035" fmla="*/ 3869959 h 4715614"/>
              <a:gd name="connsiteX2036" fmla="*/ 2592004 w 6096000"/>
              <a:gd name="connsiteY2036" fmla="*/ 3851174 h 4715614"/>
              <a:gd name="connsiteX2037" fmla="*/ 2608018 w 6096000"/>
              <a:gd name="connsiteY2037" fmla="*/ 3842503 h 4715614"/>
              <a:gd name="connsiteX2038" fmla="*/ 2613841 w 6096000"/>
              <a:gd name="connsiteY2038" fmla="*/ 3841058 h 4715614"/>
              <a:gd name="connsiteX2039" fmla="*/ 3274539 w 6096000"/>
              <a:gd name="connsiteY2039" fmla="*/ 3840298 h 4715614"/>
              <a:gd name="connsiteX2040" fmla="*/ 3287914 w 6096000"/>
              <a:gd name="connsiteY2040" fmla="*/ 3851504 h 4715614"/>
              <a:gd name="connsiteX2041" fmla="*/ 3280684 w 6096000"/>
              <a:gd name="connsiteY2041" fmla="*/ 3884761 h 4715614"/>
              <a:gd name="connsiteX2042" fmla="*/ 3279238 w 6096000"/>
              <a:gd name="connsiteY2042" fmla="*/ 3884761 h 4715614"/>
              <a:gd name="connsiteX2043" fmla="*/ 3266225 w 6096000"/>
              <a:gd name="connsiteY2043" fmla="*/ 3889098 h 4715614"/>
              <a:gd name="connsiteX2044" fmla="*/ 3245981 w 6096000"/>
              <a:gd name="connsiteY2044" fmla="*/ 3876085 h 4715614"/>
              <a:gd name="connsiteX2045" fmla="*/ 3243089 w 6096000"/>
              <a:gd name="connsiteY2045" fmla="*/ 3858734 h 4715614"/>
              <a:gd name="connsiteX2046" fmla="*/ 3254657 w 6096000"/>
              <a:gd name="connsiteY2046" fmla="*/ 3844274 h 4715614"/>
              <a:gd name="connsiteX2047" fmla="*/ 3274539 w 6096000"/>
              <a:gd name="connsiteY2047" fmla="*/ 3840298 h 4715614"/>
              <a:gd name="connsiteX2048" fmla="*/ 5086190 w 6096000"/>
              <a:gd name="connsiteY2048" fmla="*/ 3840117 h 4715614"/>
              <a:gd name="connsiteX2049" fmla="*/ 5103788 w 6096000"/>
              <a:gd name="connsiteY2049" fmla="*/ 3842828 h 4715614"/>
              <a:gd name="connsiteX2050" fmla="*/ 5113844 w 6096000"/>
              <a:gd name="connsiteY2050" fmla="*/ 3876085 h 4715614"/>
              <a:gd name="connsiteX2051" fmla="*/ 5092296 w 6096000"/>
              <a:gd name="connsiteY2051" fmla="*/ 3889098 h 4715614"/>
              <a:gd name="connsiteX2052" fmla="*/ 5080802 w 6096000"/>
              <a:gd name="connsiteY2052" fmla="*/ 3884761 h 4715614"/>
              <a:gd name="connsiteX2053" fmla="*/ 5079366 w 6096000"/>
              <a:gd name="connsiteY2053" fmla="*/ 3884761 h 4715614"/>
              <a:gd name="connsiteX2054" fmla="*/ 5070746 w 6096000"/>
              <a:gd name="connsiteY2054" fmla="*/ 3851504 h 4715614"/>
              <a:gd name="connsiteX2055" fmla="*/ 5086190 w 6096000"/>
              <a:gd name="connsiteY2055" fmla="*/ 3840117 h 4715614"/>
              <a:gd name="connsiteX2056" fmla="*/ 4701628 w 6096000"/>
              <a:gd name="connsiteY2056" fmla="*/ 3838890 h 4715614"/>
              <a:gd name="connsiteX2057" fmla="*/ 4719406 w 6096000"/>
              <a:gd name="connsiteY2057" fmla="*/ 3844022 h 4715614"/>
              <a:gd name="connsiteX2058" fmla="*/ 4722279 w 6096000"/>
              <a:gd name="connsiteY2058" fmla="*/ 3880676 h 4715614"/>
              <a:gd name="connsiteX2059" fmla="*/ 4705040 w 6096000"/>
              <a:gd name="connsiteY2059" fmla="*/ 3888007 h 4715614"/>
              <a:gd name="connsiteX2060" fmla="*/ 4689236 w 6096000"/>
              <a:gd name="connsiteY2060" fmla="*/ 3882142 h 4715614"/>
              <a:gd name="connsiteX2061" fmla="*/ 4687800 w 6096000"/>
              <a:gd name="connsiteY2061" fmla="*/ 3882142 h 4715614"/>
              <a:gd name="connsiteX2062" fmla="*/ 4684927 w 6096000"/>
              <a:gd name="connsiteY2062" fmla="*/ 3846954 h 4715614"/>
              <a:gd name="connsiteX2063" fmla="*/ 4701628 w 6096000"/>
              <a:gd name="connsiteY2063" fmla="*/ 3838890 h 4715614"/>
              <a:gd name="connsiteX2064" fmla="*/ 3658499 w 6096000"/>
              <a:gd name="connsiteY2064" fmla="*/ 3838874 h 4715614"/>
              <a:gd name="connsiteX2065" fmla="*/ 3674123 w 6096000"/>
              <a:gd name="connsiteY2065" fmla="*/ 3847244 h 4715614"/>
              <a:gd name="connsiteX2066" fmla="*/ 3672686 w 6096000"/>
              <a:gd name="connsiteY2066" fmla="*/ 3882183 h 4715614"/>
              <a:gd name="connsiteX2067" fmla="*/ 3671249 w 6096000"/>
              <a:gd name="connsiteY2067" fmla="*/ 3882183 h 4715614"/>
              <a:gd name="connsiteX2068" fmla="*/ 3655447 w 6096000"/>
              <a:gd name="connsiteY2068" fmla="*/ 3888006 h 4715614"/>
              <a:gd name="connsiteX2069" fmla="*/ 3636771 w 6096000"/>
              <a:gd name="connsiteY2069" fmla="*/ 3880728 h 4715614"/>
              <a:gd name="connsiteX2070" fmla="*/ 3639643 w 6096000"/>
              <a:gd name="connsiteY2070" fmla="*/ 3845789 h 4715614"/>
              <a:gd name="connsiteX2071" fmla="*/ 3658499 w 6096000"/>
              <a:gd name="connsiteY2071" fmla="*/ 3838874 h 4715614"/>
              <a:gd name="connsiteX2072" fmla="*/ 4183710 w 6096000"/>
              <a:gd name="connsiteY2072" fmla="*/ 3828979 h 4715614"/>
              <a:gd name="connsiteX2073" fmla="*/ 4201362 w 6096000"/>
              <a:gd name="connsiteY2073" fmla="*/ 3835750 h 4715614"/>
              <a:gd name="connsiteX2074" fmla="*/ 4201362 w 6096000"/>
              <a:gd name="connsiteY2074" fmla="*/ 3868536 h 4715614"/>
              <a:gd name="connsiteX2075" fmla="*/ 4182436 w 6096000"/>
              <a:gd name="connsiteY2075" fmla="*/ 3877089 h 4715614"/>
              <a:gd name="connsiteX2076" fmla="*/ 4164968 w 6096000"/>
              <a:gd name="connsiteY2076" fmla="*/ 3869961 h 4715614"/>
              <a:gd name="connsiteX2077" fmla="*/ 4157689 w 6096000"/>
              <a:gd name="connsiteY2077" fmla="*/ 3852856 h 4715614"/>
              <a:gd name="connsiteX2078" fmla="*/ 4164968 w 6096000"/>
              <a:gd name="connsiteY2078" fmla="*/ 3837176 h 4715614"/>
              <a:gd name="connsiteX2079" fmla="*/ 4183710 w 6096000"/>
              <a:gd name="connsiteY2079" fmla="*/ 3828979 h 4715614"/>
              <a:gd name="connsiteX2080" fmla="*/ 1426709 w 6096000"/>
              <a:gd name="connsiteY2080" fmla="*/ 3823043 h 4715614"/>
              <a:gd name="connsiteX2081" fmla="*/ 1444964 w 6096000"/>
              <a:gd name="connsiteY2081" fmla="*/ 3826500 h 4715614"/>
              <a:gd name="connsiteX2082" fmla="*/ 1453640 w 6096000"/>
              <a:gd name="connsiteY2082" fmla="*/ 3859983 h 4715614"/>
              <a:gd name="connsiteX2083" fmla="*/ 1433397 w 6096000"/>
              <a:gd name="connsiteY2083" fmla="*/ 3871629 h 4715614"/>
              <a:gd name="connsiteX2084" fmla="*/ 1420383 w 6096000"/>
              <a:gd name="connsiteY2084" fmla="*/ 3867262 h 4715614"/>
              <a:gd name="connsiteX2085" fmla="*/ 1418938 w 6096000"/>
              <a:gd name="connsiteY2085" fmla="*/ 3867262 h 4715614"/>
              <a:gd name="connsiteX2086" fmla="*/ 1408816 w 6096000"/>
              <a:gd name="connsiteY2086" fmla="*/ 3852704 h 4715614"/>
              <a:gd name="connsiteX2087" fmla="*/ 1411707 w 6096000"/>
              <a:gd name="connsiteY2087" fmla="*/ 3833779 h 4715614"/>
              <a:gd name="connsiteX2088" fmla="*/ 1426709 w 6096000"/>
              <a:gd name="connsiteY2088" fmla="*/ 3823043 h 4715614"/>
              <a:gd name="connsiteX2089" fmla="*/ 2018943 w 6096000"/>
              <a:gd name="connsiteY2089" fmla="*/ 3822497 h 4715614"/>
              <a:gd name="connsiteX2090" fmla="*/ 2037740 w 6096000"/>
              <a:gd name="connsiteY2090" fmla="*/ 3851612 h 4715614"/>
              <a:gd name="connsiteX2091" fmla="*/ 2014604 w 6096000"/>
              <a:gd name="connsiteY2091" fmla="*/ 3870538 h 4715614"/>
              <a:gd name="connsiteX2092" fmla="*/ 2008820 w 6096000"/>
              <a:gd name="connsiteY2092" fmla="*/ 3869082 h 4715614"/>
              <a:gd name="connsiteX2093" fmla="*/ 2007374 w 6096000"/>
              <a:gd name="connsiteY2093" fmla="*/ 3869082 h 4715614"/>
              <a:gd name="connsiteX2094" fmla="*/ 1990023 w 6096000"/>
              <a:gd name="connsiteY2094" fmla="*/ 3839966 h 4715614"/>
              <a:gd name="connsiteX2095" fmla="*/ 2018943 w 6096000"/>
              <a:gd name="connsiteY2095" fmla="*/ 3822497 h 4715614"/>
              <a:gd name="connsiteX2096" fmla="*/ 5633784 w 6096000"/>
              <a:gd name="connsiteY2096" fmla="*/ 3817787 h 4715614"/>
              <a:gd name="connsiteX2097" fmla="*/ 5653897 w 6096000"/>
              <a:gd name="connsiteY2097" fmla="*/ 3847110 h 4715614"/>
              <a:gd name="connsiteX2098" fmla="*/ 5629475 w 6096000"/>
              <a:gd name="connsiteY2098" fmla="*/ 3866170 h 4715614"/>
              <a:gd name="connsiteX2099" fmla="*/ 5623728 w 6096000"/>
              <a:gd name="connsiteY2099" fmla="*/ 3866170 h 4715614"/>
              <a:gd name="connsiteX2100" fmla="*/ 5622292 w 6096000"/>
              <a:gd name="connsiteY2100" fmla="*/ 3864704 h 4715614"/>
              <a:gd name="connsiteX2101" fmla="*/ 5605052 w 6096000"/>
              <a:gd name="connsiteY2101" fmla="*/ 3835380 h 4715614"/>
              <a:gd name="connsiteX2102" fmla="*/ 5633784 w 6096000"/>
              <a:gd name="connsiteY2102" fmla="*/ 3817787 h 4715614"/>
              <a:gd name="connsiteX2103" fmla="*/ 2730490 w 6096000"/>
              <a:gd name="connsiteY2103" fmla="*/ 3817038 h 4715614"/>
              <a:gd name="connsiteX2104" fmla="*/ 2753625 w 6096000"/>
              <a:gd name="connsiteY2104" fmla="*/ 3835824 h 4715614"/>
              <a:gd name="connsiteX2105" fmla="*/ 2736274 w 6096000"/>
              <a:gd name="connsiteY2105" fmla="*/ 3864725 h 4715614"/>
              <a:gd name="connsiteX2106" fmla="*/ 2733382 w 6096000"/>
              <a:gd name="connsiteY2106" fmla="*/ 3858945 h 4715614"/>
              <a:gd name="connsiteX2107" fmla="*/ 2734827 w 6096000"/>
              <a:gd name="connsiteY2107" fmla="*/ 3866170 h 4715614"/>
              <a:gd name="connsiteX2108" fmla="*/ 2729044 w 6096000"/>
              <a:gd name="connsiteY2108" fmla="*/ 3866170 h 4715614"/>
              <a:gd name="connsiteX2109" fmla="*/ 2705909 w 6096000"/>
              <a:gd name="connsiteY2109" fmla="*/ 3847385 h 4715614"/>
              <a:gd name="connsiteX2110" fmla="*/ 2708801 w 6096000"/>
              <a:gd name="connsiteY2110" fmla="*/ 3830043 h 4715614"/>
              <a:gd name="connsiteX2111" fmla="*/ 2723260 w 6096000"/>
              <a:gd name="connsiteY2111" fmla="*/ 3818483 h 4715614"/>
              <a:gd name="connsiteX2112" fmla="*/ 2730490 w 6096000"/>
              <a:gd name="connsiteY2112" fmla="*/ 3817038 h 4715614"/>
              <a:gd name="connsiteX2113" fmla="*/ 4843035 w 6096000"/>
              <a:gd name="connsiteY2113" fmla="*/ 3808121 h 4715614"/>
              <a:gd name="connsiteX2114" fmla="*/ 4860675 w 6096000"/>
              <a:gd name="connsiteY2114" fmla="*/ 3813762 h 4715614"/>
              <a:gd name="connsiteX2115" fmla="*/ 4870653 w 6096000"/>
              <a:gd name="connsiteY2115" fmla="*/ 3829775 h 4715614"/>
              <a:gd name="connsiteX2116" fmla="*/ 4864952 w 6096000"/>
              <a:gd name="connsiteY2116" fmla="*/ 3848700 h 4715614"/>
              <a:gd name="connsiteX2117" fmla="*/ 4846420 w 6096000"/>
              <a:gd name="connsiteY2117" fmla="*/ 3857435 h 4715614"/>
              <a:gd name="connsiteX2118" fmla="*/ 4832166 w 6096000"/>
              <a:gd name="connsiteY2118" fmla="*/ 3851612 h 4715614"/>
              <a:gd name="connsiteX2119" fmla="*/ 4830740 w 6096000"/>
              <a:gd name="connsiteY2119" fmla="*/ 3851612 h 4715614"/>
              <a:gd name="connsiteX2120" fmla="*/ 4826464 w 6096000"/>
              <a:gd name="connsiteY2120" fmla="*/ 3816673 h 4715614"/>
              <a:gd name="connsiteX2121" fmla="*/ 4843035 w 6096000"/>
              <a:gd name="connsiteY2121" fmla="*/ 3808121 h 4715614"/>
              <a:gd name="connsiteX2122" fmla="*/ 3516948 w 6096000"/>
              <a:gd name="connsiteY2122" fmla="*/ 3807912 h 4715614"/>
              <a:gd name="connsiteX2123" fmla="*/ 3532129 w 6096000"/>
              <a:gd name="connsiteY2123" fmla="*/ 3816950 h 4715614"/>
              <a:gd name="connsiteX2124" fmla="*/ 3529237 w 6096000"/>
              <a:gd name="connsiteY2124" fmla="*/ 3851652 h 4715614"/>
              <a:gd name="connsiteX2125" fmla="*/ 3527791 w 6096000"/>
              <a:gd name="connsiteY2125" fmla="*/ 3853098 h 4715614"/>
              <a:gd name="connsiteX2126" fmla="*/ 3511886 w 6096000"/>
              <a:gd name="connsiteY2126" fmla="*/ 3857436 h 4715614"/>
              <a:gd name="connsiteX2127" fmla="*/ 3493090 w 6096000"/>
              <a:gd name="connsiteY2127" fmla="*/ 3848760 h 4715614"/>
              <a:gd name="connsiteX2128" fmla="*/ 3488751 w 6096000"/>
              <a:gd name="connsiteY2128" fmla="*/ 3829963 h 4715614"/>
              <a:gd name="connsiteX2129" fmla="*/ 3497427 w 6096000"/>
              <a:gd name="connsiteY2129" fmla="*/ 3814058 h 4715614"/>
              <a:gd name="connsiteX2130" fmla="*/ 3516948 w 6096000"/>
              <a:gd name="connsiteY2130" fmla="*/ 3807912 h 4715614"/>
              <a:gd name="connsiteX2131" fmla="*/ 4342030 w 6096000"/>
              <a:gd name="connsiteY2131" fmla="*/ 3803952 h 4715614"/>
              <a:gd name="connsiteX2132" fmla="*/ 4358649 w 6096000"/>
              <a:gd name="connsiteY2132" fmla="*/ 3810549 h 4715614"/>
              <a:gd name="connsiteX2133" fmla="*/ 4367320 w 6096000"/>
              <a:gd name="connsiteY2133" fmla="*/ 3829609 h 4715614"/>
              <a:gd name="connsiteX2134" fmla="*/ 4360094 w 6096000"/>
              <a:gd name="connsiteY2134" fmla="*/ 3845738 h 4715614"/>
              <a:gd name="connsiteX2135" fmla="*/ 4342754 w 6096000"/>
              <a:gd name="connsiteY2135" fmla="*/ 3853068 h 4715614"/>
              <a:gd name="connsiteX2136" fmla="*/ 4325412 w 6096000"/>
              <a:gd name="connsiteY2136" fmla="*/ 3845738 h 4715614"/>
              <a:gd name="connsiteX2137" fmla="*/ 4318187 w 6096000"/>
              <a:gd name="connsiteY2137" fmla="*/ 3828144 h 4715614"/>
              <a:gd name="connsiteX2138" fmla="*/ 4325412 w 6096000"/>
              <a:gd name="connsiteY2138" fmla="*/ 3810549 h 4715614"/>
              <a:gd name="connsiteX2139" fmla="*/ 4342030 w 6096000"/>
              <a:gd name="connsiteY2139" fmla="*/ 3803952 h 4715614"/>
              <a:gd name="connsiteX2140" fmla="*/ 4018474 w 6096000"/>
              <a:gd name="connsiteY2140" fmla="*/ 3803936 h 4715614"/>
              <a:gd name="connsiteX2141" fmla="*/ 4034731 w 6096000"/>
              <a:gd name="connsiteY2141" fmla="*/ 3810851 h 4715614"/>
              <a:gd name="connsiteX2142" fmla="*/ 4041956 w 6096000"/>
              <a:gd name="connsiteY2142" fmla="*/ 3828321 h 4715614"/>
              <a:gd name="connsiteX2143" fmla="*/ 4034731 w 6096000"/>
              <a:gd name="connsiteY2143" fmla="*/ 3845790 h 4715614"/>
              <a:gd name="connsiteX2144" fmla="*/ 4017390 w 6096000"/>
              <a:gd name="connsiteY2144" fmla="*/ 3853068 h 4715614"/>
              <a:gd name="connsiteX2145" fmla="*/ 4000047 w 6096000"/>
              <a:gd name="connsiteY2145" fmla="*/ 3845790 h 4715614"/>
              <a:gd name="connsiteX2146" fmla="*/ 3992822 w 6096000"/>
              <a:gd name="connsiteY2146" fmla="*/ 3829776 h 4715614"/>
              <a:gd name="connsiteX2147" fmla="*/ 4000047 w 6096000"/>
              <a:gd name="connsiteY2147" fmla="*/ 3812307 h 4715614"/>
              <a:gd name="connsiteX2148" fmla="*/ 4018474 w 6096000"/>
              <a:gd name="connsiteY2148" fmla="*/ 3803936 h 4715614"/>
              <a:gd name="connsiteX2149" fmla="*/ 548608 w 6096000"/>
              <a:gd name="connsiteY2149" fmla="*/ 3803754 h 4715614"/>
              <a:gd name="connsiteX2150" fmla="*/ 564591 w 6096000"/>
              <a:gd name="connsiteY2150" fmla="*/ 3812307 h 4715614"/>
              <a:gd name="connsiteX2151" fmla="*/ 561717 w 6096000"/>
              <a:gd name="connsiteY2151" fmla="*/ 3847245 h 4715614"/>
              <a:gd name="connsiteX2152" fmla="*/ 547351 w 6096000"/>
              <a:gd name="connsiteY2152" fmla="*/ 3853068 h 4715614"/>
              <a:gd name="connsiteX2153" fmla="*/ 528676 w 6096000"/>
              <a:gd name="connsiteY2153" fmla="*/ 3844334 h 4715614"/>
              <a:gd name="connsiteX2154" fmla="*/ 527239 w 6096000"/>
              <a:gd name="connsiteY2154" fmla="*/ 3842878 h 4715614"/>
              <a:gd name="connsiteX2155" fmla="*/ 531548 w 6096000"/>
              <a:gd name="connsiteY2155" fmla="*/ 3809395 h 4715614"/>
              <a:gd name="connsiteX2156" fmla="*/ 548608 w 6096000"/>
              <a:gd name="connsiteY2156" fmla="*/ 3803754 h 4715614"/>
              <a:gd name="connsiteX2157" fmla="*/ 698604 w 6096000"/>
              <a:gd name="connsiteY2157" fmla="*/ 3799205 h 4715614"/>
              <a:gd name="connsiteX2158" fmla="*/ 714997 w 6096000"/>
              <a:gd name="connsiteY2158" fmla="*/ 3806484 h 4715614"/>
              <a:gd name="connsiteX2159" fmla="*/ 713571 w 6096000"/>
              <a:gd name="connsiteY2159" fmla="*/ 3841422 h 4715614"/>
              <a:gd name="connsiteX2160" fmla="*/ 697892 w 6096000"/>
              <a:gd name="connsiteY2160" fmla="*/ 3848701 h 4715614"/>
              <a:gd name="connsiteX2161" fmla="*/ 680786 w 6096000"/>
              <a:gd name="connsiteY2161" fmla="*/ 3839966 h 4715614"/>
              <a:gd name="connsiteX2162" fmla="*/ 679361 w 6096000"/>
              <a:gd name="connsiteY2162" fmla="*/ 3838510 h 4715614"/>
              <a:gd name="connsiteX2163" fmla="*/ 673659 w 6096000"/>
              <a:gd name="connsiteY2163" fmla="*/ 3821041 h 4715614"/>
              <a:gd name="connsiteX2164" fmla="*/ 682212 w 6096000"/>
              <a:gd name="connsiteY2164" fmla="*/ 3805028 h 4715614"/>
              <a:gd name="connsiteX2165" fmla="*/ 698604 w 6096000"/>
              <a:gd name="connsiteY2165" fmla="*/ 3799205 h 4715614"/>
              <a:gd name="connsiteX2166" fmla="*/ 5237095 w 6096000"/>
              <a:gd name="connsiteY2166" fmla="*/ 3795110 h 4715614"/>
              <a:gd name="connsiteX2167" fmla="*/ 5254863 w 6096000"/>
              <a:gd name="connsiteY2167" fmla="*/ 3796535 h 4715614"/>
              <a:gd name="connsiteX2168" fmla="*/ 5266586 w 6096000"/>
              <a:gd name="connsiteY2168" fmla="*/ 3829321 h 4715614"/>
              <a:gd name="connsiteX2169" fmla="*/ 5244606 w 6096000"/>
              <a:gd name="connsiteY2169" fmla="*/ 3842150 h 4715614"/>
              <a:gd name="connsiteX2170" fmla="*/ 5234348 w 6096000"/>
              <a:gd name="connsiteY2170" fmla="*/ 3839299 h 4715614"/>
              <a:gd name="connsiteX2171" fmla="*/ 5232882 w 6096000"/>
              <a:gd name="connsiteY2171" fmla="*/ 3837874 h 4715614"/>
              <a:gd name="connsiteX2172" fmla="*/ 5222626 w 6096000"/>
              <a:gd name="connsiteY2172" fmla="*/ 3806514 h 4715614"/>
              <a:gd name="connsiteX2173" fmla="*/ 5237095 w 6096000"/>
              <a:gd name="connsiteY2173" fmla="*/ 3795110 h 4715614"/>
              <a:gd name="connsiteX2174" fmla="*/ 850359 w 6096000"/>
              <a:gd name="connsiteY2174" fmla="*/ 3794078 h 4715614"/>
              <a:gd name="connsiteX2175" fmla="*/ 866977 w 6096000"/>
              <a:gd name="connsiteY2175" fmla="*/ 3800535 h 4715614"/>
              <a:gd name="connsiteX2176" fmla="*/ 875648 w 6096000"/>
              <a:gd name="connsiteY2176" fmla="*/ 3819190 h 4715614"/>
              <a:gd name="connsiteX2177" fmla="*/ 868422 w 6096000"/>
              <a:gd name="connsiteY2177" fmla="*/ 3834975 h 4715614"/>
              <a:gd name="connsiteX2178" fmla="*/ 851081 w 6096000"/>
              <a:gd name="connsiteY2178" fmla="*/ 3842149 h 4715614"/>
              <a:gd name="connsiteX2179" fmla="*/ 833741 w 6096000"/>
              <a:gd name="connsiteY2179" fmla="*/ 3834975 h 4715614"/>
              <a:gd name="connsiteX2180" fmla="*/ 826515 w 6096000"/>
              <a:gd name="connsiteY2180" fmla="*/ 3816320 h 4715614"/>
              <a:gd name="connsiteX2181" fmla="*/ 833741 w 6096000"/>
              <a:gd name="connsiteY2181" fmla="*/ 3800535 h 4715614"/>
              <a:gd name="connsiteX2182" fmla="*/ 850359 w 6096000"/>
              <a:gd name="connsiteY2182" fmla="*/ 3794078 h 4715614"/>
              <a:gd name="connsiteX2183" fmla="*/ 3115720 w 6096000"/>
              <a:gd name="connsiteY2183" fmla="*/ 3793017 h 4715614"/>
              <a:gd name="connsiteX2184" fmla="*/ 3137556 w 6096000"/>
              <a:gd name="connsiteY2184" fmla="*/ 3806023 h 4715614"/>
              <a:gd name="connsiteX2185" fmla="*/ 3127365 w 6096000"/>
              <a:gd name="connsiteY2185" fmla="*/ 3837815 h 4715614"/>
              <a:gd name="connsiteX2186" fmla="*/ 3125910 w 6096000"/>
              <a:gd name="connsiteY2186" fmla="*/ 3839260 h 4715614"/>
              <a:gd name="connsiteX2187" fmla="*/ 3114263 w 6096000"/>
              <a:gd name="connsiteY2187" fmla="*/ 3842150 h 4715614"/>
              <a:gd name="connsiteX2188" fmla="*/ 3092427 w 6096000"/>
              <a:gd name="connsiteY2188" fmla="*/ 3829144 h 4715614"/>
              <a:gd name="connsiteX2189" fmla="*/ 3104073 w 6096000"/>
              <a:gd name="connsiteY2189" fmla="*/ 3795907 h 4715614"/>
              <a:gd name="connsiteX2190" fmla="*/ 3115720 w 6096000"/>
              <a:gd name="connsiteY2190" fmla="*/ 3793017 h 4715614"/>
              <a:gd name="connsiteX2191" fmla="*/ 1598480 w 6096000"/>
              <a:gd name="connsiteY2191" fmla="*/ 3791634 h 4715614"/>
              <a:gd name="connsiteX2192" fmla="*/ 1616736 w 6096000"/>
              <a:gd name="connsiteY2192" fmla="*/ 3793594 h 4715614"/>
              <a:gd name="connsiteX2193" fmla="*/ 1629749 w 6096000"/>
              <a:gd name="connsiteY2193" fmla="*/ 3807848 h 4715614"/>
              <a:gd name="connsiteX2194" fmla="*/ 1628303 w 6096000"/>
              <a:gd name="connsiteY2194" fmla="*/ 3826379 h 4715614"/>
              <a:gd name="connsiteX2195" fmla="*/ 1606613 w 6096000"/>
              <a:gd name="connsiteY2195" fmla="*/ 3837783 h 4715614"/>
              <a:gd name="connsiteX2196" fmla="*/ 1595046 w 6096000"/>
              <a:gd name="connsiteY2196" fmla="*/ 3836358 h 4715614"/>
              <a:gd name="connsiteX2197" fmla="*/ 1596493 w 6096000"/>
              <a:gd name="connsiteY2197" fmla="*/ 3829230 h 4715614"/>
              <a:gd name="connsiteX2198" fmla="*/ 1593600 w 6096000"/>
              <a:gd name="connsiteY2198" fmla="*/ 3834932 h 4715614"/>
              <a:gd name="connsiteX2199" fmla="*/ 1583479 w 6096000"/>
              <a:gd name="connsiteY2199" fmla="*/ 3803572 h 4715614"/>
              <a:gd name="connsiteX2200" fmla="*/ 1598480 w 6096000"/>
              <a:gd name="connsiteY2200" fmla="*/ 3791634 h 4715614"/>
              <a:gd name="connsiteX2201" fmla="*/ 1904880 w 6096000"/>
              <a:gd name="connsiteY2201" fmla="*/ 3790771 h 4715614"/>
              <a:gd name="connsiteX2202" fmla="*/ 1919437 w 6096000"/>
              <a:gd name="connsiteY2202" fmla="*/ 3802251 h 4715614"/>
              <a:gd name="connsiteX2203" fmla="*/ 1920893 w 6096000"/>
              <a:gd name="connsiteY2203" fmla="*/ 3820906 h 4715614"/>
              <a:gd name="connsiteX2204" fmla="*/ 1899057 w 6096000"/>
              <a:gd name="connsiteY2204" fmla="*/ 3836691 h 4715614"/>
              <a:gd name="connsiteX2205" fmla="*/ 1891778 w 6096000"/>
              <a:gd name="connsiteY2205" fmla="*/ 3836691 h 4715614"/>
              <a:gd name="connsiteX2206" fmla="*/ 1888866 w 6096000"/>
              <a:gd name="connsiteY2206" fmla="*/ 3835256 h 4715614"/>
              <a:gd name="connsiteX2207" fmla="*/ 1875764 w 6096000"/>
              <a:gd name="connsiteY2207" fmla="*/ 3823776 h 4715614"/>
              <a:gd name="connsiteX2208" fmla="*/ 1874309 w 6096000"/>
              <a:gd name="connsiteY2208" fmla="*/ 3805121 h 4715614"/>
              <a:gd name="connsiteX2209" fmla="*/ 1904880 w 6096000"/>
              <a:gd name="connsiteY2209" fmla="*/ 3790771 h 4715614"/>
              <a:gd name="connsiteX2210" fmla="*/ 1006323 w 6096000"/>
              <a:gd name="connsiteY2210" fmla="*/ 3785390 h 4715614"/>
              <a:gd name="connsiteX2211" fmla="*/ 1023562 w 6096000"/>
              <a:gd name="connsiteY2211" fmla="*/ 3791988 h 4715614"/>
              <a:gd name="connsiteX2212" fmla="*/ 1026435 w 6096000"/>
              <a:gd name="connsiteY2212" fmla="*/ 3827176 h 4715614"/>
              <a:gd name="connsiteX2213" fmla="*/ 1007760 w 6096000"/>
              <a:gd name="connsiteY2213" fmla="*/ 3834507 h 4715614"/>
              <a:gd name="connsiteX2214" fmla="*/ 991957 w 6096000"/>
              <a:gd name="connsiteY2214" fmla="*/ 3828642 h 4715614"/>
              <a:gd name="connsiteX2215" fmla="*/ 989083 w 6096000"/>
              <a:gd name="connsiteY2215" fmla="*/ 3791988 h 4715614"/>
              <a:gd name="connsiteX2216" fmla="*/ 1006323 w 6096000"/>
              <a:gd name="connsiteY2216" fmla="*/ 3785390 h 4715614"/>
              <a:gd name="connsiteX2217" fmla="*/ 5520794 w 6096000"/>
              <a:gd name="connsiteY2217" fmla="*/ 3784283 h 4715614"/>
              <a:gd name="connsiteX2218" fmla="*/ 5536700 w 6096000"/>
              <a:gd name="connsiteY2218" fmla="*/ 3814854 h 4715614"/>
              <a:gd name="connsiteX2219" fmla="*/ 5513564 w 6096000"/>
              <a:gd name="connsiteY2219" fmla="*/ 3832323 h 4715614"/>
              <a:gd name="connsiteX2220" fmla="*/ 5506334 w 6096000"/>
              <a:gd name="connsiteY2220" fmla="*/ 3830867 h 4715614"/>
              <a:gd name="connsiteX2221" fmla="*/ 5504889 w 6096000"/>
              <a:gd name="connsiteY2221" fmla="*/ 3830867 h 4715614"/>
              <a:gd name="connsiteX2222" fmla="*/ 5491875 w 6096000"/>
              <a:gd name="connsiteY2222" fmla="*/ 3817765 h 4715614"/>
              <a:gd name="connsiteX2223" fmla="*/ 5490430 w 6096000"/>
              <a:gd name="connsiteY2223" fmla="*/ 3798841 h 4715614"/>
              <a:gd name="connsiteX2224" fmla="*/ 5520794 w 6096000"/>
              <a:gd name="connsiteY2224" fmla="*/ 3784283 h 4715614"/>
              <a:gd name="connsiteX2225" fmla="*/ 2846766 w 6096000"/>
              <a:gd name="connsiteY2225" fmla="*/ 3783191 h 4715614"/>
              <a:gd name="connsiteX2226" fmla="*/ 2870058 w 6096000"/>
              <a:gd name="connsiteY2226" fmla="*/ 3799087 h 4715614"/>
              <a:gd name="connsiteX2227" fmla="*/ 2868602 w 6096000"/>
              <a:gd name="connsiteY2227" fmla="*/ 3817873 h 4715614"/>
              <a:gd name="connsiteX2228" fmla="*/ 2855500 w 6096000"/>
              <a:gd name="connsiteY2228" fmla="*/ 3830879 h 4715614"/>
              <a:gd name="connsiteX2229" fmla="*/ 2854044 w 6096000"/>
              <a:gd name="connsiteY2229" fmla="*/ 3830879 h 4715614"/>
              <a:gd name="connsiteX2230" fmla="*/ 2845309 w 6096000"/>
              <a:gd name="connsiteY2230" fmla="*/ 3832324 h 4715614"/>
              <a:gd name="connsiteX2231" fmla="*/ 2823473 w 6096000"/>
              <a:gd name="connsiteY2231" fmla="*/ 3814983 h 4715614"/>
              <a:gd name="connsiteX2232" fmla="*/ 2838030 w 6096000"/>
              <a:gd name="connsiteY2232" fmla="*/ 3784636 h 4715614"/>
              <a:gd name="connsiteX2233" fmla="*/ 2846766 w 6096000"/>
              <a:gd name="connsiteY2233" fmla="*/ 3783191 h 4715614"/>
              <a:gd name="connsiteX2234" fmla="*/ 4478140 w 6096000"/>
              <a:gd name="connsiteY2234" fmla="*/ 3781917 h 4715614"/>
              <a:gd name="connsiteX2235" fmla="*/ 4494768 w 6096000"/>
              <a:gd name="connsiteY2235" fmla="*/ 3789014 h 4715614"/>
              <a:gd name="connsiteX2236" fmla="*/ 4494768 w 6096000"/>
              <a:gd name="connsiteY2236" fmla="*/ 3823953 h 4715614"/>
              <a:gd name="connsiteX2237" fmla="*/ 4478863 w 6096000"/>
              <a:gd name="connsiteY2237" fmla="*/ 3831231 h 4715614"/>
              <a:gd name="connsiteX2238" fmla="*/ 4461512 w 6096000"/>
              <a:gd name="connsiteY2238" fmla="*/ 3823953 h 4715614"/>
              <a:gd name="connsiteX2239" fmla="*/ 4460066 w 6096000"/>
              <a:gd name="connsiteY2239" fmla="*/ 3822497 h 4715614"/>
              <a:gd name="connsiteX2240" fmla="*/ 4461512 w 6096000"/>
              <a:gd name="connsiteY2240" fmla="*/ 3789014 h 4715614"/>
              <a:gd name="connsiteX2241" fmla="*/ 4478140 w 6096000"/>
              <a:gd name="connsiteY2241" fmla="*/ 3781917 h 4715614"/>
              <a:gd name="connsiteX2242" fmla="*/ 3881820 w 6096000"/>
              <a:gd name="connsiteY2242" fmla="*/ 3781553 h 4715614"/>
              <a:gd name="connsiteX2243" fmla="*/ 3898629 w 6096000"/>
              <a:gd name="connsiteY2243" fmla="*/ 3789014 h 4715614"/>
              <a:gd name="connsiteX2244" fmla="*/ 3900075 w 6096000"/>
              <a:gd name="connsiteY2244" fmla="*/ 3822497 h 4715614"/>
              <a:gd name="connsiteX2245" fmla="*/ 3898629 w 6096000"/>
              <a:gd name="connsiteY2245" fmla="*/ 3823953 h 4715614"/>
              <a:gd name="connsiteX2246" fmla="*/ 3881278 w 6096000"/>
              <a:gd name="connsiteY2246" fmla="*/ 3831231 h 4715614"/>
              <a:gd name="connsiteX2247" fmla="*/ 3863927 w 6096000"/>
              <a:gd name="connsiteY2247" fmla="*/ 3823953 h 4715614"/>
              <a:gd name="connsiteX2248" fmla="*/ 3863927 w 6096000"/>
              <a:gd name="connsiteY2248" fmla="*/ 3790469 h 4715614"/>
              <a:gd name="connsiteX2249" fmla="*/ 3881820 w 6096000"/>
              <a:gd name="connsiteY2249" fmla="*/ 3781553 h 4715614"/>
              <a:gd name="connsiteX2250" fmla="*/ 4986466 w 6096000"/>
              <a:gd name="connsiteY2250" fmla="*/ 3773728 h 4715614"/>
              <a:gd name="connsiteX2251" fmla="*/ 5004044 w 6096000"/>
              <a:gd name="connsiteY2251" fmla="*/ 3777367 h 4715614"/>
              <a:gd name="connsiteX2252" fmla="*/ 5015524 w 6096000"/>
              <a:gd name="connsiteY2252" fmla="*/ 3793381 h 4715614"/>
              <a:gd name="connsiteX2253" fmla="*/ 5011219 w 6096000"/>
              <a:gd name="connsiteY2253" fmla="*/ 3812306 h 4715614"/>
              <a:gd name="connsiteX2254" fmla="*/ 4991129 w 6096000"/>
              <a:gd name="connsiteY2254" fmla="*/ 3822497 h 4715614"/>
              <a:gd name="connsiteX2255" fmla="*/ 4978215 w 6096000"/>
              <a:gd name="connsiteY2255" fmla="*/ 3818129 h 4715614"/>
              <a:gd name="connsiteX2256" fmla="*/ 4976780 w 6096000"/>
              <a:gd name="connsiteY2256" fmla="*/ 3816673 h 4715614"/>
              <a:gd name="connsiteX2257" fmla="*/ 4966734 w 6096000"/>
              <a:gd name="connsiteY2257" fmla="*/ 3802116 h 4715614"/>
              <a:gd name="connsiteX2258" fmla="*/ 4971040 w 6096000"/>
              <a:gd name="connsiteY2258" fmla="*/ 3783191 h 4715614"/>
              <a:gd name="connsiteX2259" fmla="*/ 4986466 w 6096000"/>
              <a:gd name="connsiteY2259" fmla="*/ 3773728 h 4715614"/>
              <a:gd name="connsiteX2260" fmla="*/ 3374120 w 6096000"/>
              <a:gd name="connsiteY2260" fmla="*/ 3773697 h 4715614"/>
              <a:gd name="connsiteX2261" fmla="*/ 3389405 w 6096000"/>
              <a:gd name="connsiteY2261" fmla="*/ 3783457 h 4715614"/>
              <a:gd name="connsiteX2262" fmla="*/ 3383582 w 6096000"/>
              <a:gd name="connsiteY2262" fmla="*/ 3816714 h 4715614"/>
              <a:gd name="connsiteX2263" fmla="*/ 3382125 w 6096000"/>
              <a:gd name="connsiteY2263" fmla="*/ 3818159 h 4715614"/>
              <a:gd name="connsiteX2264" fmla="*/ 3367568 w 6096000"/>
              <a:gd name="connsiteY2264" fmla="*/ 3822497 h 4715614"/>
              <a:gd name="connsiteX2265" fmla="*/ 3348643 w 6096000"/>
              <a:gd name="connsiteY2265" fmla="*/ 3812375 h 4715614"/>
              <a:gd name="connsiteX2266" fmla="*/ 3354466 w 6096000"/>
              <a:gd name="connsiteY2266" fmla="*/ 3779119 h 4715614"/>
              <a:gd name="connsiteX2267" fmla="*/ 3374120 w 6096000"/>
              <a:gd name="connsiteY2267" fmla="*/ 3773697 h 4715614"/>
              <a:gd name="connsiteX2268" fmla="*/ 1164437 w 6096000"/>
              <a:gd name="connsiteY2268" fmla="*/ 3773000 h 4715614"/>
              <a:gd name="connsiteX2269" fmla="*/ 1182452 w 6096000"/>
              <a:gd name="connsiteY2269" fmla="*/ 3777367 h 4715614"/>
              <a:gd name="connsiteX2270" fmla="*/ 1186819 w 6096000"/>
              <a:gd name="connsiteY2270" fmla="*/ 3813762 h 4715614"/>
              <a:gd name="connsiteX2271" fmla="*/ 1167894 w 6096000"/>
              <a:gd name="connsiteY2271" fmla="*/ 3822497 h 4715614"/>
              <a:gd name="connsiteX2272" fmla="*/ 1151880 w 6096000"/>
              <a:gd name="connsiteY2272" fmla="*/ 3816673 h 4715614"/>
              <a:gd name="connsiteX2273" fmla="*/ 1150425 w 6096000"/>
              <a:gd name="connsiteY2273" fmla="*/ 3815218 h 4715614"/>
              <a:gd name="connsiteX2274" fmla="*/ 1147513 w 6096000"/>
              <a:gd name="connsiteY2274" fmla="*/ 3781735 h 4715614"/>
              <a:gd name="connsiteX2275" fmla="*/ 1164437 w 6096000"/>
              <a:gd name="connsiteY2275" fmla="*/ 3773000 h 4715614"/>
              <a:gd name="connsiteX2276" fmla="*/ 4614244 w 6096000"/>
              <a:gd name="connsiteY2276" fmla="*/ 3757832 h 4715614"/>
              <a:gd name="connsiteX2277" fmla="*/ 4631105 w 6096000"/>
              <a:gd name="connsiteY2277" fmla="*/ 3764781 h 4715614"/>
              <a:gd name="connsiteX2278" fmla="*/ 4632572 w 6096000"/>
              <a:gd name="connsiteY2278" fmla="*/ 3798992 h 4715614"/>
              <a:gd name="connsiteX2279" fmla="*/ 4614977 w 6096000"/>
              <a:gd name="connsiteY2279" fmla="*/ 3806119 h 4715614"/>
              <a:gd name="connsiteX2280" fmla="*/ 4598850 w 6096000"/>
              <a:gd name="connsiteY2280" fmla="*/ 3798992 h 4715614"/>
              <a:gd name="connsiteX2281" fmla="*/ 4595917 w 6096000"/>
              <a:gd name="connsiteY2281" fmla="*/ 3797567 h 4715614"/>
              <a:gd name="connsiteX2282" fmla="*/ 4590052 w 6096000"/>
              <a:gd name="connsiteY2282" fmla="*/ 3781887 h 4715614"/>
              <a:gd name="connsiteX2283" fmla="*/ 4597384 w 6096000"/>
              <a:gd name="connsiteY2283" fmla="*/ 3764781 h 4715614"/>
              <a:gd name="connsiteX2284" fmla="*/ 4614244 w 6096000"/>
              <a:gd name="connsiteY2284" fmla="*/ 3757832 h 4715614"/>
              <a:gd name="connsiteX2285" fmla="*/ 3746433 w 6096000"/>
              <a:gd name="connsiteY2285" fmla="*/ 3757832 h 4715614"/>
              <a:gd name="connsiteX2286" fmla="*/ 3762810 w 6096000"/>
              <a:gd name="connsiteY2286" fmla="*/ 3764781 h 4715614"/>
              <a:gd name="connsiteX2287" fmla="*/ 3770088 w 6096000"/>
              <a:gd name="connsiteY2287" fmla="*/ 3781887 h 4715614"/>
              <a:gd name="connsiteX2288" fmla="*/ 3762810 w 6096000"/>
              <a:gd name="connsiteY2288" fmla="*/ 3797567 h 4715614"/>
              <a:gd name="connsiteX2289" fmla="*/ 3745340 w 6096000"/>
              <a:gd name="connsiteY2289" fmla="*/ 3806119 h 4715614"/>
              <a:gd name="connsiteX2290" fmla="*/ 3727871 w 6096000"/>
              <a:gd name="connsiteY2290" fmla="*/ 3798992 h 4715614"/>
              <a:gd name="connsiteX2291" fmla="*/ 3727871 w 6096000"/>
              <a:gd name="connsiteY2291" fmla="*/ 3764781 h 4715614"/>
              <a:gd name="connsiteX2292" fmla="*/ 3746433 w 6096000"/>
              <a:gd name="connsiteY2292" fmla="*/ 3757832 h 4715614"/>
              <a:gd name="connsiteX2293" fmla="*/ 1328029 w 6096000"/>
              <a:gd name="connsiteY2293" fmla="*/ 3755168 h 4715614"/>
              <a:gd name="connsiteX2294" fmla="*/ 1345862 w 6096000"/>
              <a:gd name="connsiteY2294" fmla="*/ 3758807 h 4715614"/>
              <a:gd name="connsiteX2295" fmla="*/ 1351686 w 6096000"/>
              <a:gd name="connsiteY2295" fmla="*/ 3793745 h 4715614"/>
              <a:gd name="connsiteX2296" fmla="*/ 1332760 w 6096000"/>
              <a:gd name="connsiteY2296" fmla="*/ 3803936 h 4715614"/>
              <a:gd name="connsiteX2297" fmla="*/ 1318203 w 6096000"/>
              <a:gd name="connsiteY2297" fmla="*/ 3799568 h 4715614"/>
              <a:gd name="connsiteX2298" fmla="*/ 1316747 w 6096000"/>
              <a:gd name="connsiteY2298" fmla="*/ 3798112 h 4715614"/>
              <a:gd name="connsiteX2299" fmla="*/ 1312380 w 6096000"/>
              <a:gd name="connsiteY2299" fmla="*/ 3764630 h 4715614"/>
              <a:gd name="connsiteX2300" fmla="*/ 1328029 w 6096000"/>
              <a:gd name="connsiteY2300" fmla="*/ 3755168 h 4715614"/>
              <a:gd name="connsiteX2301" fmla="*/ 1793388 w 6096000"/>
              <a:gd name="connsiteY2301" fmla="*/ 3748253 h 4715614"/>
              <a:gd name="connsiteX2302" fmla="*/ 1808042 w 6096000"/>
              <a:gd name="connsiteY2302" fmla="*/ 3780280 h 4715614"/>
              <a:gd name="connsiteX2303" fmla="*/ 1784596 w 6096000"/>
              <a:gd name="connsiteY2303" fmla="*/ 3796293 h 4715614"/>
              <a:gd name="connsiteX2304" fmla="*/ 1775805 w 6096000"/>
              <a:gd name="connsiteY2304" fmla="*/ 3793382 h 4715614"/>
              <a:gd name="connsiteX2305" fmla="*/ 1774339 w 6096000"/>
              <a:gd name="connsiteY2305" fmla="*/ 3793382 h 4715614"/>
              <a:gd name="connsiteX2306" fmla="*/ 1761150 w 6096000"/>
              <a:gd name="connsiteY2306" fmla="*/ 3761355 h 4715614"/>
              <a:gd name="connsiteX2307" fmla="*/ 1793388 w 6096000"/>
              <a:gd name="connsiteY2307" fmla="*/ 3748253 h 4715614"/>
              <a:gd name="connsiteX2308" fmla="*/ 6033483 w 6096000"/>
              <a:gd name="connsiteY2308" fmla="*/ 3747161 h 4715614"/>
              <a:gd name="connsiteX2309" fmla="*/ 6036353 w 6096000"/>
              <a:gd name="connsiteY2309" fmla="*/ 3747161 h 4715614"/>
              <a:gd name="connsiteX2310" fmla="*/ 6059313 w 6096000"/>
              <a:gd name="connsiteY2310" fmla="*/ 3770453 h 4715614"/>
              <a:gd name="connsiteX2311" fmla="*/ 6036353 w 6096000"/>
              <a:gd name="connsiteY2311" fmla="*/ 3795201 h 4715614"/>
              <a:gd name="connsiteX2312" fmla="*/ 6034918 w 6096000"/>
              <a:gd name="connsiteY2312" fmla="*/ 3795201 h 4715614"/>
              <a:gd name="connsiteX2313" fmla="*/ 6010524 w 6096000"/>
              <a:gd name="connsiteY2313" fmla="*/ 3771909 h 4715614"/>
              <a:gd name="connsiteX2314" fmla="*/ 6017698 w 6096000"/>
              <a:gd name="connsiteY2314" fmla="*/ 3754439 h 4715614"/>
              <a:gd name="connsiteX2315" fmla="*/ 6033483 w 6096000"/>
              <a:gd name="connsiteY2315" fmla="*/ 3747161 h 4715614"/>
              <a:gd name="connsiteX2316" fmla="*/ 2324320 w 6096000"/>
              <a:gd name="connsiteY2316" fmla="*/ 3747161 h 4715614"/>
              <a:gd name="connsiteX2317" fmla="*/ 2325786 w 6096000"/>
              <a:gd name="connsiteY2317" fmla="*/ 3747161 h 4715614"/>
              <a:gd name="connsiteX2318" fmla="*/ 2343379 w 6096000"/>
              <a:gd name="connsiteY2318" fmla="*/ 3754439 h 4715614"/>
              <a:gd name="connsiteX2319" fmla="*/ 2350710 w 6096000"/>
              <a:gd name="connsiteY2319" fmla="*/ 3771909 h 4715614"/>
              <a:gd name="connsiteX2320" fmla="*/ 2325786 w 6096000"/>
              <a:gd name="connsiteY2320" fmla="*/ 3795201 h 4715614"/>
              <a:gd name="connsiteX2321" fmla="*/ 2322854 w 6096000"/>
              <a:gd name="connsiteY2321" fmla="*/ 3795201 h 4715614"/>
              <a:gd name="connsiteX2322" fmla="*/ 2299394 w 6096000"/>
              <a:gd name="connsiteY2322" fmla="*/ 3770453 h 4715614"/>
              <a:gd name="connsiteX2323" fmla="*/ 2324320 w 6096000"/>
              <a:gd name="connsiteY2323" fmla="*/ 3747161 h 4715614"/>
              <a:gd name="connsiteX2324" fmla="*/ 5912986 w 6096000"/>
              <a:gd name="connsiteY2324" fmla="*/ 3743885 h 4715614"/>
              <a:gd name="connsiteX2325" fmla="*/ 5915898 w 6096000"/>
              <a:gd name="connsiteY2325" fmla="*/ 3745330 h 4715614"/>
              <a:gd name="connsiteX2326" fmla="*/ 5939190 w 6096000"/>
              <a:gd name="connsiteY2326" fmla="*/ 3769896 h 4715614"/>
              <a:gd name="connsiteX2327" fmla="*/ 5914442 w 6096000"/>
              <a:gd name="connsiteY2327" fmla="*/ 3793017 h 4715614"/>
              <a:gd name="connsiteX2328" fmla="*/ 5911531 w 6096000"/>
              <a:gd name="connsiteY2328" fmla="*/ 3793017 h 4715614"/>
              <a:gd name="connsiteX2329" fmla="*/ 5889694 w 6096000"/>
              <a:gd name="connsiteY2329" fmla="*/ 3767006 h 4715614"/>
              <a:gd name="connsiteX2330" fmla="*/ 5912986 w 6096000"/>
              <a:gd name="connsiteY2330" fmla="*/ 3743885 h 4715614"/>
              <a:gd name="connsiteX2331" fmla="*/ 2445887 w 6096000"/>
              <a:gd name="connsiteY2331" fmla="*/ 3743885 h 4715614"/>
              <a:gd name="connsiteX2332" fmla="*/ 2470812 w 6096000"/>
              <a:gd name="connsiteY2332" fmla="*/ 3767007 h 4715614"/>
              <a:gd name="connsiteX2333" fmla="*/ 2447352 w 6096000"/>
              <a:gd name="connsiteY2333" fmla="*/ 3793018 h 4715614"/>
              <a:gd name="connsiteX2334" fmla="*/ 2444420 w 6096000"/>
              <a:gd name="connsiteY2334" fmla="*/ 3793018 h 4715614"/>
              <a:gd name="connsiteX2335" fmla="*/ 2420962 w 6096000"/>
              <a:gd name="connsiteY2335" fmla="*/ 3769897 h 4715614"/>
              <a:gd name="connsiteX2336" fmla="*/ 2426826 w 6096000"/>
              <a:gd name="connsiteY2336" fmla="*/ 3752556 h 4715614"/>
              <a:gd name="connsiteX2337" fmla="*/ 2442955 w 6096000"/>
              <a:gd name="connsiteY2337" fmla="*/ 3745330 h 4715614"/>
              <a:gd name="connsiteX2338" fmla="*/ 2445887 w 6096000"/>
              <a:gd name="connsiteY2338" fmla="*/ 3743885 h 4715614"/>
              <a:gd name="connsiteX2339" fmla="*/ 5391706 w 6096000"/>
              <a:gd name="connsiteY2339" fmla="*/ 3742501 h 4715614"/>
              <a:gd name="connsiteX2340" fmla="*/ 5409781 w 6096000"/>
              <a:gd name="connsiteY2340" fmla="*/ 3743035 h 4715614"/>
              <a:gd name="connsiteX2341" fmla="*/ 5424240 w 6096000"/>
              <a:gd name="connsiteY2341" fmla="*/ 3774395 h 4715614"/>
              <a:gd name="connsiteX2342" fmla="*/ 5401106 w 6096000"/>
              <a:gd name="connsiteY2342" fmla="*/ 3788650 h 4715614"/>
              <a:gd name="connsiteX2343" fmla="*/ 5392430 w 6096000"/>
              <a:gd name="connsiteY2343" fmla="*/ 3787224 h 4715614"/>
              <a:gd name="connsiteX2344" fmla="*/ 5390984 w 6096000"/>
              <a:gd name="connsiteY2344" fmla="*/ 3785799 h 4715614"/>
              <a:gd name="connsiteX2345" fmla="*/ 5377970 w 6096000"/>
              <a:gd name="connsiteY2345" fmla="*/ 3772970 h 4715614"/>
              <a:gd name="connsiteX2346" fmla="*/ 5377970 w 6096000"/>
              <a:gd name="connsiteY2346" fmla="*/ 3755865 h 4715614"/>
              <a:gd name="connsiteX2347" fmla="*/ 5391706 w 6096000"/>
              <a:gd name="connsiteY2347" fmla="*/ 3742501 h 4715614"/>
              <a:gd name="connsiteX2348" fmla="*/ 2959391 w 6096000"/>
              <a:gd name="connsiteY2348" fmla="*/ 3739518 h 4715614"/>
              <a:gd name="connsiteX2349" fmla="*/ 2981080 w 6096000"/>
              <a:gd name="connsiteY2349" fmla="*/ 3755414 h 4715614"/>
              <a:gd name="connsiteX2350" fmla="*/ 2982525 w 6096000"/>
              <a:gd name="connsiteY2350" fmla="*/ 3772755 h 4715614"/>
              <a:gd name="connsiteX2351" fmla="*/ 2969512 w 6096000"/>
              <a:gd name="connsiteY2351" fmla="*/ 3785761 h 4715614"/>
              <a:gd name="connsiteX2352" fmla="*/ 2968066 w 6096000"/>
              <a:gd name="connsiteY2352" fmla="*/ 3787206 h 4715614"/>
              <a:gd name="connsiteX2353" fmla="*/ 2957944 w 6096000"/>
              <a:gd name="connsiteY2353" fmla="*/ 3788651 h 4715614"/>
              <a:gd name="connsiteX2354" fmla="*/ 2936256 w 6096000"/>
              <a:gd name="connsiteY2354" fmla="*/ 3774200 h 4715614"/>
              <a:gd name="connsiteX2355" fmla="*/ 2949269 w 6096000"/>
              <a:gd name="connsiteY2355" fmla="*/ 3742408 h 4715614"/>
              <a:gd name="connsiteX2356" fmla="*/ 2959391 w 6096000"/>
              <a:gd name="connsiteY2356" fmla="*/ 3739518 h 4715614"/>
              <a:gd name="connsiteX2357" fmla="*/ 2207120 w 6096000"/>
              <a:gd name="connsiteY2357" fmla="*/ 3738779 h 4715614"/>
              <a:gd name="connsiteX2358" fmla="*/ 2230254 w 6096000"/>
              <a:gd name="connsiteY2358" fmla="*/ 3766236 h 4715614"/>
              <a:gd name="connsiteX2359" fmla="*/ 2205673 w 6096000"/>
              <a:gd name="connsiteY2359" fmla="*/ 3786467 h 4715614"/>
              <a:gd name="connsiteX2360" fmla="*/ 2202781 w 6096000"/>
              <a:gd name="connsiteY2360" fmla="*/ 3786467 h 4715614"/>
              <a:gd name="connsiteX2361" fmla="*/ 2201336 w 6096000"/>
              <a:gd name="connsiteY2361" fmla="*/ 3786467 h 4715614"/>
              <a:gd name="connsiteX2362" fmla="*/ 2179646 w 6096000"/>
              <a:gd name="connsiteY2362" fmla="*/ 3760456 h 4715614"/>
              <a:gd name="connsiteX2363" fmla="*/ 2207120 w 6096000"/>
              <a:gd name="connsiteY2363" fmla="*/ 3738779 h 4715614"/>
              <a:gd name="connsiteX2364" fmla="*/ 5133900 w 6096000"/>
              <a:gd name="connsiteY2364" fmla="*/ 3734422 h 4715614"/>
              <a:gd name="connsiteX2365" fmla="*/ 5151926 w 6096000"/>
              <a:gd name="connsiteY2365" fmla="*/ 3736606 h 4715614"/>
              <a:gd name="connsiteX2366" fmla="*/ 5160492 w 6096000"/>
              <a:gd name="connsiteY2366" fmla="*/ 3771545 h 4715614"/>
              <a:gd name="connsiteX2367" fmla="*/ 5140504 w 6096000"/>
              <a:gd name="connsiteY2367" fmla="*/ 3783191 h 4715614"/>
              <a:gd name="connsiteX2368" fmla="*/ 5127654 w 6096000"/>
              <a:gd name="connsiteY2368" fmla="*/ 3778823 h 4715614"/>
              <a:gd name="connsiteX2369" fmla="*/ 5119087 w 6096000"/>
              <a:gd name="connsiteY2369" fmla="*/ 3745341 h 4715614"/>
              <a:gd name="connsiteX2370" fmla="*/ 5133900 w 6096000"/>
              <a:gd name="connsiteY2370" fmla="*/ 3734422 h 4715614"/>
              <a:gd name="connsiteX2371" fmla="*/ 3227268 w 6096000"/>
              <a:gd name="connsiteY2371" fmla="*/ 3734391 h 4715614"/>
              <a:gd name="connsiteX2372" fmla="*/ 3242007 w 6096000"/>
              <a:gd name="connsiteY2372" fmla="*/ 3745597 h 4715614"/>
              <a:gd name="connsiteX2373" fmla="*/ 3233272 w 6096000"/>
              <a:gd name="connsiteY2373" fmla="*/ 3778854 h 4715614"/>
              <a:gd name="connsiteX2374" fmla="*/ 3231816 w 6096000"/>
              <a:gd name="connsiteY2374" fmla="*/ 3778854 h 4715614"/>
              <a:gd name="connsiteX2375" fmla="*/ 3220171 w 6096000"/>
              <a:gd name="connsiteY2375" fmla="*/ 3783191 h 4715614"/>
              <a:gd name="connsiteX2376" fmla="*/ 3199790 w 6096000"/>
              <a:gd name="connsiteY2376" fmla="*/ 3771624 h 4715614"/>
              <a:gd name="connsiteX2377" fmla="*/ 3207070 w 6096000"/>
              <a:gd name="connsiteY2377" fmla="*/ 3738367 h 4715614"/>
              <a:gd name="connsiteX2378" fmla="*/ 3227268 w 6096000"/>
              <a:gd name="connsiteY2378" fmla="*/ 3734391 h 4715614"/>
              <a:gd name="connsiteX2379" fmla="*/ 2561639 w 6096000"/>
              <a:gd name="connsiteY2379" fmla="*/ 3732967 h 4715614"/>
              <a:gd name="connsiteX2380" fmla="*/ 2565978 w 6096000"/>
              <a:gd name="connsiteY2380" fmla="*/ 3732967 h 4715614"/>
              <a:gd name="connsiteX2381" fmla="*/ 2590560 w 6096000"/>
              <a:gd name="connsiteY2381" fmla="*/ 3753199 h 4715614"/>
              <a:gd name="connsiteX2382" fmla="*/ 2568869 w 6096000"/>
              <a:gd name="connsiteY2382" fmla="*/ 3780655 h 4715614"/>
              <a:gd name="connsiteX2383" fmla="*/ 2567424 w 6096000"/>
              <a:gd name="connsiteY2383" fmla="*/ 3780655 h 4715614"/>
              <a:gd name="connsiteX2384" fmla="*/ 2564532 w 6096000"/>
              <a:gd name="connsiteY2384" fmla="*/ 3782100 h 4715614"/>
              <a:gd name="connsiteX2385" fmla="*/ 2541396 w 6096000"/>
              <a:gd name="connsiteY2385" fmla="*/ 3760423 h 4715614"/>
              <a:gd name="connsiteX2386" fmla="*/ 2561639 w 6096000"/>
              <a:gd name="connsiteY2386" fmla="*/ 3732967 h 4715614"/>
              <a:gd name="connsiteX2387" fmla="*/ 5797252 w 6096000"/>
              <a:gd name="connsiteY2387" fmla="*/ 3732249 h 4715614"/>
              <a:gd name="connsiteX2388" fmla="*/ 5819089 w 6096000"/>
              <a:gd name="connsiteY2388" fmla="*/ 3760106 h 4715614"/>
              <a:gd name="connsiteX2389" fmla="*/ 5795797 w 6096000"/>
              <a:gd name="connsiteY2389" fmla="*/ 3782099 h 4715614"/>
              <a:gd name="connsiteX2390" fmla="*/ 5791430 w 6096000"/>
              <a:gd name="connsiteY2390" fmla="*/ 3780633 h 4715614"/>
              <a:gd name="connsiteX2391" fmla="*/ 5789974 w 6096000"/>
              <a:gd name="connsiteY2391" fmla="*/ 3780633 h 4715614"/>
              <a:gd name="connsiteX2392" fmla="*/ 5769593 w 6096000"/>
              <a:gd name="connsiteY2392" fmla="*/ 3752776 h 4715614"/>
              <a:gd name="connsiteX2393" fmla="*/ 5797252 w 6096000"/>
              <a:gd name="connsiteY2393" fmla="*/ 3732249 h 4715614"/>
              <a:gd name="connsiteX2394" fmla="*/ 4752386 w 6096000"/>
              <a:gd name="connsiteY2394" fmla="*/ 3730931 h 4715614"/>
              <a:gd name="connsiteX2395" fmla="*/ 4770268 w 6096000"/>
              <a:gd name="connsiteY2395" fmla="*/ 3737209 h 4715614"/>
              <a:gd name="connsiteX2396" fmla="*/ 4778940 w 6096000"/>
              <a:gd name="connsiteY2396" fmla="*/ 3754429 h 4715614"/>
              <a:gd name="connsiteX2397" fmla="*/ 4773158 w 6096000"/>
              <a:gd name="connsiteY2397" fmla="*/ 3771649 h 4715614"/>
              <a:gd name="connsiteX2398" fmla="*/ 4754373 w 6096000"/>
              <a:gd name="connsiteY2398" fmla="*/ 3778823 h 4715614"/>
              <a:gd name="connsiteX2399" fmla="*/ 4738478 w 6096000"/>
              <a:gd name="connsiteY2399" fmla="*/ 3773083 h 4715614"/>
              <a:gd name="connsiteX2400" fmla="*/ 4737032 w 6096000"/>
              <a:gd name="connsiteY2400" fmla="*/ 3771649 h 4715614"/>
              <a:gd name="connsiteX2401" fmla="*/ 4729806 w 6096000"/>
              <a:gd name="connsiteY2401" fmla="*/ 3755864 h 4715614"/>
              <a:gd name="connsiteX2402" fmla="*/ 4735586 w 6096000"/>
              <a:gd name="connsiteY2402" fmla="*/ 3738644 h 4715614"/>
              <a:gd name="connsiteX2403" fmla="*/ 4752386 w 6096000"/>
              <a:gd name="connsiteY2403" fmla="*/ 3730931 h 4715614"/>
              <a:gd name="connsiteX2404" fmla="*/ 1495923 w 6096000"/>
              <a:gd name="connsiteY2404" fmla="*/ 3730237 h 4715614"/>
              <a:gd name="connsiteX2405" fmla="*/ 1513949 w 6096000"/>
              <a:gd name="connsiteY2405" fmla="*/ 3733694 h 4715614"/>
              <a:gd name="connsiteX2406" fmla="*/ 1522515 w 6096000"/>
              <a:gd name="connsiteY2406" fmla="*/ 3767177 h 4715614"/>
              <a:gd name="connsiteX2407" fmla="*/ 1502527 w 6096000"/>
              <a:gd name="connsiteY2407" fmla="*/ 3778823 h 4715614"/>
              <a:gd name="connsiteX2408" fmla="*/ 1489676 w 6096000"/>
              <a:gd name="connsiteY2408" fmla="*/ 3774456 h 4715614"/>
              <a:gd name="connsiteX2409" fmla="*/ 1488249 w 6096000"/>
              <a:gd name="connsiteY2409" fmla="*/ 3774456 h 4715614"/>
              <a:gd name="connsiteX2410" fmla="*/ 1481110 w 6096000"/>
              <a:gd name="connsiteY2410" fmla="*/ 3740973 h 4715614"/>
              <a:gd name="connsiteX2411" fmla="*/ 1495923 w 6096000"/>
              <a:gd name="connsiteY2411" fmla="*/ 3730237 h 4715614"/>
              <a:gd name="connsiteX2412" fmla="*/ 3608668 w 6096000"/>
              <a:gd name="connsiteY2412" fmla="*/ 3729691 h 4715614"/>
              <a:gd name="connsiteX2413" fmla="*/ 3625647 w 6096000"/>
              <a:gd name="connsiteY2413" fmla="*/ 3738061 h 4715614"/>
              <a:gd name="connsiteX2414" fmla="*/ 3631427 w 6096000"/>
              <a:gd name="connsiteY2414" fmla="*/ 3755531 h 4715614"/>
              <a:gd name="connsiteX2415" fmla="*/ 3622757 w 6096000"/>
              <a:gd name="connsiteY2415" fmla="*/ 3773000 h 4715614"/>
              <a:gd name="connsiteX2416" fmla="*/ 3621312 w 6096000"/>
              <a:gd name="connsiteY2416" fmla="*/ 3773000 h 4715614"/>
              <a:gd name="connsiteX2417" fmla="*/ 3605416 w 6096000"/>
              <a:gd name="connsiteY2417" fmla="*/ 3778823 h 4715614"/>
              <a:gd name="connsiteX2418" fmla="*/ 3588074 w 6096000"/>
              <a:gd name="connsiteY2418" fmla="*/ 3771545 h 4715614"/>
              <a:gd name="connsiteX2419" fmla="*/ 3582295 w 6096000"/>
              <a:gd name="connsiteY2419" fmla="*/ 3754075 h 4715614"/>
              <a:gd name="connsiteX2420" fmla="*/ 3589521 w 6096000"/>
              <a:gd name="connsiteY2420" fmla="*/ 3736606 h 4715614"/>
              <a:gd name="connsiteX2421" fmla="*/ 3608668 w 6096000"/>
              <a:gd name="connsiteY2421" fmla="*/ 3729691 h 4715614"/>
              <a:gd name="connsiteX2422" fmla="*/ 2089763 w 6096000"/>
              <a:gd name="connsiteY2422" fmla="*/ 3719522 h 4715614"/>
              <a:gd name="connsiteX2423" fmla="*/ 2107232 w 6096000"/>
              <a:gd name="connsiteY2423" fmla="*/ 3729785 h 4715614"/>
              <a:gd name="connsiteX2424" fmla="*/ 2110145 w 6096000"/>
              <a:gd name="connsiteY2424" fmla="*/ 3748846 h 4715614"/>
              <a:gd name="connsiteX2425" fmla="*/ 2086851 w 6096000"/>
              <a:gd name="connsiteY2425" fmla="*/ 3767906 h 4715614"/>
              <a:gd name="connsiteX2426" fmla="*/ 2081028 w 6096000"/>
              <a:gd name="connsiteY2426" fmla="*/ 3767906 h 4715614"/>
              <a:gd name="connsiteX2427" fmla="*/ 2060647 w 6096000"/>
              <a:gd name="connsiteY2427" fmla="*/ 3738582 h 4715614"/>
              <a:gd name="connsiteX2428" fmla="*/ 2089763 w 6096000"/>
              <a:gd name="connsiteY2428" fmla="*/ 3719522 h 4715614"/>
              <a:gd name="connsiteX2429" fmla="*/ 4255776 w 6096000"/>
              <a:gd name="connsiteY2429" fmla="*/ 3717682 h 4715614"/>
              <a:gd name="connsiteX2430" fmla="*/ 4272395 w 6096000"/>
              <a:gd name="connsiteY2430" fmla="*/ 3724233 h 4715614"/>
              <a:gd name="connsiteX2431" fmla="*/ 4281066 w 6096000"/>
              <a:gd name="connsiteY2431" fmla="*/ 3743158 h 4715614"/>
              <a:gd name="connsiteX2432" fmla="*/ 4273840 w 6096000"/>
              <a:gd name="connsiteY2432" fmla="*/ 3760627 h 4715614"/>
              <a:gd name="connsiteX2433" fmla="*/ 4256499 w 6096000"/>
              <a:gd name="connsiteY2433" fmla="*/ 3767906 h 4715614"/>
              <a:gd name="connsiteX2434" fmla="*/ 4240604 w 6096000"/>
              <a:gd name="connsiteY2434" fmla="*/ 3760627 h 4715614"/>
              <a:gd name="connsiteX2435" fmla="*/ 4231933 w 6096000"/>
              <a:gd name="connsiteY2435" fmla="*/ 3741702 h 4715614"/>
              <a:gd name="connsiteX2436" fmla="*/ 4239158 w 6096000"/>
              <a:gd name="connsiteY2436" fmla="*/ 3724233 h 4715614"/>
              <a:gd name="connsiteX2437" fmla="*/ 4255776 w 6096000"/>
              <a:gd name="connsiteY2437" fmla="*/ 3717682 h 4715614"/>
              <a:gd name="connsiteX2438" fmla="*/ 4105278 w 6096000"/>
              <a:gd name="connsiteY2438" fmla="*/ 3716634 h 4715614"/>
              <a:gd name="connsiteX2439" fmla="*/ 4122076 w 6096000"/>
              <a:gd name="connsiteY2439" fmla="*/ 3723642 h 4715614"/>
              <a:gd name="connsiteX2440" fmla="*/ 4129302 w 6096000"/>
              <a:gd name="connsiteY2440" fmla="*/ 3741348 h 4715614"/>
              <a:gd name="connsiteX2441" fmla="*/ 4122076 w 6096000"/>
              <a:gd name="connsiteY2441" fmla="*/ 3759053 h 4715614"/>
              <a:gd name="connsiteX2442" fmla="*/ 4103292 w 6096000"/>
              <a:gd name="connsiteY2442" fmla="*/ 3767906 h 4715614"/>
              <a:gd name="connsiteX2443" fmla="*/ 4087394 w 6096000"/>
              <a:gd name="connsiteY2443" fmla="*/ 3760529 h 4715614"/>
              <a:gd name="connsiteX2444" fmla="*/ 4080170 w 6096000"/>
              <a:gd name="connsiteY2444" fmla="*/ 3742823 h 4715614"/>
              <a:gd name="connsiteX2445" fmla="*/ 4087394 w 6096000"/>
              <a:gd name="connsiteY2445" fmla="*/ 3725118 h 4715614"/>
              <a:gd name="connsiteX2446" fmla="*/ 4105278 w 6096000"/>
              <a:gd name="connsiteY2446" fmla="*/ 3716634 h 4715614"/>
              <a:gd name="connsiteX2447" fmla="*/ 2677758 w 6096000"/>
              <a:gd name="connsiteY2447" fmla="*/ 3711131 h 4715614"/>
              <a:gd name="connsiteX2448" fmla="*/ 2684987 w 6096000"/>
              <a:gd name="connsiteY2448" fmla="*/ 3711131 h 4715614"/>
              <a:gd name="connsiteX2449" fmla="*/ 2708123 w 6096000"/>
              <a:gd name="connsiteY2449" fmla="*/ 3730056 h 4715614"/>
              <a:gd name="connsiteX2450" fmla="*/ 2690770 w 6096000"/>
              <a:gd name="connsiteY2450" fmla="*/ 3759171 h 4715614"/>
              <a:gd name="connsiteX2451" fmla="*/ 2683541 w 6096000"/>
              <a:gd name="connsiteY2451" fmla="*/ 3759171 h 4715614"/>
              <a:gd name="connsiteX2452" fmla="*/ 2660406 w 6096000"/>
              <a:gd name="connsiteY2452" fmla="*/ 3740246 h 4715614"/>
              <a:gd name="connsiteX2453" fmla="*/ 2677758 w 6096000"/>
              <a:gd name="connsiteY2453" fmla="*/ 3711131 h 4715614"/>
              <a:gd name="connsiteX2454" fmla="*/ 5681580 w 6096000"/>
              <a:gd name="connsiteY2454" fmla="*/ 3710787 h 4715614"/>
              <a:gd name="connsiteX2455" fmla="*/ 5697260 w 6096000"/>
              <a:gd name="connsiteY2455" fmla="*/ 3722517 h 4715614"/>
              <a:gd name="connsiteX2456" fmla="*/ 5700110 w 6096000"/>
              <a:gd name="connsiteY2456" fmla="*/ 3740111 h 4715614"/>
              <a:gd name="connsiteX2457" fmla="*/ 5677303 w 6096000"/>
              <a:gd name="connsiteY2457" fmla="*/ 3759171 h 4715614"/>
              <a:gd name="connsiteX2458" fmla="*/ 5671602 w 6096000"/>
              <a:gd name="connsiteY2458" fmla="*/ 3759171 h 4715614"/>
              <a:gd name="connsiteX2459" fmla="*/ 5653070 w 6096000"/>
              <a:gd name="connsiteY2459" fmla="*/ 3729847 h 4715614"/>
              <a:gd name="connsiteX2460" fmla="*/ 5681580 w 6096000"/>
              <a:gd name="connsiteY2460" fmla="*/ 3710787 h 4715614"/>
              <a:gd name="connsiteX2461" fmla="*/ 475824 w 6096000"/>
              <a:gd name="connsiteY2461" fmla="*/ 3709234 h 4715614"/>
              <a:gd name="connsiteX2462" fmla="*/ 492091 w 6096000"/>
              <a:gd name="connsiteY2462" fmla="*/ 3718500 h 4715614"/>
              <a:gd name="connsiteX2463" fmla="*/ 496429 w 6096000"/>
              <a:gd name="connsiteY2463" fmla="*/ 3737031 h 4715614"/>
              <a:gd name="connsiteX2464" fmla="*/ 486307 w 6096000"/>
              <a:gd name="connsiteY2464" fmla="*/ 3752711 h 4715614"/>
              <a:gd name="connsiteX2465" fmla="*/ 473294 w 6096000"/>
              <a:gd name="connsiteY2465" fmla="*/ 3756987 h 4715614"/>
              <a:gd name="connsiteX2466" fmla="*/ 453050 w 6096000"/>
              <a:gd name="connsiteY2466" fmla="*/ 3747009 h 4715614"/>
              <a:gd name="connsiteX2467" fmla="*/ 457388 w 6096000"/>
              <a:gd name="connsiteY2467" fmla="*/ 3712798 h 4715614"/>
              <a:gd name="connsiteX2468" fmla="*/ 475824 w 6096000"/>
              <a:gd name="connsiteY2468" fmla="*/ 3709234 h 4715614"/>
              <a:gd name="connsiteX2469" fmla="*/ 622911 w 6096000"/>
              <a:gd name="connsiteY2469" fmla="*/ 3706217 h 4715614"/>
              <a:gd name="connsiteX2470" fmla="*/ 638663 w 6096000"/>
              <a:gd name="connsiteY2470" fmla="*/ 3715498 h 4715614"/>
              <a:gd name="connsiteX2471" fmla="*/ 635733 w 6096000"/>
              <a:gd name="connsiteY2471" fmla="*/ 3750436 h 4715614"/>
              <a:gd name="connsiteX2472" fmla="*/ 621079 w 6096000"/>
              <a:gd name="connsiteY2472" fmla="*/ 3754804 h 4715614"/>
              <a:gd name="connsiteX2473" fmla="*/ 600564 w 6096000"/>
              <a:gd name="connsiteY2473" fmla="*/ 3746069 h 4715614"/>
              <a:gd name="connsiteX2474" fmla="*/ 604960 w 6096000"/>
              <a:gd name="connsiteY2474" fmla="*/ 3711131 h 4715614"/>
              <a:gd name="connsiteX2475" fmla="*/ 622911 w 6096000"/>
              <a:gd name="connsiteY2475" fmla="*/ 3706217 h 4715614"/>
              <a:gd name="connsiteX2476" fmla="*/ 770814 w 6096000"/>
              <a:gd name="connsiteY2476" fmla="*/ 3704548 h 4715614"/>
              <a:gd name="connsiteX2477" fmla="*/ 787623 w 6096000"/>
              <a:gd name="connsiteY2477" fmla="*/ 3712440 h 4715614"/>
              <a:gd name="connsiteX2478" fmla="*/ 793407 w 6096000"/>
              <a:gd name="connsiteY2478" fmla="*/ 3731095 h 4715614"/>
              <a:gd name="connsiteX2479" fmla="*/ 784731 w 6096000"/>
              <a:gd name="connsiteY2479" fmla="*/ 3746879 h 4715614"/>
              <a:gd name="connsiteX2480" fmla="*/ 770272 w 6096000"/>
              <a:gd name="connsiteY2480" fmla="*/ 3752619 h 4715614"/>
              <a:gd name="connsiteX2481" fmla="*/ 751474 w 6096000"/>
              <a:gd name="connsiteY2481" fmla="*/ 3745445 h 4715614"/>
              <a:gd name="connsiteX2482" fmla="*/ 750028 w 6096000"/>
              <a:gd name="connsiteY2482" fmla="*/ 3744009 h 4715614"/>
              <a:gd name="connsiteX2483" fmla="*/ 752920 w 6096000"/>
              <a:gd name="connsiteY2483" fmla="*/ 3709570 h 4715614"/>
              <a:gd name="connsiteX2484" fmla="*/ 770814 w 6096000"/>
              <a:gd name="connsiteY2484" fmla="*/ 3704548 h 4715614"/>
              <a:gd name="connsiteX2485" fmla="*/ 4892862 w 6096000"/>
              <a:gd name="connsiteY2485" fmla="*/ 3700939 h 4715614"/>
              <a:gd name="connsiteX2486" fmla="*/ 4910756 w 6096000"/>
              <a:gd name="connsiteY2486" fmla="*/ 3705307 h 4715614"/>
              <a:gd name="connsiteX2487" fmla="*/ 4919432 w 6096000"/>
              <a:gd name="connsiteY2487" fmla="*/ 3722776 h 4715614"/>
              <a:gd name="connsiteX2488" fmla="*/ 4915094 w 6096000"/>
              <a:gd name="connsiteY2488" fmla="*/ 3740245 h 4715614"/>
              <a:gd name="connsiteX2489" fmla="*/ 4896296 w 6096000"/>
              <a:gd name="connsiteY2489" fmla="*/ 3750436 h 4715614"/>
              <a:gd name="connsiteX2490" fmla="*/ 4880391 w 6096000"/>
              <a:gd name="connsiteY2490" fmla="*/ 3744612 h 4715614"/>
              <a:gd name="connsiteX2491" fmla="*/ 4876054 w 6096000"/>
              <a:gd name="connsiteY2491" fmla="*/ 3709674 h 4715614"/>
              <a:gd name="connsiteX2492" fmla="*/ 4892862 w 6096000"/>
              <a:gd name="connsiteY2492" fmla="*/ 3700939 h 4715614"/>
              <a:gd name="connsiteX2493" fmla="*/ 3468148 w 6096000"/>
              <a:gd name="connsiteY2493" fmla="*/ 3700913 h 4715614"/>
              <a:gd name="connsiteX2494" fmla="*/ 3484490 w 6096000"/>
              <a:gd name="connsiteY2494" fmla="*/ 3709950 h 4715614"/>
              <a:gd name="connsiteX2495" fmla="*/ 3480179 w 6096000"/>
              <a:gd name="connsiteY2495" fmla="*/ 3743207 h 4715614"/>
              <a:gd name="connsiteX2496" fmla="*/ 3478744 w 6096000"/>
              <a:gd name="connsiteY2496" fmla="*/ 3744653 h 4715614"/>
              <a:gd name="connsiteX2497" fmla="*/ 3464377 w 6096000"/>
              <a:gd name="connsiteY2497" fmla="*/ 3750436 h 4715614"/>
              <a:gd name="connsiteX2498" fmla="*/ 3445701 w 6096000"/>
              <a:gd name="connsiteY2498" fmla="*/ 3740315 h 4715614"/>
              <a:gd name="connsiteX2499" fmla="*/ 3448573 w 6096000"/>
              <a:gd name="connsiteY2499" fmla="*/ 3707058 h 4715614"/>
              <a:gd name="connsiteX2500" fmla="*/ 3468148 w 6096000"/>
              <a:gd name="connsiteY2500" fmla="*/ 3700913 h 4715614"/>
              <a:gd name="connsiteX2501" fmla="*/ 921161 w 6096000"/>
              <a:gd name="connsiteY2501" fmla="*/ 3700181 h 4715614"/>
              <a:gd name="connsiteX2502" fmla="*/ 937664 w 6096000"/>
              <a:gd name="connsiteY2502" fmla="*/ 3706638 h 4715614"/>
              <a:gd name="connsiteX2503" fmla="*/ 937664 w 6096000"/>
              <a:gd name="connsiteY2503" fmla="*/ 3742512 h 4715614"/>
              <a:gd name="connsiteX2504" fmla="*/ 921879 w 6096000"/>
              <a:gd name="connsiteY2504" fmla="*/ 3748252 h 4715614"/>
              <a:gd name="connsiteX2505" fmla="*/ 904659 w 6096000"/>
              <a:gd name="connsiteY2505" fmla="*/ 3741077 h 4715614"/>
              <a:gd name="connsiteX2506" fmla="*/ 897484 w 6096000"/>
              <a:gd name="connsiteY2506" fmla="*/ 3723858 h 4715614"/>
              <a:gd name="connsiteX2507" fmla="*/ 904659 w 6096000"/>
              <a:gd name="connsiteY2507" fmla="*/ 3706638 h 4715614"/>
              <a:gd name="connsiteX2508" fmla="*/ 921161 w 6096000"/>
              <a:gd name="connsiteY2508" fmla="*/ 3700181 h 4715614"/>
              <a:gd name="connsiteX2509" fmla="*/ 1667026 w 6096000"/>
              <a:gd name="connsiteY2509" fmla="*/ 3698029 h 4715614"/>
              <a:gd name="connsiteX2510" fmla="*/ 1686122 w 6096000"/>
              <a:gd name="connsiteY2510" fmla="*/ 3699485 h 4715614"/>
              <a:gd name="connsiteX2511" fmla="*/ 1697544 w 6096000"/>
              <a:gd name="connsiteY2511" fmla="*/ 3732967 h 4715614"/>
              <a:gd name="connsiteX2512" fmla="*/ 1676127 w 6096000"/>
              <a:gd name="connsiteY2512" fmla="*/ 3746069 h 4715614"/>
              <a:gd name="connsiteX2513" fmla="*/ 1664705 w 6096000"/>
              <a:gd name="connsiteY2513" fmla="*/ 3743158 h 4715614"/>
              <a:gd name="connsiteX2514" fmla="*/ 1663277 w 6096000"/>
              <a:gd name="connsiteY2514" fmla="*/ 3741702 h 4715614"/>
              <a:gd name="connsiteX2515" fmla="*/ 1653282 w 6096000"/>
              <a:gd name="connsiteY2515" fmla="*/ 3709675 h 4715614"/>
              <a:gd name="connsiteX2516" fmla="*/ 1667026 w 6096000"/>
              <a:gd name="connsiteY2516" fmla="*/ 3698029 h 4715614"/>
              <a:gd name="connsiteX2517" fmla="*/ 4393159 w 6096000"/>
              <a:gd name="connsiteY2517" fmla="*/ 3692933 h 4715614"/>
              <a:gd name="connsiteX2518" fmla="*/ 4409901 w 6096000"/>
              <a:gd name="connsiteY2518" fmla="*/ 3700576 h 4715614"/>
              <a:gd name="connsiteX2519" fmla="*/ 4418636 w 6096000"/>
              <a:gd name="connsiteY2519" fmla="*/ 3718045 h 4715614"/>
              <a:gd name="connsiteX2520" fmla="*/ 4411357 w 6096000"/>
              <a:gd name="connsiteY2520" fmla="*/ 3735515 h 4715614"/>
              <a:gd name="connsiteX2521" fmla="*/ 4393888 w 6096000"/>
              <a:gd name="connsiteY2521" fmla="*/ 3742793 h 4715614"/>
              <a:gd name="connsiteX2522" fmla="*/ 4377874 w 6096000"/>
              <a:gd name="connsiteY2522" fmla="*/ 3735515 h 4715614"/>
              <a:gd name="connsiteX2523" fmla="*/ 4376418 w 6096000"/>
              <a:gd name="connsiteY2523" fmla="*/ 3700576 h 4715614"/>
              <a:gd name="connsiteX2524" fmla="*/ 4393159 w 6096000"/>
              <a:gd name="connsiteY2524" fmla="*/ 3692933 h 4715614"/>
              <a:gd name="connsiteX2525" fmla="*/ 3967530 w 6096000"/>
              <a:gd name="connsiteY2525" fmla="*/ 3692933 h 4715614"/>
              <a:gd name="connsiteX2526" fmla="*/ 3984212 w 6096000"/>
              <a:gd name="connsiteY2526" fmla="*/ 3700576 h 4715614"/>
              <a:gd name="connsiteX2527" fmla="*/ 3984212 w 6096000"/>
              <a:gd name="connsiteY2527" fmla="*/ 3734059 h 4715614"/>
              <a:gd name="connsiteX2528" fmla="*/ 3965558 w 6096000"/>
              <a:gd name="connsiteY2528" fmla="*/ 3742793 h 4715614"/>
              <a:gd name="connsiteX2529" fmla="*/ 3949772 w 6096000"/>
              <a:gd name="connsiteY2529" fmla="*/ 3735515 h 4715614"/>
              <a:gd name="connsiteX2530" fmla="*/ 3942598 w 6096000"/>
              <a:gd name="connsiteY2530" fmla="*/ 3718045 h 4715614"/>
              <a:gd name="connsiteX2531" fmla="*/ 3949772 w 6096000"/>
              <a:gd name="connsiteY2531" fmla="*/ 3700576 h 4715614"/>
              <a:gd name="connsiteX2532" fmla="*/ 3967530 w 6096000"/>
              <a:gd name="connsiteY2532" fmla="*/ 3692933 h 4715614"/>
              <a:gd name="connsiteX2533" fmla="*/ 1076181 w 6096000"/>
              <a:gd name="connsiteY2533" fmla="*/ 3692387 h 4715614"/>
              <a:gd name="connsiteX2534" fmla="*/ 1092922 w 6096000"/>
              <a:gd name="connsiteY2534" fmla="*/ 3699484 h 4715614"/>
              <a:gd name="connsiteX2535" fmla="*/ 1101656 w 6096000"/>
              <a:gd name="connsiteY2535" fmla="*/ 3716953 h 4715614"/>
              <a:gd name="connsiteX2536" fmla="*/ 1094378 w 6096000"/>
              <a:gd name="connsiteY2536" fmla="*/ 3734422 h 4715614"/>
              <a:gd name="connsiteX2537" fmla="*/ 1076908 w 6096000"/>
              <a:gd name="connsiteY2537" fmla="*/ 3741701 h 4715614"/>
              <a:gd name="connsiteX2538" fmla="*/ 1060894 w 6096000"/>
              <a:gd name="connsiteY2538" fmla="*/ 3734422 h 4715614"/>
              <a:gd name="connsiteX2539" fmla="*/ 1059439 w 6096000"/>
              <a:gd name="connsiteY2539" fmla="*/ 3732966 h 4715614"/>
              <a:gd name="connsiteX2540" fmla="*/ 1059439 w 6096000"/>
              <a:gd name="connsiteY2540" fmla="*/ 3699484 h 4715614"/>
              <a:gd name="connsiteX2541" fmla="*/ 1076181 w 6096000"/>
              <a:gd name="connsiteY2541" fmla="*/ 3692387 h 4715614"/>
              <a:gd name="connsiteX2542" fmla="*/ 1975976 w 6096000"/>
              <a:gd name="connsiteY2542" fmla="*/ 3691072 h 4715614"/>
              <a:gd name="connsiteX2543" fmla="*/ 1991882 w 6096000"/>
              <a:gd name="connsiteY2543" fmla="*/ 3703987 h 4715614"/>
              <a:gd name="connsiteX2544" fmla="*/ 1993327 w 6096000"/>
              <a:gd name="connsiteY2544" fmla="*/ 3721206 h 4715614"/>
              <a:gd name="connsiteX2545" fmla="*/ 1970193 w 6096000"/>
              <a:gd name="connsiteY2545" fmla="*/ 3738426 h 4715614"/>
              <a:gd name="connsiteX2546" fmla="*/ 1962963 w 6096000"/>
              <a:gd name="connsiteY2546" fmla="*/ 3738426 h 4715614"/>
              <a:gd name="connsiteX2547" fmla="*/ 1945612 w 6096000"/>
              <a:gd name="connsiteY2547" fmla="*/ 3708291 h 4715614"/>
              <a:gd name="connsiteX2548" fmla="*/ 1975976 w 6096000"/>
              <a:gd name="connsiteY2548" fmla="*/ 3691072 h 4715614"/>
              <a:gd name="connsiteX2549" fmla="*/ 5283970 w 6096000"/>
              <a:gd name="connsiteY2549" fmla="*/ 3690203 h 4715614"/>
              <a:gd name="connsiteX2550" fmla="*/ 5302044 w 6096000"/>
              <a:gd name="connsiteY2550" fmla="*/ 3692205 h 4715614"/>
              <a:gd name="connsiteX2551" fmla="*/ 5313612 w 6096000"/>
              <a:gd name="connsiteY2551" fmla="*/ 3725688 h 4715614"/>
              <a:gd name="connsiteX2552" fmla="*/ 5291922 w 6096000"/>
              <a:gd name="connsiteY2552" fmla="*/ 3737334 h 4715614"/>
              <a:gd name="connsiteX2553" fmla="*/ 5280355 w 6096000"/>
              <a:gd name="connsiteY2553" fmla="*/ 3735878 h 4715614"/>
              <a:gd name="connsiteX2554" fmla="*/ 5280355 w 6096000"/>
              <a:gd name="connsiteY2554" fmla="*/ 3734422 h 4715614"/>
              <a:gd name="connsiteX2555" fmla="*/ 5267342 w 6096000"/>
              <a:gd name="connsiteY2555" fmla="*/ 3719865 h 4715614"/>
              <a:gd name="connsiteX2556" fmla="*/ 5270233 w 6096000"/>
              <a:gd name="connsiteY2556" fmla="*/ 3702395 h 4715614"/>
              <a:gd name="connsiteX2557" fmla="*/ 5283970 w 6096000"/>
              <a:gd name="connsiteY2557" fmla="*/ 3690203 h 4715614"/>
              <a:gd name="connsiteX2558" fmla="*/ 3068219 w 6096000"/>
              <a:gd name="connsiteY2558" fmla="*/ 3689294 h 4715614"/>
              <a:gd name="connsiteX2559" fmla="*/ 3089909 w 6096000"/>
              <a:gd name="connsiteY2559" fmla="*/ 3702396 h 4715614"/>
              <a:gd name="connsiteX2560" fmla="*/ 3091354 w 6096000"/>
              <a:gd name="connsiteY2560" fmla="*/ 3719865 h 4715614"/>
              <a:gd name="connsiteX2561" fmla="*/ 3081232 w 6096000"/>
              <a:gd name="connsiteY2561" fmla="*/ 3734423 h 4715614"/>
              <a:gd name="connsiteX2562" fmla="*/ 3079786 w 6096000"/>
              <a:gd name="connsiteY2562" fmla="*/ 3734423 h 4715614"/>
              <a:gd name="connsiteX2563" fmla="*/ 3068219 w 6096000"/>
              <a:gd name="connsiteY2563" fmla="*/ 3737334 h 4715614"/>
              <a:gd name="connsiteX2564" fmla="*/ 3046530 w 6096000"/>
              <a:gd name="connsiteY2564" fmla="*/ 3725689 h 4715614"/>
              <a:gd name="connsiteX2565" fmla="*/ 3056652 w 6096000"/>
              <a:gd name="connsiteY2565" fmla="*/ 3692205 h 4715614"/>
              <a:gd name="connsiteX2566" fmla="*/ 3068219 w 6096000"/>
              <a:gd name="connsiteY2566" fmla="*/ 3689294 h 4715614"/>
              <a:gd name="connsiteX2567" fmla="*/ 1234133 w 6096000"/>
              <a:gd name="connsiteY2567" fmla="*/ 3680377 h 4715614"/>
              <a:gd name="connsiteX2568" fmla="*/ 1251965 w 6096000"/>
              <a:gd name="connsiteY2568" fmla="*/ 3686018 h 4715614"/>
              <a:gd name="connsiteX2569" fmla="*/ 1262156 w 6096000"/>
              <a:gd name="connsiteY2569" fmla="*/ 3702031 h 4715614"/>
              <a:gd name="connsiteX2570" fmla="*/ 1256332 w 6096000"/>
              <a:gd name="connsiteY2570" fmla="*/ 3720957 h 4715614"/>
              <a:gd name="connsiteX2571" fmla="*/ 1237408 w 6096000"/>
              <a:gd name="connsiteY2571" fmla="*/ 3729691 h 4715614"/>
              <a:gd name="connsiteX2572" fmla="*/ 1221394 w 6096000"/>
              <a:gd name="connsiteY2572" fmla="*/ 3723868 h 4715614"/>
              <a:gd name="connsiteX2573" fmla="*/ 1218483 w 6096000"/>
              <a:gd name="connsiteY2573" fmla="*/ 3688929 h 4715614"/>
              <a:gd name="connsiteX2574" fmla="*/ 1234133 w 6096000"/>
              <a:gd name="connsiteY2574" fmla="*/ 3680377 h 4715614"/>
              <a:gd name="connsiteX2575" fmla="*/ 5567471 w 6096000"/>
              <a:gd name="connsiteY2575" fmla="*/ 3679376 h 4715614"/>
              <a:gd name="connsiteX2576" fmla="*/ 5583590 w 6096000"/>
              <a:gd name="connsiteY2576" fmla="*/ 3709311 h 4715614"/>
              <a:gd name="connsiteX2577" fmla="*/ 5561609 w 6096000"/>
              <a:gd name="connsiteY2577" fmla="*/ 3726416 h 4715614"/>
              <a:gd name="connsiteX2578" fmla="*/ 5552818 w 6096000"/>
              <a:gd name="connsiteY2578" fmla="*/ 3724990 h 4715614"/>
              <a:gd name="connsiteX2579" fmla="*/ 5551352 w 6096000"/>
              <a:gd name="connsiteY2579" fmla="*/ 3724990 h 4715614"/>
              <a:gd name="connsiteX2580" fmla="*/ 5536698 w 6096000"/>
              <a:gd name="connsiteY2580" fmla="*/ 3695056 h 4715614"/>
              <a:gd name="connsiteX2581" fmla="*/ 5567471 w 6096000"/>
              <a:gd name="connsiteY2581" fmla="*/ 3679376 h 4715614"/>
              <a:gd name="connsiteX2582" fmla="*/ 2800368 w 6096000"/>
              <a:gd name="connsiteY2582" fmla="*/ 3677283 h 4715614"/>
              <a:gd name="connsiteX2583" fmla="*/ 2823502 w 6096000"/>
              <a:gd name="connsiteY2583" fmla="*/ 3694624 h 4715614"/>
              <a:gd name="connsiteX2584" fmla="*/ 2807596 w 6096000"/>
              <a:gd name="connsiteY2584" fmla="*/ 3724971 h 4715614"/>
              <a:gd name="connsiteX2585" fmla="*/ 2806151 w 6096000"/>
              <a:gd name="connsiteY2585" fmla="*/ 3724971 h 4715614"/>
              <a:gd name="connsiteX2586" fmla="*/ 2798921 w 6096000"/>
              <a:gd name="connsiteY2586" fmla="*/ 3726416 h 4715614"/>
              <a:gd name="connsiteX2587" fmla="*/ 2775786 w 6096000"/>
              <a:gd name="connsiteY2587" fmla="*/ 3709076 h 4715614"/>
              <a:gd name="connsiteX2588" fmla="*/ 2777232 w 6096000"/>
              <a:gd name="connsiteY2588" fmla="*/ 3691734 h 4715614"/>
              <a:gd name="connsiteX2589" fmla="*/ 2791691 w 6096000"/>
              <a:gd name="connsiteY2589" fmla="*/ 3678728 h 4715614"/>
              <a:gd name="connsiteX2590" fmla="*/ 2800368 w 6096000"/>
              <a:gd name="connsiteY2590" fmla="*/ 3677283 h 4715614"/>
              <a:gd name="connsiteX2591" fmla="*/ 4531633 w 6096000"/>
              <a:gd name="connsiteY2591" fmla="*/ 3670368 h 4715614"/>
              <a:gd name="connsiteX2592" fmla="*/ 4548333 w 6096000"/>
              <a:gd name="connsiteY2592" fmla="*/ 3677647 h 4715614"/>
              <a:gd name="connsiteX2593" fmla="*/ 4546896 w 6096000"/>
              <a:gd name="connsiteY2593" fmla="*/ 3712586 h 4715614"/>
              <a:gd name="connsiteX2594" fmla="*/ 4531094 w 6096000"/>
              <a:gd name="connsiteY2594" fmla="*/ 3719865 h 4715614"/>
              <a:gd name="connsiteX2595" fmla="*/ 4513854 w 6096000"/>
              <a:gd name="connsiteY2595" fmla="*/ 3711130 h 4715614"/>
              <a:gd name="connsiteX2596" fmla="*/ 4513854 w 6096000"/>
              <a:gd name="connsiteY2596" fmla="*/ 3676191 h 4715614"/>
              <a:gd name="connsiteX2597" fmla="*/ 4531633 w 6096000"/>
              <a:gd name="connsiteY2597" fmla="*/ 3670368 h 4715614"/>
              <a:gd name="connsiteX2598" fmla="*/ 3828368 w 6096000"/>
              <a:gd name="connsiteY2598" fmla="*/ 3670004 h 4715614"/>
              <a:gd name="connsiteX2599" fmla="*/ 3844940 w 6096000"/>
              <a:gd name="connsiteY2599" fmla="*/ 3676191 h 4715614"/>
              <a:gd name="connsiteX2600" fmla="*/ 3847791 w 6096000"/>
              <a:gd name="connsiteY2600" fmla="*/ 3711130 h 4715614"/>
              <a:gd name="connsiteX2601" fmla="*/ 3829260 w 6096000"/>
              <a:gd name="connsiteY2601" fmla="*/ 3719865 h 4715614"/>
              <a:gd name="connsiteX2602" fmla="*/ 3812155 w 6096000"/>
              <a:gd name="connsiteY2602" fmla="*/ 3712586 h 4715614"/>
              <a:gd name="connsiteX2603" fmla="*/ 3805028 w 6096000"/>
              <a:gd name="connsiteY2603" fmla="*/ 3696572 h 4715614"/>
              <a:gd name="connsiteX2604" fmla="*/ 3810729 w 6096000"/>
              <a:gd name="connsiteY2604" fmla="*/ 3679103 h 4715614"/>
              <a:gd name="connsiteX2605" fmla="*/ 3828368 w 6096000"/>
              <a:gd name="connsiteY2605" fmla="*/ 3670004 h 4715614"/>
              <a:gd name="connsiteX2606" fmla="*/ 5035384 w 6096000"/>
              <a:gd name="connsiteY2606" fmla="*/ 3666911 h 4715614"/>
              <a:gd name="connsiteX2607" fmla="*/ 5053162 w 6096000"/>
              <a:gd name="connsiteY2607" fmla="*/ 3671824 h 4715614"/>
              <a:gd name="connsiteX2608" fmla="*/ 5058908 w 6096000"/>
              <a:gd name="connsiteY2608" fmla="*/ 3705307 h 4715614"/>
              <a:gd name="connsiteX2609" fmla="*/ 5040232 w 6096000"/>
              <a:gd name="connsiteY2609" fmla="*/ 3715497 h 4715614"/>
              <a:gd name="connsiteX2610" fmla="*/ 5025866 w 6096000"/>
              <a:gd name="connsiteY2610" fmla="*/ 3711130 h 4715614"/>
              <a:gd name="connsiteX2611" fmla="*/ 5018682 w 6096000"/>
              <a:gd name="connsiteY2611" fmla="*/ 3676191 h 4715614"/>
              <a:gd name="connsiteX2612" fmla="*/ 5035384 w 6096000"/>
              <a:gd name="connsiteY2612" fmla="*/ 3666911 h 4715614"/>
              <a:gd name="connsiteX2613" fmla="*/ 3325085 w 6096000"/>
              <a:gd name="connsiteY2613" fmla="*/ 3666911 h 4715614"/>
              <a:gd name="connsiteX2614" fmla="*/ 3340077 w 6096000"/>
              <a:gd name="connsiteY2614" fmla="*/ 3676191 h 4715614"/>
              <a:gd name="connsiteX2615" fmla="*/ 3335793 w 6096000"/>
              <a:gd name="connsiteY2615" fmla="*/ 3709674 h 4715614"/>
              <a:gd name="connsiteX2616" fmla="*/ 3320087 w 6096000"/>
              <a:gd name="connsiteY2616" fmla="*/ 3715497 h 4715614"/>
              <a:gd name="connsiteX2617" fmla="*/ 3301526 w 6096000"/>
              <a:gd name="connsiteY2617" fmla="*/ 3705307 h 4715614"/>
              <a:gd name="connsiteX2618" fmla="*/ 3305810 w 6096000"/>
              <a:gd name="connsiteY2618" fmla="*/ 3671824 h 4715614"/>
              <a:gd name="connsiteX2619" fmla="*/ 3325085 w 6096000"/>
              <a:gd name="connsiteY2619" fmla="*/ 3666911 h 4715614"/>
              <a:gd name="connsiteX2620" fmla="*/ 1397946 w 6096000"/>
              <a:gd name="connsiteY2620" fmla="*/ 3662543 h 4715614"/>
              <a:gd name="connsiteX2621" fmla="*/ 1415839 w 6096000"/>
              <a:gd name="connsiteY2621" fmla="*/ 3667457 h 4715614"/>
              <a:gd name="connsiteX2622" fmla="*/ 1421623 w 6096000"/>
              <a:gd name="connsiteY2622" fmla="*/ 3700939 h 4715614"/>
              <a:gd name="connsiteX2623" fmla="*/ 1402826 w 6096000"/>
              <a:gd name="connsiteY2623" fmla="*/ 3711130 h 4715614"/>
              <a:gd name="connsiteX2624" fmla="*/ 1388366 w 6096000"/>
              <a:gd name="connsiteY2624" fmla="*/ 3706763 h 4715614"/>
              <a:gd name="connsiteX2625" fmla="*/ 1386920 w 6096000"/>
              <a:gd name="connsiteY2625" fmla="*/ 3705307 h 4715614"/>
              <a:gd name="connsiteX2626" fmla="*/ 1376799 w 6096000"/>
              <a:gd name="connsiteY2626" fmla="*/ 3690749 h 4715614"/>
              <a:gd name="connsiteX2627" fmla="*/ 1381136 w 6096000"/>
              <a:gd name="connsiteY2627" fmla="*/ 3671824 h 4715614"/>
              <a:gd name="connsiteX2628" fmla="*/ 1397946 w 6096000"/>
              <a:gd name="connsiteY2628" fmla="*/ 3662543 h 4715614"/>
              <a:gd name="connsiteX2629" fmla="*/ 1863165 w 6096000"/>
              <a:gd name="connsiteY2629" fmla="*/ 3653201 h 4715614"/>
              <a:gd name="connsiteX2630" fmla="*/ 1879069 w 6096000"/>
              <a:gd name="connsiteY2630" fmla="*/ 3684771 h 4715614"/>
              <a:gd name="connsiteX2631" fmla="*/ 1855935 w 6096000"/>
              <a:gd name="connsiteY2631" fmla="*/ 3699120 h 4715614"/>
              <a:gd name="connsiteX2632" fmla="*/ 1847258 w 6096000"/>
              <a:gd name="connsiteY2632" fmla="*/ 3697685 h 4715614"/>
              <a:gd name="connsiteX2633" fmla="*/ 1832799 w 6096000"/>
              <a:gd name="connsiteY2633" fmla="*/ 3684771 h 4715614"/>
              <a:gd name="connsiteX2634" fmla="*/ 1832799 w 6096000"/>
              <a:gd name="connsiteY2634" fmla="*/ 3666116 h 4715614"/>
              <a:gd name="connsiteX2635" fmla="*/ 1863165 w 6096000"/>
              <a:gd name="connsiteY2635" fmla="*/ 3653201 h 4715614"/>
              <a:gd name="connsiteX2636" fmla="*/ 4665935 w 6096000"/>
              <a:gd name="connsiteY2636" fmla="*/ 3646894 h 4715614"/>
              <a:gd name="connsiteX2637" fmla="*/ 4682563 w 6096000"/>
              <a:gd name="connsiteY2637" fmla="*/ 3654719 h 4715614"/>
              <a:gd name="connsiteX2638" fmla="*/ 4684010 w 6096000"/>
              <a:gd name="connsiteY2638" fmla="*/ 3689658 h 4715614"/>
              <a:gd name="connsiteX2639" fmla="*/ 4666658 w 6096000"/>
              <a:gd name="connsiteY2639" fmla="*/ 3696936 h 4715614"/>
              <a:gd name="connsiteX2640" fmla="*/ 4649307 w 6096000"/>
              <a:gd name="connsiteY2640" fmla="*/ 3689658 h 4715614"/>
              <a:gd name="connsiteX2641" fmla="*/ 4647860 w 6096000"/>
              <a:gd name="connsiteY2641" fmla="*/ 3688202 h 4715614"/>
              <a:gd name="connsiteX2642" fmla="*/ 4649307 w 6096000"/>
              <a:gd name="connsiteY2642" fmla="*/ 3653263 h 4715614"/>
              <a:gd name="connsiteX2643" fmla="*/ 4665935 w 6096000"/>
              <a:gd name="connsiteY2643" fmla="*/ 3646894 h 4715614"/>
              <a:gd name="connsiteX2644" fmla="*/ 3694027 w 6096000"/>
              <a:gd name="connsiteY2644" fmla="*/ 3646894 h 4715614"/>
              <a:gd name="connsiteX2645" fmla="*/ 3710836 w 6096000"/>
              <a:gd name="connsiteY2645" fmla="*/ 3653263 h 4715614"/>
              <a:gd name="connsiteX2646" fmla="*/ 3710836 w 6096000"/>
              <a:gd name="connsiteY2646" fmla="*/ 3688202 h 4715614"/>
              <a:gd name="connsiteX2647" fmla="*/ 3693484 w 6096000"/>
              <a:gd name="connsiteY2647" fmla="*/ 3696936 h 4715614"/>
              <a:gd name="connsiteX2648" fmla="*/ 3676133 w 6096000"/>
              <a:gd name="connsiteY2648" fmla="*/ 3689658 h 4715614"/>
              <a:gd name="connsiteX2649" fmla="*/ 3676133 w 6096000"/>
              <a:gd name="connsiteY2649" fmla="*/ 3654719 h 4715614"/>
              <a:gd name="connsiteX2650" fmla="*/ 3694027 w 6096000"/>
              <a:gd name="connsiteY2650" fmla="*/ 3646894 h 4715614"/>
              <a:gd name="connsiteX2651" fmla="*/ 1563895 w 6096000"/>
              <a:gd name="connsiteY2651" fmla="*/ 3638266 h 4715614"/>
              <a:gd name="connsiteX2652" fmla="*/ 1582151 w 6096000"/>
              <a:gd name="connsiteY2652" fmla="*/ 3640404 h 4715614"/>
              <a:gd name="connsiteX2653" fmla="*/ 1593718 w 6096000"/>
              <a:gd name="connsiteY2653" fmla="*/ 3656084 h 4715614"/>
              <a:gd name="connsiteX2654" fmla="*/ 1590826 w 6096000"/>
              <a:gd name="connsiteY2654" fmla="*/ 3674615 h 4715614"/>
              <a:gd name="connsiteX2655" fmla="*/ 1570583 w 6096000"/>
              <a:gd name="connsiteY2655" fmla="*/ 3686019 h 4715614"/>
              <a:gd name="connsiteX2656" fmla="*/ 1557570 w 6096000"/>
              <a:gd name="connsiteY2656" fmla="*/ 3681742 h 4715614"/>
              <a:gd name="connsiteX2657" fmla="*/ 1556124 w 6096000"/>
              <a:gd name="connsiteY2657" fmla="*/ 3681742 h 4715614"/>
              <a:gd name="connsiteX2658" fmla="*/ 1548894 w 6096000"/>
              <a:gd name="connsiteY2658" fmla="*/ 3648957 h 4715614"/>
              <a:gd name="connsiteX2659" fmla="*/ 1563895 w 6096000"/>
              <a:gd name="connsiteY2659" fmla="*/ 3638266 h 4715614"/>
              <a:gd name="connsiteX2660" fmla="*/ 5455993 w 6096000"/>
              <a:gd name="connsiteY2660" fmla="*/ 3636885 h 4715614"/>
              <a:gd name="connsiteX2661" fmla="*/ 5470452 w 6096000"/>
              <a:gd name="connsiteY2661" fmla="*/ 3651443 h 4715614"/>
              <a:gd name="connsiteX2662" fmla="*/ 5470452 w 6096000"/>
              <a:gd name="connsiteY2662" fmla="*/ 3670368 h 4715614"/>
              <a:gd name="connsiteX2663" fmla="*/ 5448763 w 6096000"/>
              <a:gd name="connsiteY2663" fmla="*/ 3684926 h 4715614"/>
              <a:gd name="connsiteX2664" fmla="*/ 5438641 w 6096000"/>
              <a:gd name="connsiteY2664" fmla="*/ 3682015 h 4715614"/>
              <a:gd name="connsiteX2665" fmla="*/ 5437196 w 6096000"/>
              <a:gd name="connsiteY2665" fmla="*/ 3682015 h 4715614"/>
              <a:gd name="connsiteX2666" fmla="*/ 5424182 w 6096000"/>
              <a:gd name="connsiteY2666" fmla="*/ 3649987 h 4715614"/>
              <a:gd name="connsiteX2667" fmla="*/ 5455993 w 6096000"/>
              <a:gd name="connsiteY2667" fmla="*/ 3636885 h 4715614"/>
              <a:gd name="connsiteX2668" fmla="*/ 2913170 w 6096000"/>
              <a:gd name="connsiteY2668" fmla="*/ 3635794 h 4715614"/>
              <a:gd name="connsiteX2669" fmla="*/ 2934587 w 6096000"/>
              <a:gd name="connsiteY2669" fmla="*/ 3650245 h 4715614"/>
              <a:gd name="connsiteX2670" fmla="*/ 2923166 w 6096000"/>
              <a:gd name="connsiteY2670" fmla="*/ 3682037 h 4715614"/>
              <a:gd name="connsiteX2671" fmla="*/ 2921737 w 6096000"/>
              <a:gd name="connsiteY2671" fmla="*/ 3682037 h 4715614"/>
              <a:gd name="connsiteX2672" fmla="*/ 2911743 w 6096000"/>
              <a:gd name="connsiteY2672" fmla="*/ 3684927 h 4715614"/>
              <a:gd name="connsiteX2673" fmla="*/ 2890326 w 6096000"/>
              <a:gd name="connsiteY2673" fmla="*/ 3670476 h 4715614"/>
              <a:gd name="connsiteX2674" fmla="*/ 2903176 w 6096000"/>
              <a:gd name="connsiteY2674" fmla="*/ 3638684 h 4715614"/>
              <a:gd name="connsiteX2675" fmla="*/ 2913170 w 6096000"/>
              <a:gd name="connsiteY2675" fmla="*/ 3635794 h 4715614"/>
              <a:gd name="connsiteX2676" fmla="*/ 4182789 w 6096000"/>
              <a:gd name="connsiteY2676" fmla="*/ 3630699 h 4715614"/>
              <a:gd name="connsiteX2677" fmla="*/ 4199360 w 6096000"/>
              <a:gd name="connsiteY2677" fmla="*/ 3638342 h 4715614"/>
              <a:gd name="connsiteX2678" fmla="*/ 4207912 w 6096000"/>
              <a:gd name="connsiteY2678" fmla="*/ 3655811 h 4715614"/>
              <a:gd name="connsiteX2679" fmla="*/ 4200786 w 6096000"/>
              <a:gd name="connsiteY2679" fmla="*/ 3673281 h 4715614"/>
              <a:gd name="connsiteX2680" fmla="*/ 4183680 w 6096000"/>
              <a:gd name="connsiteY2680" fmla="*/ 3680559 h 4715614"/>
              <a:gd name="connsiteX2681" fmla="*/ 4166574 w 6096000"/>
              <a:gd name="connsiteY2681" fmla="*/ 3673281 h 4715614"/>
              <a:gd name="connsiteX2682" fmla="*/ 4165149 w 6096000"/>
              <a:gd name="connsiteY2682" fmla="*/ 3638342 h 4715614"/>
              <a:gd name="connsiteX2683" fmla="*/ 4182789 w 6096000"/>
              <a:gd name="connsiteY2683" fmla="*/ 3630699 h 4715614"/>
              <a:gd name="connsiteX2684" fmla="*/ 5181825 w 6096000"/>
              <a:gd name="connsiteY2684" fmla="*/ 3629709 h 4715614"/>
              <a:gd name="connsiteX2685" fmla="*/ 5199658 w 6096000"/>
              <a:gd name="connsiteY2685" fmla="*/ 3633094 h 4715614"/>
              <a:gd name="connsiteX2686" fmla="*/ 5208392 w 6096000"/>
              <a:gd name="connsiteY2686" fmla="*/ 3665880 h 4715614"/>
              <a:gd name="connsiteX2687" fmla="*/ 5188012 w 6096000"/>
              <a:gd name="connsiteY2687" fmla="*/ 3677283 h 4715614"/>
              <a:gd name="connsiteX2688" fmla="*/ 5174910 w 6096000"/>
              <a:gd name="connsiteY2688" fmla="*/ 3673007 h 4715614"/>
              <a:gd name="connsiteX2689" fmla="*/ 5166174 w 6096000"/>
              <a:gd name="connsiteY2689" fmla="*/ 3640222 h 4715614"/>
              <a:gd name="connsiteX2690" fmla="*/ 5181825 w 6096000"/>
              <a:gd name="connsiteY2690" fmla="*/ 3629709 h 4715614"/>
              <a:gd name="connsiteX2691" fmla="*/ 3179226 w 6096000"/>
              <a:gd name="connsiteY2691" fmla="*/ 3628484 h 4715614"/>
              <a:gd name="connsiteX2692" fmla="*/ 3193966 w 6096000"/>
              <a:gd name="connsiteY2692" fmla="*/ 3639689 h 4715614"/>
              <a:gd name="connsiteX2693" fmla="*/ 3186688 w 6096000"/>
              <a:gd name="connsiteY2693" fmla="*/ 3672946 h 4715614"/>
              <a:gd name="connsiteX2694" fmla="*/ 3172130 w 6096000"/>
              <a:gd name="connsiteY2694" fmla="*/ 3677284 h 4715614"/>
              <a:gd name="connsiteX2695" fmla="*/ 3151750 w 6096000"/>
              <a:gd name="connsiteY2695" fmla="*/ 3665717 h 4715614"/>
              <a:gd name="connsiteX2696" fmla="*/ 3159028 w 6096000"/>
              <a:gd name="connsiteY2696" fmla="*/ 3632460 h 4715614"/>
              <a:gd name="connsiteX2697" fmla="*/ 3179226 w 6096000"/>
              <a:gd name="connsiteY2697" fmla="*/ 3628484 h 4715614"/>
              <a:gd name="connsiteX2698" fmla="*/ 3557546 w 6096000"/>
              <a:gd name="connsiteY2698" fmla="*/ 3621418 h 4715614"/>
              <a:gd name="connsiteX2699" fmla="*/ 3574652 w 6096000"/>
              <a:gd name="connsiteY2699" fmla="*/ 3628515 h 4715614"/>
              <a:gd name="connsiteX2700" fmla="*/ 3573195 w 6096000"/>
              <a:gd name="connsiteY2700" fmla="*/ 3663454 h 4715614"/>
              <a:gd name="connsiteX2701" fmla="*/ 3571740 w 6096000"/>
              <a:gd name="connsiteY2701" fmla="*/ 3663454 h 4715614"/>
              <a:gd name="connsiteX2702" fmla="*/ 3555726 w 6096000"/>
              <a:gd name="connsiteY2702" fmla="*/ 3670732 h 4715614"/>
              <a:gd name="connsiteX2703" fmla="*/ 3538257 w 6096000"/>
              <a:gd name="connsiteY2703" fmla="*/ 3661998 h 4715614"/>
              <a:gd name="connsiteX2704" fmla="*/ 3530979 w 6096000"/>
              <a:gd name="connsiteY2704" fmla="*/ 3645985 h 4715614"/>
              <a:gd name="connsiteX2705" fmla="*/ 3538257 w 6096000"/>
              <a:gd name="connsiteY2705" fmla="*/ 3628515 h 4715614"/>
              <a:gd name="connsiteX2706" fmla="*/ 3557546 w 6096000"/>
              <a:gd name="connsiteY2706" fmla="*/ 3621418 h 4715614"/>
              <a:gd name="connsiteX2707" fmla="*/ 4802241 w 6096000"/>
              <a:gd name="connsiteY2707" fmla="*/ 3621236 h 4715614"/>
              <a:gd name="connsiteX2708" fmla="*/ 4820134 w 6096000"/>
              <a:gd name="connsiteY2708" fmla="*/ 3627059 h 4715614"/>
              <a:gd name="connsiteX2709" fmla="*/ 4821581 w 6096000"/>
              <a:gd name="connsiteY2709" fmla="*/ 3661998 h 4715614"/>
              <a:gd name="connsiteX2710" fmla="*/ 4804229 w 6096000"/>
              <a:gd name="connsiteY2710" fmla="*/ 3670732 h 4715614"/>
              <a:gd name="connsiteX2711" fmla="*/ 4788324 w 6096000"/>
              <a:gd name="connsiteY2711" fmla="*/ 3663454 h 4715614"/>
              <a:gd name="connsiteX2712" fmla="*/ 4786878 w 6096000"/>
              <a:gd name="connsiteY2712" fmla="*/ 3663454 h 4715614"/>
              <a:gd name="connsiteX2713" fmla="*/ 4785432 w 6096000"/>
              <a:gd name="connsiteY2713" fmla="*/ 3628515 h 4715614"/>
              <a:gd name="connsiteX2714" fmla="*/ 4802241 w 6096000"/>
              <a:gd name="connsiteY2714" fmla="*/ 3621236 h 4715614"/>
              <a:gd name="connsiteX2715" fmla="*/ 695265 w 6096000"/>
              <a:gd name="connsiteY2715" fmla="*/ 3610110 h 4715614"/>
              <a:gd name="connsiteX2716" fmla="*/ 710613 w 6096000"/>
              <a:gd name="connsiteY2716" fmla="*/ 3619327 h 4715614"/>
              <a:gd name="connsiteX2717" fmla="*/ 707758 w 6096000"/>
              <a:gd name="connsiteY2717" fmla="*/ 3654031 h 4715614"/>
              <a:gd name="connsiteX2718" fmla="*/ 693480 w 6096000"/>
              <a:gd name="connsiteY2718" fmla="*/ 3659814 h 4715614"/>
              <a:gd name="connsiteX2719" fmla="*/ 673491 w 6096000"/>
              <a:gd name="connsiteY2719" fmla="*/ 3649692 h 4715614"/>
              <a:gd name="connsiteX2720" fmla="*/ 673491 w 6096000"/>
              <a:gd name="connsiteY2720" fmla="*/ 3648247 h 4715614"/>
              <a:gd name="connsiteX2721" fmla="*/ 677775 w 6096000"/>
              <a:gd name="connsiteY2721" fmla="*/ 3614990 h 4715614"/>
              <a:gd name="connsiteX2722" fmla="*/ 695265 w 6096000"/>
              <a:gd name="connsiteY2722" fmla="*/ 3610110 h 4715614"/>
              <a:gd name="connsiteX2723" fmla="*/ 842892 w 6096000"/>
              <a:gd name="connsiteY2723" fmla="*/ 3609408 h 4715614"/>
              <a:gd name="connsiteX2724" fmla="*/ 858542 w 6096000"/>
              <a:gd name="connsiteY2724" fmla="*/ 3617960 h 4715614"/>
              <a:gd name="connsiteX2725" fmla="*/ 865821 w 6096000"/>
              <a:gd name="connsiteY2725" fmla="*/ 3636885 h 4715614"/>
              <a:gd name="connsiteX2726" fmla="*/ 857086 w 6096000"/>
              <a:gd name="connsiteY2726" fmla="*/ 3652899 h 4715614"/>
              <a:gd name="connsiteX2727" fmla="*/ 841073 w 6096000"/>
              <a:gd name="connsiteY2727" fmla="*/ 3658722 h 4715614"/>
              <a:gd name="connsiteX2728" fmla="*/ 822148 w 6096000"/>
              <a:gd name="connsiteY2728" fmla="*/ 3649987 h 4715614"/>
              <a:gd name="connsiteX2729" fmla="*/ 825059 w 6096000"/>
              <a:gd name="connsiteY2729" fmla="*/ 3615049 h 4715614"/>
              <a:gd name="connsiteX2730" fmla="*/ 842892 w 6096000"/>
              <a:gd name="connsiteY2730" fmla="*/ 3609408 h 4715614"/>
              <a:gd name="connsiteX2731" fmla="*/ 408563 w 6096000"/>
              <a:gd name="connsiteY2731" fmla="*/ 3609044 h 4715614"/>
              <a:gd name="connsiteX2732" fmla="*/ 423225 w 6096000"/>
              <a:gd name="connsiteY2732" fmla="*/ 3619781 h 4715614"/>
              <a:gd name="connsiteX2733" fmla="*/ 427623 w 6096000"/>
              <a:gd name="connsiteY2733" fmla="*/ 3638705 h 4715614"/>
              <a:gd name="connsiteX2734" fmla="*/ 417361 w 6096000"/>
              <a:gd name="connsiteY2734" fmla="*/ 3653263 h 4715614"/>
              <a:gd name="connsiteX2735" fmla="*/ 404164 w 6096000"/>
              <a:gd name="connsiteY2735" fmla="*/ 3657631 h 4715614"/>
              <a:gd name="connsiteX2736" fmla="*/ 383638 w 6096000"/>
              <a:gd name="connsiteY2736" fmla="*/ 3647440 h 4715614"/>
              <a:gd name="connsiteX2737" fmla="*/ 382172 w 6096000"/>
              <a:gd name="connsiteY2737" fmla="*/ 3645985 h 4715614"/>
              <a:gd name="connsiteX2738" fmla="*/ 379240 w 6096000"/>
              <a:gd name="connsiteY2738" fmla="*/ 3627059 h 4715614"/>
              <a:gd name="connsiteX2739" fmla="*/ 389503 w 6096000"/>
              <a:gd name="connsiteY2739" fmla="*/ 3612501 h 4715614"/>
              <a:gd name="connsiteX2740" fmla="*/ 408563 w 6096000"/>
              <a:gd name="connsiteY2740" fmla="*/ 3609044 h 4715614"/>
              <a:gd name="connsiteX2741" fmla="*/ 551399 w 6096000"/>
              <a:gd name="connsiteY2741" fmla="*/ 3608862 h 4715614"/>
              <a:gd name="connsiteX2742" fmla="*/ 566603 w 6096000"/>
              <a:gd name="connsiteY2742" fmla="*/ 3618325 h 4715614"/>
              <a:gd name="connsiteX2743" fmla="*/ 562207 w 6096000"/>
              <a:gd name="connsiteY2743" fmla="*/ 3653263 h 4715614"/>
              <a:gd name="connsiteX2744" fmla="*/ 547553 w 6096000"/>
              <a:gd name="connsiteY2744" fmla="*/ 3657631 h 4715614"/>
              <a:gd name="connsiteX2745" fmla="*/ 528504 w 6096000"/>
              <a:gd name="connsiteY2745" fmla="*/ 3647440 h 4715614"/>
              <a:gd name="connsiteX2746" fmla="*/ 527038 w 6096000"/>
              <a:gd name="connsiteY2746" fmla="*/ 3647440 h 4715614"/>
              <a:gd name="connsiteX2747" fmla="*/ 532899 w 6096000"/>
              <a:gd name="connsiteY2747" fmla="*/ 3612501 h 4715614"/>
              <a:gd name="connsiteX2748" fmla="*/ 551399 w 6096000"/>
              <a:gd name="connsiteY2748" fmla="*/ 3608862 h 4715614"/>
              <a:gd name="connsiteX2749" fmla="*/ 4307432 w 6096000"/>
              <a:gd name="connsiteY2749" fmla="*/ 3607375 h 4715614"/>
              <a:gd name="connsiteX2750" fmla="*/ 4324114 w 6096000"/>
              <a:gd name="connsiteY2750" fmla="*/ 3613833 h 4715614"/>
              <a:gd name="connsiteX2751" fmla="*/ 4331289 w 6096000"/>
              <a:gd name="connsiteY2751" fmla="*/ 3631052 h 4715614"/>
              <a:gd name="connsiteX2752" fmla="*/ 4324114 w 6096000"/>
              <a:gd name="connsiteY2752" fmla="*/ 3648272 h 4715614"/>
              <a:gd name="connsiteX2753" fmla="*/ 4308330 w 6096000"/>
              <a:gd name="connsiteY2753" fmla="*/ 3655447 h 4715614"/>
              <a:gd name="connsiteX2754" fmla="*/ 4291110 w 6096000"/>
              <a:gd name="connsiteY2754" fmla="*/ 3648272 h 4715614"/>
              <a:gd name="connsiteX2755" fmla="*/ 4289674 w 6096000"/>
              <a:gd name="connsiteY2755" fmla="*/ 3613833 h 4715614"/>
              <a:gd name="connsiteX2756" fmla="*/ 4307432 w 6096000"/>
              <a:gd name="connsiteY2756" fmla="*/ 3607375 h 4715614"/>
              <a:gd name="connsiteX2757" fmla="*/ 4053602 w 6096000"/>
              <a:gd name="connsiteY2757" fmla="*/ 3607338 h 4715614"/>
              <a:gd name="connsiteX2758" fmla="*/ 4069979 w 6096000"/>
              <a:gd name="connsiteY2758" fmla="*/ 3614109 h 4715614"/>
              <a:gd name="connsiteX2759" fmla="*/ 4071434 w 6096000"/>
              <a:gd name="connsiteY2759" fmla="*/ 3648320 h 4715614"/>
              <a:gd name="connsiteX2760" fmla="*/ 4052510 w 6096000"/>
              <a:gd name="connsiteY2760" fmla="*/ 3655447 h 4715614"/>
              <a:gd name="connsiteX2761" fmla="*/ 4035041 w 6096000"/>
              <a:gd name="connsiteY2761" fmla="*/ 3648320 h 4715614"/>
              <a:gd name="connsiteX2762" fmla="*/ 4027762 w 6096000"/>
              <a:gd name="connsiteY2762" fmla="*/ 3631214 h 4715614"/>
              <a:gd name="connsiteX2763" fmla="*/ 4035041 w 6096000"/>
              <a:gd name="connsiteY2763" fmla="*/ 3615534 h 4715614"/>
              <a:gd name="connsiteX2764" fmla="*/ 4053602 w 6096000"/>
              <a:gd name="connsiteY2764" fmla="*/ 3607338 h 4715614"/>
              <a:gd name="connsiteX2765" fmla="*/ 992100 w 6096000"/>
              <a:gd name="connsiteY2765" fmla="*/ 3606981 h 4715614"/>
              <a:gd name="connsiteX2766" fmla="*/ 1008621 w 6096000"/>
              <a:gd name="connsiteY2766" fmla="*/ 3614109 h 4715614"/>
              <a:gd name="connsiteX2767" fmla="*/ 1008621 w 6096000"/>
              <a:gd name="connsiteY2767" fmla="*/ 3648320 h 4715614"/>
              <a:gd name="connsiteX2768" fmla="*/ 992818 w 6096000"/>
              <a:gd name="connsiteY2768" fmla="*/ 3655447 h 4715614"/>
              <a:gd name="connsiteX2769" fmla="*/ 974142 w 6096000"/>
              <a:gd name="connsiteY2769" fmla="*/ 3646894 h 4715614"/>
              <a:gd name="connsiteX2770" fmla="*/ 975579 w 6096000"/>
              <a:gd name="connsiteY2770" fmla="*/ 3612684 h 4715614"/>
              <a:gd name="connsiteX2771" fmla="*/ 992100 w 6096000"/>
              <a:gd name="connsiteY2771" fmla="*/ 3606981 h 4715614"/>
              <a:gd name="connsiteX2772" fmla="*/ 1736059 w 6096000"/>
              <a:gd name="connsiteY2772" fmla="*/ 3604040 h 4715614"/>
              <a:gd name="connsiteX2773" fmla="*/ 1755398 w 6096000"/>
              <a:gd name="connsiteY2773" fmla="*/ 3605465 h 4715614"/>
              <a:gd name="connsiteX2774" fmla="*/ 1768411 w 6096000"/>
              <a:gd name="connsiteY2774" fmla="*/ 3619720 h 4715614"/>
              <a:gd name="connsiteX2775" fmla="*/ 1766965 w 6096000"/>
              <a:gd name="connsiteY2775" fmla="*/ 3636826 h 4715614"/>
              <a:gd name="connsiteX2776" fmla="*/ 1745276 w 6096000"/>
              <a:gd name="connsiteY2776" fmla="*/ 3651080 h 4715614"/>
              <a:gd name="connsiteX2777" fmla="*/ 1735155 w 6096000"/>
              <a:gd name="connsiteY2777" fmla="*/ 3648229 h 4715614"/>
              <a:gd name="connsiteX2778" fmla="*/ 1733709 w 6096000"/>
              <a:gd name="connsiteY2778" fmla="*/ 3648229 h 4715614"/>
              <a:gd name="connsiteX2779" fmla="*/ 1722142 w 6096000"/>
              <a:gd name="connsiteY2779" fmla="*/ 3615444 h 4715614"/>
              <a:gd name="connsiteX2780" fmla="*/ 1736059 w 6096000"/>
              <a:gd name="connsiteY2780" fmla="*/ 3604040 h 4715614"/>
              <a:gd name="connsiteX2781" fmla="*/ 1146615 w 6096000"/>
              <a:gd name="connsiteY2781" fmla="*/ 3598854 h 4715614"/>
              <a:gd name="connsiteX2782" fmla="*/ 1163956 w 6096000"/>
              <a:gd name="connsiteY2782" fmla="*/ 3605223 h 4715614"/>
              <a:gd name="connsiteX2783" fmla="*/ 1172627 w 6096000"/>
              <a:gd name="connsiteY2783" fmla="*/ 3624148 h 4715614"/>
              <a:gd name="connsiteX2784" fmla="*/ 1165401 w 6096000"/>
              <a:gd name="connsiteY2784" fmla="*/ 3641617 h 4715614"/>
              <a:gd name="connsiteX2785" fmla="*/ 1148060 w 6096000"/>
              <a:gd name="connsiteY2785" fmla="*/ 3648896 h 4715614"/>
              <a:gd name="connsiteX2786" fmla="*/ 1132164 w 6096000"/>
              <a:gd name="connsiteY2786" fmla="*/ 3641617 h 4715614"/>
              <a:gd name="connsiteX2787" fmla="*/ 1130719 w 6096000"/>
              <a:gd name="connsiteY2787" fmla="*/ 3640161 h 4715614"/>
              <a:gd name="connsiteX2788" fmla="*/ 1123494 w 6096000"/>
              <a:gd name="connsiteY2788" fmla="*/ 3624148 h 4715614"/>
              <a:gd name="connsiteX2789" fmla="*/ 1129274 w 6096000"/>
              <a:gd name="connsiteY2789" fmla="*/ 3606679 h 4715614"/>
              <a:gd name="connsiteX2790" fmla="*/ 1146615 w 6096000"/>
              <a:gd name="connsiteY2790" fmla="*/ 3598854 h 4715614"/>
              <a:gd name="connsiteX2791" fmla="*/ 4941676 w 6096000"/>
              <a:gd name="connsiteY2791" fmla="*/ 3591938 h 4715614"/>
              <a:gd name="connsiteX2792" fmla="*/ 4959344 w 6096000"/>
              <a:gd name="connsiteY2792" fmla="*/ 3597580 h 4715614"/>
              <a:gd name="connsiteX2793" fmla="*/ 4963628 w 6096000"/>
              <a:gd name="connsiteY2793" fmla="*/ 3632518 h 4715614"/>
              <a:gd name="connsiteX2794" fmla="*/ 4945066 w 6096000"/>
              <a:gd name="connsiteY2794" fmla="*/ 3641253 h 4715614"/>
              <a:gd name="connsiteX2795" fmla="*/ 4929361 w 6096000"/>
              <a:gd name="connsiteY2795" fmla="*/ 3635429 h 4715614"/>
              <a:gd name="connsiteX2796" fmla="*/ 4927933 w 6096000"/>
              <a:gd name="connsiteY2796" fmla="*/ 3633974 h 4715614"/>
              <a:gd name="connsiteX2797" fmla="*/ 4925078 w 6096000"/>
              <a:gd name="connsiteY2797" fmla="*/ 3600491 h 4715614"/>
              <a:gd name="connsiteX2798" fmla="*/ 4941676 w 6096000"/>
              <a:gd name="connsiteY2798" fmla="*/ 3591938 h 4715614"/>
              <a:gd name="connsiteX2799" fmla="*/ 3418836 w 6096000"/>
              <a:gd name="connsiteY2799" fmla="*/ 3591730 h 4715614"/>
              <a:gd name="connsiteX2800" fmla="*/ 3433921 w 6096000"/>
              <a:gd name="connsiteY2800" fmla="*/ 3600767 h 4715614"/>
              <a:gd name="connsiteX2801" fmla="*/ 3431047 w 6096000"/>
              <a:gd name="connsiteY2801" fmla="*/ 3634024 h 4715614"/>
              <a:gd name="connsiteX2802" fmla="*/ 3431047 w 6096000"/>
              <a:gd name="connsiteY2802" fmla="*/ 3635470 h 4715614"/>
              <a:gd name="connsiteX2803" fmla="*/ 3415245 w 6096000"/>
              <a:gd name="connsiteY2803" fmla="*/ 3641253 h 4715614"/>
              <a:gd name="connsiteX2804" fmla="*/ 3396569 w 6096000"/>
              <a:gd name="connsiteY2804" fmla="*/ 3632578 h 4715614"/>
              <a:gd name="connsiteX2805" fmla="*/ 3399442 w 6096000"/>
              <a:gd name="connsiteY2805" fmla="*/ 3597875 h 4715614"/>
              <a:gd name="connsiteX2806" fmla="*/ 3418836 w 6096000"/>
              <a:gd name="connsiteY2806" fmla="*/ 3591730 h 4715614"/>
              <a:gd name="connsiteX2807" fmla="*/ 1303688 w 6096000"/>
              <a:gd name="connsiteY2807" fmla="*/ 3587571 h 4715614"/>
              <a:gd name="connsiteX2808" fmla="*/ 1321288 w 6096000"/>
              <a:gd name="connsiteY2808" fmla="*/ 3593212 h 4715614"/>
              <a:gd name="connsiteX2809" fmla="*/ 1325597 w 6096000"/>
              <a:gd name="connsiteY2809" fmla="*/ 3628151 h 4715614"/>
              <a:gd name="connsiteX2810" fmla="*/ 1306921 w 6096000"/>
              <a:gd name="connsiteY2810" fmla="*/ 3636885 h 4715614"/>
              <a:gd name="connsiteX2811" fmla="*/ 1291118 w 6096000"/>
              <a:gd name="connsiteY2811" fmla="*/ 3631062 h 4715614"/>
              <a:gd name="connsiteX2812" fmla="*/ 1289681 w 6096000"/>
              <a:gd name="connsiteY2812" fmla="*/ 3629607 h 4715614"/>
              <a:gd name="connsiteX2813" fmla="*/ 1288245 w 6096000"/>
              <a:gd name="connsiteY2813" fmla="*/ 3596124 h 4715614"/>
              <a:gd name="connsiteX2814" fmla="*/ 1303688 w 6096000"/>
              <a:gd name="connsiteY2814" fmla="*/ 3587571 h 4715614"/>
              <a:gd name="connsiteX2815" fmla="*/ 5331342 w 6096000"/>
              <a:gd name="connsiteY2815" fmla="*/ 3584478 h 4715614"/>
              <a:gd name="connsiteX2816" fmla="*/ 5348760 w 6096000"/>
              <a:gd name="connsiteY2816" fmla="*/ 3585934 h 4715614"/>
              <a:gd name="connsiteX2817" fmla="*/ 5360253 w 6096000"/>
              <a:gd name="connsiteY2817" fmla="*/ 3619416 h 4715614"/>
              <a:gd name="connsiteX2818" fmla="*/ 5338704 w 6096000"/>
              <a:gd name="connsiteY2818" fmla="*/ 3632518 h 4715614"/>
              <a:gd name="connsiteX2819" fmla="*/ 5328648 w 6096000"/>
              <a:gd name="connsiteY2819" fmla="*/ 3629607 h 4715614"/>
              <a:gd name="connsiteX2820" fmla="*/ 5315718 w 6096000"/>
              <a:gd name="connsiteY2820" fmla="*/ 3615049 h 4715614"/>
              <a:gd name="connsiteX2821" fmla="*/ 5317154 w 6096000"/>
              <a:gd name="connsiteY2821" fmla="*/ 3596124 h 4715614"/>
              <a:gd name="connsiteX2822" fmla="*/ 5331342 w 6096000"/>
              <a:gd name="connsiteY2822" fmla="*/ 3584478 h 4715614"/>
              <a:gd name="connsiteX2823" fmla="*/ 3021624 w 6096000"/>
              <a:gd name="connsiteY2823" fmla="*/ 3583386 h 4715614"/>
              <a:gd name="connsiteX2824" fmla="*/ 3043314 w 6096000"/>
              <a:gd name="connsiteY2824" fmla="*/ 3596392 h 4715614"/>
              <a:gd name="connsiteX2825" fmla="*/ 3044760 w 6096000"/>
              <a:gd name="connsiteY2825" fmla="*/ 3615178 h 4715614"/>
              <a:gd name="connsiteX2826" fmla="*/ 3033192 w 6096000"/>
              <a:gd name="connsiteY2826" fmla="*/ 3629629 h 4715614"/>
              <a:gd name="connsiteX2827" fmla="*/ 3020178 w 6096000"/>
              <a:gd name="connsiteY2827" fmla="*/ 3632519 h 4715614"/>
              <a:gd name="connsiteX2828" fmla="*/ 2999936 w 6096000"/>
              <a:gd name="connsiteY2828" fmla="*/ 3619513 h 4715614"/>
              <a:gd name="connsiteX2829" fmla="*/ 3008611 w 6096000"/>
              <a:gd name="connsiteY2829" fmla="*/ 3587721 h 4715614"/>
              <a:gd name="connsiteX2830" fmla="*/ 3021624 w 6096000"/>
              <a:gd name="connsiteY2830" fmla="*/ 3583386 h 4715614"/>
              <a:gd name="connsiteX2831" fmla="*/ 4443926 w 6096000"/>
              <a:gd name="connsiteY2831" fmla="*/ 3582310 h 4715614"/>
              <a:gd name="connsiteX2832" fmla="*/ 4461685 w 6096000"/>
              <a:gd name="connsiteY2832" fmla="*/ 3588907 h 4715614"/>
              <a:gd name="connsiteX2833" fmla="*/ 4468860 w 6096000"/>
              <a:gd name="connsiteY2833" fmla="*/ 3606501 h 4715614"/>
              <a:gd name="connsiteX2834" fmla="*/ 4461685 w 6096000"/>
              <a:gd name="connsiteY2834" fmla="*/ 3624096 h 4715614"/>
              <a:gd name="connsiteX2835" fmla="*/ 4445900 w 6096000"/>
              <a:gd name="connsiteY2835" fmla="*/ 3631427 h 4715614"/>
              <a:gd name="connsiteX2836" fmla="*/ 4428680 w 6096000"/>
              <a:gd name="connsiteY2836" fmla="*/ 3624096 h 4715614"/>
              <a:gd name="connsiteX2837" fmla="*/ 4427245 w 6096000"/>
              <a:gd name="connsiteY2837" fmla="*/ 3624096 h 4715614"/>
              <a:gd name="connsiteX2838" fmla="*/ 4427245 w 6096000"/>
              <a:gd name="connsiteY2838" fmla="*/ 3588907 h 4715614"/>
              <a:gd name="connsiteX2839" fmla="*/ 4443926 w 6096000"/>
              <a:gd name="connsiteY2839" fmla="*/ 3582310 h 4715614"/>
              <a:gd name="connsiteX2840" fmla="*/ 3916024 w 6096000"/>
              <a:gd name="connsiteY2840" fmla="*/ 3582295 h 4715614"/>
              <a:gd name="connsiteX2841" fmla="*/ 3933801 w 6096000"/>
              <a:gd name="connsiteY2841" fmla="*/ 3589209 h 4715614"/>
              <a:gd name="connsiteX2842" fmla="*/ 3933801 w 6096000"/>
              <a:gd name="connsiteY2842" fmla="*/ 3624148 h 4715614"/>
              <a:gd name="connsiteX2843" fmla="*/ 3932336 w 6096000"/>
              <a:gd name="connsiteY2843" fmla="*/ 3624148 h 4715614"/>
              <a:gd name="connsiteX2844" fmla="*/ 3914741 w 6096000"/>
              <a:gd name="connsiteY2844" fmla="*/ 3631427 h 4715614"/>
              <a:gd name="connsiteX2845" fmla="*/ 3897146 w 6096000"/>
              <a:gd name="connsiteY2845" fmla="*/ 3624148 h 4715614"/>
              <a:gd name="connsiteX2846" fmla="*/ 3891282 w 6096000"/>
              <a:gd name="connsiteY2846" fmla="*/ 3606679 h 4715614"/>
              <a:gd name="connsiteX2847" fmla="*/ 3897146 w 6096000"/>
              <a:gd name="connsiteY2847" fmla="*/ 3590665 h 4715614"/>
              <a:gd name="connsiteX2848" fmla="*/ 3916024 w 6096000"/>
              <a:gd name="connsiteY2848" fmla="*/ 3582295 h 4715614"/>
              <a:gd name="connsiteX2849" fmla="*/ 1465658 w 6096000"/>
              <a:gd name="connsiteY2849" fmla="*/ 3569738 h 4715614"/>
              <a:gd name="connsiteX2850" fmla="*/ 1483235 w 6096000"/>
              <a:gd name="connsiteY2850" fmla="*/ 3574651 h 4715614"/>
              <a:gd name="connsiteX2851" fmla="*/ 1493281 w 6096000"/>
              <a:gd name="connsiteY2851" fmla="*/ 3590665 h 4715614"/>
              <a:gd name="connsiteX2852" fmla="*/ 1488976 w 6096000"/>
              <a:gd name="connsiteY2852" fmla="*/ 3609590 h 4715614"/>
              <a:gd name="connsiteX2853" fmla="*/ 1470320 w 6096000"/>
              <a:gd name="connsiteY2853" fmla="*/ 3618325 h 4715614"/>
              <a:gd name="connsiteX2854" fmla="*/ 1455971 w 6096000"/>
              <a:gd name="connsiteY2854" fmla="*/ 3613957 h 4715614"/>
              <a:gd name="connsiteX2855" fmla="*/ 1454536 w 6096000"/>
              <a:gd name="connsiteY2855" fmla="*/ 3613957 h 4715614"/>
              <a:gd name="connsiteX2856" fmla="*/ 1445926 w 6096000"/>
              <a:gd name="connsiteY2856" fmla="*/ 3597944 h 4715614"/>
              <a:gd name="connsiteX2857" fmla="*/ 1450232 w 6096000"/>
              <a:gd name="connsiteY2857" fmla="*/ 3579019 h 4715614"/>
              <a:gd name="connsiteX2858" fmla="*/ 1465658 w 6096000"/>
              <a:gd name="connsiteY2858" fmla="*/ 3569738 h 4715614"/>
              <a:gd name="connsiteX2859" fmla="*/ 5083438 w 6096000"/>
              <a:gd name="connsiteY2859" fmla="*/ 3560093 h 4715614"/>
              <a:gd name="connsiteX2860" fmla="*/ 5102294 w 6096000"/>
              <a:gd name="connsiteY2860" fmla="*/ 3564461 h 4715614"/>
              <a:gd name="connsiteX2861" fmla="*/ 5108040 w 6096000"/>
              <a:gd name="connsiteY2861" fmla="*/ 3599399 h 4715614"/>
              <a:gd name="connsiteX2862" fmla="*/ 5087928 w 6096000"/>
              <a:gd name="connsiteY2862" fmla="*/ 3609590 h 4715614"/>
              <a:gd name="connsiteX2863" fmla="*/ 5073560 w 6096000"/>
              <a:gd name="connsiteY2863" fmla="*/ 3603767 h 4715614"/>
              <a:gd name="connsiteX2864" fmla="*/ 5072124 w 6096000"/>
              <a:gd name="connsiteY2864" fmla="*/ 3603767 h 4715614"/>
              <a:gd name="connsiteX2865" fmla="*/ 5067814 w 6096000"/>
              <a:gd name="connsiteY2865" fmla="*/ 3568828 h 4715614"/>
              <a:gd name="connsiteX2866" fmla="*/ 5083438 w 6096000"/>
              <a:gd name="connsiteY2866" fmla="*/ 3560093 h 4715614"/>
              <a:gd name="connsiteX2867" fmla="*/ 3276583 w 6096000"/>
              <a:gd name="connsiteY2867" fmla="*/ 3560067 h 4715614"/>
              <a:gd name="connsiteX2868" fmla="*/ 3292959 w 6096000"/>
              <a:gd name="connsiteY2868" fmla="*/ 3569104 h 4715614"/>
              <a:gd name="connsiteX2869" fmla="*/ 3297326 w 6096000"/>
              <a:gd name="connsiteY2869" fmla="*/ 3587901 h 4715614"/>
              <a:gd name="connsiteX2870" fmla="*/ 3287137 w 6096000"/>
              <a:gd name="connsiteY2870" fmla="*/ 3603807 h 4715614"/>
              <a:gd name="connsiteX2871" fmla="*/ 3271122 w 6096000"/>
              <a:gd name="connsiteY2871" fmla="*/ 3609591 h 4715614"/>
              <a:gd name="connsiteX2872" fmla="*/ 3252198 w 6096000"/>
              <a:gd name="connsiteY2872" fmla="*/ 3599469 h 4715614"/>
              <a:gd name="connsiteX2873" fmla="*/ 3258020 w 6096000"/>
              <a:gd name="connsiteY2873" fmla="*/ 3566213 h 4715614"/>
              <a:gd name="connsiteX2874" fmla="*/ 3276583 w 6096000"/>
              <a:gd name="connsiteY2874" fmla="*/ 3560067 h 4715614"/>
              <a:gd name="connsiteX2875" fmla="*/ 4582775 w 6096000"/>
              <a:gd name="connsiteY2875" fmla="*/ 3558274 h 4715614"/>
              <a:gd name="connsiteX2876" fmla="*/ 4599584 w 6096000"/>
              <a:gd name="connsiteY2876" fmla="*/ 3564825 h 4715614"/>
              <a:gd name="connsiteX2877" fmla="*/ 4599584 w 6096000"/>
              <a:gd name="connsiteY2877" fmla="*/ 3601219 h 4715614"/>
              <a:gd name="connsiteX2878" fmla="*/ 4583679 w 6096000"/>
              <a:gd name="connsiteY2878" fmla="*/ 3608498 h 4715614"/>
              <a:gd name="connsiteX2879" fmla="*/ 4566328 w 6096000"/>
              <a:gd name="connsiteY2879" fmla="*/ 3601219 h 4715614"/>
              <a:gd name="connsiteX2880" fmla="*/ 4564882 w 6096000"/>
              <a:gd name="connsiteY2880" fmla="*/ 3564825 h 4715614"/>
              <a:gd name="connsiteX2881" fmla="*/ 4582775 w 6096000"/>
              <a:gd name="connsiteY2881" fmla="*/ 3558274 h 4715614"/>
              <a:gd name="connsiteX2882" fmla="*/ 3778640 w 6096000"/>
              <a:gd name="connsiteY2882" fmla="*/ 3558252 h 4715614"/>
              <a:gd name="connsiteX2883" fmla="*/ 3794906 w 6096000"/>
              <a:gd name="connsiteY2883" fmla="*/ 3565120 h 4715614"/>
              <a:gd name="connsiteX2884" fmla="*/ 3794906 w 6096000"/>
              <a:gd name="connsiteY2884" fmla="*/ 3599823 h 4715614"/>
              <a:gd name="connsiteX2885" fmla="*/ 3777556 w 6096000"/>
              <a:gd name="connsiteY2885" fmla="*/ 3608499 h 4715614"/>
              <a:gd name="connsiteX2886" fmla="*/ 3760204 w 6096000"/>
              <a:gd name="connsiteY2886" fmla="*/ 3601269 h 4715614"/>
              <a:gd name="connsiteX2887" fmla="*/ 3760204 w 6096000"/>
              <a:gd name="connsiteY2887" fmla="*/ 3566566 h 4715614"/>
              <a:gd name="connsiteX2888" fmla="*/ 3778640 w 6096000"/>
              <a:gd name="connsiteY2888" fmla="*/ 3558252 h 4715614"/>
              <a:gd name="connsiteX2889" fmla="*/ 1632681 w 6096000"/>
              <a:gd name="connsiteY2889" fmla="*/ 3545461 h 4715614"/>
              <a:gd name="connsiteX2890" fmla="*/ 1650935 w 6096000"/>
              <a:gd name="connsiteY2890" fmla="*/ 3547598 h 4715614"/>
              <a:gd name="connsiteX2891" fmla="*/ 1662503 w 6096000"/>
              <a:gd name="connsiteY2891" fmla="*/ 3563279 h 4715614"/>
              <a:gd name="connsiteX2892" fmla="*/ 1659611 w 6096000"/>
              <a:gd name="connsiteY2892" fmla="*/ 3581809 h 4715614"/>
              <a:gd name="connsiteX2893" fmla="*/ 1639368 w 6096000"/>
              <a:gd name="connsiteY2893" fmla="*/ 3593213 h 4715614"/>
              <a:gd name="connsiteX2894" fmla="*/ 1627801 w 6096000"/>
              <a:gd name="connsiteY2894" fmla="*/ 3588936 h 4715614"/>
              <a:gd name="connsiteX2895" fmla="*/ 1626356 w 6096000"/>
              <a:gd name="connsiteY2895" fmla="*/ 3588936 h 4715614"/>
              <a:gd name="connsiteX2896" fmla="*/ 1617679 w 6096000"/>
              <a:gd name="connsiteY2896" fmla="*/ 3556151 h 4715614"/>
              <a:gd name="connsiteX2897" fmla="*/ 1632681 w 6096000"/>
              <a:gd name="connsiteY2897" fmla="*/ 3545461 h 4715614"/>
              <a:gd name="connsiteX2898" fmla="*/ 4718344 w 6096000"/>
              <a:gd name="connsiteY2898" fmla="*/ 3536013 h 4715614"/>
              <a:gd name="connsiteX2899" fmla="*/ 4734972 w 6096000"/>
              <a:gd name="connsiteY2899" fmla="*/ 3543140 h 4715614"/>
              <a:gd name="connsiteX2900" fmla="*/ 4734972 w 6096000"/>
              <a:gd name="connsiteY2900" fmla="*/ 3577351 h 4715614"/>
              <a:gd name="connsiteX2901" fmla="*/ 4719066 w 6096000"/>
              <a:gd name="connsiteY2901" fmla="*/ 3584478 h 4715614"/>
              <a:gd name="connsiteX2902" fmla="*/ 4701716 w 6096000"/>
              <a:gd name="connsiteY2902" fmla="*/ 3577351 h 4715614"/>
              <a:gd name="connsiteX2903" fmla="*/ 4700269 w 6096000"/>
              <a:gd name="connsiteY2903" fmla="*/ 3575926 h 4715614"/>
              <a:gd name="connsiteX2904" fmla="*/ 4701716 w 6096000"/>
              <a:gd name="connsiteY2904" fmla="*/ 3541715 h 4715614"/>
              <a:gd name="connsiteX2905" fmla="*/ 4718344 w 6096000"/>
              <a:gd name="connsiteY2905" fmla="*/ 3536013 h 4715614"/>
              <a:gd name="connsiteX2906" fmla="*/ 3640889 w 6096000"/>
              <a:gd name="connsiteY2906" fmla="*/ 3535656 h 4715614"/>
              <a:gd name="connsiteX2907" fmla="*/ 3658359 w 6096000"/>
              <a:gd name="connsiteY2907" fmla="*/ 3541715 h 4715614"/>
              <a:gd name="connsiteX2908" fmla="*/ 3659815 w 6096000"/>
              <a:gd name="connsiteY2908" fmla="*/ 3575926 h 4715614"/>
              <a:gd name="connsiteX2909" fmla="*/ 3658359 w 6096000"/>
              <a:gd name="connsiteY2909" fmla="*/ 3577351 h 4715614"/>
              <a:gd name="connsiteX2910" fmla="*/ 3640889 w 6096000"/>
              <a:gd name="connsiteY2910" fmla="*/ 3584478 h 4715614"/>
              <a:gd name="connsiteX2911" fmla="*/ 3624876 w 6096000"/>
              <a:gd name="connsiteY2911" fmla="*/ 3577351 h 4715614"/>
              <a:gd name="connsiteX2912" fmla="*/ 3616141 w 6096000"/>
              <a:gd name="connsiteY2912" fmla="*/ 3561671 h 4715614"/>
              <a:gd name="connsiteX2913" fmla="*/ 3623420 w 6096000"/>
              <a:gd name="connsiteY2913" fmla="*/ 3544566 h 4715614"/>
              <a:gd name="connsiteX2914" fmla="*/ 3640889 w 6096000"/>
              <a:gd name="connsiteY2914" fmla="*/ 3535656 h 4715614"/>
              <a:gd name="connsiteX2915" fmla="*/ 5229552 w 6096000"/>
              <a:gd name="connsiteY2915" fmla="*/ 3523881 h 4715614"/>
              <a:gd name="connsiteX2916" fmla="*/ 5247807 w 6096000"/>
              <a:gd name="connsiteY2916" fmla="*/ 3527339 h 4715614"/>
              <a:gd name="connsiteX2917" fmla="*/ 5256482 w 6096000"/>
              <a:gd name="connsiteY2917" fmla="*/ 3560822 h 4715614"/>
              <a:gd name="connsiteX2918" fmla="*/ 5236240 w 6096000"/>
              <a:gd name="connsiteY2918" fmla="*/ 3572468 h 4715614"/>
              <a:gd name="connsiteX2919" fmla="*/ 5223226 w 6096000"/>
              <a:gd name="connsiteY2919" fmla="*/ 3568100 h 4715614"/>
              <a:gd name="connsiteX2920" fmla="*/ 5211659 w 6096000"/>
              <a:gd name="connsiteY2920" fmla="*/ 3552087 h 4715614"/>
              <a:gd name="connsiteX2921" fmla="*/ 5214550 w 6096000"/>
              <a:gd name="connsiteY2921" fmla="*/ 3534618 h 4715614"/>
              <a:gd name="connsiteX2922" fmla="*/ 5229552 w 6096000"/>
              <a:gd name="connsiteY2922" fmla="*/ 3523881 h 4715614"/>
              <a:gd name="connsiteX2923" fmla="*/ 3131778 w 6096000"/>
              <a:gd name="connsiteY2923" fmla="*/ 3522671 h 4715614"/>
              <a:gd name="connsiteX2924" fmla="*/ 3146623 w 6096000"/>
              <a:gd name="connsiteY2924" fmla="*/ 3534106 h 4715614"/>
              <a:gd name="connsiteX2925" fmla="*/ 3149556 w 6096000"/>
              <a:gd name="connsiteY2925" fmla="*/ 3551811 h 4715614"/>
              <a:gd name="connsiteX2926" fmla="*/ 3139293 w 6096000"/>
              <a:gd name="connsiteY2926" fmla="*/ 3568041 h 4715614"/>
              <a:gd name="connsiteX2927" fmla="*/ 3124630 w 6096000"/>
              <a:gd name="connsiteY2927" fmla="*/ 3572468 h 4715614"/>
              <a:gd name="connsiteX2928" fmla="*/ 3104103 w 6096000"/>
              <a:gd name="connsiteY2928" fmla="*/ 3560664 h 4715614"/>
              <a:gd name="connsiteX2929" fmla="*/ 3101172 w 6096000"/>
              <a:gd name="connsiteY2929" fmla="*/ 3542959 h 4715614"/>
              <a:gd name="connsiteX2930" fmla="*/ 3111435 w 6096000"/>
              <a:gd name="connsiteY2930" fmla="*/ 3526729 h 4715614"/>
              <a:gd name="connsiteX2931" fmla="*/ 3131778 w 6096000"/>
              <a:gd name="connsiteY2931" fmla="*/ 3522671 h 4715614"/>
              <a:gd name="connsiteX2932" fmla="*/ 914025 w 6096000"/>
              <a:gd name="connsiteY2932" fmla="*/ 3515328 h 4715614"/>
              <a:gd name="connsiteX2933" fmla="*/ 930653 w 6096000"/>
              <a:gd name="connsiteY2933" fmla="*/ 3524063 h 4715614"/>
              <a:gd name="connsiteX2934" fmla="*/ 936437 w 6096000"/>
              <a:gd name="connsiteY2934" fmla="*/ 3542988 h 4715614"/>
              <a:gd name="connsiteX2935" fmla="*/ 927761 w 6096000"/>
              <a:gd name="connsiteY2935" fmla="*/ 3559001 h 4715614"/>
              <a:gd name="connsiteX2936" fmla="*/ 913302 w 6096000"/>
              <a:gd name="connsiteY2936" fmla="*/ 3564825 h 4715614"/>
              <a:gd name="connsiteX2937" fmla="*/ 894504 w 6096000"/>
              <a:gd name="connsiteY2937" fmla="*/ 3556090 h 4715614"/>
              <a:gd name="connsiteX2938" fmla="*/ 893058 w 6096000"/>
              <a:gd name="connsiteY2938" fmla="*/ 3554634 h 4715614"/>
              <a:gd name="connsiteX2939" fmla="*/ 897396 w 6096000"/>
              <a:gd name="connsiteY2939" fmla="*/ 3519695 h 4715614"/>
              <a:gd name="connsiteX2940" fmla="*/ 914025 w 6096000"/>
              <a:gd name="connsiteY2940" fmla="*/ 3515328 h 4715614"/>
              <a:gd name="connsiteX2941" fmla="*/ 769376 w 6096000"/>
              <a:gd name="connsiteY2941" fmla="*/ 3515147 h 4715614"/>
              <a:gd name="connsiteX2942" fmla="*/ 785026 w 6096000"/>
              <a:gd name="connsiteY2942" fmla="*/ 3524427 h 4715614"/>
              <a:gd name="connsiteX2943" fmla="*/ 780658 w 6096000"/>
              <a:gd name="connsiteY2943" fmla="*/ 3559366 h 4715614"/>
              <a:gd name="connsiteX2944" fmla="*/ 766100 w 6096000"/>
              <a:gd name="connsiteY2944" fmla="*/ 3563733 h 4715614"/>
              <a:gd name="connsiteX2945" fmla="*/ 747176 w 6096000"/>
              <a:gd name="connsiteY2945" fmla="*/ 3554999 h 4715614"/>
              <a:gd name="connsiteX2946" fmla="*/ 745720 w 6096000"/>
              <a:gd name="connsiteY2946" fmla="*/ 3553543 h 4715614"/>
              <a:gd name="connsiteX2947" fmla="*/ 741352 w 6096000"/>
              <a:gd name="connsiteY2947" fmla="*/ 3536073 h 4715614"/>
              <a:gd name="connsiteX2948" fmla="*/ 751543 w 6096000"/>
              <a:gd name="connsiteY2948" fmla="*/ 3520060 h 4715614"/>
              <a:gd name="connsiteX2949" fmla="*/ 769376 w 6096000"/>
              <a:gd name="connsiteY2949" fmla="*/ 3515147 h 4715614"/>
              <a:gd name="connsiteX2950" fmla="*/ 625724 w 6096000"/>
              <a:gd name="connsiteY2950" fmla="*/ 3512781 h 4715614"/>
              <a:gd name="connsiteX2951" fmla="*/ 641073 w 6096000"/>
              <a:gd name="connsiteY2951" fmla="*/ 3522244 h 4715614"/>
              <a:gd name="connsiteX2952" fmla="*/ 635361 w 6096000"/>
              <a:gd name="connsiteY2952" fmla="*/ 3557182 h 4715614"/>
              <a:gd name="connsiteX2953" fmla="*/ 622511 w 6096000"/>
              <a:gd name="connsiteY2953" fmla="*/ 3561549 h 4715614"/>
              <a:gd name="connsiteX2954" fmla="*/ 602523 w 6096000"/>
              <a:gd name="connsiteY2954" fmla="*/ 3551359 h 4715614"/>
              <a:gd name="connsiteX2955" fmla="*/ 608234 w 6096000"/>
              <a:gd name="connsiteY2955" fmla="*/ 3516420 h 4715614"/>
              <a:gd name="connsiteX2956" fmla="*/ 625724 w 6096000"/>
              <a:gd name="connsiteY2956" fmla="*/ 3512781 h 4715614"/>
              <a:gd name="connsiteX2957" fmla="*/ 1064163 w 6096000"/>
              <a:gd name="connsiteY2957" fmla="*/ 3512053 h 4715614"/>
              <a:gd name="connsiteX2958" fmla="*/ 1080972 w 6096000"/>
              <a:gd name="connsiteY2958" fmla="*/ 3519332 h 4715614"/>
              <a:gd name="connsiteX2959" fmla="*/ 1079525 w 6096000"/>
              <a:gd name="connsiteY2959" fmla="*/ 3554271 h 4715614"/>
              <a:gd name="connsiteX2960" fmla="*/ 1063620 w 6096000"/>
              <a:gd name="connsiteY2960" fmla="*/ 3561549 h 4715614"/>
              <a:gd name="connsiteX2961" fmla="*/ 1046269 w 6096000"/>
              <a:gd name="connsiteY2961" fmla="*/ 3552815 h 4715614"/>
              <a:gd name="connsiteX2962" fmla="*/ 1044823 w 6096000"/>
              <a:gd name="connsiteY2962" fmla="*/ 3551359 h 4715614"/>
              <a:gd name="connsiteX2963" fmla="*/ 1046269 w 6096000"/>
              <a:gd name="connsiteY2963" fmla="*/ 3517876 h 4715614"/>
              <a:gd name="connsiteX2964" fmla="*/ 1064163 w 6096000"/>
              <a:gd name="connsiteY2964" fmla="*/ 3512053 h 4715614"/>
              <a:gd name="connsiteX2965" fmla="*/ 4854265 w 6096000"/>
              <a:gd name="connsiteY2965" fmla="*/ 3511143 h 4715614"/>
              <a:gd name="connsiteX2966" fmla="*/ 4870836 w 6096000"/>
              <a:gd name="connsiteY2966" fmla="*/ 3518240 h 4715614"/>
              <a:gd name="connsiteX2967" fmla="*/ 4879388 w 6096000"/>
              <a:gd name="connsiteY2967" fmla="*/ 3535709 h 4715614"/>
              <a:gd name="connsiteX2968" fmla="*/ 4872261 w 6096000"/>
              <a:gd name="connsiteY2968" fmla="*/ 3553179 h 4715614"/>
              <a:gd name="connsiteX2969" fmla="*/ 4855156 w 6096000"/>
              <a:gd name="connsiteY2969" fmla="*/ 3560457 h 4715614"/>
              <a:gd name="connsiteX2970" fmla="*/ 4838050 w 6096000"/>
              <a:gd name="connsiteY2970" fmla="*/ 3553179 h 4715614"/>
              <a:gd name="connsiteX2971" fmla="*/ 4836624 w 6096000"/>
              <a:gd name="connsiteY2971" fmla="*/ 3518240 h 4715614"/>
              <a:gd name="connsiteX2972" fmla="*/ 4854265 w 6096000"/>
              <a:gd name="connsiteY2972" fmla="*/ 3511143 h 4715614"/>
              <a:gd name="connsiteX2973" fmla="*/ 3506594 w 6096000"/>
              <a:gd name="connsiteY2973" fmla="*/ 3511143 h 4715614"/>
              <a:gd name="connsiteX2974" fmla="*/ 3522972 w 6096000"/>
              <a:gd name="connsiteY2974" fmla="*/ 3518240 h 4715614"/>
              <a:gd name="connsiteX2975" fmla="*/ 3522972 w 6096000"/>
              <a:gd name="connsiteY2975" fmla="*/ 3551723 h 4715614"/>
              <a:gd name="connsiteX2976" fmla="*/ 3521515 w 6096000"/>
              <a:gd name="connsiteY2976" fmla="*/ 3553179 h 4715614"/>
              <a:gd name="connsiteX2977" fmla="*/ 3505502 w 6096000"/>
              <a:gd name="connsiteY2977" fmla="*/ 3560457 h 4715614"/>
              <a:gd name="connsiteX2978" fmla="*/ 3488033 w 6096000"/>
              <a:gd name="connsiteY2978" fmla="*/ 3553179 h 4715614"/>
              <a:gd name="connsiteX2979" fmla="*/ 3480754 w 6096000"/>
              <a:gd name="connsiteY2979" fmla="*/ 3535709 h 4715614"/>
              <a:gd name="connsiteX2980" fmla="*/ 3488033 w 6096000"/>
              <a:gd name="connsiteY2980" fmla="*/ 3518240 h 4715614"/>
              <a:gd name="connsiteX2981" fmla="*/ 3506594 w 6096000"/>
              <a:gd name="connsiteY2981" fmla="*/ 3511143 h 4715614"/>
              <a:gd name="connsiteX2982" fmla="*/ 485555 w 6096000"/>
              <a:gd name="connsiteY2982" fmla="*/ 3509431 h 4715614"/>
              <a:gd name="connsiteX2983" fmla="*/ 501416 w 6096000"/>
              <a:gd name="connsiteY2983" fmla="*/ 3520121 h 4715614"/>
              <a:gd name="connsiteX2984" fmla="*/ 494038 w 6096000"/>
              <a:gd name="connsiteY2984" fmla="*/ 3552906 h 4715614"/>
              <a:gd name="connsiteX2985" fmla="*/ 480760 w 6096000"/>
              <a:gd name="connsiteY2985" fmla="*/ 3557183 h 4715614"/>
              <a:gd name="connsiteX2986" fmla="*/ 460103 w 6096000"/>
              <a:gd name="connsiteY2986" fmla="*/ 3545779 h 4715614"/>
              <a:gd name="connsiteX2987" fmla="*/ 455677 w 6096000"/>
              <a:gd name="connsiteY2987" fmla="*/ 3527248 h 4715614"/>
              <a:gd name="connsiteX2988" fmla="*/ 467480 w 6096000"/>
              <a:gd name="connsiteY2988" fmla="*/ 3511568 h 4715614"/>
              <a:gd name="connsiteX2989" fmla="*/ 485555 w 6096000"/>
              <a:gd name="connsiteY2989" fmla="*/ 3509431 h 4715614"/>
              <a:gd name="connsiteX2990" fmla="*/ 345606 w 6096000"/>
              <a:gd name="connsiteY2990" fmla="*/ 3506018 h 4715614"/>
              <a:gd name="connsiteX2991" fmla="*/ 360395 w 6096000"/>
              <a:gd name="connsiteY2991" fmla="*/ 3517404 h 4715614"/>
              <a:gd name="connsiteX2992" fmla="*/ 363246 w 6096000"/>
              <a:gd name="connsiteY2992" fmla="*/ 3536202 h 4715614"/>
              <a:gd name="connsiteX2993" fmla="*/ 351843 w 6096000"/>
              <a:gd name="connsiteY2993" fmla="*/ 3552107 h 4715614"/>
              <a:gd name="connsiteX2994" fmla="*/ 340439 w 6096000"/>
              <a:gd name="connsiteY2994" fmla="*/ 3554999 h 4715614"/>
              <a:gd name="connsiteX2995" fmla="*/ 320482 w 6096000"/>
              <a:gd name="connsiteY2995" fmla="*/ 3543432 h 4715614"/>
              <a:gd name="connsiteX2996" fmla="*/ 319057 w 6096000"/>
              <a:gd name="connsiteY2996" fmla="*/ 3541986 h 4715614"/>
              <a:gd name="connsiteX2997" fmla="*/ 327610 w 6096000"/>
              <a:gd name="connsiteY2997" fmla="*/ 3508729 h 4715614"/>
              <a:gd name="connsiteX2998" fmla="*/ 345606 w 6096000"/>
              <a:gd name="connsiteY2998" fmla="*/ 3506018 h 4715614"/>
              <a:gd name="connsiteX2999" fmla="*/ 1216303 w 6096000"/>
              <a:gd name="connsiteY2999" fmla="*/ 3505882 h 4715614"/>
              <a:gd name="connsiteX3000" fmla="*/ 1234186 w 6096000"/>
              <a:gd name="connsiteY3000" fmla="*/ 3512479 h 4715614"/>
              <a:gd name="connsiteX3001" fmla="*/ 1241411 w 6096000"/>
              <a:gd name="connsiteY3001" fmla="*/ 3530073 h 4715614"/>
              <a:gd name="connsiteX3002" fmla="*/ 1234186 w 6096000"/>
              <a:gd name="connsiteY3002" fmla="*/ 3547668 h 4715614"/>
              <a:gd name="connsiteX3003" fmla="*/ 1218290 w 6096000"/>
              <a:gd name="connsiteY3003" fmla="*/ 3554999 h 4715614"/>
              <a:gd name="connsiteX3004" fmla="*/ 1200949 w 6096000"/>
              <a:gd name="connsiteY3004" fmla="*/ 3549134 h 4715614"/>
              <a:gd name="connsiteX3005" fmla="*/ 1192279 w 6096000"/>
              <a:gd name="connsiteY3005" fmla="*/ 3530073 h 4715614"/>
              <a:gd name="connsiteX3006" fmla="*/ 1199504 w 6096000"/>
              <a:gd name="connsiteY3006" fmla="*/ 3512479 h 4715614"/>
              <a:gd name="connsiteX3007" fmla="*/ 1216303 w 6096000"/>
              <a:gd name="connsiteY3007" fmla="*/ 3505882 h 4715614"/>
              <a:gd name="connsiteX3008" fmla="*/ 4182789 w 6096000"/>
              <a:gd name="connsiteY3008" fmla="*/ 3505138 h 4715614"/>
              <a:gd name="connsiteX3009" fmla="*/ 4199360 w 6096000"/>
              <a:gd name="connsiteY3009" fmla="*/ 3512781 h 4715614"/>
              <a:gd name="connsiteX3010" fmla="*/ 4207912 w 6096000"/>
              <a:gd name="connsiteY3010" fmla="*/ 3530251 h 4715614"/>
              <a:gd name="connsiteX3011" fmla="*/ 4200786 w 6096000"/>
              <a:gd name="connsiteY3011" fmla="*/ 3547720 h 4715614"/>
              <a:gd name="connsiteX3012" fmla="*/ 4183680 w 6096000"/>
              <a:gd name="connsiteY3012" fmla="*/ 3554999 h 4715614"/>
              <a:gd name="connsiteX3013" fmla="*/ 4166574 w 6096000"/>
              <a:gd name="connsiteY3013" fmla="*/ 3547720 h 4715614"/>
              <a:gd name="connsiteX3014" fmla="*/ 4165149 w 6096000"/>
              <a:gd name="connsiteY3014" fmla="*/ 3546264 h 4715614"/>
              <a:gd name="connsiteX3015" fmla="*/ 4165149 w 6096000"/>
              <a:gd name="connsiteY3015" fmla="*/ 3512781 h 4715614"/>
              <a:gd name="connsiteX3016" fmla="*/ 4182789 w 6096000"/>
              <a:gd name="connsiteY3016" fmla="*/ 3505138 h 4715614"/>
              <a:gd name="connsiteX3017" fmla="*/ 4358228 w 6096000"/>
              <a:gd name="connsiteY3017" fmla="*/ 3496040 h 4715614"/>
              <a:gd name="connsiteX3018" fmla="*/ 4375026 w 6096000"/>
              <a:gd name="connsiteY3018" fmla="*/ 3502591 h 4715614"/>
              <a:gd name="connsiteX3019" fmla="*/ 4383697 w 6096000"/>
              <a:gd name="connsiteY3019" fmla="*/ 3521516 h 4715614"/>
              <a:gd name="connsiteX3020" fmla="*/ 4376471 w 6096000"/>
              <a:gd name="connsiteY3020" fmla="*/ 3538985 h 4715614"/>
              <a:gd name="connsiteX3021" fmla="*/ 4359130 w 6096000"/>
              <a:gd name="connsiteY3021" fmla="*/ 3546264 h 4715614"/>
              <a:gd name="connsiteX3022" fmla="*/ 4341789 w 6096000"/>
              <a:gd name="connsiteY3022" fmla="*/ 3538985 h 4715614"/>
              <a:gd name="connsiteX3023" fmla="*/ 4334564 w 6096000"/>
              <a:gd name="connsiteY3023" fmla="*/ 3520060 h 4715614"/>
              <a:gd name="connsiteX3024" fmla="*/ 4340344 w 6096000"/>
              <a:gd name="connsiteY3024" fmla="*/ 3502591 h 4715614"/>
              <a:gd name="connsiteX3025" fmla="*/ 4358228 w 6096000"/>
              <a:gd name="connsiteY3025" fmla="*/ 3496040 h 4715614"/>
              <a:gd name="connsiteX3026" fmla="*/ 4002095 w 6096000"/>
              <a:gd name="connsiteY3026" fmla="*/ 3496017 h 4715614"/>
              <a:gd name="connsiteX3027" fmla="*/ 4018354 w 6096000"/>
              <a:gd name="connsiteY3027" fmla="*/ 3502886 h 4715614"/>
              <a:gd name="connsiteX3028" fmla="*/ 4025579 w 6096000"/>
              <a:gd name="connsiteY3028" fmla="*/ 3520237 h 4715614"/>
              <a:gd name="connsiteX3029" fmla="*/ 4018354 w 6096000"/>
              <a:gd name="connsiteY3029" fmla="*/ 3537588 h 4715614"/>
              <a:gd name="connsiteX3030" fmla="*/ 4001011 w 6096000"/>
              <a:gd name="connsiteY3030" fmla="*/ 3546264 h 4715614"/>
              <a:gd name="connsiteX3031" fmla="*/ 3983670 w 6096000"/>
              <a:gd name="connsiteY3031" fmla="*/ 3539034 h 4715614"/>
              <a:gd name="connsiteX3032" fmla="*/ 3976445 w 6096000"/>
              <a:gd name="connsiteY3032" fmla="*/ 3521683 h 4715614"/>
              <a:gd name="connsiteX3033" fmla="*/ 3983670 w 6096000"/>
              <a:gd name="connsiteY3033" fmla="*/ 3504331 h 4715614"/>
              <a:gd name="connsiteX3034" fmla="*/ 4002095 w 6096000"/>
              <a:gd name="connsiteY3034" fmla="*/ 3496017 h 4715614"/>
              <a:gd name="connsiteX3035" fmla="*/ 1373147 w 6096000"/>
              <a:gd name="connsiteY3035" fmla="*/ 3495793 h 4715614"/>
              <a:gd name="connsiteX3036" fmla="*/ 1391279 w 6096000"/>
              <a:gd name="connsiteY3036" fmla="*/ 3501318 h 4715614"/>
              <a:gd name="connsiteX3037" fmla="*/ 1394210 w 6096000"/>
              <a:gd name="connsiteY3037" fmla="*/ 3535529 h 4715614"/>
              <a:gd name="connsiteX3038" fmla="*/ 1376626 w 6096000"/>
              <a:gd name="connsiteY3038" fmla="*/ 3544081 h 4715614"/>
              <a:gd name="connsiteX3039" fmla="*/ 1360507 w 6096000"/>
              <a:gd name="connsiteY3039" fmla="*/ 3538379 h 4715614"/>
              <a:gd name="connsiteX3040" fmla="*/ 1356111 w 6096000"/>
              <a:gd name="connsiteY3040" fmla="*/ 3504168 h 4715614"/>
              <a:gd name="connsiteX3041" fmla="*/ 1373147 w 6096000"/>
              <a:gd name="connsiteY3041" fmla="*/ 3495793 h 4715614"/>
              <a:gd name="connsiteX3042" fmla="*/ 4992282 w 6096000"/>
              <a:gd name="connsiteY3042" fmla="*/ 3484045 h 4715614"/>
              <a:gd name="connsiteX3043" fmla="*/ 5009922 w 6096000"/>
              <a:gd name="connsiteY3043" fmla="*/ 3489176 h 4715614"/>
              <a:gd name="connsiteX3044" fmla="*/ 5012774 w 6096000"/>
              <a:gd name="connsiteY3044" fmla="*/ 3525831 h 4715614"/>
              <a:gd name="connsiteX3045" fmla="*/ 4994242 w 6096000"/>
              <a:gd name="connsiteY3045" fmla="*/ 3533162 h 4715614"/>
              <a:gd name="connsiteX3046" fmla="*/ 4978563 w 6096000"/>
              <a:gd name="connsiteY3046" fmla="*/ 3527297 h 4715614"/>
              <a:gd name="connsiteX3047" fmla="*/ 4978563 w 6096000"/>
              <a:gd name="connsiteY3047" fmla="*/ 3525831 h 4715614"/>
              <a:gd name="connsiteX3048" fmla="*/ 4970010 w 6096000"/>
              <a:gd name="connsiteY3048" fmla="*/ 3509703 h 4715614"/>
              <a:gd name="connsiteX3049" fmla="*/ 4975712 w 6096000"/>
              <a:gd name="connsiteY3049" fmla="*/ 3492109 h 4715614"/>
              <a:gd name="connsiteX3050" fmla="*/ 4992282 w 6096000"/>
              <a:gd name="connsiteY3050" fmla="*/ 3484045 h 4715614"/>
              <a:gd name="connsiteX3051" fmla="*/ 3368114 w 6096000"/>
              <a:gd name="connsiteY3051" fmla="*/ 3484030 h 4715614"/>
              <a:gd name="connsiteX3052" fmla="*/ 3383946 w 6096000"/>
              <a:gd name="connsiteY3052" fmla="*/ 3492400 h 4715614"/>
              <a:gd name="connsiteX3053" fmla="*/ 3391224 w 6096000"/>
              <a:gd name="connsiteY3053" fmla="*/ 3509869 h 4715614"/>
              <a:gd name="connsiteX3054" fmla="*/ 3382490 w 6096000"/>
              <a:gd name="connsiteY3054" fmla="*/ 3527339 h 4715614"/>
              <a:gd name="connsiteX3055" fmla="*/ 3365020 w 6096000"/>
              <a:gd name="connsiteY3055" fmla="*/ 3533162 h 4715614"/>
              <a:gd name="connsiteX3056" fmla="*/ 3347550 w 6096000"/>
              <a:gd name="connsiteY3056" fmla="*/ 3525883 h 4715614"/>
              <a:gd name="connsiteX3057" fmla="*/ 3349006 w 6096000"/>
              <a:gd name="connsiteY3057" fmla="*/ 3490945 h 4715614"/>
              <a:gd name="connsiteX3058" fmla="*/ 3368114 w 6096000"/>
              <a:gd name="connsiteY3058" fmla="*/ 3484030 h 4715614"/>
              <a:gd name="connsiteX3059" fmla="*/ 1535478 w 6096000"/>
              <a:gd name="connsiteY3059" fmla="*/ 3478146 h 4715614"/>
              <a:gd name="connsiteX3060" fmla="*/ 1553311 w 6096000"/>
              <a:gd name="connsiteY3060" fmla="*/ 3482423 h 4715614"/>
              <a:gd name="connsiteX3061" fmla="*/ 1559134 w 6096000"/>
              <a:gd name="connsiteY3061" fmla="*/ 3516634 h 4715614"/>
              <a:gd name="connsiteX3062" fmla="*/ 1540209 w 6096000"/>
              <a:gd name="connsiteY3062" fmla="*/ 3526612 h 4715614"/>
              <a:gd name="connsiteX3063" fmla="*/ 1527107 w 6096000"/>
              <a:gd name="connsiteY3063" fmla="*/ 3522335 h 4715614"/>
              <a:gd name="connsiteX3064" fmla="*/ 1525650 w 6096000"/>
              <a:gd name="connsiteY3064" fmla="*/ 3520910 h 4715614"/>
              <a:gd name="connsiteX3065" fmla="*/ 1519827 w 6096000"/>
              <a:gd name="connsiteY3065" fmla="*/ 3486699 h 4715614"/>
              <a:gd name="connsiteX3066" fmla="*/ 1535478 w 6096000"/>
              <a:gd name="connsiteY3066" fmla="*/ 3478146 h 4715614"/>
              <a:gd name="connsiteX3067" fmla="*/ 4495978 w 6096000"/>
              <a:gd name="connsiteY3067" fmla="*/ 3471291 h 4715614"/>
              <a:gd name="connsiteX3068" fmla="*/ 4512596 w 6096000"/>
              <a:gd name="connsiteY3068" fmla="*/ 3478934 h 4715614"/>
              <a:gd name="connsiteX3069" fmla="*/ 4521268 w 6096000"/>
              <a:gd name="connsiteY3069" fmla="*/ 3496404 h 4715614"/>
              <a:gd name="connsiteX3070" fmla="*/ 4514042 w 6096000"/>
              <a:gd name="connsiteY3070" fmla="*/ 3513873 h 4715614"/>
              <a:gd name="connsiteX3071" fmla="*/ 4496701 w 6096000"/>
              <a:gd name="connsiteY3071" fmla="*/ 3521151 h 4715614"/>
              <a:gd name="connsiteX3072" fmla="*/ 4479360 w 6096000"/>
              <a:gd name="connsiteY3072" fmla="*/ 3513873 h 4715614"/>
              <a:gd name="connsiteX3073" fmla="*/ 4472134 w 6096000"/>
              <a:gd name="connsiteY3073" fmla="*/ 3496404 h 4715614"/>
              <a:gd name="connsiteX3074" fmla="*/ 4479360 w 6096000"/>
              <a:gd name="connsiteY3074" fmla="*/ 3478934 h 4715614"/>
              <a:gd name="connsiteX3075" fmla="*/ 4495978 w 6096000"/>
              <a:gd name="connsiteY3075" fmla="*/ 3471291 h 4715614"/>
              <a:gd name="connsiteX3076" fmla="*/ 3865075 w 6096000"/>
              <a:gd name="connsiteY3076" fmla="*/ 3471291 h 4715614"/>
              <a:gd name="connsiteX3077" fmla="*/ 3881874 w 6096000"/>
              <a:gd name="connsiteY3077" fmla="*/ 3478934 h 4715614"/>
              <a:gd name="connsiteX3078" fmla="*/ 3889099 w 6096000"/>
              <a:gd name="connsiteY3078" fmla="*/ 3496404 h 4715614"/>
              <a:gd name="connsiteX3079" fmla="*/ 3881874 w 6096000"/>
              <a:gd name="connsiteY3079" fmla="*/ 3512417 h 4715614"/>
              <a:gd name="connsiteX3080" fmla="*/ 3864533 w 6096000"/>
              <a:gd name="connsiteY3080" fmla="*/ 3521151 h 4715614"/>
              <a:gd name="connsiteX3081" fmla="*/ 3847192 w 6096000"/>
              <a:gd name="connsiteY3081" fmla="*/ 3513873 h 4715614"/>
              <a:gd name="connsiteX3082" fmla="*/ 3839966 w 6096000"/>
              <a:gd name="connsiteY3082" fmla="*/ 3496404 h 4715614"/>
              <a:gd name="connsiteX3083" fmla="*/ 3847192 w 6096000"/>
              <a:gd name="connsiteY3083" fmla="*/ 3478934 h 4715614"/>
              <a:gd name="connsiteX3084" fmla="*/ 3865075 w 6096000"/>
              <a:gd name="connsiteY3084" fmla="*/ 3471291 h 4715614"/>
              <a:gd name="connsiteX3085" fmla="*/ 5133114 w 6096000"/>
              <a:gd name="connsiteY3085" fmla="*/ 3453094 h 4715614"/>
              <a:gd name="connsiteX3086" fmla="*/ 5150692 w 6096000"/>
              <a:gd name="connsiteY3086" fmla="*/ 3457461 h 4715614"/>
              <a:gd name="connsiteX3087" fmla="*/ 5160738 w 6096000"/>
              <a:gd name="connsiteY3087" fmla="*/ 3474931 h 4715614"/>
              <a:gd name="connsiteX3088" fmla="*/ 5156432 w 6096000"/>
              <a:gd name="connsiteY3088" fmla="*/ 3492400 h 4715614"/>
              <a:gd name="connsiteX3089" fmla="*/ 5137778 w 6096000"/>
              <a:gd name="connsiteY3089" fmla="*/ 3502591 h 4715614"/>
              <a:gd name="connsiteX3090" fmla="*/ 5123428 w 6096000"/>
              <a:gd name="connsiteY3090" fmla="*/ 3496767 h 4715614"/>
              <a:gd name="connsiteX3091" fmla="*/ 5121992 w 6096000"/>
              <a:gd name="connsiteY3091" fmla="*/ 3495312 h 4715614"/>
              <a:gd name="connsiteX3092" fmla="*/ 5111948 w 6096000"/>
              <a:gd name="connsiteY3092" fmla="*/ 3480754 h 4715614"/>
              <a:gd name="connsiteX3093" fmla="*/ 5117688 w 6096000"/>
              <a:gd name="connsiteY3093" fmla="*/ 3461829 h 4715614"/>
              <a:gd name="connsiteX3094" fmla="*/ 5133114 w 6096000"/>
              <a:gd name="connsiteY3094" fmla="*/ 3453094 h 4715614"/>
              <a:gd name="connsiteX3095" fmla="*/ 3227777 w 6096000"/>
              <a:gd name="connsiteY3095" fmla="*/ 3453068 h 4715614"/>
              <a:gd name="connsiteX3096" fmla="*/ 3243502 w 6096000"/>
              <a:gd name="connsiteY3096" fmla="*/ 3462105 h 4715614"/>
              <a:gd name="connsiteX3097" fmla="*/ 3247840 w 6096000"/>
              <a:gd name="connsiteY3097" fmla="*/ 3480902 h 4715614"/>
              <a:gd name="connsiteX3098" fmla="*/ 3239164 w 6096000"/>
              <a:gd name="connsiteY3098" fmla="*/ 3496808 h 4715614"/>
              <a:gd name="connsiteX3099" fmla="*/ 3237718 w 6096000"/>
              <a:gd name="connsiteY3099" fmla="*/ 3496808 h 4715614"/>
              <a:gd name="connsiteX3100" fmla="*/ 3223259 w 6096000"/>
              <a:gd name="connsiteY3100" fmla="*/ 3502591 h 4715614"/>
              <a:gd name="connsiteX3101" fmla="*/ 3204462 w 6096000"/>
              <a:gd name="connsiteY3101" fmla="*/ 3492470 h 4715614"/>
              <a:gd name="connsiteX3102" fmla="*/ 3208800 w 6096000"/>
              <a:gd name="connsiteY3102" fmla="*/ 3459213 h 4715614"/>
              <a:gd name="connsiteX3103" fmla="*/ 3227777 w 6096000"/>
              <a:gd name="connsiteY3103" fmla="*/ 3453068 h 4715614"/>
              <a:gd name="connsiteX3104" fmla="*/ 4633370 w 6096000"/>
              <a:gd name="connsiteY3104" fmla="*/ 3447271 h 4715614"/>
              <a:gd name="connsiteX3105" fmla="*/ 4650168 w 6096000"/>
              <a:gd name="connsiteY3105" fmla="*/ 3454914 h 4715614"/>
              <a:gd name="connsiteX3106" fmla="*/ 4658838 w 6096000"/>
              <a:gd name="connsiteY3106" fmla="*/ 3472383 h 4715614"/>
              <a:gd name="connsiteX3107" fmla="*/ 4651613 w 6096000"/>
              <a:gd name="connsiteY3107" fmla="*/ 3489853 h 4715614"/>
              <a:gd name="connsiteX3108" fmla="*/ 4634272 w 6096000"/>
              <a:gd name="connsiteY3108" fmla="*/ 3497131 h 4715614"/>
              <a:gd name="connsiteX3109" fmla="*/ 4616931 w 6096000"/>
              <a:gd name="connsiteY3109" fmla="*/ 3489853 h 4715614"/>
              <a:gd name="connsiteX3110" fmla="*/ 4609706 w 6096000"/>
              <a:gd name="connsiteY3110" fmla="*/ 3472383 h 4715614"/>
              <a:gd name="connsiteX3111" fmla="*/ 4615486 w 6096000"/>
              <a:gd name="connsiteY3111" fmla="*/ 3454914 h 4715614"/>
              <a:gd name="connsiteX3112" fmla="*/ 4633370 w 6096000"/>
              <a:gd name="connsiteY3112" fmla="*/ 3447271 h 4715614"/>
              <a:gd name="connsiteX3113" fmla="*/ 3727324 w 6096000"/>
              <a:gd name="connsiteY3113" fmla="*/ 3447271 h 4715614"/>
              <a:gd name="connsiteX3114" fmla="*/ 3743590 w 6096000"/>
              <a:gd name="connsiteY3114" fmla="*/ 3454914 h 4715614"/>
              <a:gd name="connsiteX3115" fmla="*/ 3743590 w 6096000"/>
              <a:gd name="connsiteY3115" fmla="*/ 3488397 h 4715614"/>
              <a:gd name="connsiteX3116" fmla="*/ 3726240 w 6096000"/>
              <a:gd name="connsiteY3116" fmla="*/ 3497131 h 4715614"/>
              <a:gd name="connsiteX3117" fmla="*/ 3708888 w 6096000"/>
              <a:gd name="connsiteY3117" fmla="*/ 3489853 h 4715614"/>
              <a:gd name="connsiteX3118" fmla="*/ 3708888 w 6096000"/>
              <a:gd name="connsiteY3118" fmla="*/ 3454914 h 4715614"/>
              <a:gd name="connsiteX3119" fmla="*/ 3727324 w 6096000"/>
              <a:gd name="connsiteY3119" fmla="*/ 3447271 h 4715614"/>
              <a:gd name="connsiteX3120" fmla="*/ 4770752 w 6096000"/>
              <a:gd name="connsiteY3120" fmla="*/ 3423948 h 4715614"/>
              <a:gd name="connsiteX3121" fmla="*/ 4787674 w 6096000"/>
              <a:gd name="connsiteY3121" fmla="*/ 3430405 h 4715614"/>
              <a:gd name="connsiteX3122" fmla="*/ 4796410 w 6096000"/>
              <a:gd name="connsiteY3122" fmla="*/ 3447625 h 4715614"/>
              <a:gd name="connsiteX3123" fmla="*/ 4789130 w 6096000"/>
              <a:gd name="connsiteY3123" fmla="*/ 3464845 h 4715614"/>
              <a:gd name="connsiteX3124" fmla="*/ 4771662 w 6096000"/>
              <a:gd name="connsiteY3124" fmla="*/ 3472019 h 4715614"/>
              <a:gd name="connsiteX3125" fmla="*/ 4754192 w 6096000"/>
              <a:gd name="connsiteY3125" fmla="*/ 3464845 h 4715614"/>
              <a:gd name="connsiteX3126" fmla="*/ 4752736 w 6096000"/>
              <a:gd name="connsiteY3126" fmla="*/ 3430405 h 4715614"/>
              <a:gd name="connsiteX3127" fmla="*/ 4770752 w 6096000"/>
              <a:gd name="connsiteY3127" fmla="*/ 3423948 h 4715614"/>
              <a:gd name="connsiteX3128" fmla="*/ 3590127 w 6096000"/>
              <a:gd name="connsiteY3128" fmla="*/ 3422887 h 4715614"/>
              <a:gd name="connsiteX3129" fmla="*/ 3606163 w 6096000"/>
              <a:gd name="connsiteY3129" fmla="*/ 3429802 h 4715614"/>
              <a:gd name="connsiteX3130" fmla="*/ 3606163 w 6096000"/>
              <a:gd name="connsiteY3130" fmla="*/ 3463285 h 4715614"/>
              <a:gd name="connsiteX3131" fmla="*/ 3589057 w 6096000"/>
              <a:gd name="connsiteY3131" fmla="*/ 3472019 h 4715614"/>
              <a:gd name="connsiteX3132" fmla="*/ 3571952 w 6096000"/>
              <a:gd name="connsiteY3132" fmla="*/ 3464741 h 4715614"/>
              <a:gd name="connsiteX3133" fmla="*/ 3564824 w 6096000"/>
              <a:gd name="connsiteY3133" fmla="*/ 3447272 h 4715614"/>
              <a:gd name="connsiteX3134" fmla="*/ 3571952 w 6096000"/>
              <a:gd name="connsiteY3134" fmla="*/ 3431258 h 4715614"/>
              <a:gd name="connsiteX3135" fmla="*/ 3590127 w 6096000"/>
              <a:gd name="connsiteY3135" fmla="*/ 3422887 h 4715614"/>
              <a:gd name="connsiteX3136" fmla="*/ 987671 w 6096000"/>
              <a:gd name="connsiteY3136" fmla="*/ 3420457 h 4715614"/>
              <a:gd name="connsiteX3137" fmla="*/ 1004242 w 6096000"/>
              <a:gd name="connsiteY3137" fmla="*/ 3428832 h 4715614"/>
              <a:gd name="connsiteX3138" fmla="*/ 1009943 w 6096000"/>
              <a:gd name="connsiteY3138" fmla="*/ 3447362 h 4715614"/>
              <a:gd name="connsiteX3139" fmla="*/ 999965 w 6096000"/>
              <a:gd name="connsiteY3139" fmla="*/ 3463043 h 4715614"/>
              <a:gd name="connsiteX3140" fmla="*/ 985710 w 6096000"/>
              <a:gd name="connsiteY3140" fmla="*/ 3468744 h 4715614"/>
              <a:gd name="connsiteX3141" fmla="*/ 967180 w 6096000"/>
              <a:gd name="connsiteY3141" fmla="*/ 3460192 h 4715614"/>
              <a:gd name="connsiteX3142" fmla="*/ 970031 w 6096000"/>
              <a:gd name="connsiteY3142" fmla="*/ 3425981 h 4715614"/>
              <a:gd name="connsiteX3143" fmla="*/ 987671 w 6096000"/>
              <a:gd name="connsiteY3143" fmla="*/ 3420457 h 4715614"/>
              <a:gd name="connsiteX3144" fmla="*/ 842850 w 6096000"/>
              <a:gd name="connsiteY3144" fmla="*/ 3418884 h 4715614"/>
              <a:gd name="connsiteX3145" fmla="*/ 858293 w 6096000"/>
              <a:gd name="connsiteY3145" fmla="*/ 3428346 h 4715614"/>
              <a:gd name="connsiteX3146" fmla="*/ 853984 w 6096000"/>
              <a:gd name="connsiteY3146" fmla="*/ 3463285 h 4715614"/>
              <a:gd name="connsiteX3147" fmla="*/ 839617 w 6096000"/>
              <a:gd name="connsiteY3147" fmla="*/ 3467652 h 4715614"/>
              <a:gd name="connsiteX3148" fmla="*/ 819505 w 6096000"/>
              <a:gd name="connsiteY3148" fmla="*/ 3457461 h 4715614"/>
              <a:gd name="connsiteX3149" fmla="*/ 825251 w 6096000"/>
              <a:gd name="connsiteY3149" fmla="*/ 3422523 h 4715614"/>
              <a:gd name="connsiteX3150" fmla="*/ 842850 w 6096000"/>
              <a:gd name="connsiteY3150" fmla="*/ 3418884 h 4715614"/>
              <a:gd name="connsiteX3151" fmla="*/ 1135503 w 6096000"/>
              <a:gd name="connsiteY3151" fmla="*/ 3418156 h 4715614"/>
              <a:gd name="connsiteX3152" fmla="*/ 1152244 w 6096000"/>
              <a:gd name="connsiteY3152" fmla="*/ 3425435 h 4715614"/>
              <a:gd name="connsiteX3153" fmla="*/ 1159525 w 6096000"/>
              <a:gd name="connsiteY3153" fmla="*/ 3444360 h 4715614"/>
              <a:gd name="connsiteX3154" fmla="*/ 1150789 w 6096000"/>
              <a:gd name="connsiteY3154" fmla="*/ 3461829 h 4715614"/>
              <a:gd name="connsiteX3155" fmla="*/ 1134775 w 6096000"/>
              <a:gd name="connsiteY3155" fmla="*/ 3467652 h 4715614"/>
              <a:gd name="connsiteX3156" fmla="*/ 1117306 w 6096000"/>
              <a:gd name="connsiteY3156" fmla="*/ 3458917 h 4715614"/>
              <a:gd name="connsiteX3157" fmla="*/ 1115850 w 6096000"/>
              <a:gd name="connsiteY3157" fmla="*/ 3457461 h 4715614"/>
              <a:gd name="connsiteX3158" fmla="*/ 1118762 w 6096000"/>
              <a:gd name="connsiteY3158" fmla="*/ 3423979 h 4715614"/>
              <a:gd name="connsiteX3159" fmla="*/ 1135503 w 6096000"/>
              <a:gd name="connsiteY3159" fmla="*/ 3418156 h 4715614"/>
              <a:gd name="connsiteX3160" fmla="*/ 701165 w 6096000"/>
              <a:gd name="connsiteY3160" fmla="*/ 3416624 h 4715614"/>
              <a:gd name="connsiteX3161" fmla="*/ 716927 w 6096000"/>
              <a:gd name="connsiteY3161" fmla="*/ 3425890 h 4715614"/>
              <a:gd name="connsiteX3162" fmla="*/ 721325 w 6096000"/>
              <a:gd name="connsiteY3162" fmla="*/ 3445846 h 4715614"/>
              <a:gd name="connsiteX3163" fmla="*/ 711062 w 6096000"/>
              <a:gd name="connsiteY3163" fmla="*/ 3460100 h 4715614"/>
              <a:gd name="connsiteX3164" fmla="*/ 697866 w 6096000"/>
              <a:gd name="connsiteY3164" fmla="*/ 3464377 h 4715614"/>
              <a:gd name="connsiteX3165" fmla="*/ 677340 w 6096000"/>
              <a:gd name="connsiteY3165" fmla="*/ 3452973 h 4715614"/>
              <a:gd name="connsiteX3166" fmla="*/ 672942 w 6096000"/>
              <a:gd name="connsiteY3166" fmla="*/ 3434443 h 4715614"/>
              <a:gd name="connsiteX3167" fmla="*/ 683204 w 6096000"/>
              <a:gd name="connsiteY3167" fmla="*/ 3420188 h 4715614"/>
              <a:gd name="connsiteX3168" fmla="*/ 701165 w 6096000"/>
              <a:gd name="connsiteY3168" fmla="*/ 3416624 h 4715614"/>
              <a:gd name="connsiteX3169" fmla="*/ 1286172 w 6096000"/>
              <a:gd name="connsiteY3169" fmla="*/ 3413076 h 4715614"/>
              <a:gd name="connsiteX3170" fmla="*/ 1304307 w 6096000"/>
              <a:gd name="connsiteY3170" fmla="*/ 3419674 h 4715614"/>
              <a:gd name="connsiteX3171" fmla="*/ 1304307 w 6096000"/>
              <a:gd name="connsiteY3171" fmla="*/ 3454862 h 4715614"/>
              <a:gd name="connsiteX3172" fmla="*/ 1286723 w 6096000"/>
              <a:gd name="connsiteY3172" fmla="*/ 3462193 h 4715614"/>
              <a:gd name="connsiteX3173" fmla="*/ 1270603 w 6096000"/>
              <a:gd name="connsiteY3173" fmla="*/ 3454862 h 4715614"/>
              <a:gd name="connsiteX3174" fmla="*/ 1269137 w 6096000"/>
              <a:gd name="connsiteY3174" fmla="*/ 3453396 h 4715614"/>
              <a:gd name="connsiteX3175" fmla="*/ 1269137 w 6096000"/>
              <a:gd name="connsiteY3175" fmla="*/ 3419674 h 4715614"/>
              <a:gd name="connsiteX3176" fmla="*/ 1286172 w 6096000"/>
              <a:gd name="connsiteY3176" fmla="*/ 3413076 h 4715614"/>
              <a:gd name="connsiteX3177" fmla="*/ 562086 w 6096000"/>
              <a:gd name="connsiteY3177" fmla="*/ 3410877 h 4715614"/>
              <a:gd name="connsiteX3178" fmla="*/ 576546 w 6096000"/>
              <a:gd name="connsiteY3178" fmla="*/ 3421068 h 4715614"/>
              <a:gd name="connsiteX3179" fmla="*/ 569316 w 6096000"/>
              <a:gd name="connsiteY3179" fmla="*/ 3456006 h 4715614"/>
              <a:gd name="connsiteX3180" fmla="*/ 557748 w 6096000"/>
              <a:gd name="connsiteY3180" fmla="*/ 3458917 h 4715614"/>
              <a:gd name="connsiteX3181" fmla="*/ 536059 w 6096000"/>
              <a:gd name="connsiteY3181" fmla="*/ 3447272 h 4715614"/>
              <a:gd name="connsiteX3182" fmla="*/ 533167 w 6096000"/>
              <a:gd name="connsiteY3182" fmla="*/ 3428346 h 4715614"/>
              <a:gd name="connsiteX3183" fmla="*/ 543289 w 6096000"/>
              <a:gd name="connsiteY3183" fmla="*/ 3413788 h 4715614"/>
              <a:gd name="connsiteX3184" fmla="*/ 562086 w 6096000"/>
              <a:gd name="connsiteY3184" fmla="*/ 3410877 h 4715614"/>
              <a:gd name="connsiteX3185" fmla="*/ 4271405 w 6096000"/>
              <a:gd name="connsiteY3185" fmla="*/ 3409057 h 4715614"/>
              <a:gd name="connsiteX3186" fmla="*/ 4287798 w 6096000"/>
              <a:gd name="connsiteY3186" fmla="*/ 3416700 h 4715614"/>
              <a:gd name="connsiteX3187" fmla="*/ 4296350 w 6096000"/>
              <a:gd name="connsiteY3187" fmla="*/ 3434170 h 4715614"/>
              <a:gd name="connsiteX3188" fmla="*/ 4289223 w 6096000"/>
              <a:gd name="connsiteY3188" fmla="*/ 3451639 h 4715614"/>
              <a:gd name="connsiteX3189" fmla="*/ 4272118 w 6096000"/>
              <a:gd name="connsiteY3189" fmla="*/ 3458917 h 4715614"/>
              <a:gd name="connsiteX3190" fmla="*/ 4255012 w 6096000"/>
              <a:gd name="connsiteY3190" fmla="*/ 3451639 h 4715614"/>
              <a:gd name="connsiteX3191" fmla="*/ 4255012 w 6096000"/>
              <a:gd name="connsiteY3191" fmla="*/ 3450183 h 4715614"/>
              <a:gd name="connsiteX3192" fmla="*/ 4255012 w 6096000"/>
              <a:gd name="connsiteY3192" fmla="*/ 3416700 h 4715614"/>
              <a:gd name="connsiteX3193" fmla="*/ 4271405 w 6096000"/>
              <a:gd name="connsiteY3193" fmla="*/ 3409057 h 4715614"/>
              <a:gd name="connsiteX3194" fmla="*/ 4088725 w 6096000"/>
              <a:gd name="connsiteY3194" fmla="*/ 3409057 h 4715614"/>
              <a:gd name="connsiteX3195" fmla="*/ 4105406 w 6096000"/>
              <a:gd name="connsiteY3195" fmla="*/ 3416700 h 4715614"/>
              <a:gd name="connsiteX3196" fmla="*/ 4105406 w 6096000"/>
              <a:gd name="connsiteY3196" fmla="*/ 3450183 h 4715614"/>
              <a:gd name="connsiteX3197" fmla="*/ 4103972 w 6096000"/>
              <a:gd name="connsiteY3197" fmla="*/ 3451639 h 4715614"/>
              <a:gd name="connsiteX3198" fmla="*/ 4086752 w 6096000"/>
              <a:gd name="connsiteY3198" fmla="*/ 3458917 h 4715614"/>
              <a:gd name="connsiteX3199" fmla="*/ 4070967 w 6096000"/>
              <a:gd name="connsiteY3199" fmla="*/ 3451639 h 4715614"/>
              <a:gd name="connsiteX3200" fmla="*/ 4063793 w 6096000"/>
              <a:gd name="connsiteY3200" fmla="*/ 3434170 h 4715614"/>
              <a:gd name="connsiteX3201" fmla="*/ 4070967 w 6096000"/>
              <a:gd name="connsiteY3201" fmla="*/ 3416700 h 4715614"/>
              <a:gd name="connsiteX3202" fmla="*/ 4088725 w 6096000"/>
              <a:gd name="connsiteY3202" fmla="*/ 3409057 h 4715614"/>
              <a:gd name="connsiteX3203" fmla="*/ 424313 w 6096000"/>
              <a:gd name="connsiteY3203" fmla="*/ 3405236 h 4715614"/>
              <a:gd name="connsiteX3204" fmla="*/ 438591 w 6096000"/>
              <a:gd name="connsiteY3204" fmla="*/ 3415609 h 4715614"/>
              <a:gd name="connsiteX3205" fmla="*/ 441483 w 6096000"/>
              <a:gd name="connsiteY3205" fmla="*/ 3435989 h 4715614"/>
              <a:gd name="connsiteX3206" fmla="*/ 429916 w 6096000"/>
              <a:gd name="connsiteY3206" fmla="*/ 3450547 h 4715614"/>
              <a:gd name="connsiteX3207" fmla="*/ 418348 w 6096000"/>
              <a:gd name="connsiteY3207" fmla="*/ 3453459 h 4715614"/>
              <a:gd name="connsiteX3208" fmla="*/ 398105 w 6096000"/>
              <a:gd name="connsiteY3208" fmla="*/ 3440357 h 4715614"/>
              <a:gd name="connsiteX3209" fmla="*/ 406781 w 6096000"/>
              <a:gd name="connsiteY3209" fmla="*/ 3406874 h 4715614"/>
              <a:gd name="connsiteX3210" fmla="*/ 424313 w 6096000"/>
              <a:gd name="connsiteY3210" fmla="*/ 3405236 h 4715614"/>
              <a:gd name="connsiteX3211" fmla="*/ 1442516 w 6096000"/>
              <a:gd name="connsiteY3211" fmla="*/ 3402809 h 4715614"/>
              <a:gd name="connsiteX3212" fmla="*/ 1460294 w 6096000"/>
              <a:gd name="connsiteY3212" fmla="*/ 3408512 h 4715614"/>
              <a:gd name="connsiteX3213" fmla="*/ 1463167 w 6096000"/>
              <a:gd name="connsiteY3213" fmla="*/ 3442723 h 4715614"/>
              <a:gd name="connsiteX3214" fmla="*/ 1445928 w 6096000"/>
              <a:gd name="connsiteY3214" fmla="*/ 3451275 h 4715614"/>
              <a:gd name="connsiteX3215" fmla="*/ 1430125 w 6096000"/>
              <a:gd name="connsiteY3215" fmla="*/ 3445573 h 4715614"/>
              <a:gd name="connsiteX3216" fmla="*/ 1428689 w 6096000"/>
              <a:gd name="connsiteY3216" fmla="*/ 3444148 h 4715614"/>
              <a:gd name="connsiteX3217" fmla="*/ 1425815 w 6096000"/>
              <a:gd name="connsiteY3217" fmla="*/ 3409937 h 4715614"/>
              <a:gd name="connsiteX3218" fmla="*/ 1442516 w 6096000"/>
              <a:gd name="connsiteY3218" fmla="*/ 3402809 h 4715614"/>
              <a:gd name="connsiteX3219" fmla="*/ 4906138 w 6096000"/>
              <a:gd name="connsiteY3219" fmla="*/ 3400869 h 4715614"/>
              <a:gd name="connsiteX3220" fmla="*/ 4922766 w 6096000"/>
              <a:gd name="connsiteY3220" fmla="*/ 3407966 h 4715614"/>
              <a:gd name="connsiteX3221" fmla="*/ 4924212 w 6096000"/>
              <a:gd name="connsiteY3221" fmla="*/ 3442904 h 4715614"/>
              <a:gd name="connsiteX3222" fmla="*/ 4906860 w 6096000"/>
              <a:gd name="connsiteY3222" fmla="*/ 3450183 h 4715614"/>
              <a:gd name="connsiteX3223" fmla="*/ 4889510 w 6096000"/>
              <a:gd name="connsiteY3223" fmla="*/ 3442904 h 4715614"/>
              <a:gd name="connsiteX3224" fmla="*/ 4888063 w 6096000"/>
              <a:gd name="connsiteY3224" fmla="*/ 3441448 h 4715614"/>
              <a:gd name="connsiteX3225" fmla="*/ 4889510 w 6096000"/>
              <a:gd name="connsiteY3225" fmla="*/ 3407966 h 4715614"/>
              <a:gd name="connsiteX3226" fmla="*/ 4906138 w 6096000"/>
              <a:gd name="connsiteY3226" fmla="*/ 3400869 h 4715614"/>
              <a:gd name="connsiteX3227" fmla="*/ 3453640 w 6096000"/>
              <a:gd name="connsiteY3227" fmla="*/ 3400505 h 4715614"/>
              <a:gd name="connsiteX3228" fmla="*/ 3470563 w 6096000"/>
              <a:gd name="connsiteY3228" fmla="*/ 3407966 h 4715614"/>
              <a:gd name="connsiteX3229" fmla="*/ 3470563 w 6096000"/>
              <a:gd name="connsiteY3229" fmla="*/ 3441448 h 4715614"/>
              <a:gd name="connsiteX3230" fmla="*/ 3453094 w 6096000"/>
              <a:gd name="connsiteY3230" fmla="*/ 3450183 h 4715614"/>
              <a:gd name="connsiteX3231" fmla="*/ 3435626 w 6096000"/>
              <a:gd name="connsiteY3231" fmla="*/ 3442904 h 4715614"/>
              <a:gd name="connsiteX3232" fmla="*/ 3428346 w 6096000"/>
              <a:gd name="connsiteY3232" fmla="*/ 3425435 h 4715614"/>
              <a:gd name="connsiteX3233" fmla="*/ 3435626 w 6096000"/>
              <a:gd name="connsiteY3233" fmla="*/ 3409421 h 4715614"/>
              <a:gd name="connsiteX3234" fmla="*/ 3453640 w 6096000"/>
              <a:gd name="connsiteY3234" fmla="*/ 3400505 h 4715614"/>
              <a:gd name="connsiteX3235" fmla="*/ 288971 w 6096000"/>
              <a:gd name="connsiteY3235" fmla="*/ 3399929 h 4715614"/>
              <a:gd name="connsiteX3236" fmla="*/ 302801 w 6096000"/>
              <a:gd name="connsiteY3236" fmla="*/ 3411497 h 4715614"/>
              <a:gd name="connsiteX3237" fmla="*/ 292611 w 6096000"/>
              <a:gd name="connsiteY3237" fmla="*/ 3446199 h 4715614"/>
              <a:gd name="connsiteX3238" fmla="*/ 282420 w 6096000"/>
              <a:gd name="connsiteY3238" fmla="*/ 3449091 h 4715614"/>
              <a:gd name="connsiteX3239" fmla="*/ 260583 w 6096000"/>
              <a:gd name="connsiteY3239" fmla="*/ 3434632 h 4715614"/>
              <a:gd name="connsiteX3240" fmla="*/ 270774 w 6096000"/>
              <a:gd name="connsiteY3240" fmla="*/ 3401375 h 4715614"/>
              <a:gd name="connsiteX3241" fmla="*/ 288971 w 6096000"/>
              <a:gd name="connsiteY3241" fmla="*/ 3399929 h 4715614"/>
              <a:gd name="connsiteX3242" fmla="*/ 4408991 w 6096000"/>
              <a:gd name="connsiteY3242" fmla="*/ 3385780 h 4715614"/>
              <a:gd name="connsiteX3243" fmla="*/ 4427006 w 6096000"/>
              <a:gd name="connsiteY3243" fmla="*/ 3392378 h 4715614"/>
              <a:gd name="connsiteX3244" fmla="*/ 4427006 w 6096000"/>
              <a:gd name="connsiteY3244" fmla="*/ 3427566 h 4715614"/>
              <a:gd name="connsiteX3245" fmla="*/ 4409536 w 6096000"/>
              <a:gd name="connsiteY3245" fmla="*/ 3434897 h 4715614"/>
              <a:gd name="connsiteX3246" fmla="*/ 4393523 w 6096000"/>
              <a:gd name="connsiteY3246" fmla="*/ 3427566 h 4715614"/>
              <a:gd name="connsiteX3247" fmla="*/ 4384788 w 6096000"/>
              <a:gd name="connsiteY3247" fmla="*/ 3409972 h 4715614"/>
              <a:gd name="connsiteX3248" fmla="*/ 4392067 w 6096000"/>
              <a:gd name="connsiteY3248" fmla="*/ 3392378 h 4715614"/>
              <a:gd name="connsiteX3249" fmla="*/ 4408991 w 6096000"/>
              <a:gd name="connsiteY3249" fmla="*/ 3385780 h 4715614"/>
              <a:gd name="connsiteX3250" fmla="*/ 3950605 w 6096000"/>
              <a:gd name="connsiteY3250" fmla="*/ 3385765 h 4715614"/>
              <a:gd name="connsiteX3251" fmla="*/ 3968074 w 6096000"/>
              <a:gd name="connsiteY3251" fmla="*/ 3392680 h 4715614"/>
              <a:gd name="connsiteX3252" fmla="*/ 3975353 w 6096000"/>
              <a:gd name="connsiteY3252" fmla="*/ 3410149 h 4715614"/>
              <a:gd name="connsiteX3253" fmla="*/ 3968074 w 6096000"/>
              <a:gd name="connsiteY3253" fmla="*/ 3427619 h 4715614"/>
              <a:gd name="connsiteX3254" fmla="*/ 3949150 w 6096000"/>
              <a:gd name="connsiteY3254" fmla="*/ 3434897 h 4715614"/>
              <a:gd name="connsiteX3255" fmla="*/ 3933136 w 6096000"/>
              <a:gd name="connsiteY3255" fmla="*/ 3427619 h 4715614"/>
              <a:gd name="connsiteX3256" fmla="*/ 3933136 w 6096000"/>
              <a:gd name="connsiteY3256" fmla="*/ 3394135 h 4715614"/>
              <a:gd name="connsiteX3257" fmla="*/ 3950605 w 6096000"/>
              <a:gd name="connsiteY3257" fmla="*/ 3385765 h 4715614"/>
              <a:gd name="connsiteX3258" fmla="*/ 3317683 w 6096000"/>
              <a:gd name="connsiteY3258" fmla="*/ 3375692 h 4715614"/>
              <a:gd name="connsiteX3259" fmla="*/ 3334564 w 6096000"/>
              <a:gd name="connsiteY3259" fmla="*/ 3382641 h 4715614"/>
              <a:gd name="connsiteX3260" fmla="*/ 3333127 w 6096000"/>
              <a:gd name="connsiteY3260" fmla="*/ 3416852 h 4715614"/>
              <a:gd name="connsiteX3261" fmla="*/ 3331691 w 6096000"/>
              <a:gd name="connsiteY3261" fmla="*/ 3418278 h 4715614"/>
              <a:gd name="connsiteX3262" fmla="*/ 3315888 w 6096000"/>
              <a:gd name="connsiteY3262" fmla="*/ 3423980 h 4715614"/>
              <a:gd name="connsiteX3263" fmla="*/ 3297212 w 6096000"/>
              <a:gd name="connsiteY3263" fmla="*/ 3416852 h 4715614"/>
              <a:gd name="connsiteX3264" fmla="*/ 3298648 w 6096000"/>
              <a:gd name="connsiteY3264" fmla="*/ 3382641 h 4715614"/>
              <a:gd name="connsiteX3265" fmla="*/ 3317683 w 6096000"/>
              <a:gd name="connsiteY3265" fmla="*/ 3375692 h 4715614"/>
              <a:gd name="connsiteX3266" fmla="*/ 5042785 w 6096000"/>
              <a:gd name="connsiteY3266" fmla="*/ 3375513 h 4715614"/>
              <a:gd name="connsiteX3267" fmla="*/ 5060919 w 6096000"/>
              <a:gd name="connsiteY3267" fmla="*/ 3381216 h 4715614"/>
              <a:gd name="connsiteX3268" fmla="*/ 5062384 w 6096000"/>
              <a:gd name="connsiteY3268" fmla="*/ 3416852 h 4715614"/>
              <a:gd name="connsiteX3269" fmla="*/ 5044800 w 6096000"/>
              <a:gd name="connsiteY3269" fmla="*/ 3423979 h 4715614"/>
              <a:gd name="connsiteX3270" fmla="*/ 5028681 w 6096000"/>
              <a:gd name="connsiteY3270" fmla="*/ 3418277 h 4715614"/>
              <a:gd name="connsiteX3271" fmla="*/ 5027216 w 6096000"/>
              <a:gd name="connsiteY3271" fmla="*/ 3416852 h 4715614"/>
              <a:gd name="connsiteX3272" fmla="*/ 5025750 w 6096000"/>
              <a:gd name="connsiteY3272" fmla="*/ 3382641 h 4715614"/>
              <a:gd name="connsiteX3273" fmla="*/ 5042785 w 6096000"/>
              <a:gd name="connsiteY3273" fmla="*/ 3375513 h 4715614"/>
              <a:gd name="connsiteX3274" fmla="*/ 4546016 w 6096000"/>
              <a:gd name="connsiteY3274" fmla="*/ 3361713 h 4715614"/>
              <a:gd name="connsiteX3275" fmla="*/ 4562758 w 6096000"/>
              <a:gd name="connsiteY3275" fmla="*/ 3368171 h 4715614"/>
              <a:gd name="connsiteX3276" fmla="*/ 4571492 w 6096000"/>
              <a:gd name="connsiteY3276" fmla="*/ 3386825 h 4715614"/>
              <a:gd name="connsiteX3277" fmla="*/ 4564214 w 6096000"/>
              <a:gd name="connsiteY3277" fmla="*/ 3402610 h 4715614"/>
              <a:gd name="connsiteX3278" fmla="*/ 4546744 w 6096000"/>
              <a:gd name="connsiteY3278" fmla="*/ 3409785 h 4715614"/>
              <a:gd name="connsiteX3279" fmla="*/ 4530730 w 6096000"/>
              <a:gd name="connsiteY3279" fmla="*/ 3402610 h 4715614"/>
              <a:gd name="connsiteX3280" fmla="*/ 4529275 w 6096000"/>
              <a:gd name="connsiteY3280" fmla="*/ 3402610 h 4715614"/>
              <a:gd name="connsiteX3281" fmla="*/ 4529275 w 6096000"/>
              <a:gd name="connsiteY3281" fmla="*/ 3368171 h 4715614"/>
              <a:gd name="connsiteX3282" fmla="*/ 4546016 w 6096000"/>
              <a:gd name="connsiteY3282" fmla="*/ 3361713 h 4715614"/>
              <a:gd name="connsiteX3283" fmla="*/ 3814125 w 6096000"/>
              <a:gd name="connsiteY3283" fmla="*/ 3360653 h 4715614"/>
              <a:gd name="connsiteX3284" fmla="*/ 3831169 w 6096000"/>
              <a:gd name="connsiteY3284" fmla="*/ 3367568 h 4715614"/>
              <a:gd name="connsiteX3285" fmla="*/ 3831169 w 6096000"/>
              <a:gd name="connsiteY3285" fmla="*/ 3402506 h 4715614"/>
              <a:gd name="connsiteX3286" fmla="*/ 3829703 w 6096000"/>
              <a:gd name="connsiteY3286" fmla="*/ 3402506 h 4715614"/>
              <a:gd name="connsiteX3287" fmla="*/ 3812110 w 6096000"/>
              <a:gd name="connsiteY3287" fmla="*/ 3409785 h 4715614"/>
              <a:gd name="connsiteX3288" fmla="*/ 3795982 w 6096000"/>
              <a:gd name="connsiteY3288" fmla="*/ 3402506 h 4715614"/>
              <a:gd name="connsiteX3289" fmla="*/ 3788650 w 6096000"/>
              <a:gd name="connsiteY3289" fmla="*/ 3386492 h 4715614"/>
              <a:gd name="connsiteX3290" fmla="*/ 3795982 w 6096000"/>
              <a:gd name="connsiteY3290" fmla="*/ 3369023 h 4715614"/>
              <a:gd name="connsiteX3291" fmla="*/ 3814125 w 6096000"/>
              <a:gd name="connsiteY3291" fmla="*/ 3360653 h 4715614"/>
              <a:gd name="connsiteX3292" fmla="*/ 4683586 w 6096000"/>
              <a:gd name="connsiteY3292" fmla="*/ 3336602 h 4715614"/>
              <a:gd name="connsiteX3293" fmla="*/ 4700328 w 6096000"/>
              <a:gd name="connsiteY3293" fmla="*/ 3343059 h 4715614"/>
              <a:gd name="connsiteX3294" fmla="*/ 4709063 w 6096000"/>
              <a:gd name="connsiteY3294" fmla="*/ 3361713 h 4715614"/>
              <a:gd name="connsiteX3295" fmla="*/ 4701784 w 6096000"/>
              <a:gd name="connsiteY3295" fmla="*/ 3378933 h 4715614"/>
              <a:gd name="connsiteX3296" fmla="*/ 4684315 w 6096000"/>
              <a:gd name="connsiteY3296" fmla="*/ 3384673 h 4715614"/>
              <a:gd name="connsiteX3297" fmla="*/ 4666846 w 6096000"/>
              <a:gd name="connsiteY3297" fmla="*/ 3378933 h 4715614"/>
              <a:gd name="connsiteX3298" fmla="*/ 4666846 w 6096000"/>
              <a:gd name="connsiteY3298" fmla="*/ 3343059 h 4715614"/>
              <a:gd name="connsiteX3299" fmla="*/ 4683586 w 6096000"/>
              <a:gd name="connsiteY3299" fmla="*/ 3336602 h 4715614"/>
              <a:gd name="connsiteX3300" fmla="*/ 3676373 w 6096000"/>
              <a:gd name="connsiteY3300" fmla="*/ 3336564 h 4715614"/>
              <a:gd name="connsiteX3301" fmla="*/ 3693297 w 6096000"/>
              <a:gd name="connsiteY3301" fmla="*/ 3343336 h 4715614"/>
              <a:gd name="connsiteX3302" fmla="*/ 3693297 w 6096000"/>
              <a:gd name="connsiteY3302" fmla="*/ 3377546 h 4715614"/>
              <a:gd name="connsiteX3303" fmla="*/ 3691840 w 6096000"/>
              <a:gd name="connsiteY3303" fmla="*/ 3378972 h 4715614"/>
              <a:gd name="connsiteX3304" fmla="*/ 3675828 w 6096000"/>
              <a:gd name="connsiteY3304" fmla="*/ 3384674 h 4715614"/>
              <a:gd name="connsiteX3305" fmla="*/ 3658359 w 6096000"/>
              <a:gd name="connsiteY3305" fmla="*/ 3378972 h 4715614"/>
              <a:gd name="connsiteX3306" fmla="*/ 3651079 w 6096000"/>
              <a:gd name="connsiteY3306" fmla="*/ 3361867 h 4715614"/>
              <a:gd name="connsiteX3307" fmla="*/ 3658359 w 6096000"/>
              <a:gd name="connsiteY3307" fmla="*/ 3344761 h 4715614"/>
              <a:gd name="connsiteX3308" fmla="*/ 3676373 w 6096000"/>
              <a:gd name="connsiteY3308" fmla="*/ 3336564 h 4715614"/>
              <a:gd name="connsiteX3309" fmla="*/ 1061216 w 6096000"/>
              <a:gd name="connsiteY3309" fmla="*/ 3324987 h 4715614"/>
              <a:gd name="connsiteX3310" fmla="*/ 1076659 w 6096000"/>
              <a:gd name="connsiteY3310" fmla="*/ 3334449 h 4715614"/>
              <a:gd name="connsiteX3311" fmla="*/ 1072350 w 6096000"/>
              <a:gd name="connsiteY3311" fmla="*/ 3369387 h 4715614"/>
              <a:gd name="connsiteX3312" fmla="*/ 1057983 w 6096000"/>
              <a:gd name="connsiteY3312" fmla="*/ 3373755 h 4715614"/>
              <a:gd name="connsiteX3313" fmla="*/ 1039307 w 6096000"/>
              <a:gd name="connsiteY3313" fmla="*/ 3365020 h 4715614"/>
              <a:gd name="connsiteX3314" fmla="*/ 1037871 w 6096000"/>
              <a:gd name="connsiteY3314" fmla="*/ 3363564 h 4715614"/>
              <a:gd name="connsiteX3315" fmla="*/ 1043617 w 6096000"/>
              <a:gd name="connsiteY3315" fmla="*/ 3328626 h 4715614"/>
              <a:gd name="connsiteX3316" fmla="*/ 1061216 w 6096000"/>
              <a:gd name="connsiteY3316" fmla="*/ 3324987 h 4715614"/>
              <a:gd name="connsiteX3317" fmla="*/ 1206473 w 6096000"/>
              <a:gd name="connsiteY3317" fmla="*/ 3324440 h 4715614"/>
              <a:gd name="connsiteX3318" fmla="*/ 1223214 w 6096000"/>
              <a:gd name="connsiteY3318" fmla="*/ 3332993 h 4715614"/>
              <a:gd name="connsiteX3319" fmla="*/ 1230492 w 6096000"/>
              <a:gd name="connsiteY3319" fmla="*/ 3350462 h 4715614"/>
              <a:gd name="connsiteX3320" fmla="*/ 1221758 w 6096000"/>
              <a:gd name="connsiteY3320" fmla="*/ 3367931 h 4715614"/>
              <a:gd name="connsiteX3321" fmla="*/ 1205744 w 6096000"/>
              <a:gd name="connsiteY3321" fmla="*/ 3373755 h 4715614"/>
              <a:gd name="connsiteX3322" fmla="*/ 1186819 w 6096000"/>
              <a:gd name="connsiteY3322" fmla="*/ 3365020 h 4715614"/>
              <a:gd name="connsiteX3323" fmla="*/ 1189731 w 6096000"/>
              <a:gd name="connsiteY3323" fmla="*/ 3330082 h 4715614"/>
              <a:gd name="connsiteX3324" fmla="*/ 1206473 w 6096000"/>
              <a:gd name="connsiteY3324" fmla="*/ 3324440 h 4715614"/>
              <a:gd name="connsiteX3325" fmla="*/ 917866 w 6096000"/>
              <a:gd name="connsiteY3325" fmla="*/ 3323894 h 4715614"/>
              <a:gd name="connsiteX3326" fmla="*/ 933515 w 6096000"/>
              <a:gd name="connsiteY3326" fmla="*/ 3333357 h 4715614"/>
              <a:gd name="connsiteX3327" fmla="*/ 927692 w 6096000"/>
              <a:gd name="connsiteY3327" fmla="*/ 3368295 h 4715614"/>
              <a:gd name="connsiteX3328" fmla="*/ 914590 w 6096000"/>
              <a:gd name="connsiteY3328" fmla="*/ 3372663 h 4715614"/>
              <a:gd name="connsiteX3329" fmla="*/ 894209 w 6096000"/>
              <a:gd name="connsiteY3329" fmla="*/ 3361017 h 4715614"/>
              <a:gd name="connsiteX3330" fmla="*/ 892753 w 6096000"/>
              <a:gd name="connsiteY3330" fmla="*/ 3359561 h 4715614"/>
              <a:gd name="connsiteX3331" fmla="*/ 900033 w 6096000"/>
              <a:gd name="connsiteY3331" fmla="*/ 3327533 h 4715614"/>
              <a:gd name="connsiteX3332" fmla="*/ 917866 w 6096000"/>
              <a:gd name="connsiteY3332" fmla="*/ 3323894 h 4715614"/>
              <a:gd name="connsiteX3333" fmla="*/ 4183339 w 6096000"/>
              <a:gd name="connsiteY3333" fmla="*/ 3323531 h 4715614"/>
              <a:gd name="connsiteX3334" fmla="*/ 4200738 w 6096000"/>
              <a:gd name="connsiteY3334" fmla="*/ 3330445 h 4715614"/>
              <a:gd name="connsiteX3335" fmla="*/ 4207912 w 6096000"/>
              <a:gd name="connsiteY3335" fmla="*/ 3347915 h 4715614"/>
              <a:gd name="connsiteX3336" fmla="*/ 4200738 w 6096000"/>
              <a:gd name="connsiteY3336" fmla="*/ 3365384 h 4715614"/>
              <a:gd name="connsiteX3337" fmla="*/ 4182083 w 6096000"/>
              <a:gd name="connsiteY3337" fmla="*/ 3372663 h 4715614"/>
              <a:gd name="connsiteX3338" fmla="*/ 4164864 w 6096000"/>
              <a:gd name="connsiteY3338" fmla="*/ 3365384 h 4715614"/>
              <a:gd name="connsiteX3339" fmla="*/ 4157689 w 6096000"/>
              <a:gd name="connsiteY3339" fmla="*/ 3349370 h 4715614"/>
              <a:gd name="connsiteX3340" fmla="*/ 4164864 w 6096000"/>
              <a:gd name="connsiteY3340" fmla="*/ 3331901 h 4715614"/>
              <a:gd name="connsiteX3341" fmla="*/ 4183339 w 6096000"/>
              <a:gd name="connsiteY3341" fmla="*/ 3323531 h 4715614"/>
              <a:gd name="connsiteX3342" fmla="*/ 777468 w 6096000"/>
              <a:gd name="connsiteY3342" fmla="*/ 3319527 h 4715614"/>
              <a:gd name="connsiteX3343" fmla="*/ 791745 w 6096000"/>
              <a:gd name="connsiteY3343" fmla="*/ 3330445 h 4715614"/>
              <a:gd name="connsiteX3344" fmla="*/ 784606 w 6096000"/>
              <a:gd name="connsiteY3344" fmla="*/ 3363928 h 4715614"/>
              <a:gd name="connsiteX3345" fmla="*/ 773184 w 6096000"/>
              <a:gd name="connsiteY3345" fmla="*/ 3368295 h 4715614"/>
              <a:gd name="connsiteX3346" fmla="*/ 753195 w 6096000"/>
              <a:gd name="connsiteY3346" fmla="*/ 3356649 h 4715614"/>
              <a:gd name="connsiteX3347" fmla="*/ 751767 w 6096000"/>
              <a:gd name="connsiteY3347" fmla="*/ 3355193 h 4715614"/>
              <a:gd name="connsiteX3348" fmla="*/ 758906 w 6096000"/>
              <a:gd name="connsiteY3348" fmla="*/ 3321711 h 4715614"/>
              <a:gd name="connsiteX3349" fmla="*/ 777468 w 6096000"/>
              <a:gd name="connsiteY3349" fmla="*/ 3319527 h 4715614"/>
              <a:gd name="connsiteX3350" fmla="*/ 1356781 w 6096000"/>
              <a:gd name="connsiteY3350" fmla="*/ 3319179 h 4715614"/>
              <a:gd name="connsiteX3351" fmla="*/ 1373522 w 6096000"/>
              <a:gd name="connsiteY3351" fmla="*/ 3325777 h 4715614"/>
              <a:gd name="connsiteX3352" fmla="*/ 1382257 w 6096000"/>
              <a:gd name="connsiteY3352" fmla="*/ 3344837 h 4715614"/>
              <a:gd name="connsiteX3353" fmla="*/ 1374978 w 6096000"/>
              <a:gd name="connsiteY3353" fmla="*/ 3362431 h 4715614"/>
              <a:gd name="connsiteX3354" fmla="*/ 1357509 w 6096000"/>
              <a:gd name="connsiteY3354" fmla="*/ 3368296 h 4715614"/>
              <a:gd name="connsiteX3355" fmla="*/ 1340040 w 6096000"/>
              <a:gd name="connsiteY3355" fmla="*/ 3362431 h 4715614"/>
              <a:gd name="connsiteX3356" fmla="*/ 1338584 w 6096000"/>
              <a:gd name="connsiteY3356" fmla="*/ 3360965 h 4715614"/>
              <a:gd name="connsiteX3357" fmla="*/ 1340040 w 6096000"/>
              <a:gd name="connsiteY3357" fmla="*/ 3325777 h 4715614"/>
              <a:gd name="connsiteX3358" fmla="*/ 1356781 w 6096000"/>
              <a:gd name="connsiteY3358" fmla="*/ 3319179 h 4715614"/>
              <a:gd name="connsiteX3359" fmla="*/ 4821700 w 6096000"/>
              <a:gd name="connsiteY3359" fmla="*/ 3312923 h 4715614"/>
              <a:gd name="connsiteX3360" fmla="*/ 4839458 w 6096000"/>
              <a:gd name="connsiteY3360" fmla="*/ 3320407 h 4715614"/>
              <a:gd name="connsiteX3361" fmla="*/ 4846632 w 6096000"/>
              <a:gd name="connsiteY3361" fmla="*/ 3337512 h 4715614"/>
              <a:gd name="connsiteX3362" fmla="*/ 4839458 w 6096000"/>
              <a:gd name="connsiteY3362" fmla="*/ 3354618 h 4715614"/>
              <a:gd name="connsiteX3363" fmla="*/ 4823673 w 6096000"/>
              <a:gd name="connsiteY3363" fmla="*/ 3361745 h 4715614"/>
              <a:gd name="connsiteX3364" fmla="*/ 4806454 w 6096000"/>
              <a:gd name="connsiteY3364" fmla="*/ 3354618 h 4715614"/>
              <a:gd name="connsiteX3365" fmla="*/ 4805018 w 6096000"/>
              <a:gd name="connsiteY3365" fmla="*/ 3320407 h 4715614"/>
              <a:gd name="connsiteX3366" fmla="*/ 4821700 w 6096000"/>
              <a:gd name="connsiteY3366" fmla="*/ 3312923 h 4715614"/>
              <a:gd name="connsiteX3367" fmla="*/ 3538250 w 6096000"/>
              <a:gd name="connsiteY3367" fmla="*/ 3312923 h 4715614"/>
              <a:gd name="connsiteX3368" fmla="*/ 3556028 w 6096000"/>
              <a:gd name="connsiteY3368" fmla="*/ 3320407 h 4715614"/>
              <a:gd name="connsiteX3369" fmla="*/ 3556028 w 6096000"/>
              <a:gd name="connsiteY3369" fmla="*/ 3353193 h 4715614"/>
              <a:gd name="connsiteX3370" fmla="*/ 3536968 w 6096000"/>
              <a:gd name="connsiteY3370" fmla="*/ 3361745 h 4715614"/>
              <a:gd name="connsiteX3371" fmla="*/ 3519373 w 6096000"/>
              <a:gd name="connsiteY3371" fmla="*/ 3354618 h 4715614"/>
              <a:gd name="connsiteX3372" fmla="*/ 3513509 w 6096000"/>
              <a:gd name="connsiteY3372" fmla="*/ 3337512 h 4715614"/>
              <a:gd name="connsiteX3373" fmla="*/ 3519373 w 6096000"/>
              <a:gd name="connsiteY3373" fmla="*/ 3320407 h 4715614"/>
              <a:gd name="connsiteX3374" fmla="*/ 3538250 w 6096000"/>
              <a:gd name="connsiteY3374" fmla="*/ 3312923 h 4715614"/>
              <a:gd name="connsiteX3375" fmla="*/ 639718 w 6096000"/>
              <a:gd name="connsiteY3375" fmla="*/ 3312764 h 4715614"/>
              <a:gd name="connsiteX3376" fmla="*/ 654069 w 6096000"/>
              <a:gd name="connsiteY3376" fmla="*/ 3324150 h 4715614"/>
              <a:gd name="connsiteX3377" fmla="*/ 656939 w 6096000"/>
              <a:gd name="connsiteY3377" fmla="*/ 3342948 h 4715614"/>
              <a:gd name="connsiteX3378" fmla="*/ 645458 w 6096000"/>
              <a:gd name="connsiteY3378" fmla="*/ 3357407 h 4715614"/>
              <a:gd name="connsiteX3379" fmla="*/ 633979 w 6096000"/>
              <a:gd name="connsiteY3379" fmla="*/ 3361745 h 4715614"/>
              <a:gd name="connsiteX3380" fmla="*/ 612454 w 6096000"/>
              <a:gd name="connsiteY3380" fmla="*/ 3348732 h 4715614"/>
              <a:gd name="connsiteX3381" fmla="*/ 612454 w 6096000"/>
              <a:gd name="connsiteY3381" fmla="*/ 3347285 h 4715614"/>
              <a:gd name="connsiteX3382" fmla="*/ 609584 w 6096000"/>
              <a:gd name="connsiteY3382" fmla="*/ 3329934 h 4715614"/>
              <a:gd name="connsiteX3383" fmla="*/ 621064 w 6096000"/>
              <a:gd name="connsiteY3383" fmla="*/ 3315475 h 4715614"/>
              <a:gd name="connsiteX3384" fmla="*/ 639718 w 6096000"/>
              <a:gd name="connsiteY3384" fmla="*/ 3312764 h 4715614"/>
              <a:gd name="connsiteX3385" fmla="*/ 503754 w 6096000"/>
              <a:gd name="connsiteY3385" fmla="*/ 3306032 h 4715614"/>
              <a:gd name="connsiteX3386" fmla="*/ 518032 w 6096000"/>
              <a:gd name="connsiteY3386" fmla="*/ 3317599 h 4715614"/>
              <a:gd name="connsiteX3387" fmla="*/ 508037 w 6096000"/>
              <a:gd name="connsiteY3387" fmla="*/ 3352302 h 4715614"/>
              <a:gd name="connsiteX3388" fmla="*/ 498043 w 6096000"/>
              <a:gd name="connsiteY3388" fmla="*/ 3355194 h 4715614"/>
              <a:gd name="connsiteX3389" fmla="*/ 476626 w 6096000"/>
              <a:gd name="connsiteY3389" fmla="*/ 3342181 h 4715614"/>
              <a:gd name="connsiteX3390" fmla="*/ 485193 w 6096000"/>
              <a:gd name="connsiteY3390" fmla="*/ 3307478 h 4715614"/>
              <a:gd name="connsiteX3391" fmla="*/ 503754 w 6096000"/>
              <a:gd name="connsiteY3391" fmla="*/ 3306032 h 4715614"/>
              <a:gd name="connsiteX3392" fmla="*/ 4322920 w 6096000"/>
              <a:gd name="connsiteY3392" fmla="*/ 3299465 h 4715614"/>
              <a:gd name="connsiteX3393" fmla="*/ 4339728 w 6096000"/>
              <a:gd name="connsiteY3393" fmla="*/ 3305880 h 4715614"/>
              <a:gd name="connsiteX3394" fmla="*/ 4341175 w 6096000"/>
              <a:gd name="connsiteY3394" fmla="*/ 3341516 h 4715614"/>
              <a:gd name="connsiteX3395" fmla="*/ 4323824 w 6096000"/>
              <a:gd name="connsiteY3395" fmla="*/ 3348643 h 4715614"/>
              <a:gd name="connsiteX3396" fmla="*/ 4306472 w 6096000"/>
              <a:gd name="connsiteY3396" fmla="*/ 3341516 h 4715614"/>
              <a:gd name="connsiteX3397" fmla="*/ 4305026 w 6096000"/>
              <a:gd name="connsiteY3397" fmla="*/ 3305880 h 4715614"/>
              <a:gd name="connsiteX3398" fmla="*/ 4322920 w 6096000"/>
              <a:gd name="connsiteY3398" fmla="*/ 3299465 h 4715614"/>
              <a:gd name="connsiteX3399" fmla="*/ 4037225 w 6096000"/>
              <a:gd name="connsiteY3399" fmla="*/ 3298396 h 4715614"/>
              <a:gd name="connsiteX3400" fmla="*/ 4053602 w 6096000"/>
              <a:gd name="connsiteY3400" fmla="*/ 3305265 h 4715614"/>
              <a:gd name="connsiteX3401" fmla="*/ 4053602 w 6096000"/>
              <a:gd name="connsiteY3401" fmla="*/ 3339968 h 4715614"/>
              <a:gd name="connsiteX3402" fmla="*/ 4036132 w 6096000"/>
              <a:gd name="connsiteY3402" fmla="*/ 3348643 h 4715614"/>
              <a:gd name="connsiteX3403" fmla="*/ 4018663 w 6096000"/>
              <a:gd name="connsiteY3403" fmla="*/ 3341413 h 4715614"/>
              <a:gd name="connsiteX3404" fmla="*/ 4011384 w 6096000"/>
              <a:gd name="connsiteY3404" fmla="*/ 3324062 h 4715614"/>
              <a:gd name="connsiteX3405" fmla="*/ 4018663 w 6096000"/>
              <a:gd name="connsiteY3405" fmla="*/ 3306711 h 4715614"/>
              <a:gd name="connsiteX3406" fmla="*/ 4037225 w 6096000"/>
              <a:gd name="connsiteY3406" fmla="*/ 3298396 h 4715614"/>
              <a:gd name="connsiteX3407" fmla="*/ 369766 w 6096000"/>
              <a:gd name="connsiteY3407" fmla="*/ 3298020 h 4715614"/>
              <a:gd name="connsiteX3408" fmla="*/ 383597 w 6096000"/>
              <a:gd name="connsiteY3408" fmla="*/ 3310311 h 4715614"/>
              <a:gd name="connsiteX3409" fmla="*/ 373406 w 6096000"/>
              <a:gd name="connsiteY3409" fmla="*/ 3343567 h 4715614"/>
              <a:gd name="connsiteX3410" fmla="*/ 363215 w 6096000"/>
              <a:gd name="connsiteY3410" fmla="*/ 3346459 h 4715614"/>
              <a:gd name="connsiteX3411" fmla="*/ 341379 w 6096000"/>
              <a:gd name="connsiteY3411" fmla="*/ 3332000 h 4715614"/>
              <a:gd name="connsiteX3412" fmla="*/ 339924 w 6096000"/>
              <a:gd name="connsiteY3412" fmla="*/ 3330554 h 4715614"/>
              <a:gd name="connsiteX3413" fmla="*/ 351569 w 6096000"/>
              <a:gd name="connsiteY3413" fmla="*/ 3298743 h 4715614"/>
              <a:gd name="connsiteX3414" fmla="*/ 369766 w 6096000"/>
              <a:gd name="connsiteY3414" fmla="*/ 3298020 h 4715614"/>
              <a:gd name="connsiteX3415" fmla="*/ 218730 w 6096000"/>
              <a:gd name="connsiteY3415" fmla="*/ 3290776 h 4715614"/>
              <a:gd name="connsiteX3416" fmla="*/ 250757 w 6096000"/>
              <a:gd name="connsiteY3416" fmla="*/ 3303878 h 4715614"/>
              <a:gd name="connsiteX3417" fmla="*/ 239111 w 6096000"/>
              <a:gd name="connsiteY3417" fmla="*/ 3337360 h 4715614"/>
              <a:gd name="connsiteX3418" fmla="*/ 228920 w 6096000"/>
              <a:gd name="connsiteY3418" fmla="*/ 3338816 h 4715614"/>
              <a:gd name="connsiteX3419" fmla="*/ 207083 w 6096000"/>
              <a:gd name="connsiteY3419" fmla="*/ 3324258 h 4715614"/>
              <a:gd name="connsiteX3420" fmla="*/ 207083 w 6096000"/>
              <a:gd name="connsiteY3420" fmla="*/ 3322803 h 4715614"/>
              <a:gd name="connsiteX3421" fmla="*/ 205628 w 6096000"/>
              <a:gd name="connsiteY3421" fmla="*/ 3305334 h 4715614"/>
              <a:gd name="connsiteX3422" fmla="*/ 218730 w 6096000"/>
              <a:gd name="connsiteY3422" fmla="*/ 3290776 h 4715614"/>
              <a:gd name="connsiteX3423" fmla="*/ 4960187 w 6096000"/>
              <a:gd name="connsiteY3423" fmla="*/ 3289320 h 4715614"/>
              <a:gd name="connsiteX3424" fmla="*/ 4977222 w 6096000"/>
              <a:gd name="connsiteY3424" fmla="*/ 3296599 h 4715614"/>
              <a:gd name="connsiteX3425" fmla="*/ 4977222 w 6096000"/>
              <a:gd name="connsiteY3425" fmla="*/ 3332993 h 4715614"/>
              <a:gd name="connsiteX3426" fmla="*/ 4959638 w 6096000"/>
              <a:gd name="connsiteY3426" fmla="*/ 3338816 h 4715614"/>
              <a:gd name="connsiteX3427" fmla="*/ 4942053 w 6096000"/>
              <a:gd name="connsiteY3427" fmla="*/ 3331538 h 4715614"/>
              <a:gd name="connsiteX3428" fmla="*/ 4940588 w 6096000"/>
              <a:gd name="connsiteY3428" fmla="*/ 3328626 h 4715614"/>
              <a:gd name="connsiteX3429" fmla="*/ 4942053 w 6096000"/>
              <a:gd name="connsiteY3429" fmla="*/ 3295143 h 4715614"/>
              <a:gd name="connsiteX3430" fmla="*/ 4960187 w 6096000"/>
              <a:gd name="connsiteY3430" fmla="*/ 3289320 h 4715614"/>
              <a:gd name="connsiteX3431" fmla="*/ 3400152 w 6096000"/>
              <a:gd name="connsiteY3431" fmla="*/ 3288956 h 4715614"/>
              <a:gd name="connsiteX3432" fmla="*/ 3416854 w 6096000"/>
              <a:gd name="connsiteY3432" fmla="*/ 3295143 h 4715614"/>
              <a:gd name="connsiteX3433" fmla="*/ 3418290 w 6096000"/>
              <a:gd name="connsiteY3433" fmla="*/ 3330082 h 4715614"/>
              <a:gd name="connsiteX3434" fmla="*/ 3418290 w 6096000"/>
              <a:gd name="connsiteY3434" fmla="*/ 3331538 h 4715614"/>
              <a:gd name="connsiteX3435" fmla="*/ 3399614 w 6096000"/>
              <a:gd name="connsiteY3435" fmla="*/ 3338816 h 4715614"/>
              <a:gd name="connsiteX3436" fmla="*/ 3383810 w 6096000"/>
              <a:gd name="connsiteY3436" fmla="*/ 3332993 h 4715614"/>
              <a:gd name="connsiteX3437" fmla="*/ 3382375 w 6096000"/>
              <a:gd name="connsiteY3437" fmla="*/ 3298054 h 4715614"/>
              <a:gd name="connsiteX3438" fmla="*/ 3400152 w 6096000"/>
              <a:gd name="connsiteY3438" fmla="*/ 3288956 h 4715614"/>
              <a:gd name="connsiteX3439" fmla="*/ 4459763 w 6096000"/>
              <a:gd name="connsiteY3439" fmla="*/ 3274762 h 4715614"/>
              <a:gd name="connsiteX3440" fmla="*/ 4477907 w 6096000"/>
              <a:gd name="connsiteY3440" fmla="*/ 3282405 h 4715614"/>
              <a:gd name="connsiteX3441" fmla="*/ 4485238 w 6096000"/>
              <a:gd name="connsiteY3441" fmla="*/ 3299874 h 4715614"/>
              <a:gd name="connsiteX3442" fmla="*/ 4477907 w 6096000"/>
              <a:gd name="connsiteY3442" fmla="*/ 3317343 h 4715614"/>
              <a:gd name="connsiteX3443" fmla="*/ 4461779 w 6096000"/>
              <a:gd name="connsiteY3443" fmla="*/ 3324622 h 4715614"/>
              <a:gd name="connsiteX3444" fmla="*/ 4444184 w 6096000"/>
              <a:gd name="connsiteY3444" fmla="*/ 3317343 h 4715614"/>
              <a:gd name="connsiteX3445" fmla="*/ 4442719 w 6096000"/>
              <a:gd name="connsiteY3445" fmla="*/ 3282405 h 4715614"/>
              <a:gd name="connsiteX3446" fmla="*/ 4459763 w 6096000"/>
              <a:gd name="connsiteY3446" fmla="*/ 3274762 h 4715614"/>
              <a:gd name="connsiteX3447" fmla="*/ 3899834 w 6096000"/>
              <a:gd name="connsiteY3447" fmla="*/ 3274580 h 4715614"/>
              <a:gd name="connsiteX3448" fmla="*/ 3917486 w 6096000"/>
              <a:gd name="connsiteY3448" fmla="*/ 3280949 h 4715614"/>
              <a:gd name="connsiteX3449" fmla="*/ 3917486 w 6096000"/>
              <a:gd name="connsiteY3449" fmla="*/ 3315887 h 4715614"/>
              <a:gd name="connsiteX3450" fmla="*/ 3916030 w 6096000"/>
              <a:gd name="connsiteY3450" fmla="*/ 3317343 h 4715614"/>
              <a:gd name="connsiteX3451" fmla="*/ 3898561 w 6096000"/>
              <a:gd name="connsiteY3451" fmla="*/ 3324622 h 4715614"/>
              <a:gd name="connsiteX3452" fmla="*/ 3881092 w 6096000"/>
              <a:gd name="connsiteY3452" fmla="*/ 3317343 h 4715614"/>
              <a:gd name="connsiteX3453" fmla="*/ 3873812 w 6096000"/>
              <a:gd name="connsiteY3453" fmla="*/ 3299874 h 4715614"/>
              <a:gd name="connsiteX3454" fmla="*/ 3881092 w 6096000"/>
              <a:gd name="connsiteY3454" fmla="*/ 3282405 h 4715614"/>
              <a:gd name="connsiteX3455" fmla="*/ 3899834 w 6096000"/>
              <a:gd name="connsiteY3455" fmla="*/ 3274580 h 4715614"/>
              <a:gd name="connsiteX3456" fmla="*/ 4597334 w 6096000"/>
              <a:gd name="connsiteY3456" fmla="*/ 3249650 h 4715614"/>
              <a:gd name="connsiteX3457" fmla="*/ 4615478 w 6096000"/>
              <a:gd name="connsiteY3457" fmla="*/ 3257293 h 4715614"/>
              <a:gd name="connsiteX3458" fmla="*/ 4622808 w 6096000"/>
              <a:gd name="connsiteY3458" fmla="*/ 3274762 h 4715614"/>
              <a:gd name="connsiteX3459" fmla="*/ 4615478 w 6096000"/>
              <a:gd name="connsiteY3459" fmla="*/ 3292232 h 4715614"/>
              <a:gd name="connsiteX3460" fmla="*/ 4599350 w 6096000"/>
              <a:gd name="connsiteY3460" fmla="*/ 3299510 h 4715614"/>
              <a:gd name="connsiteX3461" fmla="*/ 4581755 w 6096000"/>
              <a:gd name="connsiteY3461" fmla="*/ 3292232 h 4715614"/>
              <a:gd name="connsiteX3462" fmla="*/ 4580290 w 6096000"/>
              <a:gd name="connsiteY3462" fmla="*/ 3257293 h 4715614"/>
              <a:gd name="connsiteX3463" fmla="*/ 4597334 w 6096000"/>
              <a:gd name="connsiteY3463" fmla="*/ 3249650 h 4715614"/>
              <a:gd name="connsiteX3464" fmla="*/ 3762641 w 6096000"/>
              <a:gd name="connsiteY3464" fmla="*/ 3249650 h 4715614"/>
              <a:gd name="connsiteX3465" fmla="*/ 3780040 w 6096000"/>
              <a:gd name="connsiteY3465" fmla="*/ 3257293 h 4715614"/>
              <a:gd name="connsiteX3466" fmla="*/ 3780040 w 6096000"/>
              <a:gd name="connsiteY3466" fmla="*/ 3290776 h 4715614"/>
              <a:gd name="connsiteX3467" fmla="*/ 3761386 w 6096000"/>
              <a:gd name="connsiteY3467" fmla="*/ 3299510 h 4715614"/>
              <a:gd name="connsiteX3468" fmla="*/ 3744166 w 6096000"/>
              <a:gd name="connsiteY3468" fmla="*/ 3292232 h 4715614"/>
              <a:gd name="connsiteX3469" fmla="*/ 3738426 w 6096000"/>
              <a:gd name="connsiteY3469" fmla="*/ 3274762 h 4715614"/>
              <a:gd name="connsiteX3470" fmla="*/ 3744166 w 6096000"/>
              <a:gd name="connsiteY3470" fmla="*/ 3257293 h 4715614"/>
              <a:gd name="connsiteX3471" fmla="*/ 3762641 w 6096000"/>
              <a:gd name="connsiteY3471" fmla="*/ 3249650 h 4715614"/>
              <a:gd name="connsiteX3472" fmla="*/ 1278324 w 6096000"/>
              <a:gd name="connsiteY3472" fmla="*/ 3230140 h 4715614"/>
              <a:gd name="connsiteX3473" fmla="*/ 1295026 w 6096000"/>
              <a:gd name="connsiteY3473" fmla="*/ 3237494 h 4715614"/>
              <a:gd name="connsiteX3474" fmla="*/ 1292153 w 6096000"/>
              <a:gd name="connsiteY3474" fmla="*/ 3273369 h 4715614"/>
              <a:gd name="connsiteX3475" fmla="*/ 1277786 w 6096000"/>
              <a:gd name="connsiteY3475" fmla="*/ 3277674 h 4715614"/>
              <a:gd name="connsiteX3476" fmla="*/ 1259110 w 6096000"/>
              <a:gd name="connsiteY3476" fmla="*/ 3269064 h 4715614"/>
              <a:gd name="connsiteX3477" fmla="*/ 1257673 w 6096000"/>
              <a:gd name="connsiteY3477" fmla="*/ 3269064 h 4715614"/>
              <a:gd name="connsiteX3478" fmla="*/ 1257673 w 6096000"/>
              <a:gd name="connsiteY3478" fmla="*/ 3267629 h 4715614"/>
              <a:gd name="connsiteX3479" fmla="*/ 1260548 w 6096000"/>
              <a:gd name="connsiteY3479" fmla="*/ 3234624 h 4715614"/>
              <a:gd name="connsiteX3480" fmla="*/ 1278324 w 6096000"/>
              <a:gd name="connsiteY3480" fmla="*/ 3230140 h 4715614"/>
              <a:gd name="connsiteX3481" fmla="*/ 1134048 w 6096000"/>
              <a:gd name="connsiteY3481" fmla="*/ 3229921 h 4715614"/>
              <a:gd name="connsiteX3482" fmla="*/ 1149697 w 6096000"/>
              <a:gd name="connsiteY3482" fmla="*/ 3239187 h 4715614"/>
              <a:gd name="connsiteX3483" fmla="*/ 1145330 w 6096000"/>
              <a:gd name="connsiteY3483" fmla="*/ 3273398 h 4715614"/>
              <a:gd name="connsiteX3484" fmla="*/ 1130772 w 6096000"/>
              <a:gd name="connsiteY3484" fmla="*/ 3277674 h 4715614"/>
              <a:gd name="connsiteX3485" fmla="*/ 1111847 w 6096000"/>
              <a:gd name="connsiteY3485" fmla="*/ 3267696 h 4715614"/>
              <a:gd name="connsiteX3486" fmla="*/ 1110391 w 6096000"/>
              <a:gd name="connsiteY3486" fmla="*/ 3266271 h 4715614"/>
              <a:gd name="connsiteX3487" fmla="*/ 1106024 w 6096000"/>
              <a:gd name="connsiteY3487" fmla="*/ 3249165 h 4715614"/>
              <a:gd name="connsiteX3488" fmla="*/ 1116214 w 6096000"/>
              <a:gd name="connsiteY3488" fmla="*/ 3233485 h 4715614"/>
              <a:gd name="connsiteX3489" fmla="*/ 1134048 w 6096000"/>
              <a:gd name="connsiteY3489" fmla="*/ 3229921 h 4715614"/>
              <a:gd name="connsiteX3490" fmla="*/ 993415 w 6096000"/>
              <a:gd name="connsiteY3490" fmla="*/ 3226540 h 4715614"/>
              <a:gd name="connsiteX3491" fmla="*/ 1009167 w 6096000"/>
              <a:gd name="connsiteY3491" fmla="*/ 3236184 h 4715614"/>
              <a:gd name="connsiteX3492" fmla="*/ 1003306 w 6096000"/>
              <a:gd name="connsiteY3492" fmla="*/ 3271123 h 4715614"/>
              <a:gd name="connsiteX3493" fmla="*/ 988652 w 6096000"/>
              <a:gd name="connsiteY3493" fmla="*/ 3275490 h 4715614"/>
              <a:gd name="connsiteX3494" fmla="*/ 968137 w 6096000"/>
              <a:gd name="connsiteY3494" fmla="*/ 3263844 h 4715614"/>
              <a:gd name="connsiteX3495" fmla="*/ 968137 w 6096000"/>
              <a:gd name="connsiteY3495" fmla="*/ 3262388 h 4715614"/>
              <a:gd name="connsiteX3496" fmla="*/ 975464 w 6096000"/>
              <a:gd name="connsiteY3496" fmla="*/ 3228906 h 4715614"/>
              <a:gd name="connsiteX3497" fmla="*/ 993415 w 6096000"/>
              <a:gd name="connsiteY3497" fmla="*/ 3226540 h 4715614"/>
              <a:gd name="connsiteX3498" fmla="*/ 4735812 w 6096000"/>
              <a:gd name="connsiteY3498" fmla="*/ 3226373 h 4715614"/>
              <a:gd name="connsiteX3499" fmla="*/ 4752736 w 6096000"/>
              <a:gd name="connsiteY3499" fmla="*/ 3232971 h 4715614"/>
              <a:gd name="connsiteX3500" fmla="*/ 4761470 w 6096000"/>
              <a:gd name="connsiteY3500" fmla="*/ 3252031 h 4715614"/>
              <a:gd name="connsiteX3501" fmla="*/ 4754192 w 6096000"/>
              <a:gd name="connsiteY3501" fmla="*/ 3268159 h 4715614"/>
              <a:gd name="connsiteX3502" fmla="*/ 4736722 w 6096000"/>
              <a:gd name="connsiteY3502" fmla="*/ 3275490 h 4715614"/>
              <a:gd name="connsiteX3503" fmla="*/ 4719253 w 6096000"/>
              <a:gd name="connsiteY3503" fmla="*/ 3268159 h 4715614"/>
              <a:gd name="connsiteX3504" fmla="*/ 4717797 w 6096000"/>
              <a:gd name="connsiteY3504" fmla="*/ 3232971 h 4715614"/>
              <a:gd name="connsiteX3505" fmla="*/ 4735812 w 6096000"/>
              <a:gd name="connsiteY3505" fmla="*/ 3226373 h 4715614"/>
              <a:gd name="connsiteX3506" fmla="*/ 3625065 w 6096000"/>
              <a:gd name="connsiteY3506" fmla="*/ 3226357 h 4715614"/>
              <a:gd name="connsiteX3507" fmla="*/ 3641102 w 6096000"/>
              <a:gd name="connsiteY3507" fmla="*/ 3233273 h 4715614"/>
              <a:gd name="connsiteX3508" fmla="*/ 3641102 w 6096000"/>
              <a:gd name="connsiteY3508" fmla="*/ 3268211 h 4715614"/>
              <a:gd name="connsiteX3509" fmla="*/ 3623996 w 6096000"/>
              <a:gd name="connsiteY3509" fmla="*/ 3275490 h 4715614"/>
              <a:gd name="connsiteX3510" fmla="*/ 3606892 w 6096000"/>
              <a:gd name="connsiteY3510" fmla="*/ 3268211 h 4715614"/>
              <a:gd name="connsiteX3511" fmla="*/ 3599763 w 6096000"/>
              <a:gd name="connsiteY3511" fmla="*/ 3252197 h 4715614"/>
              <a:gd name="connsiteX3512" fmla="*/ 3606892 w 6096000"/>
              <a:gd name="connsiteY3512" fmla="*/ 3234728 h 4715614"/>
              <a:gd name="connsiteX3513" fmla="*/ 3625065 w 6096000"/>
              <a:gd name="connsiteY3513" fmla="*/ 3226357 h 4715614"/>
              <a:gd name="connsiteX3514" fmla="*/ 854947 w 6096000"/>
              <a:gd name="connsiteY3514" fmla="*/ 3221721 h 4715614"/>
              <a:gd name="connsiteX3515" fmla="*/ 870158 w 6096000"/>
              <a:gd name="connsiteY3515" fmla="*/ 3231877 h 4715614"/>
              <a:gd name="connsiteX3516" fmla="*/ 873090 w 6096000"/>
              <a:gd name="connsiteY3516" fmla="*/ 3251834 h 4715614"/>
              <a:gd name="connsiteX3517" fmla="*/ 861361 w 6096000"/>
              <a:gd name="connsiteY3517" fmla="*/ 3266088 h 4715614"/>
              <a:gd name="connsiteX3518" fmla="*/ 849631 w 6096000"/>
              <a:gd name="connsiteY3518" fmla="*/ 3268939 h 4715614"/>
              <a:gd name="connsiteX3519" fmla="*/ 827638 w 6096000"/>
              <a:gd name="connsiteY3519" fmla="*/ 3257535 h 4715614"/>
              <a:gd name="connsiteX3520" fmla="*/ 824706 w 6096000"/>
              <a:gd name="connsiteY3520" fmla="*/ 3239005 h 4715614"/>
              <a:gd name="connsiteX3521" fmla="*/ 836435 w 6096000"/>
              <a:gd name="connsiteY3521" fmla="*/ 3223324 h 4715614"/>
              <a:gd name="connsiteX3522" fmla="*/ 854947 w 6096000"/>
              <a:gd name="connsiteY3522" fmla="*/ 3221721 h 4715614"/>
              <a:gd name="connsiteX3523" fmla="*/ 718607 w 6096000"/>
              <a:gd name="connsiteY3523" fmla="*/ 3214318 h 4715614"/>
              <a:gd name="connsiteX3524" fmla="*/ 732982 w 6096000"/>
              <a:gd name="connsiteY3524" fmla="*/ 3225886 h 4715614"/>
              <a:gd name="connsiteX3525" fmla="*/ 724248 w 6096000"/>
              <a:gd name="connsiteY3525" fmla="*/ 3260588 h 4715614"/>
              <a:gd name="connsiteX3526" fmla="*/ 712601 w 6096000"/>
              <a:gd name="connsiteY3526" fmla="*/ 3263480 h 4715614"/>
              <a:gd name="connsiteX3527" fmla="*/ 690764 w 6096000"/>
              <a:gd name="connsiteY3527" fmla="*/ 3250467 h 4715614"/>
              <a:gd name="connsiteX3528" fmla="*/ 690764 w 6096000"/>
              <a:gd name="connsiteY3528" fmla="*/ 3249021 h 4715614"/>
              <a:gd name="connsiteX3529" fmla="*/ 700955 w 6096000"/>
              <a:gd name="connsiteY3529" fmla="*/ 3215764 h 4715614"/>
              <a:gd name="connsiteX3530" fmla="*/ 718607 w 6096000"/>
              <a:gd name="connsiteY3530" fmla="*/ 3214318 h 4715614"/>
              <a:gd name="connsiteX3531" fmla="*/ 4237027 w 6096000"/>
              <a:gd name="connsiteY3531" fmla="*/ 3213074 h 4715614"/>
              <a:gd name="connsiteX3532" fmla="*/ 4253768 w 6096000"/>
              <a:gd name="connsiteY3532" fmla="*/ 3220171 h 4715614"/>
              <a:gd name="connsiteX3533" fmla="*/ 4262504 w 6096000"/>
              <a:gd name="connsiteY3533" fmla="*/ 3237640 h 4715614"/>
              <a:gd name="connsiteX3534" fmla="*/ 4255225 w 6096000"/>
              <a:gd name="connsiteY3534" fmla="*/ 3255109 h 4715614"/>
              <a:gd name="connsiteX3535" fmla="*/ 4237756 w 6096000"/>
              <a:gd name="connsiteY3535" fmla="*/ 3262388 h 4715614"/>
              <a:gd name="connsiteX3536" fmla="*/ 4220286 w 6096000"/>
              <a:gd name="connsiteY3536" fmla="*/ 3255109 h 4715614"/>
              <a:gd name="connsiteX3537" fmla="*/ 4220286 w 6096000"/>
              <a:gd name="connsiteY3537" fmla="*/ 3220171 h 4715614"/>
              <a:gd name="connsiteX3538" fmla="*/ 4237027 w 6096000"/>
              <a:gd name="connsiteY3538" fmla="*/ 3213074 h 4715614"/>
              <a:gd name="connsiteX3539" fmla="*/ 4123498 w 6096000"/>
              <a:gd name="connsiteY3539" fmla="*/ 3212528 h 4715614"/>
              <a:gd name="connsiteX3540" fmla="*/ 4140070 w 6096000"/>
              <a:gd name="connsiteY3540" fmla="*/ 3220171 h 4715614"/>
              <a:gd name="connsiteX3541" fmla="*/ 4140070 w 6096000"/>
              <a:gd name="connsiteY3541" fmla="*/ 3253653 h 4715614"/>
              <a:gd name="connsiteX3542" fmla="*/ 4122964 w 6096000"/>
              <a:gd name="connsiteY3542" fmla="*/ 3262388 h 4715614"/>
              <a:gd name="connsiteX3543" fmla="*/ 4105858 w 6096000"/>
              <a:gd name="connsiteY3543" fmla="*/ 3255109 h 4715614"/>
              <a:gd name="connsiteX3544" fmla="*/ 4098730 w 6096000"/>
              <a:gd name="connsiteY3544" fmla="*/ 3237640 h 4715614"/>
              <a:gd name="connsiteX3545" fmla="*/ 4105858 w 6096000"/>
              <a:gd name="connsiteY3545" fmla="*/ 3220171 h 4715614"/>
              <a:gd name="connsiteX3546" fmla="*/ 4123498 w 6096000"/>
              <a:gd name="connsiteY3546" fmla="*/ 3212528 h 4715614"/>
              <a:gd name="connsiteX3547" fmla="*/ 584171 w 6096000"/>
              <a:gd name="connsiteY3547" fmla="*/ 3206306 h 4715614"/>
              <a:gd name="connsiteX3548" fmla="*/ 597735 w 6096000"/>
              <a:gd name="connsiteY3548" fmla="*/ 3218597 h 4715614"/>
              <a:gd name="connsiteX3549" fmla="*/ 587740 w 6096000"/>
              <a:gd name="connsiteY3549" fmla="*/ 3251854 h 4715614"/>
              <a:gd name="connsiteX3550" fmla="*/ 577746 w 6096000"/>
              <a:gd name="connsiteY3550" fmla="*/ 3254746 h 4715614"/>
              <a:gd name="connsiteX3551" fmla="*/ 556329 w 6096000"/>
              <a:gd name="connsiteY3551" fmla="*/ 3241732 h 4715614"/>
              <a:gd name="connsiteX3552" fmla="*/ 554902 w 6096000"/>
              <a:gd name="connsiteY3552" fmla="*/ 3238840 h 4715614"/>
              <a:gd name="connsiteX3553" fmla="*/ 566324 w 6096000"/>
              <a:gd name="connsiteY3553" fmla="*/ 3207029 h 4715614"/>
              <a:gd name="connsiteX3554" fmla="*/ 584171 w 6096000"/>
              <a:gd name="connsiteY3554" fmla="*/ 3206306 h 4715614"/>
              <a:gd name="connsiteX3555" fmla="*/ 4873202 w 6096000"/>
              <a:gd name="connsiteY3555" fmla="*/ 3202306 h 4715614"/>
              <a:gd name="connsiteX3556" fmla="*/ 4890011 w 6096000"/>
              <a:gd name="connsiteY3556" fmla="*/ 3208764 h 4715614"/>
              <a:gd name="connsiteX3557" fmla="*/ 4891458 w 6096000"/>
              <a:gd name="connsiteY3557" fmla="*/ 3244638 h 4715614"/>
              <a:gd name="connsiteX3558" fmla="*/ 4874106 w 6096000"/>
              <a:gd name="connsiteY3558" fmla="*/ 3250378 h 4715614"/>
              <a:gd name="connsiteX3559" fmla="*/ 4856754 w 6096000"/>
              <a:gd name="connsiteY3559" fmla="*/ 3244638 h 4715614"/>
              <a:gd name="connsiteX3560" fmla="*/ 4855308 w 6096000"/>
              <a:gd name="connsiteY3560" fmla="*/ 3208764 h 4715614"/>
              <a:gd name="connsiteX3561" fmla="*/ 4873202 w 6096000"/>
              <a:gd name="connsiteY3561" fmla="*/ 3202306 h 4715614"/>
              <a:gd name="connsiteX3562" fmla="*/ 3487120 w 6096000"/>
              <a:gd name="connsiteY3562" fmla="*/ 3201246 h 4715614"/>
              <a:gd name="connsiteX3563" fmla="*/ 3503388 w 6096000"/>
              <a:gd name="connsiteY3563" fmla="*/ 3208161 h 4715614"/>
              <a:gd name="connsiteX3564" fmla="*/ 3503388 w 6096000"/>
              <a:gd name="connsiteY3564" fmla="*/ 3243100 h 4715614"/>
              <a:gd name="connsiteX3565" fmla="*/ 3503388 w 6096000"/>
              <a:gd name="connsiteY3565" fmla="*/ 3244555 h 4715614"/>
              <a:gd name="connsiteX3566" fmla="*/ 3486036 w 6096000"/>
              <a:gd name="connsiteY3566" fmla="*/ 3250378 h 4715614"/>
              <a:gd name="connsiteX3567" fmla="*/ 3468685 w 6096000"/>
              <a:gd name="connsiteY3567" fmla="*/ 3244555 h 4715614"/>
              <a:gd name="connsiteX3568" fmla="*/ 3468685 w 6096000"/>
              <a:gd name="connsiteY3568" fmla="*/ 3209616 h 4715614"/>
              <a:gd name="connsiteX3569" fmla="*/ 3487120 w 6096000"/>
              <a:gd name="connsiteY3569" fmla="*/ 3201246 h 4715614"/>
              <a:gd name="connsiteX3570" fmla="*/ 452151 w 6096000"/>
              <a:gd name="connsiteY3570" fmla="*/ 3197606 h 4715614"/>
              <a:gd name="connsiteX3571" fmla="*/ 465887 w 6096000"/>
              <a:gd name="connsiteY3571" fmla="*/ 3209980 h 4715614"/>
              <a:gd name="connsiteX3572" fmla="*/ 454319 w 6096000"/>
              <a:gd name="connsiteY3572" fmla="*/ 3243463 h 4715614"/>
              <a:gd name="connsiteX3573" fmla="*/ 444198 w 6096000"/>
              <a:gd name="connsiteY3573" fmla="*/ 3244919 h 4715614"/>
              <a:gd name="connsiteX3574" fmla="*/ 422509 w 6096000"/>
              <a:gd name="connsiteY3574" fmla="*/ 3231817 h 4715614"/>
              <a:gd name="connsiteX3575" fmla="*/ 421063 w 6096000"/>
              <a:gd name="connsiteY3575" fmla="*/ 3230361 h 4715614"/>
              <a:gd name="connsiteX3576" fmla="*/ 421063 w 6096000"/>
              <a:gd name="connsiteY3576" fmla="*/ 3211436 h 4715614"/>
              <a:gd name="connsiteX3577" fmla="*/ 434076 w 6096000"/>
              <a:gd name="connsiteY3577" fmla="*/ 3198334 h 4715614"/>
              <a:gd name="connsiteX3578" fmla="*/ 452151 w 6096000"/>
              <a:gd name="connsiteY3578" fmla="*/ 3197606 h 4715614"/>
              <a:gd name="connsiteX3579" fmla="*/ 4373860 w 6096000"/>
              <a:gd name="connsiteY3579" fmla="*/ 3189204 h 4715614"/>
              <a:gd name="connsiteX3580" fmla="*/ 4390430 w 6096000"/>
              <a:gd name="connsiteY3580" fmla="*/ 3195662 h 4715614"/>
              <a:gd name="connsiteX3581" fmla="*/ 4398983 w 6096000"/>
              <a:gd name="connsiteY3581" fmla="*/ 3212881 h 4715614"/>
              <a:gd name="connsiteX3582" fmla="*/ 4391856 w 6096000"/>
              <a:gd name="connsiteY3582" fmla="*/ 3230101 h 4715614"/>
              <a:gd name="connsiteX3583" fmla="*/ 4374750 w 6096000"/>
              <a:gd name="connsiteY3583" fmla="*/ 3237276 h 4715614"/>
              <a:gd name="connsiteX3584" fmla="*/ 4357645 w 6096000"/>
              <a:gd name="connsiteY3584" fmla="*/ 3230101 h 4715614"/>
              <a:gd name="connsiteX3585" fmla="*/ 4356219 w 6096000"/>
              <a:gd name="connsiteY3585" fmla="*/ 3228665 h 4715614"/>
              <a:gd name="connsiteX3586" fmla="*/ 4356219 w 6096000"/>
              <a:gd name="connsiteY3586" fmla="*/ 3195662 h 4715614"/>
              <a:gd name="connsiteX3587" fmla="*/ 4373860 w 6096000"/>
              <a:gd name="connsiteY3587" fmla="*/ 3189204 h 4715614"/>
              <a:gd name="connsiteX3588" fmla="*/ 3986824 w 6096000"/>
              <a:gd name="connsiteY3588" fmla="*/ 3187961 h 4715614"/>
              <a:gd name="connsiteX3589" fmla="*/ 4003311 w 6096000"/>
              <a:gd name="connsiteY3589" fmla="*/ 3195058 h 4715614"/>
              <a:gd name="connsiteX3590" fmla="*/ 4003311 w 6096000"/>
              <a:gd name="connsiteY3590" fmla="*/ 3228541 h 4715614"/>
              <a:gd name="connsiteX3591" fmla="*/ 3985727 w 6096000"/>
              <a:gd name="connsiteY3591" fmla="*/ 3237276 h 4715614"/>
              <a:gd name="connsiteX3592" fmla="*/ 3968141 w 6096000"/>
              <a:gd name="connsiteY3592" fmla="*/ 3229997 h 4715614"/>
              <a:gd name="connsiteX3593" fmla="*/ 3968141 w 6096000"/>
              <a:gd name="connsiteY3593" fmla="*/ 3195058 h 4715614"/>
              <a:gd name="connsiteX3594" fmla="*/ 3986824 w 6096000"/>
              <a:gd name="connsiteY3594" fmla="*/ 3187961 h 4715614"/>
              <a:gd name="connsiteX3595" fmla="*/ 322090 w 6096000"/>
              <a:gd name="connsiteY3595" fmla="*/ 3187926 h 4715614"/>
              <a:gd name="connsiteX3596" fmla="*/ 334828 w 6096000"/>
              <a:gd name="connsiteY3596" fmla="*/ 3201482 h 4715614"/>
              <a:gd name="connsiteX3597" fmla="*/ 323182 w 6096000"/>
              <a:gd name="connsiteY3597" fmla="*/ 3233293 h 4715614"/>
              <a:gd name="connsiteX3598" fmla="*/ 312991 w 6096000"/>
              <a:gd name="connsiteY3598" fmla="*/ 3236185 h 4715614"/>
              <a:gd name="connsiteX3599" fmla="*/ 291155 w 6096000"/>
              <a:gd name="connsiteY3599" fmla="*/ 3220280 h 4715614"/>
              <a:gd name="connsiteX3600" fmla="*/ 289699 w 6096000"/>
              <a:gd name="connsiteY3600" fmla="*/ 3218833 h 4715614"/>
              <a:gd name="connsiteX3601" fmla="*/ 289699 w 6096000"/>
              <a:gd name="connsiteY3601" fmla="*/ 3201482 h 4715614"/>
              <a:gd name="connsiteX3602" fmla="*/ 302801 w 6096000"/>
              <a:gd name="connsiteY3602" fmla="*/ 3188468 h 4715614"/>
              <a:gd name="connsiteX3603" fmla="*/ 322090 w 6096000"/>
              <a:gd name="connsiteY3603" fmla="*/ 3187926 h 4715614"/>
              <a:gd name="connsiteX3604" fmla="*/ 174090 w 6096000"/>
              <a:gd name="connsiteY3604" fmla="*/ 3179409 h 4715614"/>
              <a:gd name="connsiteX3605" fmla="*/ 204863 w 6096000"/>
              <a:gd name="connsiteY3605" fmla="*/ 3192511 h 4715614"/>
              <a:gd name="connsiteX3606" fmla="*/ 191674 w 6096000"/>
              <a:gd name="connsiteY3606" fmla="*/ 3225994 h 4715614"/>
              <a:gd name="connsiteX3607" fmla="*/ 182882 w 6096000"/>
              <a:gd name="connsiteY3607" fmla="*/ 3227450 h 4715614"/>
              <a:gd name="connsiteX3608" fmla="*/ 160901 w 6096000"/>
              <a:gd name="connsiteY3608" fmla="*/ 3211436 h 4715614"/>
              <a:gd name="connsiteX3609" fmla="*/ 159436 w 6096000"/>
              <a:gd name="connsiteY3609" fmla="*/ 3209980 h 4715614"/>
              <a:gd name="connsiteX3610" fmla="*/ 174090 w 6096000"/>
              <a:gd name="connsiteY3610" fmla="*/ 3179409 h 4715614"/>
              <a:gd name="connsiteX3611" fmla="*/ 4511430 w 6096000"/>
              <a:gd name="connsiteY3611" fmla="*/ 3164139 h 4715614"/>
              <a:gd name="connsiteX3612" fmla="*/ 4528000 w 6096000"/>
              <a:gd name="connsiteY3612" fmla="*/ 3170737 h 4715614"/>
              <a:gd name="connsiteX3613" fmla="*/ 4536554 w 6096000"/>
              <a:gd name="connsiteY3613" fmla="*/ 3188331 h 4715614"/>
              <a:gd name="connsiteX3614" fmla="*/ 4529426 w 6096000"/>
              <a:gd name="connsiteY3614" fmla="*/ 3205925 h 4715614"/>
              <a:gd name="connsiteX3615" fmla="*/ 4512321 w 6096000"/>
              <a:gd name="connsiteY3615" fmla="*/ 3213256 h 4715614"/>
              <a:gd name="connsiteX3616" fmla="*/ 4495216 w 6096000"/>
              <a:gd name="connsiteY3616" fmla="*/ 3205925 h 4715614"/>
              <a:gd name="connsiteX3617" fmla="*/ 4493790 w 6096000"/>
              <a:gd name="connsiteY3617" fmla="*/ 3170737 h 4715614"/>
              <a:gd name="connsiteX3618" fmla="*/ 4511430 w 6096000"/>
              <a:gd name="connsiteY3618" fmla="*/ 3164139 h 4715614"/>
              <a:gd name="connsiteX3619" fmla="*/ 3849428 w 6096000"/>
              <a:gd name="connsiteY3619" fmla="*/ 3164123 h 4715614"/>
              <a:gd name="connsiteX3620" fmla="*/ 3865806 w 6096000"/>
              <a:gd name="connsiteY3620" fmla="*/ 3171039 h 4715614"/>
              <a:gd name="connsiteX3621" fmla="*/ 3865806 w 6096000"/>
              <a:gd name="connsiteY3621" fmla="*/ 3205977 h 4715614"/>
              <a:gd name="connsiteX3622" fmla="*/ 3848337 w 6096000"/>
              <a:gd name="connsiteY3622" fmla="*/ 3213256 h 4715614"/>
              <a:gd name="connsiteX3623" fmla="*/ 3830868 w 6096000"/>
              <a:gd name="connsiteY3623" fmla="*/ 3205977 h 4715614"/>
              <a:gd name="connsiteX3624" fmla="*/ 3823588 w 6096000"/>
              <a:gd name="connsiteY3624" fmla="*/ 3188508 h 4715614"/>
              <a:gd name="connsiteX3625" fmla="*/ 3830868 w 6096000"/>
              <a:gd name="connsiteY3625" fmla="*/ 3172494 h 4715614"/>
              <a:gd name="connsiteX3626" fmla="*/ 3849428 w 6096000"/>
              <a:gd name="connsiteY3626" fmla="*/ 3164123 h 4715614"/>
              <a:gd name="connsiteX3627" fmla="*/ 4648835 w 6096000"/>
              <a:gd name="connsiteY3627" fmla="*/ 3140414 h 4715614"/>
              <a:gd name="connsiteX3628" fmla="*/ 4665454 w 6096000"/>
              <a:gd name="connsiteY3628" fmla="*/ 3147898 h 4715614"/>
              <a:gd name="connsiteX3629" fmla="*/ 4674124 w 6096000"/>
              <a:gd name="connsiteY3629" fmla="*/ 3165003 h 4715614"/>
              <a:gd name="connsiteX3630" fmla="*/ 4666898 w 6096000"/>
              <a:gd name="connsiteY3630" fmla="*/ 3182108 h 4715614"/>
              <a:gd name="connsiteX3631" fmla="*/ 4649558 w 6096000"/>
              <a:gd name="connsiteY3631" fmla="*/ 3189236 h 4715614"/>
              <a:gd name="connsiteX3632" fmla="*/ 4633662 w 6096000"/>
              <a:gd name="connsiteY3632" fmla="*/ 3182108 h 4715614"/>
              <a:gd name="connsiteX3633" fmla="*/ 4632216 w 6096000"/>
              <a:gd name="connsiteY3633" fmla="*/ 3180683 h 4715614"/>
              <a:gd name="connsiteX3634" fmla="*/ 4624992 w 6096000"/>
              <a:gd name="connsiteY3634" fmla="*/ 3163577 h 4715614"/>
              <a:gd name="connsiteX3635" fmla="*/ 4632216 w 6096000"/>
              <a:gd name="connsiteY3635" fmla="*/ 3147898 h 4715614"/>
              <a:gd name="connsiteX3636" fmla="*/ 4648835 w 6096000"/>
              <a:gd name="connsiteY3636" fmla="*/ 3140414 h 4715614"/>
              <a:gd name="connsiteX3637" fmla="*/ 4182621 w 6096000"/>
              <a:gd name="connsiteY3637" fmla="*/ 3140414 h 4715614"/>
              <a:gd name="connsiteX3638" fmla="*/ 4199302 w 6096000"/>
              <a:gd name="connsiteY3638" fmla="*/ 3147898 h 4715614"/>
              <a:gd name="connsiteX3639" fmla="*/ 4207912 w 6096000"/>
              <a:gd name="connsiteY3639" fmla="*/ 3165003 h 4715614"/>
              <a:gd name="connsiteX3640" fmla="*/ 4200738 w 6096000"/>
              <a:gd name="connsiteY3640" fmla="*/ 3182108 h 4715614"/>
              <a:gd name="connsiteX3641" fmla="*/ 4183518 w 6096000"/>
              <a:gd name="connsiteY3641" fmla="*/ 3189236 h 4715614"/>
              <a:gd name="connsiteX3642" fmla="*/ 4166298 w 6096000"/>
              <a:gd name="connsiteY3642" fmla="*/ 3182108 h 4715614"/>
              <a:gd name="connsiteX3643" fmla="*/ 4157688 w 6096000"/>
              <a:gd name="connsiteY3643" fmla="*/ 3163577 h 4715614"/>
              <a:gd name="connsiteX3644" fmla="*/ 4164863 w 6096000"/>
              <a:gd name="connsiteY3644" fmla="*/ 3147898 h 4715614"/>
              <a:gd name="connsiteX3645" fmla="*/ 4182621 w 6096000"/>
              <a:gd name="connsiteY3645" fmla="*/ 3140414 h 4715614"/>
              <a:gd name="connsiteX3646" fmla="*/ 3711127 w 6096000"/>
              <a:gd name="connsiteY3646" fmla="*/ 3140414 h 4715614"/>
              <a:gd name="connsiteX3647" fmla="*/ 3727926 w 6096000"/>
              <a:gd name="connsiteY3647" fmla="*/ 3147898 h 4715614"/>
              <a:gd name="connsiteX3648" fmla="*/ 3735151 w 6096000"/>
              <a:gd name="connsiteY3648" fmla="*/ 3163577 h 4715614"/>
              <a:gd name="connsiteX3649" fmla="*/ 3727926 w 6096000"/>
              <a:gd name="connsiteY3649" fmla="*/ 3180683 h 4715614"/>
              <a:gd name="connsiteX3650" fmla="*/ 3710584 w 6096000"/>
              <a:gd name="connsiteY3650" fmla="*/ 3189236 h 4715614"/>
              <a:gd name="connsiteX3651" fmla="*/ 3693243 w 6096000"/>
              <a:gd name="connsiteY3651" fmla="*/ 3182108 h 4715614"/>
              <a:gd name="connsiteX3652" fmla="*/ 3686018 w 6096000"/>
              <a:gd name="connsiteY3652" fmla="*/ 3165003 h 4715614"/>
              <a:gd name="connsiteX3653" fmla="*/ 3693243 w 6096000"/>
              <a:gd name="connsiteY3653" fmla="*/ 3147898 h 4715614"/>
              <a:gd name="connsiteX3654" fmla="*/ 3711127 w 6096000"/>
              <a:gd name="connsiteY3654" fmla="*/ 3140414 h 4715614"/>
              <a:gd name="connsiteX3655" fmla="*/ 1209385 w 6096000"/>
              <a:gd name="connsiteY3655" fmla="*/ 3133917 h 4715614"/>
              <a:gd name="connsiteX3656" fmla="*/ 1225034 w 6096000"/>
              <a:gd name="connsiteY3656" fmla="*/ 3143379 h 4715614"/>
              <a:gd name="connsiteX3657" fmla="*/ 1219211 w 6096000"/>
              <a:gd name="connsiteY3657" fmla="*/ 3178318 h 4715614"/>
              <a:gd name="connsiteX3658" fmla="*/ 1206109 w 6096000"/>
              <a:gd name="connsiteY3658" fmla="*/ 3182685 h 4715614"/>
              <a:gd name="connsiteX3659" fmla="*/ 1185728 w 6096000"/>
              <a:gd name="connsiteY3659" fmla="*/ 3172494 h 4715614"/>
              <a:gd name="connsiteX3660" fmla="*/ 1191550 w 6096000"/>
              <a:gd name="connsiteY3660" fmla="*/ 3137556 h 4715614"/>
              <a:gd name="connsiteX3661" fmla="*/ 1209385 w 6096000"/>
              <a:gd name="connsiteY3661" fmla="*/ 3133917 h 4715614"/>
              <a:gd name="connsiteX3662" fmla="*/ 1069599 w 6096000"/>
              <a:gd name="connsiteY3662" fmla="*/ 3129549 h 4715614"/>
              <a:gd name="connsiteX3663" fmla="*/ 1084600 w 6096000"/>
              <a:gd name="connsiteY3663" fmla="*/ 3140468 h 4715614"/>
              <a:gd name="connsiteX3664" fmla="*/ 1077371 w 6096000"/>
              <a:gd name="connsiteY3664" fmla="*/ 3173950 h 4715614"/>
              <a:gd name="connsiteX3665" fmla="*/ 1064357 w 6096000"/>
              <a:gd name="connsiteY3665" fmla="*/ 3178318 h 4715614"/>
              <a:gd name="connsiteX3666" fmla="*/ 1044114 w 6096000"/>
              <a:gd name="connsiteY3666" fmla="*/ 3166672 h 4715614"/>
              <a:gd name="connsiteX3667" fmla="*/ 1042668 w 6096000"/>
              <a:gd name="connsiteY3667" fmla="*/ 3165216 h 4715614"/>
              <a:gd name="connsiteX3668" fmla="*/ 1039776 w 6096000"/>
              <a:gd name="connsiteY3668" fmla="*/ 3146290 h 4715614"/>
              <a:gd name="connsiteX3669" fmla="*/ 1051343 w 6096000"/>
              <a:gd name="connsiteY3669" fmla="*/ 3131733 h 4715614"/>
              <a:gd name="connsiteX3670" fmla="*/ 1069599 w 6096000"/>
              <a:gd name="connsiteY3670" fmla="*/ 3129549 h 4715614"/>
              <a:gd name="connsiteX3671" fmla="*/ 932883 w 6096000"/>
              <a:gd name="connsiteY3671" fmla="*/ 3122634 h 4715614"/>
              <a:gd name="connsiteX3672" fmla="*/ 947771 w 6096000"/>
              <a:gd name="connsiteY3672" fmla="*/ 3134280 h 4715614"/>
              <a:gd name="connsiteX3673" fmla="*/ 950641 w 6096000"/>
              <a:gd name="connsiteY3673" fmla="*/ 3153205 h 4715614"/>
              <a:gd name="connsiteX3674" fmla="*/ 939161 w 6096000"/>
              <a:gd name="connsiteY3674" fmla="*/ 3167763 h 4715614"/>
              <a:gd name="connsiteX3675" fmla="*/ 927682 w 6096000"/>
              <a:gd name="connsiteY3675" fmla="*/ 3170674 h 4715614"/>
              <a:gd name="connsiteX3676" fmla="*/ 906156 w 6096000"/>
              <a:gd name="connsiteY3676" fmla="*/ 3159028 h 4715614"/>
              <a:gd name="connsiteX3677" fmla="*/ 904722 w 6096000"/>
              <a:gd name="connsiteY3677" fmla="*/ 3157572 h 4715614"/>
              <a:gd name="connsiteX3678" fmla="*/ 903286 w 6096000"/>
              <a:gd name="connsiteY3678" fmla="*/ 3138647 h 4715614"/>
              <a:gd name="connsiteX3679" fmla="*/ 914767 w 6096000"/>
              <a:gd name="connsiteY3679" fmla="*/ 3124090 h 4715614"/>
              <a:gd name="connsiteX3680" fmla="*/ 932883 w 6096000"/>
              <a:gd name="connsiteY3680" fmla="*/ 3122634 h 4715614"/>
              <a:gd name="connsiteX3681" fmla="*/ 798760 w 6096000"/>
              <a:gd name="connsiteY3681" fmla="*/ 3115684 h 4715614"/>
              <a:gd name="connsiteX3682" fmla="*/ 813126 w 6096000"/>
              <a:gd name="connsiteY3682" fmla="*/ 3127974 h 4715614"/>
              <a:gd name="connsiteX3683" fmla="*/ 801633 w 6096000"/>
              <a:gd name="connsiteY3683" fmla="*/ 3161231 h 4715614"/>
              <a:gd name="connsiteX3684" fmla="*/ 791577 w 6096000"/>
              <a:gd name="connsiteY3684" fmla="*/ 3164123 h 4715614"/>
              <a:gd name="connsiteX3685" fmla="*/ 770027 w 6096000"/>
              <a:gd name="connsiteY3685" fmla="*/ 3151110 h 4715614"/>
              <a:gd name="connsiteX3686" fmla="*/ 770027 w 6096000"/>
              <a:gd name="connsiteY3686" fmla="*/ 3149664 h 4715614"/>
              <a:gd name="connsiteX3687" fmla="*/ 780084 w 6096000"/>
              <a:gd name="connsiteY3687" fmla="*/ 3116407 h 4715614"/>
              <a:gd name="connsiteX3688" fmla="*/ 798760 w 6096000"/>
              <a:gd name="connsiteY3688" fmla="*/ 3115684 h 4715614"/>
              <a:gd name="connsiteX3689" fmla="*/ 3573378 w 6096000"/>
              <a:gd name="connsiteY3689" fmla="*/ 3115355 h 4715614"/>
              <a:gd name="connsiteX3690" fmla="*/ 3590300 w 6096000"/>
              <a:gd name="connsiteY3690" fmla="*/ 3122998 h 4715614"/>
              <a:gd name="connsiteX3691" fmla="*/ 3597580 w 6096000"/>
              <a:gd name="connsiteY3691" fmla="*/ 3139012 h 4715614"/>
              <a:gd name="connsiteX3692" fmla="*/ 3590300 w 6096000"/>
              <a:gd name="connsiteY3692" fmla="*/ 3156481 h 4715614"/>
              <a:gd name="connsiteX3693" fmla="*/ 3572832 w 6096000"/>
              <a:gd name="connsiteY3693" fmla="*/ 3165216 h 4715614"/>
              <a:gd name="connsiteX3694" fmla="*/ 3555362 w 6096000"/>
              <a:gd name="connsiteY3694" fmla="*/ 3157937 h 4715614"/>
              <a:gd name="connsiteX3695" fmla="*/ 3555362 w 6096000"/>
              <a:gd name="connsiteY3695" fmla="*/ 3122998 h 4715614"/>
              <a:gd name="connsiteX3696" fmla="*/ 3573378 w 6096000"/>
              <a:gd name="connsiteY3696" fmla="*/ 3115355 h 4715614"/>
              <a:gd name="connsiteX3697" fmla="*/ 4786582 w 6096000"/>
              <a:gd name="connsiteY3697" fmla="*/ 3115355 h 4715614"/>
              <a:gd name="connsiteX3698" fmla="*/ 4803324 w 6096000"/>
              <a:gd name="connsiteY3698" fmla="*/ 3122998 h 4715614"/>
              <a:gd name="connsiteX3699" fmla="*/ 4804780 w 6096000"/>
              <a:gd name="connsiteY3699" fmla="*/ 3157936 h 4715614"/>
              <a:gd name="connsiteX3700" fmla="*/ 4787310 w 6096000"/>
              <a:gd name="connsiteY3700" fmla="*/ 3165215 h 4715614"/>
              <a:gd name="connsiteX3701" fmla="*/ 4769841 w 6096000"/>
              <a:gd name="connsiteY3701" fmla="*/ 3157936 h 4715614"/>
              <a:gd name="connsiteX3702" fmla="*/ 4762562 w 6096000"/>
              <a:gd name="connsiteY3702" fmla="*/ 3139011 h 4715614"/>
              <a:gd name="connsiteX3703" fmla="*/ 4769841 w 6096000"/>
              <a:gd name="connsiteY3703" fmla="*/ 3122998 h 4715614"/>
              <a:gd name="connsiteX3704" fmla="*/ 4786582 w 6096000"/>
              <a:gd name="connsiteY3704" fmla="*/ 3115355 h 4715614"/>
              <a:gd name="connsiteX3705" fmla="*/ 666677 w 6096000"/>
              <a:gd name="connsiteY3705" fmla="*/ 3106949 h 4715614"/>
              <a:gd name="connsiteX3706" fmla="*/ 680594 w 6096000"/>
              <a:gd name="connsiteY3706" fmla="*/ 3119240 h 4715614"/>
              <a:gd name="connsiteX3707" fmla="*/ 680594 w 6096000"/>
              <a:gd name="connsiteY3707" fmla="*/ 3139483 h 4715614"/>
              <a:gd name="connsiteX3708" fmla="*/ 669027 w 6096000"/>
              <a:gd name="connsiteY3708" fmla="*/ 3152497 h 4715614"/>
              <a:gd name="connsiteX3709" fmla="*/ 658906 w 6096000"/>
              <a:gd name="connsiteY3709" fmla="*/ 3155389 h 4715614"/>
              <a:gd name="connsiteX3710" fmla="*/ 637216 w 6096000"/>
              <a:gd name="connsiteY3710" fmla="*/ 3140929 h 4715614"/>
              <a:gd name="connsiteX3711" fmla="*/ 635771 w 6096000"/>
              <a:gd name="connsiteY3711" fmla="*/ 3139483 h 4715614"/>
              <a:gd name="connsiteX3712" fmla="*/ 647338 w 6096000"/>
              <a:gd name="connsiteY3712" fmla="*/ 3107672 h 4715614"/>
              <a:gd name="connsiteX3713" fmla="*/ 666677 w 6096000"/>
              <a:gd name="connsiteY3713" fmla="*/ 3106949 h 4715614"/>
              <a:gd name="connsiteX3714" fmla="*/ 4287252 w 6096000"/>
              <a:gd name="connsiteY3714" fmla="*/ 3101905 h 4715614"/>
              <a:gd name="connsiteX3715" fmla="*/ 4303994 w 6096000"/>
              <a:gd name="connsiteY3715" fmla="*/ 3108502 h 4715614"/>
              <a:gd name="connsiteX3716" fmla="*/ 4312728 w 6096000"/>
              <a:gd name="connsiteY3716" fmla="*/ 3127562 h 4715614"/>
              <a:gd name="connsiteX3717" fmla="*/ 4305450 w 6096000"/>
              <a:gd name="connsiteY3717" fmla="*/ 3143691 h 4715614"/>
              <a:gd name="connsiteX3718" fmla="*/ 4287980 w 6096000"/>
              <a:gd name="connsiteY3718" fmla="*/ 3151021 h 4715614"/>
              <a:gd name="connsiteX3719" fmla="*/ 4271966 w 6096000"/>
              <a:gd name="connsiteY3719" fmla="*/ 3145157 h 4715614"/>
              <a:gd name="connsiteX3720" fmla="*/ 4270511 w 6096000"/>
              <a:gd name="connsiteY3720" fmla="*/ 3108502 h 4715614"/>
              <a:gd name="connsiteX3721" fmla="*/ 4287252 w 6096000"/>
              <a:gd name="connsiteY3721" fmla="*/ 3101905 h 4715614"/>
              <a:gd name="connsiteX3722" fmla="*/ 4072890 w 6096000"/>
              <a:gd name="connsiteY3722" fmla="*/ 3101889 h 4715614"/>
              <a:gd name="connsiteX3723" fmla="*/ 4089934 w 6096000"/>
              <a:gd name="connsiteY3723" fmla="*/ 3108804 h 4715614"/>
              <a:gd name="connsiteX3724" fmla="*/ 4089934 w 6096000"/>
              <a:gd name="connsiteY3724" fmla="*/ 3143743 h 4715614"/>
              <a:gd name="connsiteX3725" fmla="*/ 4070874 w 6096000"/>
              <a:gd name="connsiteY3725" fmla="*/ 3151021 h 4715614"/>
              <a:gd name="connsiteX3726" fmla="*/ 4054746 w 6096000"/>
              <a:gd name="connsiteY3726" fmla="*/ 3143743 h 4715614"/>
              <a:gd name="connsiteX3727" fmla="*/ 4047416 w 6096000"/>
              <a:gd name="connsiteY3727" fmla="*/ 3127729 h 4715614"/>
              <a:gd name="connsiteX3728" fmla="*/ 4054746 w 6096000"/>
              <a:gd name="connsiteY3728" fmla="*/ 3110260 h 4715614"/>
              <a:gd name="connsiteX3729" fmla="*/ 4072890 w 6096000"/>
              <a:gd name="connsiteY3729" fmla="*/ 3101889 h 4715614"/>
              <a:gd name="connsiteX3730" fmla="*/ 517164 w 6096000"/>
              <a:gd name="connsiteY3730" fmla="*/ 3096754 h 4715614"/>
              <a:gd name="connsiteX3731" fmla="*/ 536051 w 6096000"/>
              <a:gd name="connsiteY3731" fmla="*/ 3096754 h 4715614"/>
              <a:gd name="connsiteX3732" fmla="*/ 548524 w 6096000"/>
              <a:gd name="connsiteY3732" fmla="*/ 3109768 h 4715614"/>
              <a:gd name="connsiteX3733" fmla="*/ 549949 w 6096000"/>
              <a:gd name="connsiteY3733" fmla="*/ 3128565 h 4715614"/>
              <a:gd name="connsiteX3734" fmla="*/ 537120 w 6096000"/>
              <a:gd name="connsiteY3734" fmla="*/ 3141578 h 4715614"/>
              <a:gd name="connsiteX3735" fmla="*/ 527142 w 6096000"/>
              <a:gd name="connsiteY3735" fmla="*/ 3144470 h 4715614"/>
              <a:gd name="connsiteX3736" fmla="*/ 505760 w 6096000"/>
              <a:gd name="connsiteY3736" fmla="*/ 3130011 h 4715614"/>
              <a:gd name="connsiteX3737" fmla="*/ 504335 w 6096000"/>
              <a:gd name="connsiteY3737" fmla="*/ 3127119 h 4715614"/>
              <a:gd name="connsiteX3738" fmla="*/ 517164 w 6096000"/>
              <a:gd name="connsiteY3738" fmla="*/ 3096754 h 4715614"/>
              <a:gd name="connsiteX3739" fmla="*/ 388327 w 6096000"/>
              <a:gd name="connsiteY3739" fmla="*/ 3085512 h 4715614"/>
              <a:gd name="connsiteX3740" fmla="*/ 420354 w 6096000"/>
              <a:gd name="connsiteY3740" fmla="*/ 3100070 h 4715614"/>
              <a:gd name="connsiteX3741" fmla="*/ 405796 w 6096000"/>
              <a:gd name="connsiteY3741" fmla="*/ 3132096 h 4715614"/>
              <a:gd name="connsiteX3742" fmla="*/ 397062 w 6096000"/>
              <a:gd name="connsiteY3742" fmla="*/ 3133552 h 4715614"/>
              <a:gd name="connsiteX3743" fmla="*/ 375225 w 6096000"/>
              <a:gd name="connsiteY3743" fmla="*/ 3118994 h 4715614"/>
              <a:gd name="connsiteX3744" fmla="*/ 375225 w 6096000"/>
              <a:gd name="connsiteY3744" fmla="*/ 3117539 h 4715614"/>
              <a:gd name="connsiteX3745" fmla="*/ 375225 w 6096000"/>
              <a:gd name="connsiteY3745" fmla="*/ 3098614 h 4715614"/>
              <a:gd name="connsiteX3746" fmla="*/ 388327 w 6096000"/>
              <a:gd name="connsiteY3746" fmla="*/ 3085512 h 4715614"/>
              <a:gd name="connsiteX3747" fmla="*/ 4424822 w 6096000"/>
              <a:gd name="connsiteY3747" fmla="*/ 3077838 h 4715614"/>
              <a:gd name="connsiteX3748" fmla="*/ 4441564 w 6096000"/>
              <a:gd name="connsiteY3748" fmla="*/ 3084295 h 4715614"/>
              <a:gd name="connsiteX3749" fmla="*/ 4450299 w 6096000"/>
              <a:gd name="connsiteY3749" fmla="*/ 3102949 h 4715614"/>
              <a:gd name="connsiteX3750" fmla="*/ 4443020 w 6096000"/>
              <a:gd name="connsiteY3750" fmla="*/ 3120169 h 4715614"/>
              <a:gd name="connsiteX3751" fmla="*/ 4425551 w 6096000"/>
              <a:gd name="connsiteY3751" fmla="*/ 3125909 h 4715614"/>
              <a:gd name="connsiteX3752" fmla="*/ 4408082 w 6096000"/>
              <a:gd name="connsiteY3752" fmla="*/ 3120169 h 4715614"/>
              <a:gd name="connsiteX3753" fmla="*/ 4408082 w 6096000"/>
              <a:gd name="connsiteY3753" fmla="*/ 3084295 h 4715614"/>
              <a:gd name="connsiteX3754" fmla="*/ 4424822 w 6096000"/>
              <a:gd name="connsiteY3754" fmla="*/ 3077838 h 4715614"/>
              <a:gd name="connsiteX3755" fmla="*/ 3935318 w 6096000"/>
              <a:gd name="connsiteY3755" fmla="*/ 3076778 h 4715614"/>
              <a:gd name="connsiteX3756" fmla="*/ 3952362 w 6096000"/>
              <a:gd name="connsiteY3756" fmla="*/ 3083692 h 4715614"/>
              <a:gd name="connsiteX3757" fmla="*/ 3952362 w 6096000"/>
              <a:gd name="connsiteY3757" fmla="*/ 3118631 h 4715614"/>
              <a:gd name="connsiteX3758" fmla="*/ 3933302 w 6096000"/>
              <a:gd name="connsiteY3758" fmla="*/ 3125910 h 4715614"/>
              <a:gd name="connsiteX3759" fmla="*/ 3917174 w 6096000"/>
              <a:gd name="connsiteY3759" fmla="*/ 3120086 h 4715614"/>
              <a:gd name="connsiteX3760" fmla="*/ 3909843 w 6096000"/>
              <a:gd name="connsiteY3760" fmla="*/ 3102617 h 4715614"/>
              <a:gd name="connsiteX3761" fmla="*/ 3917174 w 6096000"/>
              <a:gd name="connsiteY3761" fmla="*/ 3085148 h 4715614"/>
              <a:gd name="connsiteX3762" fmla="*/ 3935318 w 6096000"/>
              <a:gd name="connsiteY3762" fmla="*/ 3076778 h 4715614"/>
              <a:gd name="connsiteX3763" fmla="*/ 260830 w 6096000"/>
              <a:gd name="connsiteY3763" fmla="*/ 3073472 h 4715614"/>
              <a:gd name="connsiteX3764" fmla="*/ 291194 w 6096000"/>
              <a:gd name="connsiteY3764" fmla="*/ 3087932 h 4715614"/>
              <a:gd name="connsiteX3765" fmla="*/ 276735 w 6096000"/>
              <a:gd name="connsiteY3765" fmla="*/ 3121189 h 4715614"/>
              <a:gd name="connsiteX3766" fmla="*/ 269505 w 6096000"/>
              <a:gd name="connsiteY3766" fmla="*/ 3122635 h 4715614"/>
              <a:gd name="connsiteX3767" fmla="*/ 246370 w 6096000"/>
              <a:gd name="connsiteY3767" fmla="*/ 3106729 h 4715614"/>
              <a:gd name="connsiteX3768" fmla="*/ 246370 w 6096000"/>
              <a:gd name="connsiteY3768" fmla="*/ 3086486 h 4715614"/>
              <a:gd name="connsiteX3769" fmla="*/ 260830 w 6096000"/>
              <a:gd name="connsiteY3769" fmla="*/ 3073472 h 4715614"/>
              <a:gd name="connsiteX3770" fmla="*/ 133567 w 6096000"/>
              <a:gd name="connsiteY3770" fmla="*/ 3064767 h 4715614"/>
              <a:gd name="connsiteX3771" fmla="*/ 164139 w 6096000"/>
              <a:gd name="connsiteY3771" fmla="*/ 3079325 h 4715614"/>
              <a:gd name="connsiteX3772" fmla="*/ 164139 w 6096000"/>
              <a:gd name="connsiteY3772" fmla="*/ 3099706 h 4715614"/>
              <a:gd name="connsiteX3773" fmla="*/ 149581 w 6096000"/>
              <a:gd name="connsiteY3773" fmla="*/ 3111352 h 4715614"/>
              <a:gd name="connsiteX3774" fmla="*/ 142302 w 6096000"/>
              <a:gd name="connsiteY3774" fmla="*/ 3112808 h 4715614"/>
              <a:gd name="connsiteX3775" fmla="*/ 119009 w 6096000"/>
              <a:gd name="connsiteY3775" fmla="*/ 3096794 h 4715614"/>
              <a:gd name="connsiteX3776" fmla="*/ 133567 w 6096000"/>
              <a:gd name="connsiteY3776" fmla="*/ 3064767 h 4715614"/>
              <a:gd name="connsiteX3777" fmla="*/ 4562394 w 6096000"/>
              <a:gd name="connsiteY3777" fmla="*/ 3053864 h 4715614"/>
              <a:gd name="connsiteX3778" fmla="*/ 4580538 w 6096000"/>
              <a:gd name="connsiteY3778" fmla="*/ 3060462 h 4715614"/>
              <a:gd name="connsiteX3779" fmla="*/ 4587870 w 6096000"/>
              <a:gd name="connsiteY3779" fmla="*/ 3078056 h 4715614"/>
              <a:gd name="connsiteX3780" fmla="*/ 4580538 w 6096000"/>
              <a:gd name="connsiteY3780" fmla="*/ 3095650 h 4715614"/>
              <a:gd name="connsiteX3781" fmla="*/ 4564410 w 6096000"/>
              <a:gd name="connsiteY3781" fmla="*/ 3102981 h 4715614"/>
              <a:gd name="connsiteX3782" fmla="*/ 4546816 w 6096000"/>
              <a:gd name="connsiteY3782" fmla="*/ 3095650 h 4715614"/>
              <a:gd name="connsiteX3783" fmla="*/ 4545350 w 6096000"/>
              <a:gd name="connsiteY3783" fmla="*/ 3060462 h 4715614"/>
              <a:gd name="connsiteX3784" fmla="*/ 4562394 w 6096000"/>
              <a:gd name="connsiteY3784" fmla="*/ 3053864 h 4715614"/>
              <a:gd name="connsiteX3785" fmla="*/ 3797203 w 6096000"/>
              <a:gd name="connsiteY3785" fmla="*/ 3053848 h 4715614"/>
              <a:gd name="connsiteX3786" fmla="*/ 3814854 w 6096000"/>
              <a:gd name="connsiteY3786" fmla="*/ 3060764 h 4715614"/>
              <a:gd name="connsiteX3787" fmla="*/ 3814854 w 6096000"/>
              <a:gd name="connsiteY3787" fmla="*/ 3094246 h 4715614"/>
              <a:gd name="connsiteX3788" fmla="*/ 3795929 w 6096000"/>
              <a:gd name="connsiteY3788" fmla="*/ 3102981 h 4715614"/>
              <a:gd name="connsiteX3789" fmla="*/ 3778460 w 6096000"/>
              <a:gd name="connsiteY3789" fmla="*/ 3095702 h 4715614"/>
              <a:gd name="connsiteX3790" fmla="*/ 3771180 w 6096000"/>
              <a:gd name="connsiteY3790" fmla="*/ 3078233 h 4715614"/>
              <a:gd name="connsiteX3791" fmla="*/ 3778460 w 6096000"/>
              <a:gd name="connsiteY3791" fmla="*/ 3062219 h 4715614"/>
              <a:gd name="connsiteX3792" fmla="*/ 3797203 w 6096000"/>
              <a:gd name="connsiteY3792" fmla="*/ 3053848 h 4715614"/>
              <a:gd name="connsiteX3793" fmla="*/ 1146889 w 6096000"/>
              <a:gd name="connsiteY3793" fmla="*/ 3032012 h 4715614"/>
              <a:gd name="connsiteX3794" fmla="*/ 1161076 w 6096000"/>
              <a:gd name="connsiteY3794" fmla="*/ 3043658 h 4715614"/>
              <a:gd name="connsiteX3795" fmla="*/ 1153892 w 6096000"/>
              <a:gd name="connsiteY3795" fmla="*/ 3077142 h 4715614"/>
              <a:gd name="connsiteX3796" fmla="*/ 1140963 w 6096000"/>
              <a:gd name="connsiteY3796" fmla="*/ 3080053 h 4715614"/>
              <a:gd name="connsiteX3797" fmla="*/ 1120850 w 6096000"/>
              <a:gd name="connsiteY3797" fmla="*/ 3068407 h 4715614"/>
              <a:gd name="connsiteX3798" fmla="*/ 1119413 w 6096000"/>
              <a:gd name="connsiteY3798" fmla="*/ 3066951 h 4715614"/>
              <a:gd name="connsiteX3799" fmla="*/ 1129470 w 6096000"/>
              <a:gd name="connsiteY3799" fmla="*/ 3033468 h 4715614"/>
              <a:gd name="connsiteX3800" fmla="*/ 1146889 w 6096000"/>
              <a:gd name="connsiteY3800" fmla="*/ 3032012 h 4715614"/>
              <a:gd name="connsiteX3801" fmla="*/ 4699608 w 6096000"/>
              <a:gd name="connsiteY3801" fmla="*/ 3029797 h 4715614"/>
              <a:gd name="connsiteX3802" fmla="*/ 4717502 w 6096000"/>
              <a:gd name="connsiteY3802" fmla="*/ 3036254 h 4715614"/>
              <a:gd name="connsiteX3803" fmla="*/ 4717502 w 6096000"/>
              <a:gd name="connsiteY3803" fmla="*/ 3070694 h 4715614"/>
              <a:gd name="connsiteX3804" fmla="*/ 4701596 w 6096000"/>
              <a:gd name="connsiteY3804" fmla="*/ 3077868 h 4715614"/>
              <a:gd name="connsiteX3805" fmla="*/ 4684246 w 6096000"/>
              <a:gd name="connsiteY3805" fmla="*/ 3070694 h 4715614"/>
              <a:gd name="connsiteX3806" fmla="*/ 4682799 w 6096000"/>
              <a:gd name="connsiteY3806" fmla="*/ 3070694 h 4715614"/>
              <a:gd name="connsiteX3807" fmla="*/ 4682799 w 6096000"/>
              <a:gd name="connsiteY3807" fmla="*/ 3036254 h 4715614"/>
              <a:gd name="connsiteX3808" fmla="*/ 4699608 w 6096000"/>
              <a:gd name="connsiteY3808" fmla="*/ 3029797 h 4715614"/>
              <a:gd name="connsiteX3809" fmla="*/ 3659632 w 6096000"/>
              <a:gd name="connsiteY3809" fmla="*/ 3029760 h 4715614"/>
              <a:gd name="connsiteX3810" fmla="*/ 3677283 w 6096000"/>
              <a:gd name="connsiteY3810" fmla="*/ 3036531 h 4715614"/>
              <a:gd name="connsiteX3811" fmla="*/ 3677283 w 6096000"/>
              <a:gd name="connsiteY3811" fmla="*/ 3070742 h 4715614"/>
              <a:gd name="connsiteX3812" fmla="*/ 3675828 w 6096000"/>
              <a:gd name="connsiteY3812" fmla="*/ 3070742 h 4715614"/>
              <a:gd name="connsiteX3813" fmla="*/ 3658359 w 6096000"/>
              <a:gd name="connsiteY3813" fmla="*/ 3077869 h 4715614"/>
              <a:gd name="connsiteX3814" fmla="*/ 3640889 w 6096000"/>
              <a:gd name="connsiteY3814" fmla="*/ 3070742 h 4715614"/>
              <a:gd name="connsiteX3815" fmla="*/ 3633610 w 6096000"/>
              <a:gd name="connsiteY3815" fmla="*/ 3055062 h 4715614"/>
              <a:gd name="connsiteX3816" fmla="*/ 3640889 w 6096000"/>
              <a:gd name="connsiteY3816" fmla="*/ 3037957 h 4715614"/>
              <a:gd name="connsiteX3817" fmla="*/ 3659632 w 6096000"/>
              <a:gd name="connsiteY3817" fmla="*/ 3029760 h 4715614"/>
              <a:gd name="connsiteX3818" fmla="*/ 1012998 w 6096000"/>
              <a:gd name="connsiteY3818" fmla="*/ 3024369 h 4715614"/>
              <a:gd name="connsiteX3819" fmla="*/ 1026734 w 6096000"/>
              <a:gd name="connsiteY3819" fmla="*/ 3036015 h 4715614"/>
              <a:gd name="connsiteX3820" fmla="*/ 1016612 w 6096000"/>
              <a:gd name="connsiteY3820" fmla="*/ 3069498 h 4715614"/>
              <a:gd name="connsiteX3821" fmla="*/ 1006491 w 6096000"/>
              <a:gd name="connsiteY3821" fmla="*/ 3072410 h 4715614"/>
              <a:gd name="connsiteX3822" fmla="*/ 984801 w 6096000"/>
              <a:gd name="connsiteY3822" fmla="*/ 3059308 h 4715614"/>
              <a:gd name="connsiteX3823" fmla="*/ 983356 w 6096000"/>
              <a:gd name="connsiteY3823" fmla="*/ 3057852 h 4715614"/>
              <a:gd name="connsiteX3824" fmla="*/ 981909 w 6096000"/>
              <a:gd name="connsiteY3824" fmla="*/ 3038927 h 4715614"/>
              <a:gd name="connsiteX3825" fmla="*/ 994923 w 6096000"/>
              <a:gd name="connsiteY3825" fmla="*/ 3025825 h 4715614"/>
              <a:gd name="connsiteX3826" fmla="*/ 1012998 w 6096000"/>
              <a:gd name="connsiteY3826" fmla="*/ 3024369 h 4715614"/>
              <a:gd name="connsiteX3827" fmla="*/ 4182621 w 6096000"/>
              <a:gd name="connsiteY3827" fmla="*/ 3015945 h 4715614"/>
              <a:gd name="connsiteX3828" fmla="*/ 4199302 w 6096000"/>
              <a:gd name="connsiteY3828" fmla="*/ 3023429 h 4715614"/>
              <a:gd name="connsiteX3829" fmla="*/ 4207912 w 6096000"/>
              <a:gd name="connsiteY3829" fmla="*/ 3040534 h 4715614"/>
              <a:gd name="connsiteX3830" fmla="*/ 4200738 w 6096000"/>
              <a:gd name="connsiteY3830" fmla="*/ 3057640 h 4715614"/>
              <a:gd name="connsiteX3831" fmla="*/ 4183518 w 6096000"/>
              <a:gd name="connsiteY3831" fmla="*/ 3064767 h 4715614"/>
              <a:gd name="connsiteX3832" fmla="*/ 4166298 w 6096000"/>
              <a:gd name="connsiteY3832" fmla="*/ 3057640 h 4715614"/>
              <a:gd name="connsiteX3833" fmla="*/ 4157688 w 6096000"/>
              <a:gd name="connsiteY3833" fmla="*/ 3039109 h 4715614"/>
              <a:gd name="connsiteX3834" fmla="*/ 4164863 w 6096000"/>
              <a:gd name="connsiteY3834" fmla="*/ 3023429 h 4715614"/>
              <a:gd name="connsiteX3835" fmla="*/ 4182621 w 6096000"/>
              <a:gd name="connsiteY3835" fmla="*/ 3015945 h 4715614"/>
              <a:gd name="connsiteX3836" fmla="*/ 880978 w 6096000"/>
              <a:gd name="connsiteY3836" fmla="*/ 3015236 h 4715614"/>
              <a:gd name="connsiteX3837" fmla="*/ 894899 w 6096000"/>
              <a:gd name="connsiteY3837" fmla="*/ 3027527 h 4715614"/>
              <a:gd name="connsiteX3838" fmla="*/ 883176 w 6096000"/>
              <a:gd name="connsiteY3838" fmla="*/ 3060783 h 4715614"/>
              <a:gd name="connsiteX3839" fmla="*/ 872919 w 6096000"/>
              <a:gd name="connsiteY3839" fmla="*/ 3063675 h 4715614"/>
              <a:gd name="connsiteX3840" fmla="*/ 850938 w 6096000"/>
              <a:gd name="connsiteY3840" fmla="*/ 3049215 h 4715614"/>
              <a:gd name="connsiteX3841" fmla="*/ 850938 w 6096000"/>
              <a:gd name="connsiteY3841" fmla="*/ 3047770 h 4715614"/>
              <a:gd name="connsiteX3842" fmla="*/ 862661 w 6096000"/>
              <a:gd name="connsiteY3842" fmla="*/ 3015958 h 4715614"/>
              <a:gd name="connsiteX3843" fmla="*/ 880978 w 6096000"/>
              <a:gd name="connsiteY3843" fmla="*/ 3015236 h 4715614"/>
              <a:gd name="connsiteX3844" fmla="*/ 732254 w 6096000"/>
              <a:gd name="connsiteY3844" fmla="*/ 3005808 h 4715614"/>
              <a:gd name="connsiteX3845" fmla="*/ 762825 w 6096000"/>
              <a:gd name="connsiteY3845" fmla="*/ 3018910 h 4715614"/>
              <a:gd name="connsiteX3846" fmla="*/ 751179 w 6096000"/>
              <a:gd name="connsiteY3846" fmla="*/ 3052392 h 4715614"/>
              <a:gd name="connsiteX3847" fmla="*/ 740989 w 6096000"/>
              <a:gd name="connsiteY3847" fmla="*/ 3053848 h 4715614"/>
              <a:gd name="connsiteX3848" fmla="*/ 719152 w 6096000"/>
              <a:gd name="connsiteY3848" fmla="*/ 3039290 h 4715614"/>
              <a:gd name="connsiteX3849" fmla="*/ 719152 w 6096000"/>
              <a:gd name="connsiteY3849" fmla="*/ 3018910 h 4715614"/>
              <a:gd name="connsiteX3850" fmla="*/ 732254 w 6096000"/>
              <a:gd name="connsiteY3850" fmla="*/ 3005808 h 4715614"/>
              <a:gd name="connsiteX3851" fmla="*/ 601963 w 6096000"/>
              <a:gd name="connsiteY3851" fmla="*/ 2993857 h 4715614"/>
              <a:gd name="connsiteX3852" fmla="*/ 633989 w 6096000"/>
              <a:gd name="connsiteY3852" fmla="*/ 3008612 h 4715614"/>
              <a:gd name="connsiteX3853" fmla="*/ 620887 w 6096000"/>
              <a:gd name="connsiteY3853" fmla="*/ 3041072 h 4715614"/>
              <a:gd name="connsiteX3854" fmla="*/ 612153 w 6096000"/>
              <a:gd name="connsiteY3854" fmla="*/ 3044022 h 4715614"/>
              <a:gd name="connsiteX3855" fmla="*/ 588861 w 6096000"/>
              <a:gd name="connsiteY3855" fmla="*/ 3027792 h 4715614"/>
              <a:gd name="connsiteX3856" fmla="*/ 601963 w 6096000"/>
              <a:gd name="connsiteY3856" fmla="*/ 2993857 h 4715614"/>
              <a:gd name="connsiteX3857" fmla="*/ 4021579 w 6096000"/>
              <a:gd name="connsiteY3857" fmla="*/ 2990887 h 4715614"/>
              <a:gd name="connsiteX3858" fmla="*/ 4038862 w 6096000"/>
              <a:gd name="connsiteY3858" fmla="*/ 2998530 h 4715614"/>
              <a:gd name="connsiteX3859" fmla="*/ 4038862 w 6096000"/>
              <a:gd name="connsiteY3859" fmla="*/ 3032012 h 4715614"/>
              <a:gd name="connsiteX3860" fmla="*/ 4037438 w 6096000"/>
              <a:gd name="connsiteY3860" fmla="*/ 3033468 h 4715614"/>
              <a:gd name="connsiteX3861" fmla="*/ 4020332 w 6096000"/>
              <a:gd name="connsiteY3861" fmla="*/ 3040747 h 4715614"/>
              <a:gd name="connsiteX3862" fmla="*/ 4003225 w 6096000"/>
              <a:gd name="connsiteY3862" fmla="*/ 3033468 h 4715614"/>
              <a:gd name="connsiteX3863" fmla="*/ 3996098 w 6096000"/>
              <a:gd name="connsiteY3863" fmla="*/ 3015999 h 4715614"/>
              <a:gd name="connsiteX3864" fmla="*/ 4003225 w 6096000"/>
              <a:gd name="connsiteY3864" fmla="*/ 2998530 h 4715614"/>
              <a:gd name="connsiteX3865" fmla="*/ 4021579 w 6096000"/>
              <a:gd name="connsiteY3865" fmla="*/ 2990887 h 4715614"/>
              <a:gd name="connsiteX3866" fmla="*/ 4338020 w 6096000"/>
              <a:gd name="connsiteY3866" fmla="*/ 2990886 h 4715614"/>
              <a:gd name="connsiteX3867" fmla="*/ 4355778 w 6096000"/>
              <a:gd name="connsiteY3867" fmla="*/ 2998529 h 4715614"/>
              <a:gd name="connsiteX3868" fmla="*/ 4362952 w 6096000"/>
              <a:gd name="connsiteY3868" fmla="*/ 3015998 h 4715614"/>
              <a:gd name="connsiteX3869" fmla="*/ 4355778 w 6096000"/>
              <a:gd name="connsiteY3869" fmla="*/ 3033468 h 4715614"/>
              <a:gd name="connsiteX3870" fmla="*/ 4339992 w 6096000"/>
              <a:gd name="connsiteY3870" fmla="*/ 3040746 h 4715614"/>
              <a:gd name="connsiteX3871" fmla="*/ 4322773 w 6096000"/>
              <a:gd name="connsiteY3871" fmla="*/ 3033468 h 4715614"/>
              <a:gd name="connsiteX3872" fmla="*/ 4321338 w 6096000"/>
              <a:gd name="connsiteY3872" fmla="*/ 2998529 h 4715614"/>
              <a:gd name="connsiteX3873" fmla="*/ 4338020 w 6096000"/>
              <a:gd name="connsiteY3873" fmla="*/ 2990886 h 4715614"/>
              <a:gd name="connsiteX3874" fmla="*/ 483317 w 6096000"/>
              <a:gd name="connsiteY3874" fmla="*/ 2981787 h 4715614"/>
              <a:gd name="connsiteX3875" fmla="*/ 506609 w 6096000"/>
              <a:gd name="connsiteY3875" fmla="*/ 2999007 h 4715614"/>
              <a:gd name="connsiteX3876" fmla="*/ 492051 w 6096000"/>
              <a:gd name="connsiteY3876" fmla="*/ 3030577 h 4715614"/>
              <a:gd name="connsiteX3877" fmla="*/ 483317 w 6096000"/>
              <a:gd name="connsiteY3877" fmla="*/ 3032012 h 4715614"/>
              <a:gd name="connsiteX3878" fmla="*/ 461480 w 6096000"/>
              <a:gd name="connsiteY3878" fmla="*/ 3016227 h 4715614"/>
              <a:gd name="connsiteX3879" fmla="*/ 460025 w 6096000"/>
              <a:gd name="connsiteY3879" fmla="*/ 3013357 h 4715614"/>
              <a:gd name="connsiteX3880" fmla="*/ 461480 w 6096000"/>
              <a:gd name="connsiteY3880" fmla="*/ 2996137 h 4715614"/>
              <a:gd name="connsiteX3881" fmla="*/ 476038 w 6096000"/>
              <a:gd name="connsiteY3881" fmla="*/ 2983222 h 4715614"/>
              <a:gd name="connsiteX3882" fmla="*/ 483317 w 6096000"/>
              <a:gd name="connsiteY3882" fmla="*/ 2981787 h 4715614"/>
              <a:gd name="connsiteX3883" fmla="*/ 349622 w 6096000"/>
              <a:gd name="connsiteY3883" fmla="*/ 2970840 h 4715614"/>
              <a:gd name="connsiteX3884" fmla="*/ 379987 w 6096000"/>
              <a:gd name="connsiteY3884" fmla="*/ 2986745 h 4715614"/>
              <a:gd name="connsiteX3885" fmla="*/ 365527 w 6096000"/>
              <a:gd name="connsiteY3885" fmla="*/ 3018556 h 4715614"/>
              <a:gd name="connsiteX3886" fmla="*/ 358297 w 6096000"/>
              <a:gd name="connsiteY3886" fmla="*/ 3020002 h 4715614"/>
              <a:gd name="connsiteX3887" fmla="*/ 335162 w 6096000"/>
              <a:gd name="connsiteY3887" fmla="*/ 3002650 h 4715614"/>
              <a:gd name="connsiteX3888" fmla="*/ 333716 w 6096000"/>
              <a:gd name="connsiteY3888" fmla="*/ 3001204 h 4715614"/>
              <a:gd name="connsiteX3889" fmla="*/ 349622 w 6096000"/>
              <a:gd name="connsiteY3889" fmla="*/ 2970840 h 4715614"/>
              <a:gd name="connsiteX3890" fmla="*/ 4477049 w 6096000"/>
              <a:gd name="connsiteY3890" fmla="*/ 2967563 h 4715614"/>
              <a:gd name="connsiteX3891" fmla="*/ 4493972 w 6096000"/>
              <a:gd name="connsiteY3891" fmla="*/ 2974020 h 4715614"/>
              <a:gd name="connsiteX3892" fmla="*/ 4502706 w 6096000"/>
              <a:gd name="connsiteY3892" fmla="*/ 2992675 h 4715614"/>
              <a:gd name="connsiteX3893" fmla="*/ 4495428 w 6096000"/>
              <a:gd name="connsiteY3893" fmla="*/ 3008460 h 4715614"/>
              <a:gd name="connsiteX3894" fmla="*/ 4477958 w 6096000"/>
              <a:gd name="connsiteY3894" fmla="*/ 3015635 h 4715614"/>
              <a:gd name="connsiteX3895" fmla="*/ 4460490 w 6096000"/>
              <a:gd name="connsiteY3895" fmla="*/ 3009894 h 4715614"/>
              <a:gd name="connsiteX3896" fmla="*/ 4459034 w 6096000"/>
              <a:gd name="connsiteY3896" fmla="*/ 2974020 h 4715614"/>
              <a:gd name="connsiteX3897" fmla="*/ 4477049 w 6096000"/>
              <a:gd name="connsiteY3897" fmla="*/ 2967563 h 4715614"/>
              <a:gd name="connsiteX3898" fmla="*/ 3883830 w 6096000"/>
              <a:gd name="connsiteY3898" fmla="*/ 2967526 h 4715614"/>
              <a:gd name="connsiteX3899" fmla="*/ 3899865 w 6096000"/>
              <a:gd name="connsiteY3899" fmla="*/ 2974297 h 4715614"/>
              <a:gd name="connsiteX3900" fmla="*/ 3899865 w 6096000"/>
              <a:gd name="connsiteY3900" fmla="*/ 3008508 h 4715614"/>
              <a:gd name="connsiteX3901" fmla="*/ 3882760 w 6096000"/>
              <a:gd name="connsiteY3901" fmla="*/ 3015635 h 4715614"/>
              <a:gd name="connsiteX3902" fmla="*/ 3865656 w 6096000"/>
              <a:gd name="connsiteY3902" fmla="*/ 3008508 h 4715614"/>
              <a:gd name="connsiteX3903" fmla="*/ 3858528 w 6096000"/>
              <a:gd name="connsiteY3903" fmla="*/ 2992828 h 4715614"/>
              <a:gd name="connsiteX3904" fmla="*/ 3865656 w 6096000"/>
              <a:gd name="connsiteY3904" fmla="*/ 2975723 h 4715614"/>
              <a:gd name="connsiteX3905" fmla="*/ 3883830 w 6096000"/>
              <a:gd name="connsiteY3905" fmla="*/ 2967526 h 4715614"/>
              <a:gd name="connsiteX3906" fmla="*/ 225011 w 6096000"/>
              <a:gd name="connsiteY3906" fmla="*/ 2958435 h 4715614"/>
              <a:gd name="connsiteX3907" fmla="*/ 255145 w 6096000"/>
              <a:gd name="connsiteY3907" fmla="*/ 2975540 h 4715614"/>
              <a:gd name="connsiteX3908" fmla="*/ 253710 w 6096000"/>
              <a:gd name="connsiteY3908" fmla="*/ 2994072 h 4715614"/>
              <a:gd name="connsiteX3909" fmla="*/ 239360 w 6096000"/>
              <a:gd name="connsiteY3909" fmla="*/ 3005475 h 4715614"/>
              <a:gd name="connsiteX3910" fmla="*/ 232186 w 6096000"/>
              <a:gd name="connsiteY3910" fmla="*/ 3006901 h 4715614"/>
              <a:gd name="connsiteX3911" fmla="*/ 209226 w 6096000"/>
              <a:gd name="connsiteY3911" fmla="*/ 2989795 h 4715614"/>
              <a:gd name="connsiteX3912" fmla="*/ 209226 w 6096000"/>
              <a:gd name="connsiteY3912" fmla="*/ 2988370 h 4715614"/>
              <a:gd name="connsiteX3913" fmla="*/ 210660 w 6096000"/>
              <a:gd name="connsiteY3913" fmla="*/ 2969839 h 4715614"/>
              <a:gd name="connsiteX3914" fmla="*/ 225011 w 6096000"/>
              <a:gd name="connsiteY3914" fmla="*/ 2958435 h 4715614"/>
              <a:gd name="connsiteX3915" fmla="*/ 99947 w 6096000"/>
              <a:gd name="connsiteY3915" fmla="*/ 2947577 h 4715614"/>
              <a:gd name="connsiteX3916" fmla="*/ 130311 w 6096000"/>
              <a:gd name="connsiteY3916" fmla="*/ 2965047 h 4715614"/>
              <a:gd name="connsiteX3917" fmla="*/ 112960 w 6096000"/>
              <a:gd name="connsiteY3917" fmla="*/ 2997074 h 4715614"/>
              <a:gd name="connsiteX3918" fmla="*/ 107176 w 6096000"/>
              <a:gd name="connsiteY3918" fmla="*/ 2997074 h 4715614"/>
              <a:gd name="connsiteX3919" fmla="*/ 84041 w 6096000"/>
              <a:gd name="connsiteY3919" fmla="*/ 2979604 h 4715614"/>
              <a:gd name="connsiteX3920" fmla="*/ 82596 w 6096000"/>
              <a:gd name="connsiteY3920" fmla="*/ 2978148 h 4715614"/>
              <a:gd name="connsiteX3921" fmla="*/ 82596 w 6096000"/>
              <a:gd name="connsiteY3921" fmla="*/ 2976692 h 4715614"/>
              <a:gd name="connsiteX3922" fmla="*/ 99947 w 6096000"/>
              <a:gd name="connsiteY3922" fmla="*/ 2947577 h 4715614"/>
              <a:gd name="connsiteX3923" fmla="*/ 4614062 w 6096000"/>
              <a:gd name="connsiteY3923" fmla="*/ 2942482 h 4715614"/>
              <a:gd name="connsiteX3924" fmla="*/ 4631106 w 6096000"/>
              <a:gd name="connsiteY3924" fmla="*/ 2949033 h 4715614"/>
              <a:gd name="connsiteX3925" fmla="*/ 4632572 w 6096000"/>
              <a:gd name="connsiteY3925" fmla="*/ 2985427 h 4715614"/>
              <a:gd name="connsiteX3926" fmla="*/ 4614978 w 6096000"/>
              <a:gd name="connsiteY3926" fmla="*/ 2992706 h 4715614"/>
              <a:gd name="connsiteX3927" fmla="*/ 4597384 w 6096000"/>
              <a:gd name="connsiteY3927" fmla="*/ 2985427 h 4715614"/>
              <a:gd name="connsiteX3928" fmla="*/ 4595918 w 6096000"/>
              <a:gd name="connsiteY3928" fmla="*/ 2983971 h 4715614"/>
              <a:gd name="connsiteX3929" fmla="*/ 4590053 w 6096000"/>
              <a:gd name="connsiteY3929" fmla="*/ 2966502 h 4715614"/>
              <a:gd name="connsiteX3930" fmla="*/ 4595918 w 6096000"/>
              <a:gd name="connsiteY3930" fmla="*/ 2949033 h 4715614"/>
              <a:gd name="connsiteX3931" fmla="*/ 4614062 w 6096000"/>
              <a:gd name="connsiteY3931" fmla="*/ 2942482 h 4715614"/>
              <a:gd name="connsiteX3932" fmla="*/ 3746770 w 6096000"/>
              <a:gd name="connsiteY3932" fmla="*/ 2942460 h 4715614"/>
              <a:gd name="connsiteX3933" fmla="*/ 3762914 w 6096000"/>
              <a:gd name="connsiteY3933" fmla="*/ 2949328 h 4715614"/>
              <a:gd name="connsiteX3934" fmla="*/ 3770088 w 6096000"/>
              <a:gd name="connsiteY3934" fmla="*/ 2966679 h 4715614"/>
              <a:gd name="connsiteX3935" fmla="*/ 3762914 w 6096000"/>
              <a:gd name="connsiteY3935" fmla="*/ 2984031 h 4715614"/>
              <a:gd name="connsiteX3936" fmla="*/ 3762914 w 6096000"/>
              <a:gd name="connsiteY3936" fmla="*/ 2985477 h 4715614"/>
              <a:gd name="connsiteX3937" fmla="*/ 3745694 w 6096000"/>
              <a:gd name="connsiteY3937" fmla="*/ 2992706 h 4715614"/>
              <a:gd name="connsiteX3938" fmla="*/ 3728474 w 6096000"/>
              <a:gd name="connsiteY3938" fmla="*/ 2985477 h 4715614"/>
              <a:gd name="connsiteX3939" fmla="*/ 3728474 w 6096000"/>
              <a:gd name="connsiteY3939" fmla="*/ 2950774 h 4715614"/>
              <a:gd name="connsiteX3940" fmla="*/ 3746770 w 6096000"/>
              <a:gd name="connsiteY3940" fmla="*/ 2942460 h 4715614"/>
              <a:gd name="connsiteX3941" fmla="*/ 1075335 w 6096000"/>
              <a:gd name="connsiteY3941" fmla="*/ 2925013 h 4715614"/>
              <a:gd name="connsiteX3942" fmla="*/ 1107145 w 6096000"/>
              <a:gd name="connsiteY3942" fmla="*/ 2938115 h 4715614"/>
              <a:gd name="connsiteX3943" fmla="*/ 1108591 w 6096000"/>
              <a:gd name="connsiteY3943" fmla="*/ 2957040 h 4715614"/>
              <a:gd name="connsiteX3944" fmla="*/ 1095578 w 6096000"/>
              <a:gd name="connsiteY3944" fmla="*/ 2971597 h 4715614"/>
              <a:gd name="connsiteX3945" fmla="*/ 1085456 w 6096000"/>
              <a:gd name="connsiteY3945" fmla="*/ 2973053 h 4715614"/>
              <a:gd name="connsiteX3946" fmla="*/ 1063767 w 6096000"/>
              <a:gd name="connsiteY3946" fmla="*/ 2958496 h 4715614"/>
              <a:gd name="connsiteX3947" fmla="*/ 1063767 w 6096000"/>
              <a:gd name="connsiteY3947" fmla="*/ 2957040 h 4715614"/>
              <a:gd name="connsiteX3948" fmla="*/ 1075335 w 6096000"/>
              <a:gd name="connsiteY3948" fmla="*/ 2925013 h 4715614"/>
              <a:gd name="connsiteX3949" fmla="*/ 945052 w 6096000"/>
              <a:gd name="connsiteY3949" fmla="*/ 2915095 h 4715614"/>
              <a:gd name="connsiteX3950" fmla="*/ 976863 w 6096000"/>
              <a:gd name="connsiteY3950" fmla="*/ 2927924 h 4715614"/>
              <a:gd name="connsiteX3951" fmla="*/ 963850 w 6096000"/>
              <a:gd name="connsiteY3951" fmla="*/ 2960710 h 4715614"/>
              <a:gd name="connsiteX3952" fmla="*/ 955174 w 6096000"/>
              <a:gd name="connsiteY3952" fmla="*/ 2962135 h 4715614"/>
              <a:gd name="connsiteX3953" fmla="*/ 933485 w 6096000"/>
              <a:gd name="connsiteY3953" fmla="*/ 2947881 h 4715614"/>
              <a:gd name="connsiteX3954" fmla="*/ 932039 w 6096000"/>
              <a:gd name="connsiteY3954" fmla="*/ 2946455 h 4715614"/>
              <a:gd name="connsiteX3955" fmla="*/ 932039 w 6096000"/>
              <a:gd name="connsiteY3955" fmla="*/ 2927924 h 4715614"/>
              <a:gd name="connsiteX3956" fmla="*/ 945052 w 6096000"/>
              <a:gd name="connsiteY3956" fmla="*/ 2915095 h 4715614"/>
              <a:gd name="connsiteX3957" fmla="*/ 4252314 w 6096000"/>
              <a:gd name="connsiteY3957" fmla="*/ 2905328 h 4715614"/>
              <a:gd name="connsiteX3958" fmla="*/ 4269055 w 6096000"/>
              <a:gd name="connsiteY3958" fmla="*/ 2911786 h 4715614"/>
              <a:gd name="connsiteX3959" fmla="*/ 4277790 w 6096000"/>
              <a:gd name="connsiteY3959" fmla="*/ 2930440 h 4715614"/>
              <a:gd name="connsiteX3960" fmla="*/ 4270511 w 6096000"/>
              <a:gd name="connsiteY3960" fmla="*/ 2946225 h 4715614"/>
              <a:gd name="connsiteX3961" fmla="*/ 4253042 w 6096000"/>
              <a:gd name="connsiteY3961" fmla="*/ 2953400 h 4715614"/>
              <a:gd name="connsiteX3962" fmla="*/ 4235572 w 6096000"/>
              <a:gd name="connsiteY3962" fmla="*/ 2946225 h 4715614"/>
              <a:gd name="connsiteX3963" fmla="*/ 4235572 w 6096000"/>
              <a:gd name="connsiteY3963" fmla="*/ 2911786 h 4715614"/>
              <a:gd name="connsiteX3964" fmla="*/ 4252314 w 6096000"/>
              <a:gd name="connsiteY3964" fmla="*/ 2905328 h 4715614"/>
              <a:gd name="connsiteX3965" fmla="*/ 4108192 w 6096000"/>
              <a:gd name="connsiteY3965" fmla="*/ 2905291 h 4715614"/>
              <a:gd name="connsiteX3966" fmla="*/ 4124570 w 6096000"/>
              <a:gd name="connsiteY3966" fmla="*/ 2912062 h 4715614"/>
              <a:gd name="connsiteX3967" fmla="*/ 4124570 w 6096000"/>
              <a:gd name="connsiteY3967" fmla="*/ 2946273 h 4715614"/>
              <a:gd name="connsiteX3968" fmla="*/ 4107101 w 6096000"/>
              <a:gd name="connsiteY3968" fmla="*/ 2953401 h 4715614"/>
              <a:gd name="connsiteX3969" fmla="*/ 4089632 w 6096000"/>
              <a:gd name="connsiteY3969" fmla="*/ 2946273 h 4715614"/>
              <a:gd name="connsiteX3970" fmla="*/ 4082353 w 6096000"/>
              <a:gd name="connsiteY3970" fmla="*/ 2930594 h 4715614"/>
              <a:gd name="connsiteX3971" fmla="*/ 4089632 w 6096000"/>
              <a:gd name="connsiteY3971" fmla="*/ 2913488 h 4715614"/>
              <a:gd name="connsiteX3972" fmla="*/ 4108192 w 6096000"/>
              <a:gd name="connsiteY3972" fmla="*/ 2905291 h 4715614"/>
              <a:gd name="connsiteX3973" fmla="*/ 818175 w 6096000"/>
              <a:gd name="connsiteY3973" fmla="*/ 2904592 h 4715614"/>
              <a:gd name="connsiteX3974" fmla="*/ 836528 w 6096000"/>
              <a:gd name="connsiteY3974" fmla="*/ 2904592 h 4715614"/>
              <a:gd name="connsiteX3975" fmla="*/ 849535 w 6096000"/>
              <a:gd name="connsiteY3975" fmla="*/ 2917606 h 4715614"/>
              <a:gd name="connsiteX3976" fmla="*/ 835281 w 6096000"/>
              <a:gd name="connsiteY3976" fmla="*/ 2950863 h 4715614"/>
              <a:gd name="connsiteX3977" fmla="*/ 826728 w 6096000"/>
              <a:gd name="connsiteY3977" fmla="*/ 2952308 h 4715614"/>
              <a:gd name="connsiteX3978" fmla="*/ 805346 w 6096000"/>
              <a:gd name="connsiteY3978" fmla="*/ 2936403 h 4715614"/>
              <a:gd name="connsiteX3979" fmla="*/ 803921 w 6096000"/>
              <a:gd name="connsiteY3979" fmla="*/ 2934957 h 4715614"/>
              <a:gd name="connsiteX3980" fmla="*/ 805346 w 6096000"/>
              <a:gd name="connsiteY3980" fmla="*/ 2916160 h 4715614"/>
              <a:gd name="connsiteX3981" fmla="*/ 818175 w 6096000"/>
              <a:gd name="connsiteY3981" fmla="*/ 2904592 h 4715614"/>
              <a:gd name="connsiteX3982" fmla="*/ 690401 w 6096000"/>
              <a:gd name="connsiteY3982" fmla="*/ 2891833 h 4715614"/>
              <a:gd name="connsiteX3983" fmla="*/ 722428 w 6096000"/>
              <a:gd name="connsiteY3983" fmla="*/ 2907513 h 4715614"/>
              <a:gd name="connsiteX3984" fmla="*/ 720972 w 6096000"/>
              <a:gd name="connsiteY3984" fmla="*/ 2927470 h 4715614"/>
              <a:gd name="connsiteX3985" fmla="*/ 706415 w 6096000"/>
              <a:gd name="connsiteY3985" fmla="*/ 2938874 h 4715614"/>
              <a:gd name="connsiteX3986" fmla="*/ 699136 w 6096000"/>
              <a:gd name="connsiteY3986" fmla="*/ 2940299 h 4715614"/>
              <a:gd name="connsiteX3987" fmla="*/ 675843 w 6096000"/>
              <a:gd name="connsiteY3987" fmla="*/ 2924619 h 4715614"/>
              <a:gd name="connsiteX3988" fmla="*/ 675843 w 6096000"/>
              <a:gd name="connsiteY3988" fmla="*/ 2923193 h 4715614"/>
              <a:gd name="connsiteX3989" fmla="*/ 690401 w 6096000"/>
              <a:gd name="connsiteY3989" fmla="*/ 2891833 h 4715614"/>
              <a:gd name="connsiteX3990" fmla="*/ 4389884 w 6096000"/>
              <a:gd name="connsiteY3990" fmla="*/ 2880611 h 4715614"/>
              <a:gd name="connsiteX3991" fmla="*/ 4406626 w 6096000"/>
              <a:gd name="connsiteY3991" fmla="*/ 2888255 h 4715614"/>
              <a:gd name="connsiteX3992" fmla="*/ 4415360 w 6096000"/>
              <a:gd name="connsiteY3992" fmla="*/ 2905724 h 4715614"/>
              <a:gd name="connsiteX3993" fmla="*/ 4408082 w 6096000"/>
              <a:gd name="connsiteY3993" fmla="*/ 2923193 h 4715614"/>
              <a:gd name="connsiteX3994" fmla="*/ 4390612 w 6096000"/>
              <a:gd name="connsiteY3994" fmla="*/ 2930472 h 4715614"/>
              <a:gd name="connsiteX3995" fmla="*/ 4374598 w 6096000"/>
              <a:gd name="connsiteY3995" fmla="*/ 2923193 h 4715614"/>
              <a:gd name="connsiteX3996" fmla="*/ 4373143 w 6096000"/>
              <a:gd name="connsiteY3996" fmla="*/ 2888255 h 4715614"/>
              <a:gd name="connsiteX3997" fmla="*/ 4389884 w 6096000"/>
              <a:gd name="connsiteY3997" fmla="*/ 2880611 h 4715614"/>
              <a:gd name="connsiteX3998" fmla="*/ 3970257 w 6096000"/>
              <a:gd name="connsiteY3998" fmla="*/ 2880611 h 4715614"/>
              <a:gd name="connsiteX3999" fmla="*/ 3987300 w 6096000"/>
              <a:gd name="connsiteY3999" fmla="*/ 2888255 h 4715614"/>
              <a:gd name="connsiteX4000" fmla="*/ 3987300 w 6096000"/>
              <a:gd name="connsiteY4000" fmla="*/ 2921737 h 4715614"/>
              <a:gd name="connsiteX4001" fmla="*/ 3968240 w 6096000"/>
              <a:gd name="connsiteY4001" fmla="*/ 2930472 h 4715614"/>
              <a:gd name="connsiteX4002" fmla="*/ 3952113 w 6096000"/>
              <a:gd name="connsiteY4002" fmla="*/ 2923193 h 4715614"/>
              <a:gd name="connsiteX4003" fmla="*/ 3944781 w 6096000"/>
              <a:gd name="connsiteY4003" fmla="*/ 2905724 h 4715614"/>
              <a:gd name="connsiteX4004" fmla="*/ 3952113 w 6096000"/>
              <a:gd name="connsiteY4004" fmla="*/ 2888255 h 4715614"/>
              <a:gd name="connsiteX4005" fmla="*/ 3970257 w 6096000"/>
              <a:gd name="connsiteY4005" fmla="*/ 2880611 h 4715614"/>
              <a:gd name="connsiteX4006" fmla="*/ 571755 w 6096000"/>
              <a:gd name="connsiteY4006" fmla="*/ 2878064 h 4715614"/>
              <a:gd name="connsiteX4007" fmla="*/ 595047 w 6096000"/>
              <a:gd name="connsiteY4007" fmla="*/ 2895658 h 4715614"/>
              <a:gd name="connsiteX4008" fmla="*/ 580489 w 6096000"/>
              <a:gd name="connsiteY4008" fmla="*/ 2927914 h 4715614"/>
              <a:gd name="connsiteX4009" fmla="*/ 573211 w 6096000"/>
              <a:gd name="connsiteY4009" fmla="*/ 2929380 h 4715614"/>
              <a:gd name="connsiteX4010" fmla="*/ 549918 w 6096000"/>
              <a:gd name="connsiteY4010" fmla="*/ 2911786 h 4715614"/>
              <a:gd name="connsiteX4011" fmla="*/ 548463 w 6096000"/>
              <a:gd name="connsiteY4011" fmla="*/ 2910320 h 4715614"/>
              <a:gd name="connsiteX4012" fmla="*/ 551374 w 6096000"/>
              <a:gd name="connsiteY4012" fmla="*/ 2891259 h 4715614"/>
              <a:gd name="connsiteX4013" fmla="*/ 565932 w 6096000"/>
              <a:gd name="connsiteY4013" fmla="*/ 2879530 h 4715614"/>
              <a:gd name="connsiteX4014" fmla="*/ 571755 w 6096000"/>
              <a:gd name="connsiteY4014" fmla="*/ 2878064 h 4715614"/>
              <a:gd name="connsiteX4015" fmla="*/ 441904 w 6096000"/>
              <a:gd name="connsiteY4015" fmla="*/ 2867146 h 4715614"/>
              <a:gd name="connsiteX4016" fmla="*/ 447651 w 6096000"/>
              <a:gd name="connsiteY4016" fmla="*/ 2867146 h 4715614"/>
              <a:gd name="connsiteX4017" fmla="*/ 470636 w 6096000"/>
              <a:gd name="connsiteY4017" fmla="*/ 2884486 h 4715614"/>
              <a:gd name="connsiteX4018" fmla="*/ 454834 w 6096000"/>
              <a:gd name="connsiteY4018" fmla="*/ 2914833 h 4715614"/>
              <a:gd name="connsiteX4019" fmla="*/ 447651 w 6096000"/>
              <a:gd name="connsiteY4019" fmla="*/ 2916278 h 4715614"/>
              <a:gd name="connsiteX4020" fmla="*/ 424664 w 6096000"/>
              <a:gd name="connsiteY4020" fmla="*/ 2898938 h 4715614"/>
              <a:gd name="connsiteX4021" fmla="*/ 441904 w 6096000"/>
              <a:gd name="connsiteY4021" fmla="*/ 2867146 h 4715614"/>
              <a:gd name="connsiteX4022" fmla="*/ 4527632 w 6096000"/>
              <a:gd name="connsiteY4022" fmla="*/ 2856591 h 4715614"/>
              <a:gd name="connsiteX4023" fmla="*/ 4544484 w 6096000"/>
              <a:gd name="connsiteY4023" fmla="*/ 2864234 h 4715614"/>
              <a:gd name="connsiteX4024" fmla="*/ 4545950 w 6096000"/>
              <a:gd name="connsiteY4024" fmla="*/ 2899173 h 4715614"/>
              <a:gd name="connsiteX4025" fmla="*/ 4528364 w 6096000"/>
              <a:gd name="connsiteY4025" fmla="*/ 2906452 h 4715614"/>
              <a:gd name="connsiteX4026" fmla="*/ 4510780 w 6096000"/>
              <a:gd name="connsiteY4026" fmla="*/ 2899173 h 4715614"/>
              <a:gd name="connsiteX4027" fmla="*/ 4510780 w 6096000"/>
              <a:gd name="connsiteY4027" fmla="*/ 2864234 h 4715614"/>
              <a:gd name="connsiteX4028" fmla="*/ 4527632 w 6096000"/>
              <a:gd name="connsiteY4028" fmla="*/ 2856591 h 4715614"/>
              <a:gd name="connsiteX4029" fmla="*/ 3833042 w 6096000"/>
              <a:gd name="connsiteY4029" fmla="*/ 2856591 h 4715614"/>
              <a:gd name="connsiteX4030" fmla="*/ 3849851 w 6096000"/>
              <a:gd name="connsiteY4030" fmla="*/ 2864234 h 4715614"/>
              <a:gd name="connsiteX4031" fmla="*/ 3849851 w 6096000"/>
              <a:gd name="connsiteY4031" fmla="*/ 2897717 h 4715614"/>
              <a:gd name="connsiteX4032" fmla="*/ 3848406 w 6096000"/>
              <a:gd name="connsiteY4032" fmla="*/ 2899173 h 4715614"/>
              <a:gd name="connsiteX4033" fmla="*/ 3831054 w 6096000"/>
              <a:gd name="connsiteY4033" fmla="*/ 2906452 h 4715614"/>
              <a:gd name="connsiteX4034" fmla="*/ 3815149 w 6096000"/>
              <a:gd name="connsiteY4034" fmla="*/ 2899173 h 4715614"/>
              <a:gd name="connsiteX4035" fmla="*/ 3815149 w 6096000"/>
              <a:gd name="connsiteY4035" fmla="*/ 2864234 h 4715614"/>
              <a:gd name="connsiteX4036" fmla="*/ 3833042 w 6096000"/>
              <a:gd name="connsiteY4036" fmla="*/ 2856591 h 4715614"/>
              <a:gd name="connsiteX4037" fmla="*/ 317359 w 6096000"/>
              <a:gd name="connsiteY4037" fmla="*/ 2853679 h 4715614"/>
              <a:gd name="connsiteX4038" fmla="*/ 346474 w 6096000"/>
              <a:gd name="connsiteY4038" fmla="*/ 2872604 h 4715614"/>
              <a:gd name="connsiteX4039" fmla="*/ 345018 w 6096000"/>
              <a:gd name="connsiteY4039" fmla="*/ 2891530 h 4715614"/>
              <a:gd name="connsiteX4040" fmla="*/ 330461 w 6096000"/>
              <a:gd name="connsiteY4040" fmla="*/ 2903176 h 4715614"/>
              <a:gd name="connsiteX4041" fmla="*/ 324638 w 6096000"/>
              <a:gd name="connsiteY4041" fmla="*/ 2903176 h 4715614"/>
              <a:gd name="connsiteX4042" fmla="*/ 299889 w 6096000"/>
              <a:gd name="connsiteY4042" fmla="*/ 2885706 h 4715614"/>
              <a:gd name="connsiteX4043" fmla="*/ 299889 w 6096000"/>
              <a:gd name="connsiteY4043" fmla="*/ 2882795 h 4715614"/>
              <a:gd name="connsiteX4044" fmla="*/ 317359 w 6096000"/>
              <a:gd name="connsiteY4044" fmla="*/ 2853679 h 4715614"/>
              <a:gd name="connsiteX4045" fmla="*/ 193981 w 6096000"/>
              <a:gd name="connsiteY4045" fmla="*/ 2840578 h 4715614"/>
              <a:gd name="connsiteX4046" fmla="*/ 223097 w 6096000"/>
              <a:gd name="connsiteY4046" fmla="*/ 2859503 h 4715614"/>
              <a:gd name="connsiteX4047" fmla="*/ 221641 w 6096000"/>
              <a:gd name="connsiteY4047" fmla="*/ 2878428 h 4715614"/>
              <a:gd name="connsiteX4048" fmla="*/ 205628 w 6096000"/>
              <a:gd name="connsiteY4048" fmla="*/ 2890074 h 4715614"/>
              <a:gd name="connsiteX4049" fmla="*/ 199805 w 6096000"/>
              <a:gd name="connsiteY4049" fmla="*/ 2890074 h 4715614"/>
              <a:gd name="connsiteX4050" fmla="*/ 176512 w 6096000"/>
              <a:gd name="connsiteY4050" fmla="*/ 2871149 h 4715614"/>
              <a:gd name="connsiteX4051" fmla="*/ 176512 w 6096000"/>
              <a:gd name="connsiteY4051" fmla="*/ 2869694 h 4715614"/>
              <a:gd name="connsiteX4052" fmla="*/ 193981 w 6096000"/>
              <a:gd name="connsiteY4052" fmla="*/ 2840578 h 4715614"/>
              <a:gd name="connsiteX4053" fmla="*/ 72698 w 6096000"/>
              <a:gd name="connsiteY4053" fmla="*/ 2831116 h 4715614"/>
              <a:gd name="connsiteX4054" fmla="*/ 78399 w 6096000"/>
              <a:gd name="connsiteY4054" fmla="*/ 2831116 h 4715614"/>
              <a:gd name="connsiteX4055" fmla="*/ 101207 w 6096000"/>
              <a:gd name="connsiteY4055" fmla="*/ 2849901 h 4715614"/>
              <a:gd name="connsiteX4056" fmla="*/ 98356 w 6096000"/>
              <a:gd name="connsiteY4056" fmla="*/ 2868688 h 4715614"/>
              <a:gd name="connsiteX4057" fmla="*/ 82676 w 6096000"/>
              <a:gd name="connsiteY4057" fmla="*/ 2878803 h 4715614"/>
              <a:gd name="connsiteX4058" fmla="*/ 78399 w 6096000"/>
              <a:gd name="connsiteY4058" fmla="*/ 2880248 h 4715614"/>
              <a:gd name="connsiteX4059" fmla="*/ 54167 w 6096000"/>
              <a:gd name="connsiteY4059" fmla="*/ 2861463 h 4715614"/>
              <a:gd name="connsiteX4060" fmla="*/ 72698 w 6096000"/>
              <a:gd name="connsiteY4060" fmla="*/ 2831116 h 4715614"/>
              <a:gd name="connsiteX4061" fmla="*/ 1031662 w 6096000"/>
              <a:gd name="connsiteY4061" fmla="*/ 2813556 h 4715614"/>
              <a:gd name="connsiteX4062" fmla="*/ 1062026 w 6096000"/>
              <a:gd name="connsiteY4062" fmla="*/ 2827810 h 4715614"/>
              <a:gd name="connsiteX4063" fmla="*/ 1049013 w 6096000"/>
              <a:gd name="connsiteY4063" fmla="*/ 2859170 h 4715614"/>
              <a:gd name="connsiteX4064" fmla="*/ 1040337 w 6096000"/>
              <a:gd name="connsiteY4064" fmla="*/ 2860595 h 4715614"/>
              <a:gd name="connsiteX4065" fmla="*/ 1017202 w 6096000"/>
              <a:gd name="connsiteY4065" fmla="*/ 2844916 h 4715614"/>
              <a:gd name="connsiteX4066" fmla="*/ 1018648 w 6096000"/>
              <a:gd name="connsiteY4066" fmla="*/ 2824959 h 4715614"/>
              <a:gd name="connsiteX4067" fmla="*/ 1031662 w 6096000"/>
              <a:gd name="connsiteY4067" fmla="*/ 2813556 h 4715614"/>
              <a:gd name="connsiteX4068" fmla="*/ 4182789 w 6096000"/>
              <a:gd name="connsiteY4068" fmla="*/ 2802696 h 4715614"/>
              <a:gd name="connsiteX4069" fmla="*/ 4199360 w 6096000"/>
              <a:gd name="connsiteY4069" fmla="*/ 2809153 h 4715614"/>
              <a:gd name="connsiteX4070" fmla="*/ 4207912 w 6096000"/>
              <a:gd name="connsiteY4070" fmla="*/ 2826373 h 4715614"/>
              <a:gd name="connsiteX4071" fmla="*/ 4200786 w 6096000"/>
              <a:gd name="connsiteY4071" fmla="*/ 2843593 h 4715614"/>
              <a:gd name="connsiteX4072" fmla="*/ 4183680 w 6096000"/>
              <a:gd name="connsiteY4072" fmla="*/ 2850768 h 4715614"/>
              <a:gd name="connsiteX4073" fmla="*/ 4166574 w 6096000"/>
              <a:gd name="connsiteY4073" fmla="*/ 2843593 h 4715614"/>
              <a:gd name="connsiteX4074" fmla="*/ 4165149 w 6096000"/>
              <a:gd name="connsiteY4074" fmla="*/ 2842158 h 4715614"/>
              <a:gd name="connsiteX4075" fmla="*/ 4165149 w 6096000"/>
              <a:gd name="connsiteY4075" fmla="*/ 2809153 h 4715614"/>
              <a:gd name="connsiteX4076" fmla="*/ 4182789 w 6096000"/>
              <a:gd name="connsiteY4076" fmla="*/ 2802696 h 4715614"/>
              <a:gd name="connsiteX4077" fmla="*/ 905989 w 6096000"/>
              <a:gd name="connsiteY4077" fmla="*/ 2801636 h 4715614"/>
              <a:gd name="connsiteX4078" fmla="*/ 936761 w 6096000"/>
              <a:gd name="connsiteY4078" fmla="*/ 2816194 h 4715614"/>
              <a:gd name="connsiteX4079" fmla="*/ 920643 w 6096000"/>
              <a:gd name="connsiteY4079" fmla="*/ 2848220 h 4715614"/>
              <a:gd name="connsiteX4080" fmla="*/ 913315 w 6096000"/>
              <a:gd name="connsiteY4080" fmla="*/ 2849676 h 4715614"/>
              <a:gd name="connsiteX4081" fmla="*/ 891335 w 6096000"/>
              <a:gd name="connsiteY4081" fmla="*/ 2833663 h 4715614"/>
              <a:gd name="connsiteX4082" fmla="*/ 889870 w 6096000"/>
              <a:gd name="connsiteY4082" fmla="*/ 2832207 h 4715614"/>
              <a:gd name="connsiteX4083" fmla="*/ 905989 w 6096000"/>
              <a:gd name="connsiteY4083" fmla="*/ 2801636 h 4715614"/>
              <a:gd name="connsiteX4084" fmla="*/ 4303620 w 6096000"/>
              <a:gd name="connsiteY4084" fmla="*/ 2795101 h 4715614"/>
              <a:gd name="connsiteX4085" fmla="*/ 4320839 w 6096000"/>
              <a:gd name="connsiteY4085" fmla="*/ 2801698 h 4715614"/>
              <a:gd name="connsiteX4086" fmla="*/ 4328014 w 6096000"/>
              <a:gd name="connsiteY4086" fmla="*/ 2819292 h 4715614"/>
              <a:gd name="connsiteX4087" fmla="*/ 4320839 w 6096000"/>
              <a:gd name="connsiteY4087" fmla="*/ 2836887 h 4715614"/>
              <a:gd name="connsiteX4088" fmla="*/ 4305054 w 6096000"/>
              <a:gd name="connsiteY4088" fmla="*/ 2844218 h 4715614"/>
              <a:gd name="connsiteX4089" fmla="*/ 4287834 w 6096000"/>
              <a:gd name="connsiteY4089" fmla="*/ 2836887 h 4715614"/>
              <a:gd name="connsiteX4090" fmla="*/ 4286399 w 6096000"/>
              <a:gd name="connsiteY4090" fmla="*/ 2801698 h 4715614"/>
              <a:gd name="connsiteX4091" fmla="*/ 4303620 w 6096000"/>
              <a:gd name="connsiteY4091" fmla="*/ 2795101 h 4715614"/>
              <a:gd name="connsiteX4092" fmla="*/ 4055967 w 6096000"/>
              <a:gd name="connsiteY4092" fmla="*/ 2795085 h 4715614"/>
              <a:gd name="connsiteX4093" fmla="*/ 4073619 w 6096000"/>
              <a:gd name="connsiteY4093" fmla="*/ 2802000 h 4715614"/>
              <a:gd name="connsiteX4094" fmla="*/ 4073619 w 6096000"/>
              <a:gd name="connsiteY4094" fmla="*/ 2836939 h 4715614"/>
              <a:gd name="connsiteX4095" fmla="*/ 4054693 w 6096000"/>
              <a:gd name="connsiteY4095" fmla="*/ 2844218 h 4715614"/>
              <a:gd name="connsiteX4096" fmla="*/ 4037225 w 6096000"/>
              <a:gd name="connsiteY4096" fmla="*/ 2836939 h 4715614"/>
              <a:gd name="connsiteX4097" fmla="*/ 4029946 w 6096000"/>
              <a:gd name="connsiteY4097" fmla="*/ 2819470 h 4715614"/>
              <a:gd name="connsiteX4098" fmla="*/ 4037225 w 6096000"/>
              <a:gd name="connsiteY4098" fmla="*/ 2803456 h 4715614"/>
              <a:gd name="connsiteX4099" fmla="*/ 4055967 w 6096000"/>
              <a:gd name="connsiteY4099" fmla="*/ 2795085 h 4715614"/>
              <a:gd name="connsiteX4100" fmla="*/ 788848 w 6096000"/>
              <a:gd name="connsiteY4100" fmla="*/ 2787442 h 4715614"/>
              <a:gd name="connsiteX4101" fmla="*/ 811969 w 6096000"/>
              <a:gd name="connsiteY4101" fmla="*/ 2804661 h 4715614"/>
              <a:gd name="connsiteX4102" fmla="*/ 810524 w 6096000"/>
              <a:gd name="connsiteY4102" fmla="*/ 2824751 h 4715614"/>
              <a:gd name="connsiteX4103" fmla="*/ 796073 w 6096000"/>
              <a:gd name="connsiteY4103" fmla="*/ 2836231 h 4715614"/>
              <a:gd name="connsiteX4104" fmla="*/ 788848 w 6096000"/>
              <a:gd name="connsiteY4104" fmla="*/ 2837666 h 4715614"/>
              <a:gd name="connsiteX4105" fmla="*/ 765726 w 6096000"/>
              <a:gd name="connsiteY4105" fmla="*/ 2819012 h 4715614"/>
              <a:gd name="connsiteX4106" fmla="*/ 767171 w 6096000"/>
              <a:gd name="connsiteY4106" fmla="*/ 2800357 h 4715614"/>
              <a:gd name="connsiteX4107" fmla="*/ 781622 w 6096000"/>
              <a:gd name="connsiteY4107" fmla="*/ 2788876 h 4715614"/>
              <a:gd name="connsiteX4108" fmla="*/ 788848 w 6096000"/>
              <a:gd name="connsiteY4108" fmla="*/ 2787442 h 4715614"/>
              <a:gd name="connsiteX4109" fmla="*/ 658811 w 6096000"/>
              <a:gd name="connsiteY4109" fmla="*/ 2776099 h 4715614"/>
              <a:gd name="connsiteX4110" fmla="*/ 687511 w 6096000"/>
              <a:gd name="connsiteY4110" fmla="*/ 2793205 h 4715614"/>
              <a:gd name="connsiteX4111" fmla="*/ 686075 w 6096000"/>
              <a:gd name="connsiteY4111" fmla="*/ 2813161 h 4715614"/>
              <a:gd name="connsiteX4112" fmla="*/ 670290 w 6096000"/>
              <a:gd name="connsiteY4112" fmla="*/ 2823139 h 4715614"/>
              <a:gd name="connsiteX4113" fmla="*/ 664551 w 6096000"/>
              <a:gd name="connsiteY4113" fmla="*/ 2824565 h 4715614"/>
              <a:gd name="connsiteX4114" fmla="*/ 641591 w 6096000"/>
              <a:gd name="connsiteY4114" fmla="*/ 2806033 h 4715614"/>
              <a:gd name="connsiteX4115" fmla="*/ 658811 w 6096000"/>
              <a:gd name="connsiteY4115" fmla="*/ 2776099 h 4715614"/>
              <a:gd name="connsiteX4116" fmla="*/ 4441200 w 6096000"/>
              <a:gd name="connsiteY4116" fmla="*/ 2771034 h 4715614"/>
              <a:gd name="connsiteX4117" fmla="*/ 4458669 w 6096000"/>
              <a:gd name="connsiteY4117" fmla="*/ 2777491 h 4715614"/>
              <a:gd name="connsiteX4118" fmla="*/ 4458669 w 6096000"/>
              <a:gd name="connsiteY4118" fmla="*/ 2811930 h 4715614"/>
              <a:gd name="connsiteX4119" fmla="*/ 4442656 w 6096000"/>
              <a:gd name="connsiteY4119" fmla="*/ 2819105 h 4715614"/>
              <a:gd name="connsiteX4120" fmla="*/ 4425186 w 6096000"/>
              <a:gd name="connsiteY4120" fmla="*/ 2811930 h 4715614"/>
              <a:gd name="connsiteX4121" fmla="*/ 4416452 w 6096000"/>
              <a:gd name="connsiteY4121" fmla="*/ 2794711 h 4715614"/>
              <a:gd name="connsiteX4122" fmla="*/ 4423730 w 6096000"/>
              <a:gd name="connsiteY4122" fmla="*/ 2777491 h 4715614"/>
              <a:gd name="connsiteX4123" fmla="*/ 4441200 w 6096000"/>
              <a:gd name="connsiteY4123" fmla="*/ 2771034 h 4715614"/>
              <a:gd name="connsiteX4124" fmla="*/ 3918574 w 6096000"/>
              <a:gd name="connsiteY4124" fmla="*/ 2769972 h 4715614"/>
              <a:gd name="connsiteX4125" fmla="*/ 3936106 w 6096000"/>
              <a:gd name="connsiteY4125" fmla="*/ 2776888 h 4715614"/>
              <a:gd name="connsiteX4126" fmla="*/ 3936106 w 6096000"/>
              <a:gd name="connsiteY4126" fmla="*/ 2811826 h 4715614"/>
              <a:gd name="connsiteX4127" fmla="*/ 3917310 w 6096000"/>
              <a:gd name="connsiteY4127" fmla="*/ 2819105 h 4715614"/>
              <a:gd name="connsiteX4128" fmla="*/ 3899958 w 6096000"/>
              <a:gd name="connsiteY4128" fmla="*/ 2811826 h 4715614"/>
              <a:gd name="connsiteX4129" fmla="*/ 3899958 w 6096000"/>
              <a:gd name="connsiteY4129" fmla="*/ 2778343 h 4715614"/>
              <a:gd name="connsiteX4130" fmla="*/ 3918574 w 6096000"/>
              <a:gd name="connsiteY4130" fmla="*/ 2769972 h 4715614"/>
              <a:gd name="connsiteX4131" fmla="*/ 535870 w 6096000"/>
              <a:gd name="connsiteY4131" fmla="*/ 2762330 h 4715614"/>
              <a:gd name="connsiteX4132" fmla="*/ 541735 w 6096000"/>
              <a:gd name="connsiteY4132" fmla="*/ 2762330 h 4715614"/>
              <a:gd name="connsiteX4133" fmla="*/ 565194 w 6096000"/>
              <a:gd name="connsiteY4133" fmla="*/ 2781116 h 4715614"/>
              <a:gd name="connsiteX4134" fmla="*/ 562262 w 6096000"/>
              <a:gd name="connsiteY4134" fmla="*/ 2799902 h 4715614"/>
              <a:gd name="connsiteX4135" fmla="*/ 547600 w 6096000"/>
              <a:gd name="connsiteY4135" fmla="*/ 2811463 h 4715614"/>
              <a:gd name="connsiteX4136" fmla="*/ 541735 w 6096000"/>
              <a:gd name="connsiteY4136" fmla="*/ 2811463 h 4715614"/>
              <a:gd name="connsiteX4137" fmla="*/ 518277 w 6096000"/>
              <a:gd name="connsiteY4137" fmla="*/ 2792677 h 4715614"/>
              <a:gd name="connsiteX4138" fmla="*/ 516810 w 6096000"/>
              <a:gd name="connsiteY4138" fmla="*/ 2791231 h 4715614"/>
              <a:gd name="connsiteX4139" fmla="*/ 519742 w 6096000"/>
              <a:gd name="connsiteY4139" fmla="*/ 2773891 h 4715614"/>
              <a:gd name="connsiteX4140" fmla="*/ 535870 w 6096000"/>
              <a:gd name="connsiteY4140" fmla="*/ 2762330 h 4715614"/>
              <a:gd name="connsiteX4141" fmla="*/ 414240 w 6096000"/>
              <a:gd name="connsiteY4141" fmla="*/ 2749228 h 4715614"/>
              <a:gd name="connsiteX4142" fmla="*/ 418545 w 6096000"/>
              <a:gd name="connsiteY4142" fmla="*/ 2749228 h 4715614"/>
              <a:gd name="connsiteX4143" fmla="*/ 441505 w 6096000"/>
              <a:gd name="connsiteY4143" fmla="*/ 2768014 h 4715614"/>
              <a:gd name="connsiteX4144" fmla="*/ 424285 w 6096000"/>
              <a:gd name="connsiteY4144" fmla="*/ 2798361 h 4715614"/>
              <a:gd name="connsiteX4145" fmla="*/ 418545 w 6096000"/>
              <a:gd name="connsiteY4145" fmla="*/ 2798361 h 4715614"/>
              <a:gd name="connsiteX4146" fmla="*/ 395585 w 6096000"/>
              <a:gd name="connsiteY4146" fmla="*/ 2779574 h 4715614"/>
              <a:gd name="connsiteX4147" fmla="*/ 398455 w 6096000"/>
              <a:gd name="connsiteY4147" fmla="*/ 2759344 h 4715614"/>
              <a:gd name="connsiteX4148" fmla="*/ 414240 w 6096000"/>
              <a:gd name="connsiteY4148" fmla="*/ 2749228 h 4715614"/>
              <a:gd name="connsiteX4149" fmla="*/ 292611 w 6096000"/>
              <a:gd name="connsiteY4149" fmla="*/ 2736793 h 4715614"/>
              <a:gd name="connsiteX4150" fmla="*/ 320271 w 6096000"/>
              <a:gd name="connsiteY4150" fmla="*/ 2755324 h 4715614"/>
              <a:gd name="connsiteX4151" fmla="*/ 301345 w 6096000"/>
              <a:gd name="connsiteY4151" fmla="*/ 2783833 h 4715614"/>
              <a:gd name="connsiteX4152" fmla="*/ 296978 w 6096000"/>
              <a:gd name="connsiteY4152" fmla="*/ 2785259 h 4715614"/>
              <a:gd name="connsiteX4153" fmla="*/ 273685 w 6096000"/>
              <a:gd name="connsiteY4153" fmla="*/ 2765302 h 4715614"/>
              <a:gd name="connsiteX4154" fmla="*/ 292611 w 6096000"/>
              <a:gd name="connsiteY4154" fmla="*/ 2736793 h 4715614"/>
              <a:gd name="connsiteX4155" fmla="*/ 171199 w 6096000"/>
              <a:gd name="connsiteY4155" fmla="*/ 2722275 h 4715614"/>
              <a:gd name="connsiteX4156" fmla="*/ 200523 w 6096000"/>
              <a:gd name="connsiteY4156" fmla="*/ 2742365 h 4715614"/>
              <a:gd name="connsiteX4157" fmla="*/ 179996 w 6096000"/>
              <a:gd name="connsiteY4157" fmla="*/ 2771065 h 4715614"/>
              <a:gd name="connsiteX4158" fmla="*/ 175598 w 6096000"/>
              <a:gd name="connsiteY4158" fmla="*/ 2771065 h 4715614"/>
              <a:gd name="connsiteX4159" fmla="*/ 152139 w 6096000"/>
              <a:gd name="connsiteY4159" fmla="*/ 2752410 h 4715614"/>
              <a:gd name="connsiteX4160" fmla="*/ 152139 w 6096000"/>
              <a:gd name="connsiteY4160" fmla="*/ 2749540 h 4715614"/>
              <a:gd name="connsiteX4161" fmla="*/ 156537 w 6096000"/>
              <a:gd name="connsiteY4161" fmla="*/ 2732320 h 4715614"/>
              <a:gd name="connsiteX4162" fmla="*/ 171199 w 6096000"/>
              <a:gd name="connsiteY4162" fmla="*/ 2722275 h 4715614"/>
              <a:gd name="connsiteX4163" fmla="*/ 55309 w 6096000"/>
              <a:gd name="connsiteY4163" fmla="*/ 2711014 h 4715614"/>
              <a:gd name="connsiteX4164" fmla="*/ 78269 w 6096000"/>
              <a:gd name="connsiteY4164" fmla="*/ 2731104 h 4715614"/>
              <a:gd name="connsiteX4165" fmla="*/ 75399 w 6096000"/>
              <a:gd name="connsiteY4165" fmla="*/ 2751194 h 4715614"/>
              <a:gd name="connsiteX4166" fmla="*/ 59614 w 6096000"/>
              <a:gd name="connsiteY4166" fmla="*/ 2759804 h 4715614"/>
              <a:gd name="connsiteX4167" fmla="*/ 55309 w 6096000"/>
              <a:gd name="connsiteY4167" fmla="*/ 2761238 h 4715614"/>
              <a:gd name="connsiteX4168" fmla="*/ 32349 w 6096000"/>
              <a:gd name="connsiteY4168" fmla="*/ 2741149 h 4715614"/>
              <a:gd name="connsiteX4169" fmla="*/ 38089 w 6096000"/>
              <a:gd name="connsiteY4169" fmla="*/ 2738279 h 4715614"/>
              <a:gd name="connsiteX4170" fmla="*/ 30914 w 6096000"/>
              <a:gd name="connsiteY4170" fmla="*/ 2739714 h 4715614"/>
              <a:gd name="connsiteX4171" fmla="*/ 51004 w 6096000"/>
              <a:gd name="connsiteY4171" fmla="*/ 2712449 h 4715614"/>
              <a:gd name="connsiteX4172" fmla="*/ 55309 w 6096000"/>
              <a:gd name="connsiteY4172" fmla="*/ 2711014 h 4715614"/>
              <a:gd name="connsiteX4173" fmla="*/ 1004858 w 6096000"/>
              <a:gd name="connsiteY4173" fmla="*/ 2695729 h 4715614"/>
              <a:gd name="connsiteX4174" fmla="*/ 1027818 w 6096000"/>
              <a:gd name="connsiteY4174" fmla="*/ 2714789 h 4715614"/>
              <a:gd name="connsiteX4175" fmla="*/ 1026383 w 6096000"/>
              <a:gd name="connsiteY4175" fmla="*/ 2733850 h 4715614"/>
              <a:gd name="connsiteX4176" fmla="*/ 1012033 w 6096000"/>
              <a:gd name="connsiteY4176" fmla="*/ 2745579 h 4715614"/>
              <a:gd name="connsiteX4177" fmla="*/ 1004858 w 6096000"/>
              <a:gd name="connsiteY4177" fmla="*/ 2747045 h 4715614"/>
              <a:gd name="connsiteX4178" fmla="*/ 981898 w 6096000"/>
              <a:gd name="connsiteY4178" fmla="*/ 2727985 h 4715614"/>
              <a:gd name="connsiteX4179" fmla="*/ 981898 w 6096000"/>
              <a:gd name="connsiteY4179" fmla="*/ 2726519 h 4715614"/>
              <a:gd name="connsiteX4180" fmla="*/ 984768 w 6096000"/>
              <a:gd name="connsiteY4180" fmla="*/ 2708924 h 4715614"/>
              <a:gd name="connsiteX4181" fmla="*/ 999118 w 6096000"/>
              <a:gd name="connsiteY4181" fmla="*/ 2697195 h 4715614"/>
              <a:gd name="connsiteX4182" fmla="*/ 1004858 w 6096000"/>
              <a:gd name="connsiteY4182" fmla="*/ 2695729 h 4715614"/>
              <a:gd name="connsiteX4183" fmla="*/ 876238 w 6096000"/>
              <a:gd name="connsiteY4183" fmla="*/ 2684810 h 4715614"/>
              <a:gd name="connsiteX4184" fmla="*/ 882022 w 6096000"/>
              <a:gd name="connsiteY4184" fmla="*/ 2684810 h 4715614"/>
              <a:gd name="connsiteX4185" fmla="*/ 905157 w 6096000"/>
              <a:gd name="connsiteY4185" fmla="*/ 2702151 h 4715614"/>
              <a:gd name="connsiteX4186" fmla="*/ 887805 w 6096000"/>
              <a:gd name="connsiteY4186" fmla="*/ 2732498 h 4715614"/>
              <a:gd name="connsiteX4187" fmla="*/ 882022 w 6096000"/>
              <a:gd name="connsiteY4187" fmla="*/ 2733943 h 4715614"/>
              <a:gd name="connsiteX4188" fmla="*/ 858887 w 6096000"/>
              <a:gd name="connsiteY4188" fmla="*/ 2715157 h 4715614"/>
              <a:gd name="connsiteX4189" fmla="*/ 858887 w 6096000"/>
              <a:gd name="connsiteY4189" fmla="*/ 2713712 h 4715614"/>
              <a:gd name="connsiteX4190" fmla="*/ 876238 w 6096000"/>
              <a:gd name="connsiteY4190" fmla="*/ 2684810 h 4715614"/>
              <a:gd name="connsiteX4191" fmla="*/ 4004836 w 6096000"/>
              <a:gd name="connsiteY4191" fmla="*/ 2683900 h 4715614"/>
              <a:gd name="connsiteX4192" fmla="*/ 4021872 w 6096000"/>
              <a:gd name="connsiteY4192" fmla="*/ 2690269 h 4715614"/>
              <a:gd name="connsiteX4193" fmla="*/ 4021872 w 6096000"/>
              <a:gd name="connsiteY4193" fmla="*/ 2725208 h 4715614"/>
              <a:gd name="connsiteX4194" fmla="*/ 4004286 w 6096000"/>
              <a:gd name="connsiteY4194" fmla="*/ 2733942 h 4715614"/>
              <a:gd name="connsiteX4195" fmla="*/ 3986702 w 6096000"/>
              <a:gd name="connsiteY4195" fmla="*/ 2726664 h 4715614"/>
              <a:gd name="connsiteX4196" fmla="*/ 3986702 w 6096000"/>
              <a:gd name="connsiteY4196" fmla="*/ 2691725 h 4715614"/>
              <a:gd name="connsiteX4197" fmla="*/ 4004836 w 6096000"/>
              <a:gd name="connsiteY4197" fmla="*/ 2683900 h 4715614"/>
              <a:gd name="connsiteX4198" fmla="*/ 4355310 w 6096000"/>
              <a:gd name="connsiteY4198" fmla="*/ 2683718 h 4715614"/>
              <a:gd name="connsiteX4199" fmla="*/ 4372277 w 6096000"/>
              <a:gd name="connsiteY4199" fmla="*/ 2690269 h 4715614"/>
              <a:gd name="connsiteX4200" fmla="*/ 4373752 w 6096000"/>
              <a:gd name="connsiteY4200" fmla="*/ 2726664 h 4715614"/>
              <a:gd name="connsiteX4201" fmla="*/ 4356047 w 6096000"/>
              <a:gd name="connsiteY4201" fmla="*/ 2733942 h 4715614"/>
              <a:gd name="connsiteX4202" fmla="*/ 4338342 w 6096000"/>
              <a:gd name="connsiteY4202" fmla="*/ 2726664 h 4715614"/>
              <a:gd name="connsiteX4203" fmla="*/ 4338342 w 6096000"/>
              <a:gd name="connsiteY4203" fmla="*/ 2690269 h 4715614"/>
              <a:gd name="connsiteX4204" fmla="*/ 4355310 w 6096000"/>
              <a:gd name="connsiteY4204" fmla="*/ 2683718 h 4715614"/>
              <a:gd name="connsiteX4205" fmla="*/ 754236 w 6096000"/>
              <a:gd name="connsiteY4205" fmla="*/ 2671344 h 4715614"/>
              <a:gd name="connsiteX4206" fmla="*/ 783560 w 6096000"/>
              <a:gd name="connsiteY4206" fmla="*/ 2690269 h 4715614"/>
              <a:gd name="connsiteX4207" fmla="*/ 780628 w 6096000"/>
              <a:gd name="connsiteY4207" fmla="*/ 2709194 h 4715614"/>
              <a:gd name="connsiteX4208" fmla="*/ 764500 w 6096000"/>
              <a:gd name="connsiteY4208" fmla="*/ 2719384 h 4715614"/>
              <a:gd name="connsiteX4209" fmla="*/ 760101 w 6096000"/>
              <a:gd name="connsiteY4209" fmla="*/ 2720840 h 4715614"/>
              <a:gd name="connsiteX4210" fmla="*/ 736643 w 6096000"/>
              <a:gd name="connsiteY4210" fmla="*/ 2700460 h 4715614"/>
              <a:gd name="connsiteX4211" fmla="*/ 735176 w 6096000"/>
              <a:gd name="connsiteY4211" fmla="*/ 2699004 h 4715614"/>
              <a:gd name="connsiteX4212" fmla="*/ 754236 w 6096000"/>
              <a:gd name="connsiteY4212" fmla="*/ 2671344 h 4715614"/>
              <a:gd name="connsiteX4213" fmla="*/ 4183710 w 6096000"/>
              <a:gd name="connsiteY4213" fmla="*/ 2656787 h 4715614"/>
              <a:gd name="connsiteX4214" fmla="*/ 4201362 w 6096000"/>
              <a:gd name="connsiteY4214" fmla="*/ 2664430 h 4715614"/>
              <a:gd name="connsiteX4215" fmla="*/ 4201362 w 6096000"/>
              <a:gd name="connsiteY4215" fmla="*/ 2697912 h 4715614"/>
              <a:gd name="connsiteX4216" fmla="*/ 4199906 w 6096000"/>
              <a:gd name="connsiteY4216" fmla="*/ 2699368 h 4715614"/>
              <a:gd name="connsiteX4217" fmla="*/ 4182436 w 6096000"/>
              <a:gd name="connsiteY4217" fmla="*/ 2706647 h 4715614"/>
              <a:gd name="connsiteX4218" fmla="*/ 4164968 w 6096000"/>
              <a:gd name="connsiteY4218" fmla="*/ 2699368 h 4715614"/>
              <a:gd name="connsiteX4219" fmla="*/ 4157689 w 6096000"/>
              <a:gd name="connsiteY4219" fmla="*/ 2681899 h 4715614"/>
              <a:gd name="connsiteX4220" fmla="*/ 4164968 w 6096000"/>
              <a:gd name="connsiteY4220" fmla="*/ 2664430 h 4715614"/>
              <a:gd name="connsiteX4221" fmla="*/ 4183710 w 6096000"/>
              <a:gd name="connsiteY4221" fmla="*/ 2656787 h 4715614"/>
              <a:gd name="connsiteX4222" fmla="*/ 634354 w 6096000"/>
              <a:gd name="connsiteY4222" fmla="*/ 2656422 h 4715614"/>
              <a:gd name="connsiteX4223" fmla="*/ 638721 w 6096000"/>
              <a:gd name="connsiteY4223" fmla="*/ 2656422 h 4715614"/>
              <a:gd name="connsiteX4224" fmla="*/ 662014 w 6096000"/>
              <a:gd name="connsiteY4224" fmla="*/ 2677103 h 4715614"/>
              <a:gd name="connsiteX4225" fmla="*/ 643088 w 6096000"/>
              <a:gd name="connsiteY4225" fmla="*/ 2706646 h 4715614"/>
              <a:gd name="connsiteX4226" fmla="*/ 638721 w 6096000"/>
              <a:gd name="connsiteY4226" fmla="*/ 2706646 h 4715614"/>
              <a:gd name="connsiteX4227" fmla="*/ 615428 w 6096000"/>
              <a:gd name="connsiteY4227" fmla="*/ 2687443 h 4715614"/>
              <a:gd name="connsiteX4228" fmla="*/ 613973 w 6096000"/>
              <a:gd name="connsiteY4228" fmla="*/ 2684488 h 4715614"/>
              <a:gd name="connsiteX4229" fmla="*/ 634354 w 6096000"/>
              <a:gd name="connsiteY4229" fmla="*/ 2656422 h 4715614"/>
              <a:gd name="connsiteX4230" fmla="*/ 513940 w 6096000"/>
              <a:gd name="connsiteY4230" fmla="*/ 2643695 h 4715614"/>
              <a:gd name="connsiteX4231" fmla="*/ 541205 w 6096000"/>
              <a:gd name="connsiteY4231" fmla="*/ 2664221 h 4715614"/>
              <a:gd name="connsiteX4232" fmla="*/ 536899 w 6096000"/>
              <a:gd name="connsiteY4232" fmla="*/ 2683281 h 4715614"/>
              <a:gd name="connsiteX4233" fmla="*/ 521115 w 6096000"/>
              <a:gd name="connsiteY4233" fmla="*/ 2693545 h 4715614"/>
              <a:gd name="connsiteX4234" fmla="*/ 516810 w 6096000"/>
              <a:gd name="connsiteY4234" fmla="*/ 2693545 h 4715614"/>
              <a:gd name="connsiteX4235" fmla="*/ 493850 w 6096000"/>
              <a:gd name="connsiteY4235" fmla="*/ 2673019 h 4715614"/>
              <a:gd name="connsiteX4236" fmla="*/ 498155 w 6096000"/>
              <a:gd name="connsiteY4236" fmla="*/ 2653958 h 4715614"/>
              <a:gd name="connsiteX4237" fmla="*/ 513940 w 6096000"/>
              <a:gd name="connsiteY4237" fmla="*/ 2643695 h 4715614"/>
              <a:gd name="connsiteX4238" fmla="*/ 396881 w 6096000"/>
              <a:gd name="connsiteY4238" fmla="*/ 2629127 h 4715614"/>
              <a:gd name="connsiteX4239" fmla="*/ 421113 w 6096000"/>
              <a:gd name="connsiteY4239" fmla="*/ 2651119 h 4715614"/>
              <a:gd name="connsiteX4240" fmla="*/ 401157 w 6096000"/>
              <a:gd name="connsiteY4240" fmla="*/ 2678977 h 4715614"/>
              <a:gd name="connsiteX4241" fmla="*/ 396881 w 6096000"/>
              <a:gd name="connsiteY4241" fmla="*/ 2680443 h 4715614"/>
              <a:gd name="connsiteX4242" fmla="*/ 374073 w 6096000"/>
              <a:gd name="connsiteY4242" fmla="*/ 2658450 h 4715614"/>
              <a:gd name="connsiteX4243" fmla="*/ 379775 w 6096000"/>
              <a:gd name="connsiteY4243" fmla="*/ 2658450 h 4715614"/>
              <a:gd name="connsiteX4244" fmla="*/ 374073 w 6096000"/>
              <a:gd name="connsiteY4244" fmla="*/ 2656984 h 4715614"/>
              <a:gd name="connsiteX4245" fmla="*/ 394029 w 6096000"/>
              <a:gd name="connsiteY4245" fmla="*/ 2630593 h 4715614"/>
              <a:gd name="connsiteX4246" fmla="*/ 396881 w 6096000"/>
              <a:gd name="connsiteY4246" fmla="*/ 2629127 h 4715614"/>
              <a:gd name="connsiteX4247" fmla="*/ 273737 w 6096000"/>
              <a:gd name="connsiteY4247" fmla="*/ 2616368 h 4715614"/>
              <a:gd name="connsiteX4248" fmla="*/ 301002 w 6096000"/>
              <a:gd name="connsiteY4248" fmla="*/ 2636458 h 4715614"/>
              <a:gd name="connsiteX4249" fmla="*/ 296697 w 6096000"/>
              <a:gd name="connsiteY4249" fmla="*/ 2656547 h 4715614"/>
              <a:gd name="connsiteX4250" fmla="*/ 280912 w 6096000"/>
              <a:gd name="connsiteY4250" fmla="*/ 2665157 h 4715614"/>
              <a:gd name="connsiteX4251" fmla="*/ 276607 w 6096000"/>
              <a:gd name="connsiteY4251" fmla="*/ 2665157 h 4715614"/>
              <a:gd name="connsiteX4252" fmla="*/ 253647 w 6096000"/>
              <a:gd name="connsiteY4252" fmla="*/ 2645068 h 4715614"/>
              <a:gd name="connsiteX4253" fmla="*/ 253647 w 6096000"/>
              <a:gd name="connsiteY4253" fmla="*/ 2642198 h 4715614"/>
              <a:gd name="connsiteX4254" fmla="*/ 257953 w 6096000"/>
              <a:gd name="connsiteY4254" fmla="*/ 2624978 h 4715614"/>
              <a:gd name="connsiteX4255" fmla="*/ 273737 w 6096000"/>
              <a:gd name="connsiteY4255" fmla="*/ 2616368 h 4715614"/>
              <a:gd name="connsiteX4256" fmla="*/ 155404 w 6096000"/>
              <a:gd name="connsiteY4256" fmla="*/ 2602195 h 4715614"/>
              <a:gd name="connsiteX4257" fmla="*/ 181608 w 6096000"/>
              <a:gd name="connsiteY4257" fmla="*/ 2624032 h 4715614"/>
              <a:gd name="connsiteX4258" fmla="*/ 161227 w 6096000"/>
              <a:gd name="connsiteY4258" fmla="*/ 2651691 h 4715614"/>
              <a:gd name="connsiteX4259" fmla="*/ 158315 w 6096000"/>
              <a:gd name="connsiteY4259" fmla="*/ 2653147 h 4715614"/>
              <a:gd name="connsiteX4260" fmla="*/ 133567 w 6096000"/>
              <a:gd name="connsiteY4260" fmla="*/ 2631310 h 4715614"/>
              <a:gd name="connsiteX4261" fmla="*/ 133567 w 6096000"/>
              <a:gd name="connsiteY4261" fmla="*/ 2629854 h 4715614"/>
              <a:gd name="connsiteX4262" fmla="*/ 155404 w 6096000"/>
              <a:gd name="connsiteY4262" fmla="*/ 2602195 h 4715614"/>
              <a:gd name="connsiteX4263" fmla="*/ 4268336 w 6096000"/>
              <a:gd name="connsiteY4263" fmla="*/ 2598525 h 4715614"/>
              <a:gd name="connsiteX4264" fmla="*/ 4284857 w 6096000"/>
              <a:gd name="connsiteY4264" fmla="*/ 2604982 h 4715614"/>
              <a:gd name="connsiteX4265" fmla="*/ 4286294 w 6096000"/>
              <a:gd name="connsiteY4265" fmla="*/ 2639421 h 4715614"/>
              <a:gd name="connsiteX4266" fmla="*/ 4269054 w 6096000"/>
              <a:gd name="connsiteY4266" fmla="*/ 2646596 h 4715614"/>
              <a:gd name="connsiteX4267" fmla="*/ 4253252 w 6096000"/>
              <a:gd name="connsiteY4267" fmla="*/ 2639421 h 4715614"/>
              <a:gd name="connsiteX4268" fmla="*/ 4251816 w 6096000"/>
              <a:gd name="connsiteY4268" fmla="*/ 2637986 h 4715614"/>
              <a:gd name="connsiteX4269" fmla="*/ 4251816 w 6096000"/>
              <a:gd name="connsiteY4269" fmla="*/ 2604982 h 4715614"/>
              <a:gd name="connsiteX4270" fmla="*/ 4268336 w 6096000"/>
              <a:gd name="connsiteY4270" fmla="*/ 2598525 h 4715614"/>
              <a:gd name="connsiteX4271" fmla="*/ 4091266 w 6096000"/>
              <a:gd name="connsiteY4271" fmla="*/ 2597463 h 4715614"/>
              <a:gd name="connsiteX4272" fmla="*/ 4108617 w 6096000"/>
              <a:gd name="connsiteY4272" fmla="*/ 2604379 h 4715614"/>
              <a:gd name="connsiteX4273" fmla="*/ 4108617 w 6096000"/>
              <a:gd name="connsiteY4273" fmla="*/ 2637861 h 4715614"/>
              <a:gd name="connsiteX4274" fmla="*/ 4107170 w 6096000"/>
              <a:gd name="connsiteY4274" fmla="*/ 2639317 h 4715614"/>
              <a:gd name="connsiteX4275" fmla="*/ 4089820 w 6096000"/>
              <a:gd name="connsiteY4275" fmla="*/ 2646596 h 4715614"/>
              <a:gd name="connsiteX4276" fmla="*/ 4073914 w 6096000"/>
              <a:gd name="connsiteY4276" fmla="*/ 2639317 h 4715614"/>
              <a:gd name="connsiteX4277" fmla="*/ 4073914 w 6096000"/>
              <a:gd name="connsiteY4277" fmla="*/ 2605834 h 4715614"/>
              <a:gd name="connsiteX4278" fmla="*/ 4091266 w 6096000"/>
              <a:gd name="connsiteY4278" fmla="*/ 2597463 h 4715614"/>
              <a:gd name="connsiteX4279" fmla="*/ 39493 w 6096000"/>
              <a:gd name="connsiteY4279" fmla="*/ 2589821 h 4715614"/>
              <a:gd name="connsiteX4280" fmla="*/ 62952 w 6096000"/>
              <a:gd name="connsiteY4280" fmla="*/ 2611814 h 4715614"/>
              <a:gd name="connsiteX4281" fmla="*/ 42426 w 6096000"/>
              <a:gd name="connsiteY4281" fmla="*/ 2641137 h 4715614"/>
              <a:gd name="connsiteX4282" fmla="*/ 39493 w 6096000"/>
              <a:gd name="connsiteY4282" fmla="*/ 2641137 h 4715614"/>
              <a:gd name="connsiteX4283" fmla="*/ 14569 w 6096000"/>
              <a:gd name="connsiteY4283" fmla="*/ 2619144 h 4715614"/>
              <a:gd name="connsiteX4284" fmla="*/ 14569 w 6096000"/>
              <a:gd name="connsiteY4284" fmla="*/ 2617678 h 4715614"/>
              <a:gd name="connsiteX4285" fmla="*/ 36561 w 6096000"/>
              <a:gd name="connsiteY4285" fmla="*/ 2591287 h 4715614"/>
              <a:gd name="connsiteX4286" fmla="*/ 39493 w 6096000"/>
              <a:gd name="connsiteY4286" fmla="*/ 2589821 h 4715614"/>
              <a:gd name="connsiteX4287" fmla="*/ 975784 w 6096000"/>
              <a:gd name="connsiteY4287" fmla="*/ 2579246 h 4715614"/>
              <a:gd name="connsiteX4288" fmla="*/ 1003049 w 6096000"/>
              <a:gd name="connsiteY4288" fmla="*/ 2599335 h 4715614"/>
              <a:gd name="connsiteX4289" fmla="*/ 998744 w 6096000"/>
              <a:gd name="connsiteY4289" fmla="*/ 2617990 h 4715614"/>
              <a:gd name="connsiteX4290" fmla="*/ 982959 w 6096000"/>
              <a:gd name="connsiteY4290" fmla="*/ 2628035 h 4715614"/>
              <a:gd name="connsiteX4291" fmla="*/ 980089 w 6096000"/>
              <a:gd name="connsiteY4291" fmla="*/ 2628035 h 4715614"/>
              <a:gd name="connsiteX4292" fmla="*/ 955694 w 6096000"/>
              <a:gd name="connsiteY4292" fmla="*/ 2609380 h 4715614"/>
              <a:gd name="connsiteX4293" fmla="*/ 955694 w 6096000"/>
              <a:gd name="connsiteY4293" fmla="*/ 2606511 h 4715614"/>
              <a:gd name="connsiteX4294" fmla="*/ 960000 w 6096000"/>
              <a:gd name="connsiteY4294" fmla="*/ 2589291 h 4715614"/>
              <a:gd name="connsiteX4295" fmla="*/ 975784 w 6096000"/>
              <a:gd name="connsiteY4295" fmla="*/ 2579246 h 4715614"/>
              <a:gd name="connsiteX4296" fmla="*/ 855683 w 6096000"/>
              <a:gd name="connsiteY4296" fmla="*/ 2566144 h 4715614"/>
              <a:gd name="connsiteX4297" fmla="*/ 882948 w 6096000"/>
              <a:gd name="connsiteY4297" fmla="*/ 2586233 h 4715614"/>
              <a:gd name="connsiteX4298" fmla="*/ 862858 w 6096000"/>
              <a:gd name="connsiteY4298" fmla="*/ 2614933 h 4715614"/>
              <a:gd name="connsiteX4299" fmla="*/ 859988 w 6096000"/>
              <a:gd name="connsiteY4299" fmla="*/ 2614933 h 4715614"/>
              <a:gd name="connsiteX4300" fmla="*/ 835593 w 6096000"/>
              <a:gd name="connsiteY4300" fmla="*/ 2594844 h 4715614"/>
              <a:gd name="connsiteX4301" fmla="*/ 835593 w 6096000"/>
              <a:gd name="connsiteY4301" fmla="*/ 2593409 h 4715614"/>
              <a:gd name="connsiteX4302" fmla="*/ 855683 w 6096000"/>
              <a:gd name="connsiteY4302" fmla="*/ 2566144 h 4715614"/>
              <a:gd name="connsiteX4303" fmla="*/ 737017 w 6096000"/>
              <a:gd name="connsiteY4303" fmla="*/ 2551606 h 4715614"/>
              <a:gd name="connsiteX4304" fmla="*/ 739887 w 6096000"/>
              <a:gd name="connsiteY4304" fmla="*/ 2551606 h 4715614"/>
              <a:gd name="connsiteX4305" fmla="*/ 762846 w 6096000"/>
              <a:gd name="connsiteY4305" fmla="*/ 2573283 h 4715614"/>
              <a:gd name="connsiteX4306" fmla="*/ 758541 w 6096000"/>
              <a:gd name="connsiteY4306" fmla="*/ 2592068 h 4715614"/>
              <a:gd name="connsiteX4307" fmla="*/ 742757 w 6096000"/>
              <a:gd name="connsiteY4307" fmla="*/ 2600739 h 4715614"/>
              <a:gd name="connsiteX4308" fmla="*/ 739887 w 6096000"/>
              <a:gd name="connsiteY4308" fmla="*/ 2600739 h 4715614"/>
              <a:gd name="connsiteX4309" fmla="*/ 715492 w 6096000"/>
              <a:gd name="connsiteY4309" fmla="*/ 2580508 h 4715614"/>
              <a:gd name="connsiteX4310" fmla="*/ 715492 w 6096000"/>
              <a:gd name="connsiteY4310" fmla="*/ 2579063 h 4715614"/>
              <a:gd name="connsiteX4311" fmla="*/ 737017 w 6096000"/>
              <a:gd name="connsiteY4311" fmla="*/ 2551606 h 4715614"/>
              <a:gd name="connsiteX4312" fmla="*/ 618008 w 6096000"/>
              <a:gd name="connsiteY4312" fmla="*/ 2537787 h 4715614"/>
              <a:gd name="connsiteX4313" fmla="*/ 643837 w 6096000"/>
              <a:gd name="connsiteY4313" fmla="*/ 2558314 h 4715614"/>
              <a:gd name="connsiteX4314" fmla="*/ 639532 w 6096000"/>
              <a:gd name="connsiteY4314" fmla="*/ 2578840 h 4715614"/>
              <a:gd name="connsiteX4315" fmla="*/ 622312 w 6096000"/>
              <a:gd name="connsiteY4315" fmla="*/ 2587637 h 4715614"/>
              <a:gd name="connsiteX4316" fmla="*/ 620878 w 6096000"/>
              <a:gd name="connsiteY4316" fmla="*/ 2587637 h 4715614"/>
              <a:gd name="connsiteX4317" fmla="*/ 596483 w 6096000"/>
              <a:gd name="connsiteY4317" fmla="*/ 2565644 h 4715614"/>
              <a:gd name="connsiteX4318" fmla="*/ 596483 w 6096000"/>
              <a:gd name="connsiteY4318" fmla="*/ 2564178 h 4715614"/>
              <a:gd name="connsiteX4319" fmla="*/ 600788 w 6096000"/>
              <a:gd name="connsiteY4319" fmla="*/ 2546584 h 4715614"/>
              <a:gd name="connsiteX4320" fmla="*/ 618008 w 6096000"/>
              <a:gd name="connsiteY4320" fmla="*/ 2537787 h 4715614"/>
              <a:gd name="connsiteX4321" fmla="*/ 499497 w 6096000"/>
              <a:gd name="connsiteY4321" fmla="*/ 2523219 h 4715614"/>
              <a:gd name="connsiteX4322" fmla="*/ 500963 w 6096000"/>
              <a:gd name="connsiteY4322" fmla="*/ 2523219 h 4715614"/>
              <a:gd name="connsiteX4323" fmla="*/ 525888 w 6096000"/>
              <a:gd name="connsiteY4323" fmla="*/ 2545377 h 4715614"/>
              <a:gd name="connsiteX4324" fmla="*/ 503895 w 6096000"/>
              <a:gd name="connsiteY4324" fmla="*/ 2573443 h 4715614"/>
              <a:gd name="connsiteX4325" fmla="*/ 500963 w 6096000"/>
              <a:gd name="connsiteY4325" fmla="*/ 2573443 h 4715614"/>
              <a:gd name="connsiteX4326" fmla="*/ 477504 w 6096000"/>
              <a:gd name="connsiteY4326" fmla="*/ 2551285 h 4715614"/>
              <a:gd name="connsiteX4327" fmla="*/ 477504 w 6096000"/>
              <a:gd name="connsiteY4327" fmla="*/ 2549808 h 4715614"/>
              <a:gd name="connsiteX4328" fmla="*/ 499497 w 6096000"/>
              <a:gd name="connsiteY4328" fmla="*/ 2523219 h 4715614"/>
              <a:gd name="connsiteX4329" fmla="*/ 4180961 w 6096000"/>
              <a:gd name="connsiteY4329" fmla="*/ 2512654 h 4715614"/>
              <a:gd name="connsiteX4330" fmla="*/ 4199638 w 6096000"/>
              <a:gd name="connsiteY4330" fmla="*/ 2518435 h 4715614"/>
              <a:gd name="connsiteX4331" fmla="*/ 4206820 w 6096000"/>
              <a:gd name="connsiteY4331" fmla="*/ 2537220 h 4715614"/>
              <a:gd name="connsiteX4332" fmla="*/ 4199638 w 6096000"/>
              <a:gd name="connsiteY4332" fmla="*/ 2553116 h 4715614"/>
              <a:gd name="connsiteX4333" fmla="*/ 4183834 w 6096000"/>
              <a:gd name="connsiteY4333" fmla="*/ 2560342 h 4715614"/>
              <a:gd name="connsiteX4334" fmla="*/ 4179525 w 6096000"/>
              <a:gd name="connsiteY4334" fmla="*/ 2560342 h 4715614"/>
              <a:gd name="connsiteX4335" fmla="*/ 4176652 w 6096000"/>
              <a:gd name="connsiteY4335" fmla="*/ 2560342 h 4715614"/>
              <a:gd name="connsiteX4336" fmla="*/ 4159413 w 6096000"/>
              <a:gd name="connsiteY4336" fmla="*/ 2553116 h 4715614"/>
              <a:gd name="connsiteX4337" fmla="*/ 4152230 w 6096000"/>
              <a:gd name="connsiteY4337" fmla="*/ 2537220 h 4715614"/>
              <a:gd name="connsiteX4338" fmla="*/ 4159413 w 6096000"/>
              <a:gd name="connsiteY4338" fmla="*/ 2519880 h 4715614"/>
              <a:gd name="connsiteX4339" fmla="*/ 4180961 w 6096000"/>
              <a:gd name="connsiteY4339" fmla="*/ 2512654 h 4715614"/>
              <a:gd name="connsiteX4340" fmla="*/ 381242 w 6096000"/>
              <a:gd name="connsiteY4340" fmla="*/ 2509025 h 4715614"/>
              <a:gd name="connsiteX4341" fmla="*/ 407253 w 6096000"/>
              <a:gd name="connsiteY4341" fmla="*/ 2532484 h 4715614"/>
              <a:gd name="connsiteX4342" fmla="*/ 401473 w 6096000"/>
              <a:gd name="connsiteY4342" fmla="*/ 2551545 h 4715614"/>
              <a:gd name="connsiteX4343" fmla="*/ 385577 w 6096000"/>
              <a:gd name="connsiteY4343" fmla="*/ 2560342 h 4715614"/>
              <a:gd name="connsiteX4344" fmla="*/ 382687 w 6096000"/>
              <a:gd name="connsiteY4344" fmla="*/ 2560342 h 4715614"/>
              <a:gd name="connsiteX4345" fmla="*/ 359565 w 6096000"/>
              <a:gd name="connsiteY4345" fmla="*/ 2536883 h 4715614"/>
              <a:gd name="connsiteX4346" fmla="*/ 365346 w 6096000"/>
              <a:gd name="connsiteY4346" fmla="*/ 2517823 h 4715614"/>
              <a:gd name="connsiteX4347" fmla="*/ 381242 w 6096000"/>
              <a:gd name="connsiteY4347" fmla="*/ 2509025 h 4715614"/>
              <a:gd name="connsiteX4348" fmla="*/ 261879 w 6096000"/>
              <a:gd name="connsiteY4348" fmla="*/ 2495923 h 4715614"/>
              <a:gd name="connsiteX4349" fmla="*/ 264769 w 6096000"/>
              <a:gd name="connsiteY4349" fmla="*/ 2495923 h 4715614"/>
              <a:gd name="connsiteX4350" fmla="*/ 287891 w 6096000"/>
              <a:gd name="connsiteY4350" fmla="*/ 2517600 h 4715614"/>
              <a:gd name="connsiteX4351" fmla="*/ 266214 w 6096000"/>
              <a:gd name="connsiteY4351" fmla="*/ 2545056 h 4715614"/>
              <a:gd name="connsiteX4352" fmla="*/ 264769 w 6096000"/>
              <a:gd name="connsiteY4352" fmla="*/ 2545056 h 4715614"/>
              <a:gd name="connsiteX4353" fmla="*/ 240203 w 6096000"/>
              <a:gd name="connsiteY4353" fmla="*/ 2523380 h 4715614"/>
              <a:gd name="connsiteX4354" fmla="*/ 240203 w 6096000"/>
              <a:gd name="connsiteY4354" fmla="*/ 2521935 h 4715614"/>
              <a:gd name="connsiteX4355" fmla="*/ 245983 w 6096000"/>
              <a:gd name="connsiteY4355" fmla="*/ 2504594 h 4715614"/>
              <a:gd name="connsiteX4356" fmla="*/ 261879 w 6096000"/>
              <a:gd name="connsiteY4356" fmla="*/ 2495923 h 4715614"/>
              <a:gd name="connsiteX4357" fmla="*/ 145407 w 6096000"/>
              <a:gd name="connsiteY4357" fmla="*/ 2481730 h 4715614"/>
              <a:gd name="connsiteX4358" fmla="*/ 146852 w 6096000"/>
              <a:gd name="connsiteY4358" fmla="*/ 2481730 h 4715614"/>
              <a:gd name="connsiteX4359" fmla="*/ 171418 w 6096000"/>
              <a:gd name="connsiteY4359" fmla="*/ 2504851 h 4715614"/>
              <a:gd name="connsiteX4360" fmla="*/ 165638 w 6096000"/>
              <a:gd name="connsiteY4360" fmla="*/ 2523637 h 4715614"/>
              <a:gd name="connsiteX4361" fmla="*/ 148297 w 6096000"/>
              <a:gd name="connsiteY4361" fmla="*/ 2530863 h 4715614"/>
              <a:gd name="connsiteX4362" fmla="*/ 146852 w 6096000"/>
              <a:gd name="connsiteY4362" fmla="*/ 2530863 h 4715614"/>
              <a:gd name="connsiteX4363" fmla="*/ 122285 w 6096000"/>
              <a:gd name="connsiteY4363" fmla="*/ 2509186 h 4715614"/>
              <a:gd name="connsiteX4364" fmla="*/ 145407 w 6096000"/>
              <a:gd name="connsiteY4364" fmla="*/ 2481730 h 4715614"/>
              <a:gd name="connsiteX4365" fmla="*/ 27489 w 6096000"/>
              <a:gd name="connsiteY4365" fmla="*/ 2469720 h 4715614"/>
              <a:gd name="connsiteX4366" fmla="*/ 52055 w 6096000"/>
              <a:gd name="connsiteY4366" fmla="*/ 2493355 h 4715614"/>
              <a:gd name="connsiteX4367" fmla="*/ 46275 w 6096000"/>
              <a:gd name="connsiteY4367" fmla="*/ 2512558 h 4715614"/>
              <a:gd name="connsiteX4368" fmla="*/ 30379 w 6096000"/>
              <a:gd name="connsiteY4368" fmla="*/ 2519944 h 4715614"/>
              <a:gd name="connsiteX4369" fmla="*/ 28934 w 6096000"/>
              <a:gd name="connsiteY4369" fmla="*/ 2519944 h 4715614"/>
              <a:gd name="connsiteX4370" fmla="*/ 4368 w 6096000"/>
              <a:gd name="connsiteY4370" fmla="*/ 2497786 h 4715614"/>
              <a:gd name="connsiteX4371" fmla="*/ 4368 w 6096000"/>
              <a:gd name="connsiteY4371" fmla="*/ 2494831 h 4715614"/>
              <a:gd name="connsiteX4372" fmla="*/ 10148 w 6096000"/>
              <a:gd name="connsiteY4372" fmla="*/ 2478583 h 4715614"/>
              <a:gd name="connsiteX4373" fmla="*/ 27489 w 6096000"/>
              <a:gd name="connsiteY4373" fmla="*/ 2469720 h 4715614"/>
              <a:gd name="connsiteX4374" fmla="*/ 962433 w 6096000"/>
              <a:gd name="connsiteY4374" fmla="*/ 2458801 h 4715614"/>
              <a:gd name="connsiteX4375" fmla="*/ 963899 w 6096000"/>
              <a:gd name="connsiteY4375" fmla="*/ 2458801 h 4715614"/>
              <a:gd name="connsiteX4376" fmla="*/ 988824 w 6096000"/>
              <a:gd name="connsiteY4376" fmla="*/ 2481761 h 4715614"/>
              <a:gd name="connsiteX4377" fmla="*/ 966831 w 6096000"/>
              <a:gd name="connsiteY4377" fmla="*/ 2509025 h 4715614"/>
              <a:gd name="connsiteX4378" fmla="*/ 963899 w 6096000"/>
              <a:gd name="connsiteY4378" fmla="*/ 2509025 h 4715614"/>
              <a:gd name="connsiteX4379" fmla="*/ 940440 w 6096000"/>
              <a:gd name="connsiteY4379" fmla="*/ 2486066 h 4715614"/>
              <a:gd name="connsiteX4380" fmla="*/ 962433 w 6096000"/>
              <a:gd name="connsiteY4380" fmla="*/ 2458801 h 4715614"/>
              <a:gd name="connsiteX4381" fmla="*/ 843984 w 6096000"/>
              <a:gd name="connsiteY4381" fmla="*/ 2445699 h 4715614"/>
              <a:gd name="connsiteX4382" fmla="*/ 845440 w 6096000"/>
              <a:gd name="connsiteY4382" fmla="*/ 2445699 h 4715614"/>
              <a:gd name="connsiteX4383" fmla="*/ 870188 w 6096000"/>
              <a:gd name="connsiteY4383" fmla="*/ 2467376 h 4715614"/>
              <a:gd name="connsiteX4384" fmla="*/ 864365 w 6096000"/>
              <a:gd name="connsiteY4384" fmla="*/ 2486161 h 4715614"/>
              <a:gd name="connsiteX4385" fmla="*/ 848352 w 6096000"/>
              <a:gd name="connsiteY4385" fmla="*/ 2494832 h 4715614"/>
              <a:gd name="connsiteX4386" fmla="*/ 846896 w 6096000"/>
              <a:gd name="connsiteY4386" fmla="*/ 2494832 h 4715614"/>
              <a:gd name="connsiteX4387" fmla="*/ 822148 w 6096000"/>
              <a:gd name="connsiteY4387" fmla="*/ 2473156 h 4715614"/>
              <a:gd name="connsiteX4388" fmla="*/ 827971 w 6096000"/>
              <a:gd name="connsiteY4388" fmla="*/ 2454370 h 4715614"/>
              <a:gd name="connsiteX4389" fmla="*/ 843984 w 6096000"/>
              <a:gd name="connsiteY4389" fmla="*/ 2445699 h 4715614"/>
              <a:gd name="connsiteX4390" fmla="*/ 726774 w 6096000"/>
              <a:gd name="connsiteY4390" fmla="*/ 2431505 h 4715614"/>
              <a:gd name="connsiteX4391" fmla="*/ 753363 w 6096000"/>
              <a:gd name="connsiteY4391" fmla="*/ 2454626 h 4715614"/>
              <a:gd name="connsiteX4392" fmla="*/ 729728 w 6096000"/>
              <a:gd name="connsiteY4392" fmla="*/ 2480638 h 4715614"/>
              <a:gd name="connsiteX4393" fmla="*/ 728251 w 6096000"/>
              <a:gd name="connsiteY4393" fmla="*/ 2480638 h 4715614"/>
              <a:gd name="connsiteX4394" fmla="*/ 703139 w 6096000"/>
              <a:gd name="connsiteY4394" fmla="*/ 2458961 h 4715614"/>
              <a:gd name="connsiteX4395" fmla="*/ 703139 w 6096000"/>
              <a:gd name="connsiteY4395" fmla="*/ 2456071 h 4715614"/>
              <a:gd name="connsiteX4396" fmla="*/ 726774 w 6096000"/>
              <a:gd name="connsiteY4396" fmla="*/ 2431505 h 4715614"/>
              <a:gd name="connsiteX4397" fmla="*/ 609435 w 6096000"/>
              <a:gd name="connsiteY4397" fmla="*/ 2416220 h 4715614"/>
              <a:gd name="connsiteX4398" fmla="*/ 634001 w 6096000"/>
              <a:gd name="connsiteY4398" fmla="*/ 2439679 h 4715614"/>
              <a:gd name="connsiteX4399" fmla="*/ 628220 w 6096000"/>
              <a:gd name="connsiteY4399" fmla="*/ 2458739 h 4715614"/>
              <a:gd name="connsiteX4400" fmla="*/ 612325 w 6096000"/>
              <a:gd name="connsiteY4400" fmla="*/ 2467536 h 4715614"/>
              <a:gd name="connsiteX4401" fmla="*/ 610880 w 6096000"/>
              <a:gd name="connsiteY4401" fmla="*/ 2467536 h 4715614"/>
              <a:gd name="connsiteX4402" fmla="*/ 586313 w 6096000"/>
              <a:gd name="connsiteY4402" fmla="*/ 2444077 h 4715614"/>
              <a:gd name="connsiteX4403" fmla="*/ 609435 w 6096000"/>
              <a:gd name="connsiteY4403" fmla="*/ 2416220 h 4715614"/>
              <a:gd name="connsiteX4404" fmla="*/ 492608 w 6096000"/>
              <a:gd name="connsiteY4404" fmla="*/ 2403118 h 4715614"/>
              <a:gd name="connsiteX4405" fmla="*/ 517175 w 6096000"/>
              <a:gd name="connsiteY4405" fmla="*/ 2426753 h 4715614"/>
              <a:gd name="connsiteX4406" fmla="*/ 494053 w 6096000"/>
              <a:gd name="connsiteY4406" fmla="*/ 2453342 h 4715614"/>
              <a:gd name="connsiteX4407" fmla="*/ 469487 w 6096000"/>
              <a:gd name="connsiteY4407" fmla="*/ 2429707 h 4715614"/>
              <a:gd name="connsiteX4408" fmla="*/ 469487 w 6096000"/>
              <a:gd name="connsiteY4408" fmla="*/ 2428230 h 4715614"/>
              <a:gd name="connsiteX4409" fmla="*/ 492608 w 6096000"/>
              <a:gd name="connsiteY4409" fmla="*/ 2403118 h 4715614"/>
              <a:gd name="connsiteX4410" fmla="*/ 374862 w 6096000"/>
              <a:gd name="connsiteY4410" fmla="*/ 2388924 h 4715614"/>
              <a:gd name="connsiteX4411" fmla="*/ 399610 w 6096000"/>
              <a:gd name="connsiteY4411" fmla="*/ 2412045 h 4715614"/>
              <a:gd name="connsiteX4412" fmla="*/ 393787 w 6096000"/>
              <a:gd name="connsiteY4412" fmla="*/ 2430831 h 4715614"/>
              <a:gd name="connsiteX4413" fmla="*/ 376317 w 6096000"/>
              <a:gd name="connsiteY4413" fmla="*/ 2438057 h 4715614"/>
              <a:gd name="connsiteX4414" fmla="*/ 351569 w 6096000"/>
              <a:gd name="connsiteY4414" fmla="*/ 2414935 h 4715614"/>
              <a:gd name="connsiteX4415" fmla="*/ 351569 w 6096000"/>
              <a:gd name="connsiteY4415" fmla="*/ 2413490 h 4715614"/>
              <a:gd name="connsiteX4416" fmla="*/ 374862 w 6096000"/>
              <a:gd name="connsiteY4416" fmla="*/ 2388924 h 4715614"/>
              <a:gd name="connsiteX4417" fmla="*/ 257865 w 6096000"/>
              <a:gd name="connsiteY4417" fmla="*/ 2374730 h 4715614"/>
              <a:gd name="connsiteX4418" fmla="*/ 282431 w 6096000"/>
              <a:gd name="connsiteY4418" fmla="*/ 2399296 h 4715614"/>
              <a:gd name="connsiteX4419" fmla="*/ 259310 w 6096000"/>
              <a:gd name="connsiteY4419" fmla="*/ 2423863 h 4715614"/>
              <a:gd name="connsiteX4420" fmla="*/ 234743 w 6096000"/>
              <a:gd name="connsiteY4420" fmla="*/ 2400741 h 4715614"/>
              <a:gd name="connsiteX4421" fmla="*/ 241969 w 6096000"/>
              <a:gd name="connsiteY4421" fmla="*/ 2381956 h 4715614"/>
              <a:gd name="connsiteX4422" fmla="*/ 257865 w 6096000"/>
              <a:gd name="connsiteY4422" fmla="*/ 2374730 h 4715614"/>
              <a:gd name="connsiteX4423" fmla="*/ 142484 w 6096000"/>
              <a:gd name="connsiteY4423" fmla="*/ 2360537 h 4715614"/>
              <a:gd name="connsiteX4424" fmla="*/ 167051 w 6096000"/>
              <a:gd name="connsiteY4424" fmla="*/ 2384931 h 4715614"/>
              <a:gd name="connsiteX4425" fmla="*/ 159825 w 6096000"/>
              <a:gd name="connsiteY4425" fmla="*/ 2403586 h 4715614"/>
              <a:gd name="connsiteX4426" fmla="*/ 142484 w 6096000"/>
              <a:gd name="connsiteY4426" fmla="*/ 2410761 h 4715614"/>
              <a:gd name="connsiteX4427" fmla="*/ 117918 w 6096000"/>
              <a:gd name="connsiteY4427" fmla="*/ 2387801 h 4715614"/>
              <a:gd name="connsiteX4428" fmla="*/ 117918 w 6096000"/>
              <a:gd name="connsiteY4428" fmla="*/ 2386366 h 4715614"/>
              <a:gd name="connsiteX4429" fmla="*/ 142484 w 6096000"/>
              <a:gd name="connsiteY4429" fmla="*/ 2360537 h 4715614"/>
              <a:gd name="connsiteX4430" fmla="*/ 24567 w 6096000"/>
              <a:gd name="connsiteY4430" fmla="*/ 2348628 h 4715614"/>
              <a:gd name="connsiteX4431" fmla="*/ 49133 w 6096000"/>
              <a:gd name="connsiteY4431" fmla="*/ 2372921 h 4715614"/>
              <a:gd name="connsiteX4432" fmla="*/ 41907 w 6096000"/>
              <a:gd name="connsiteY4432" fmla="*/ 2391576 h 4715614"/>
              <a:gd name="connsiteX4433" fmla="*/ 24567 w 6096000"/>
              <a:gd name="connsiteY4433" fmla="*/ 2398751 h 4715614"/>
              <a:gd name="connsiteX4434" fmla="*/ 0 w 6096000"/>
              <a:gd name="connsiteY4434" fmla="*/ 2374357 h 4715614"/>
              <a:gd name="connsiteX4435" fmla="*/ 7226 w 6096000"/>
              <a:gd name="connsiteY4435" fmla="*/ 2355803 h 4715614"/>
              <a:gd name="connsiteX4436" fmla="*/ 24567 w 6096000"/>
              <a:gd name="connsiteY4436" fmla="*/ 2348628 h 4715614"/>
              <a:gd name="connsiteX4437" fmla="*/ 959884 w 6096000"/>
              <a:gd name="connsiteY4437" fmla="*/ 2338754 h 4715614"/>
              <a:gd name="connsiteX4438" fmla="*/ 982647 w 6096000"/>
              <a:gd name="connsiteY4438" fmla="*/ 2363266 h 4715614"/>
              <a:gd name="connsiteX4439" fmla="*/ 959884 w 6096000"/>
              <a:gd name="connsiteY4439" fmla="*/ 2387833 h 4715614"/>
              <a:gd name="connsiteX4440" fmla="*/ 935698 w 6096000"/>
              <a:gd name="connsiteY4440" fmla="*/ 2364711 h 4715614"/>
              <a:gd name="connsiteX4441" fmla="*/ 959884 w 6096000"/>
              <a:gd name="connsiteY4441" fmla="*/ 2338754 h 4715614"/>
              <a:gd name="connsiteX4442" fmla="*/ 842347 w 6096000"/>
              <a:gd name="connsiteY4442" fmla="*/ 2324567 h 4715614"/>
              <a:gd name="connsiteX4443" fmla="*/ 859688 w 6096000"/>
              <a:gd name="connsiteY4443" fmla="*/ 2331742 h 4715614"/>
              <a:gd name="connsiteX4444" fmla="*/ 866913 w 6096000"/>
              <a:gd name="connsiteY4444" fmla="*/ 2348961 h 4715614"/>
              <a:gd name="connsiteX4445" fmla="*/ 842347 w 6096000"/>
              <a:gd name="connsiteY4445" fmla="*/ 2374730 h 4715614"/>
              <a:gd name="connsiteX4446" fmla="*/ 817780 w 6096000"/>
              <a:gd name="connsiteY4446" fmla="*/ 2350397 h 4715614"/>
              <a:gd name="connsiteX4447" fmla="*/ 817780 w 6096000"/>
              <a:gd name="connsiteY4447" fmla="*/ 2348961 h 4715614"/>
              <a:gd name="connsiteX4448" fmla="*/ 842347 w 6096000"/>
              <a:gd name="connsiteY4448" fmla="*/ 2324567 h 4715614"/>
              <a:gd name="connsiteX4449" fmla="*/ 725340 w 6096000"/>
              <a:gd name="connsiteY4449" fmla="*/ 2311471 h 4715614"/>
              <a:gd name="connsiteX4450" fmla="*/ 744264 w 6096000"/>
              <a:gd name="connsiteY4450" fmla="*/ 2318696 h 4715614"/>
              <a:gd name="connsiteX4451" fmla="*/ 750088 w 6096000"/>
              <a:gd name="connsiteY4451" fmla="*/ 2336037 h 4715614"/>
              <a:gd name="connsiteX4452" fmla="*/ 725340 w 6096000"/>
              <a:gd name="connsiteY4452" fmla="*/ 2360537 h 4715614"/>
              <a:gd name="connsiteX4453" fmla="*/ 709326 w 6096000"/>
              <a:gd name="connsiteY4453" fmla="*/ 2353378 h 4715614"/>
              <a:gd name="connsiteX4454" fmla="*/ 702047 w 6096000"/>
              <a:gd name="connsiteY4454" fmla="*/ 2336037 h 4715614"/>
              <a:gd name="connsiteX4455" fmla="*/ 702047 w 6096000"/>
              <a:gd name="connsiteY4455" fmla="*/ 2334592 h 4715614"/>
              <a:gd name="connsiteX4456" fmla="*/ 725340 w 6096000"/>
              <a:gd name="connsiteY4456" fmla="*/ 2311471 h 4715614"/>
              <a:gd name="connsiteX4457" fmla="*/ 609787 w 6096000"/>
              <a:gd name="connsiteY4457" fmla="*/ 2296191 h 4715614"/>
              <a:gd name="connsiteX4458" fmla="*/ 634354 w 6096000"/>
              <a:gd name="connsiteY4458" fmla="*/ 2320757 h 4715614"/>
              <a:gd name="connsiteX4459" fmla="*/ 609787 w 6096000"/>
              <a:gd name="connsiteY4459" fmla="*/ 2345324 h 4715614"/>
              <a:gd name="connsiteX4460" fmla="*/ 585221 w 6096000"/>
              <a:gd name="connsiteY4460" fmla="*/ 2320757 h 4715614"/>
              <a:gd name="connsiteX4461" fmla="*/ 585221 w 6096000"/>
              <a:gd name="connsiteY4461" fmla="*/ 2319312 h 4715614"/>
              <a:gd name="connsiteX4462" fmla="*/ 609787 w 6096000"/>
              <a:gd name="connsiteY4462" fmla="*/ 2296191 h 4715614"/>
              <a:gd name="connsiteX4463" fmla="*/ 492250 w 6096000"/>
              <a:gd name="connsiteY4463" fmla="*/ 2282004 h 4715614"/>
              <a:gd name="connsiteX4464" fmla="*/ 510746 w 6096000"/>
              <a:gd name="connsiteY4464" fmla="*/ 2289229 h 4715614"/>
              <a:gd name="connsiteX4465" fmla="*/ 516436 w 6096000"/>
              <a:gd name="connsiteY4465" fmla="*/ 2306570 h 4715614"/>
              <a:gd name="connsiteX4466" fmla="*/ 492250 w 6096000"/>
              <a:gd name="connsiteY4466" fmla="*/ 2331137 h 4715614"/>
              <a:gd name="connsiteX4467" fmla="*/ 469487 w 6096000"/>
              <a:gd name="connsiteY4467" fmla="*/ 2306570 h 4715614"/>
              <a:gd name="connsiteX4468" fmla="*/ 469487 w 6096000"/>
              <a:gd name="connsiteY4468" fmla="*/ 2305125 h 4715614"/>
              <a:gd name="connsiteX4469" fmla="*/ 492250 w 6096000"/>
              <a:gd name="connsiteY4469" fmla="*/ 2282004 h 4715614"/>
              <a:gd name="connsiteX4470" fmla="*/ 376136 w 6096000"/>
              <a:gd name="connsiteY4470" fmla="*/ 2267815 h 4715614"/>
              <a:gd name="connsiteX4471" fmla="*/ 400702 w 6096000"/>
              <a:gd name="connsiteY4471" fmla="*/ 2293644 h 4715614"/>
              <a:gd name="connsiteX4472" fmla="*/ 376136 w 6096000"/>
              <a:gd name="connsiteY4472" fmla="*/ 2318039 h 4715614"/>
              <a:gd name="connsiteX4473" fmla="*/ 374691 w 6096000"/>
              <a:gd name="connsiteY4473" fmla="*/ 2318039 h 4715614"/>
              <a:gd name="connsiteX4474" fmla="*/ 351569 w 6096000"/>
              <a:gd name="connsiteY4474" fmla="*/ 2292210 h 4715614"/>
              <a:gd name="connsiteX4475" fmla="*/ 376136 w 6096000"/>
              <a:gd name="connsiteY4475" fmla="*/ 2267815 h 4715614"/>
              <a:gd name="connsiteX4476" fmla="*/ 260402 w 6096000"/>
              <a:gd name="connsiteY4476" fmla="*/ 2254721 h 4715614"/>
              <a:gd name="connsiteX4477" fmla="*/ 261847 w 6096000"/>
              <a:gd name="connsiteY4477" fmla="*/ 2254721 h 4715614"/>
              <a:gd name="connsiteX4478" fmla="*/ 283523 w 6096000"/>
              <a:gd name="connsiteY4478" fmla="*/ 2279287 h 4715614"/>
              <a:gd name="connsiteX4479" fmla="*/ 258957 w 6096000"/>
              <a:gd name="connsiteY4479" fmla="*/ 2303854 h 4715614"/>
              <a:gd name="connsiteX4480" fmla="*/ 241616 w 6096000"/>
              <a:gd name="connsiteY4480" fmla="*/ 2295184 h 4715614"/>
              <a:gd name="connsiteX4481" fmla="*/ 235836 w 6096000"/>
              <a:gd name="connsiteY4481" fmla="*/ 2279287 h 4715614"/>
              <a:gd name="connsiteX4482" fmla="*/ 260402 w 6096000"/>
              <a:gd name="connsiteY4482" fmla="*/ 2254721 h 4715614"/>
              <a:gd name="connsiteX4483" fmla="*/ 143576 w 6096000"/>
              <a:gd name="connsiteY4483" fmla="*/ 2240532 h 4715614"/>
              <a:gd name="connsiteX4484" fmla="*/ 160916 w 6096000"/>
              <a:gd name="connsiteY4484" fmla="*/ 2247757 h 4715614"/>
              <a:gd name="connsiteX4485" fmla="*/ 168142 w 6096000"/>
              <a:gd name="connsiteY4485" fmla="*/ 2265099 h 4715614"/>
              <a:gd name="connsiteX4486" fmla="*/ 143576 w 6096000"/>
              <a:gd name="connsiteY4486" fmla="*/ 2289665 h 4715614"/>
              <a:gd name="connsiteX4487" fmla="*/ 119009 w 6096000"/>
              <a:gd name="connsiteY4487" fmla="*/ 2265099 h 4715614"/>
              <a:gd name="connsiteX4488" fmla="*/ 119009 w 6096000"/>
              <a:gd name="connsiteY4488" fmla="*/ 2262208 h 4715614"/>
              <a:gd name="connsiteX4489" fmla="*/ 143576 w 6096000"/>
              <a:gd name="connsiteY4489" fmla="*/ 2240532 h 4715614"/>
              <a:gd name="connsiteX4490" fmla="*/ 27842 w 6096000"/>
              <a:gd name="connsiteY4490" fmla="*/ 2228527 h 4715614"/>
              <a:gd name="connsiteX4491" fmla="*/ 45182 w 6096000"/>
              <a:gd name="connsiteY4491" fmla="*/ 2235752 h 4715614"/>
              <a:gd name="connsiteX4492" fmla="*/ 50963 w 6096000"/>
              <a:gd name="connsiteY4492" fmla="*/ 2253094 h 4715614"/>
              <a:gd name="connsiteX4493" fmla="*/ 27842 w 6096000"/>
              <a:gd name="connsiteY4493" fmla="*/ 2277660 h 4715614"/>
              <a:gd name="connsiteX4494" fmla="*/ 26397 w 6096000"/>
              <a:gd name="connsiteY4494" fmla="*/ 2277660 h 4715614"/>
              <a:gd name="connsiteX4495" fmla="*/ 3275 w 6096000"/>
              <a:gd name="connsiteY4495" fmla="*/ 2253094 h 4715614"/>
              <a:gd name="connsiteX4496" fmla="*/ 3275 w 6096000"/>
              <a:gd name="connsiteY4496" fmla="*/ 2251649 h 4715614"/>
              <a:gd name="connsiteX4497" fmla="*/ 27842 w 6096000"/>
              <a:gd name="connsiteY4497" fmla="*/ 2228527 h 4715614"/>
              <a:gd name="connsiteX4498" fmla="*/ 966831 w 6096000"/>
              <a:gd name="connsiteY4498" fmla="*/ 2217940 h 4715614"/>
              <a:gd name="connsiteX4499" fmla="*/ 988824 w 6096000"/>
              <a:gd name="connsiteY4499" fmla="*/ 2244331 h 4715614"/>
              <a:gd name="connsiteX4500" fmla="*/ 963899 w 6096000"/>
              <a:gd name="connsiteY4500" fmla="*/ 2267790 h 4715614"/>
              <a:gd name="connsiteX4501" fmla="*/ 962433 w 6096000"/>
              <a:gd name="connsiteY4501" fmla="*/ 2267790 h 4715614"/>
              <a:gd name="connsiteX4502" fmla="*/ 940440 w 6096000"/>
              <a:gd name="connsiteY4502" fmla="*/ 2241399 h 4715614"/>
              <a:gd name="connsiteX4503" fmla="*/ 940440 w 6096000"/>
              <a:gd name="connsiteY4503" fmla="*/ 2239932 h 4715614"/>
              <a:gd name="connsiteX4504" fmla="*/ 966831 w 6096000"/>
              <a:gd name="connsiteY4504" fmla="*/ 2217940 h 4715614"/>
              <a:gd name="connsiteX4505" fmla="*/ 851097 w 6096000"/>
              <a:gd name="connsiteY4505" fmla="*/ 2203374 h 4715614"/>
              <a:gd name="connsiteX4506" fmla="*/ 873090 w 6096000"/>
              <a:gd name="connsiteY4506" fmla="*/ 2229963 h 4715614"/>
              <a:gd name="connsiteX4507" fmla="*/ 848165 w 6096000"/>
              <a:gd name="connsiteY4507" fmla="*/ 2253598 h 4715614"/>
              <a:gd name="connsiteX4508" fmla="*/ 846699 w 6096000"/>
              <a:gd name="connsiteY4508" fmla="*/ 2253598 h 4715614"/>
              <a:gd name="connsiteX4509" fmla="*/ 829105 w 6096000"/>
              <a:gd name="connsiteY4509" fmla="*/ 2246212 h 4715614"/>
              <a:gd name="connsiteX4510" fmla="*/ 824706 w 6096000"/>
              <a:gd name="connsiteY4510" fmla="*/ 2227009 h 4715614"/>
              <a:gd name="connsiteX4511" fmla="*/ 851097 w 6096000"/>
              <a:gd name="connsiteY4511" fmla="*/ 2203374 h 4715614"/>
              <a:gd name="connsiteX4512" fmla="*/ 735114 w 6096000"/>
              <a:gd name="connsiteY4512" fmla="*/ 2189186 h 4715614"/>
              <a:gd name="connsiteX4513" fmla="*/ 756639 w 6096000"/>
              <a:gd name="connsiteY4513" fmla="*/ 2217043 h 4715614"/>
              <a:gd name="connsiteX4514" fmla="*/ 732244 w 6096000"/>
              <a:gd name="connsiteY4514" fmla="*/ 2240502 h 4715614"/>
              <a:gd name="connsiteX4515" fmla="*/ 729374 w 6096000"/>
              <a:gd name="connsiteY4515" fmla="*/ 2240502 h 4715614"/>
              <a:gd name="connsiteX4516" fmla="*/ 707849 w 6096000"/>
              <a:gd name="connsiteY4516" fmla="*/ 2214111 h 4715614"/>
              <a:gd name="connsiteX4517" fmla="*/ 707849 w 6096000"/>
              <a:gd name="connsiteY4517" fmla="*/ 2211178 h 4715614"/>
              <a:gd name="connsiteX4518" fmla="*/ 735114 w 6096000"/>
              <a:gd name="connsiteY4518" fmla="*/ 2189186 h 4715614"/>
              <a:gd name="connsiteX4519" fmla="*/ 617945 w 6096000"/>
              <a:gd name="connsiteY4519" fmla="*/ 2176433 h 4715614"/>
              <a:gd name="connsiteX4520" fmla="*/ 639470 w 6096000"/>
              <a:gd name="connsiteY4520" fmla="*/ 2202262 h 4715614"/>
              <a:gd name="connsiteX4521" fmla="*/ 616510 w 6096000"/>
              <a:gd name="connsiteY4521" fmla="*/ 2225222 h 4715614"/>
              <a:gd name="connsiteX4522" fmla="*/ 613640 w 6096000"/>
              <a:gd name="connsiteY4522" fmla="*/ 2225222 h 4715614"/>
              <a:gd name="connsiteX4523" fmla="*/ 592115 w 6096000"/>
              <a:gd name="connsiteY4523" fmla="*/ 2199393 h 4715614"/>
              <a:gd name="connsiteX4524" fmla="*/ 592115 w 6096000"/>
              <a:gd name="connsiteY4524" fmla="*/ 2197957 h 4715614"/>
              <a:gd name="connsiteX4525" fmla="*/ 617945 w 6096000"/>
              <a:gd name="connsiteY4525" fmla="*/ 2176433 h 4715614"/>
              <a:gd name="connsiteX4526" fmla="*/ 4179338 w 6096000"/>
              <a:gd name="connsiteY4526" fmla="*/ 2174982 h 4715614"/>
              <a:gd name="connsiteX4527" fmla="*/ 4198398 w 6096000"/>
              <a:gd name="connsiteY4527" fmla="*/ 2182208 h 4715614"/>
              <a:gd name="connsiteX4528" fmla="*/ 4205729 w 6096000"/>
              <a:gd name="connsiteY4528" fmla="*/ 2198103 h 4715614"/>
              <a:gd name="connsiteX4529" fmla="*/ 4202796 w 6096000"/>
              <a:gd name="connsiteY4529" fmla="*/ 2208219 h 4715614"/>
              <a:gd name="connsiteX4530" fmla="*/ 4196932 w 6096000"/>
              <a:gd name="connsiteY4530" fmla="*/ 2216889 h 4715614"/>
              <a:gd name="connsiteX4531" fmla="*/ 4180804 w 6096000"/>
              <a:gd name="connsiteY4531" fmla="*/ 2224115 h 4715614"/>
              <a:gd name="connsiteX4532" fmla="*/ 4179338 w 6096000"/>
              <a:gd name="connsiteY4532" fmla="*/ 2224115 h 4715614"/>
              <a:gd name="connsiteX4533" fmla="*/ 4161744 w 6096000"/>
              <a:gd name="connsiteY4533" fmla="*/ 2216889 h 4715614"/>
              <a:gd name="connsiteX4534" fmla="*/ 4157346 w 6096000"/>
              <a:gd name="connsiteY4534" fmla="*/ 2208219 h 4715614"/>
              <a:gd name="connsiteX4535" fmla="*/ 4154413 w 6096000"/>
              <a:gd name="connsiteY4535" fmla="*/ 2198103 h 4715614"/>
              <a:gd name="connsiteX4536" fmla="*/ 4161744 w 6096000"/>
              <a:gd name="connsiteY4536" fmla="*/ 2182208 h 4715614"/>
              <a:gd name="connsiteX4537" fmla="*/ 4179338 w 6096000"/>
              <a:gd name="connsiteY4537" fmla="*/ 2174982 h 4715614"/>
              <a:gd name="connsiteX4538" fmla="*/ 502210 w 6096000"/>
              <a:gd name="connsiteY4538" fmla="*/ 2162247 h 4715614"/>
              <a:gd name="connsiteX4539" fmla="*/ 523735 w 6096000"/>
              <a:gd name="connsiteY4539" fmla="*/ 2188076 h 4715614"/>
              <a:gd name="connsiteX4540" fmla="*/ 499340 w 6096000"/>
              <a:gd name="connsiteY4540" fmla="*/ 2211036 h 4715614"/>
              <a:gd name="connsiteX4541" fmla="*/ 497906 w 6096000"/>
              <a:gd name="connsiteY4541" fmla="*/ 2211036 h 4715614"/>
              <a:gd name="connsiteX4542" fmla="*/ 482121 w 6096000"/>
              <a:gd name="connsiteY4542" fmla="*/ 2202426 h 4715614"/>
              <a:gd name="connsiteX4543" fmla="*/ 476381 w 6096000"/>
              <a:gd name="connsiteY4543" fmla="*/ 2185206 h 4715614"/>
              <a:gd name="connsiteX4544" fmla="*/ 502210 w 6096000"/>
              <a:gd name="connsiteY4544" fmla="*/ 2162247 h 4715614"/>
              <a:gd name="connsiteX4545" fmla="*/ 386476 w 6096000"/>
              <a:gd name="connsiteY4545" fmla="*/ 2146996 h 4715614"/>
              <a:gd name="connsiteX4546" fmla="*/ 408001 w 6096000"/>
              <a:gd name="connsiteY4546" fmla="*/ 2173388 h 4715614"/>
              <a:gd name="connsiteX4547" fmla="*/ 383606 w 6096000"/>
              <a:gd name="connsiteY4547" fmla="*/ 2196846 h 4715614"/>
              <a:gd name="connsiteX4548" fmla="*/ 382172 w 6096000"/>
              <a:gd name="connsiteY4548" fmla="*/ 2196846 h 4715614"/>
              <a:gd name="connsiteX4549" fmla="*/ 360647 w 6096000"/>
              <a:gd name="connsiteY4549" fmla="*/ 2170455 h 4715614"/>
              <a:gd name="connsiteX4550" fmla="*/ 360647 w 6096000"/>
              <a:gd name="connsiteY4550" fmla="*/ 2168989 h 4715614"/>
              <a:gd name="connsiteX4551" fmla="*/ 386476 w 6096000"/>
              <a:gd name="connsiteY4551" fmla="*/ 2146996 h 4715614"/>
              <a:gd name="connsiteX4552" fmla="*/ 270742 w 6096000"/>
              <a:gd name="connsiteY4552" fmla="*/ 2132812 h 4715614"/>
              <a:gd name="connsiteX4553" fmla="*/ 292267 w 6096000"/>
              <a:gd name="connsiteY4553" fmla="*/ 2159202 h 4715614"/>
              <a:gd name="connsiteX4554" fmla="*/ 267872 w 6096000"/>
              <a:gd name="connsiteY4554" fmla="*/ 2182661 h 4715614"/>
              <a:gd name="connsiteX4555" fmla="*/ 265002 w 6096000"/>
              <a:gd name="connsiteY4555" fmla="*/ 2182661 h 4715614"/>
              <a:gd name="connsiteX4556" fmla="*/ 249218 w 6096000"/>
              <a:gd name="connsiteY4556" fmla="*/ 2173864 h 4715614"/>
              <a:gd name="connsiteX4557" fmla="*/ 243478 w 6096000"/>
              <a:gd name="connsiteY4557" fmla="*/ 2156270 h 4715614"/>
              <a:gd name="connsiteX4558" fmla="*/ 270742 w 6096000"/>
              <a:gd name="connsiteY4558" fmla="*/ 2132812 h 4715614"/>
              <a:gd name="connsiteX4559" fmla="*/ 155352 w 6096000"/>
              <a:gd name="connsiteY4559" fmla="*/ 2118611 h 4715614"/>
              <a:gd name="connsiteX4560" fmla="*/ 175442 w 6096000"/>
              <a:gd name="connsiteY4560" fmla="*/ 2146271 h 4715614"/>
              <a:gd name="connsiteX4561" fmla="*/ 152482 w 6096000"/>
              <a:gd name="connsiteY4561" fmla="*/ 2169564 h 4715614"/>
              <a:gd name="connsiteX4562" fmla="*/ 149612 w 6096000"/>
              <a:gd name="connsiteY4562" fmla="*/ 2168108 h 4715614"/>
              <a:gd name="connsiteX4563" fmla="*/ 128087 w 6096000"/>
              <a:gd name="connsiteY4563" fmla="*/ 2141904 h 4715614"/>
              <a:gd name="connsiteX4564" fmla="*/ 128087 w 6096000"/>
              <a:gd name="connsiteY4564" fmla="*/ 2140448 h 4715614"/>
              <a:gd name="connsiteX4565" fmla="*/ 155352 w 6096000"/>
              <a:gd name="connsiteY4565" fmla="*/ 2118611 h 4715614"/>
              <a:gd name="connsiteX4566" fmla="*/ 38183 w 6096000"/>
              <a:gd name="connsiteY4566" fmla="*/ 2106617 h 4715614"/>
              <a:gd name="connsiteX4567" fmla="*/ 59708 w 6096000"/>
              <a:gd name="connsiteY4567" fmla="*/ 2133007 h 4715614"/>
              <a:gd name="connsiteX4568" fmla="*/ 35313 w 6096000"/>
              <a:gd name="connsiteY4568" fmla="*/ 2156466 h 4715614"/>
              <a:gd name="connsiteX4569" fmla="*/ 33878 w 6096000"/>
              <a:gd name="connsiteY4569" fmla="*/ 2156466 h 4715614"/>
              <a:gd name="connsiteX4570" fmla="*/ 12353 w 6096000"/>
              <a:gd name="connsiteY4570" fmla="*/ 2130075 h 4715614"/>
              <a:gd name="connsiteX4571" fmla="*/ 38183 w 6096000"/>
              <a:gd name="connsiteY4571" fmla="*/ 2106617 h 4715614"/>
              <a:gd name="connsiteX4572" fmla="*/ 984051 w 6096000"/>
              <a:gd name="connsiteY4572" fmla="*/ 2099282 h 4715614"/>
              <a:gd name="connsiteX4573" fmla="*/ 1004141 w 6096000"/>
              <a:gd name="connsiteY4573" fmla="*/ 2126942 h 4715614"/>
              <a:gd name="connsiteX4574" fmla="*/ 979745 w 6096000"/>
              <a:gd name="connsiteY4574" fmla="*/ 2148779 h 4715614"/>
              <a:gd name="connsiteX4575" fmla="*/ 975441 w 6096000"/>
              <a:gd name="connsiteY4575" fmla="*/ 2147323 h 4715614"/>
              <a:gd name="connsiteX4576" fmla="*/ 959656 w 6096000"/>
              <a:gd name="connsiteY4576" fmla="*/ 2138588 h 4715614"/>
              <a:gd name="connsiteX4577" fmla="*/ 956786 w 6096000"/>
              <a:gd name="connsiteY4577" fmla="*/ 2119663 h 4715614"/>
              <a:gd name="connsiteX4578" fmla="*/ 984051 w 6096000"/>
              <a:gd name="connsiteY4578" fmla="*/ 2099282 h 4715614"/>
              <a:gd name="connsiteX4579" fmla="*/ 4093260 w 6096000"/>
              <a:gd name="connsiteY4579" fmla="*/ 2088697 h 4715614"/>
              <a:gd name="connsiteX4580" fmla="*/ 4109831 w 6096000"/>
              <a:gd name="connsiteY4580" fmla="*/ 2095154 h 4715614"/>
              <a:gd name="connsiteX4581" fmla="*/ 4118383 w 6096000"/>
              <a:gd name="connsiteY4581" fmla="*/ 2112374 h 4715614"/>
              <a:gd name="connsiteX4582" fmla="*/ 4111256 w 6096000"/>
              <a:gd name="connsiteY4582" fmla="*/ 2129593 h 4715614"/>
              <a:gd name="connsiteX4583" fmla="*/ 4094151 w 6096000"/>
              <a:gd name="connsiteY4583" fmla="*/ 2136768 h 4715614"/>
              <a:gd name="connsiteX4584" fmla="*/ 4077046 w 6096000"/>
              <a:gd name="connsiteY4584" fmla="*/ 2129593 h 4715614"/>
              <a:gd name="connsiteX4585" fmla="*/ 4075620 w 6096000"/>
              <a:gd name="connsiteY4585" fmla="*/ 2095154 h 4715614"/>
              <a:gd name="connsiteX4586" fmla="*/ 4093260 w 6096000"/>
              <a:gd name="connsiteY4586" fmla="*/ 2088697 h 4715614"/>
              <a:gd name="connsiteX4587" fmla="*/ 4267409 w 6096000"/>
              <a:gd name="connsiteY4587" fmla="*/ 2088607 h 4715614"/>
              <a:gd name="connsiteX4588" fmla="*/ 4283666 w 6096000"/>
              <a:gd name="connsiteY4588" fmla="*/ 2095378 h 4715614"/>
              <a:gd name="connsiteX4589" fmla="*/ 4290892 w 6096000"/>
              <a:gd name="connsiteY4589" fmla="*/ 2112483 h 4715614"/>
              <a:gd name="connsiteX4590" fmla="*/ 4283666 w 6096000"/>
              <a:gd name="connsiteY4590" fmla="*/ 2129589 h 4715614"/>
              <a:gd name="connsiteX4591" fmla="*/ 4266326 w 6096000"/>
              <a:gd name="connsiteY4591" fmla="*/ 2136716 h 4715614"/>
              <a:gd name="connsiteX4592" fmla="*/ 4248984 w 6096000"/>
              <a:gd name="connsiteY4592" fmla="*/ 2129589 h 4715614"/>
              <a:gd name="connsiteX4593" fmla="*/ 4241759 w 6096000"/>
              <a:gd name="connsiteY4593" fmla="*/ 2112483 h 4715614"/>
              <a:gd name="connsiteX4594" fmla="*/ 4248984 w 6096000"/>
              <a:gd name="connsiteY4594" fmla="*/ 2096804 h 4715614"/>
              <a:gd name="connsiteX4595" fmla="*/ 4267409 w 6096000"/>
              <a:gd name="connsiteY4595" fmla="*/ 2088607 h 4715614"/>
              <a:gd name="connsiteX4596" fmla="*/ 868660 w 6096000"/>
              <a:gd name="connsiteY4596" fmla="*/ 2085093 h 4715614"/>
              <a:gd name="connsiteX4597" fmla="*/ 884445 w 6096000"/>
              <a:gd name="connsiteY4597" fmla="*/ 2095283 h 4715614"/>
              <a:gd name="connsiteX4598" fmla="*/ 887315 w 6096000"/>
              <a:gd name="connsiteY4598" fmla="*/ 2112752 h 4715614"/>
              <a:gd name="connsiteX4599" fmla="*/ 864355 w 6096000"/>
              <a:gd name="connsiteY4599" fmla="*/ 2134589 h 4715614"/>
              <a:gd name="connsiteX4600" fmla="*/ 860050 w 6096000"/>
              <a:gd name="connsiteY4600" fmla="*/ 2134589 h 4715614"/>
              <a:gd name="connsiteX4601" fmla="*/ 839960 w 6096000"/>
              <a:gd name="connsiteY4601" fmla="*/ 2105473 h 4715614"/>
              <a:gd name="connsiteX4602" fmla="*/ 839960 w 6096000"/>
              <a:gd name="connsiteY4602" fmla="*/ 2104017 h 4715614"/>
              <a:gd name="connsiteX4603" fmla="*/ 868660 w 6096000"/>
              <a:gd name="connsiteY4603" fmla="*/ 2085093 h 4715614"/>
              <a:gd name="connsiteX4604" fmla="*/ 751301 w 6096000"/>
              <a:gd name="connsiteY4604" fmla="*/ 2070904 h 4715614"/>
              <a:gd name="connsiteX4605" fmla="*/ 771257 w 6096000"/>
              <a:gd name="connsiteY4605" fmla="*/ 2098563 h 4715614"/>
              <a:gd name="connsiteX4606" fmla="*/ 747024 w 6096000"/>
              <a:gd name="connsiteY4606" fmla="*/ 2120400 h 4715614"/>
              <a:gd name="connsiteX4607" fmla="*/ 744174 w 6096000"/>
              <a:gd name="connsiteY4607" fmla="*/ 2120400 h 4715614"/>
              <a:gd name="connsiteX4608" fmla="*/ 724217 w 6096000"/>
              <a:gd name="connsiteY4608" fmla="*/ 2092741 h 4715614"/>
              <a:gd name="connsiteX4609" fmla="*/ 724217 w 6096000"/>
              <a:gd name="connsiteY4609" fmla="*/ 2091285 h 4715614"/>
              <a:gd name="connsiteX4610" fmla="*/ 751301 w 6096000"/>
              <a:gd name="connsiteY4610" fmla="*/ 2070904 h 4715614"/>
              <a:gd name="connsiteX4611" fmla="*/ 635757 w 6096000"/>
              <a:gd name="connsiteY4611" fmla="*/ 2056331 h 4715614"/>
              <a:gd name="connsiteX4612" fmla="*/ 655847 w 6096000"/>
              <a:gd name="connsiteY4612" fmla="*/ 2083596 h 4715614"/>
              <a:gd name="connsiteX4613" fmla="*/ 631452 w 6096000"/>
              <a:gd name="connsiteY4613" fmla="*/ 2105120 h 4715614"/>
              <a:gd name="connsiteX4614" fmla="*/ 628582 w 6096000"/>
              <a:gd name="connsiteY4614" fmla="*/ 2105120 h 4715614"/>
              <a:gd name="connsiteX4615" fmla="*/ 612798 w 6096000"/>
              <a:gd name="connsiteY4615" fmla="*/ 2095075 h 4715614"/>
              <a:gd name="connsiteX4616" fmla="*/ 608492 w 6096000"/>
              <a:gd name="connsiteY4616" fmla="*/ 2077855 h 4715614"/>
              <a:gd name="connsiteX4617" fmla="*/ 635757 w 6096000"/>
              <a:gd name="connsiteY4617" fmla="*/ 2056331 h 4715614"/>
              <a:gd name="connsiteX4618" fmla="*/ 519930 w 6096000"/>
              <a:gd name="connsiteY4618" fmla="*/ 2042145 h 4715614"/>
              <a:gd name="connsiteX4619" fmla="*/ 534592 w 6096000"/>
              <a:gd name="connsiteY4619" fmla="*/ 2052190 h 4715614"/>
              <a:gd name="connsiteX4620" fmla="*/ 538990 w 6096000"/>
              <a:gd name="connsiteY4620" fmla="*/ 2069410 h 4715614"/>
              <a:gd name="connsiteX4621" fmla="*/ 515531 w 6096000"/>
              <a:gd name="connsiteY4621" fmla="*/ 2090934 h 4715614"/>
              <a:gd name="connsiteX4622" fmla="*/ 511133 w 6096000"/>
              <a:gd name="connsiteY4622" fmla="*/ 2090934 h 4715614"/>
              <a:gd name="connsiteX4623" fmla="*/ 490606 w 6096000"/>
              <a:gd name="connsiteY4623" fmla="*/ 2063670 h 4715614"/>
              <a:gd name="connsiteX4624" fmla="*/ 492073 w 6096000"/>
              <a:gd name="connsiteY4624" fmla="*/ 2062235 h 4715614"/>
              <a:gd name="connsiteX4625" fmla="*/ 519930 w 6096000"/>
              <a:gd name="connsiteY4625" fmla="*/ 2042145 h 4715614"/>
              <a:gd name="connsiteX4626" fmla="*/ 402521 w 6096000"/>
              <a:gd name="connsiteY4626" fmla="*/ 2026895 h 4715614"/>
              <a:gd name="connsiteX4627" fmla="*/ 422903 w 6096000"/>
              <a:gd name="connsiteY4627" fmla="*/ 2054753 h 4715614"/>
              <a:gd name="connsiteX4628" fmla="*/ 399610 w 6096000"/>
              <a:gd name="connsiteY4628" fmla="*/ 2076745 h 4715614"/>
              <a:gd name="connsiteX4629" fmla="*/ 395243 w 6096000"/>
              <a:gd name="connsiteY4629" fmla="*/ 2076745 h 4715614"/>
              <a:gd name="connsiteX4630" fmla="*/ 374862 w 6096000"/>
              <a:gd name="connsiteY4630" fmla="*/ 2048888 h 4715614"/>
              <a:gd name="connsiteX4631" fmla="*/ 374862 w 6096000"/>
              <a:gd name="connsiteY4631" fmla="*/ 2047422 h 4715614"/>
              <a:gd name="connsiteX4632" fmla="*/ 402521 w 6096000"/>
              <a:gd name="connsiteY4632" fmla="*/ 2026895 h 4715614"/>
              <a:gd name="connsiteX4633" fmla="*/ 287151 w 6096000"/>
              <a:gd name="connsiteY4633" fmla="*/ 2012710 h 4715614"/>
              <a:gd name="connsiteX4634" fmla="*/ 307532 w 6096000"/>
              <a:gd name="connsiteY4634" fmla="*/ 2040567 h 4715614"/>
              <a:gd name="connsiteX4635" fmla="*/ 282784 w 6096000"/>
              <a:gd name="connsiteY4635" fmla="*/ 2062560 h 4715614"/>
              <a:gd name="connsiteX4636" fmla="*/ 279873 w 6096000"/>
              <a:gd name="connsiteY4636" fmla="*/ 2062560 h 4715614"/>
              <a:gd name="connsiteX4637" fmla="*/ 259491 w 6096000"/>
              <a:gd name="connsiteY4637" fmla="*/ 2034702 h 4715614"/>
              <a:gd name="connsiteX4638" fmla="*/ 259491 w 6096000"/>
              <a:gd name="connsiteY4638" fmla="*/ 2033236 h 4715614"/>
              <a:gd name="connsiteX4639" fmla="*/ 287151 w 6096000"/>
              <a:gd name="connsiteY4639" fmla="*/ 2012710 h 4715614"/>
              <a:gd name="connsiteX4640" fmla="*/ 4006516 w 6096000"/>
              <a:gd name="connsiteY4640" fmla="*/ 2001397 h 4715614"/>
              <a:gd name="connsiteX4641" fmla="*/ 4022910 w 6096000"/>
              <a:gd name="connsiteY4641" fmla="*/ 2007994 h 4715614"/>
              <a:gd name="connsiteX4642" fmla="*/ 4024335 w 6096000"/>
              <a:gd name="connsiteY4642" fmla="*/ 2044649 h 4715614"/>
              <a:gd name="connsiteX4643" fmla="*/ 4007230 w 6096000"/>
              <a:gd name="connsiteY4643" fmla="*/ 2050513 h 4715614"/>
              <a:gd name="connsiteX4644" fmla="*/ 3990124 w 6096000"/>
              <a:gd name="connsiteY4644" fmla="*/ 2044649 h 4715614"/>
              <a:gd name="connsiteX4645" fmla="*/ 3982996 w 6096000"/>
              <a:gd name="connsiteY4645" fmla="*/ 2025589 h 4715614"/>
              <a:gd name="connsiteX4646" fmla="*/ 3990124 w 6096000"/>
              <a:gd name="connsiteY4646" fmla="*/ 2007994 h 4715614"/>
              <a:gd name="connsiteX4647" fmla="*/ 4006516 w 6096000"/>
              <a:gd name="connsiteY4647" fmla="*/ 2001397 h 4715614"/>
              <a:gd name="connsiteX4648" fmla="*/ 4354036 w 6096000"/>
              <a:gd name="connsiteY4648" fmla="*/ 2001341 h 4715614"/>
              <a:gd name="connsiteX4649" fmla="*/ 4370960 w 6096000"/>
              <a:gd name="connsiteY4649" fmla="*/ 2007939 h 4715614"/>
              <a:gd name="connsiteX4650" fmla="*/ 4378238 w 6096000"/>
              <a:gd name="connsiteY4650" fmla="*/ 2025533 h 4715614"/>
              <a:gd name="connsiteX4651" fmla="*/ 4370960 w 6096000"/>
              <a:gd name="connsiteY4651" fmla="*/ 2043127 h 4715614"/>
              <a:gd name="connsiteX4652" fmla="*/ 4352034 w 6096000"/>
              <a:gd name="connsiteY4652" fmla="*/ 2050458 h 4715614"/>
              <a:gd name="connsiteX4653" fmla="*/ 4336021 w 6096000"/>
              <a:gd name="connsiteY4653" fmla="*/ 2044594 h 4715614"/>
              <a:gd name="connsiteX4654" fmla="*/ 4336021 w 6096000"/>
              <a:gd name="connsiteY4654" fmla="*/ 2009405 h 4715614"/>
              <a:gd name="connsiteX4655" fmla="*/ 4336021 w 6096000"/>
              <a:gd name="connsiteY4655" fmla="*/ 2007939 h 4715614"/>
              <a:gd name="connsiteX4656" fmla="*/ 4354036 w 6096000"/>
              <a:gd name="connsiteY4656" fmla="*/ 2001341 h 4715614"/>
              <a:gd name="connsiteX4657" fmla="*/ 171262 w 6096000"/>
              <a:gd name="connsiteY4657" fmla="*/ 1998511 h 4715614"/>
              <a:gd name="connsiteX4658" fmla="*/ 191788 w 6096000"/>
              <a:gd name="connsiteY4658" fmla="*/ 2026170 h 4715614"/>
              <a:gd name="connsiteX4659" fmla="*/ 166863 w 6096000"/>
              <a:gd name="connsiteY4659" fmla="*/ 2049462 h 4715614"/>
              <a:gd name="connsiteX4660" fmla="*/ 163931 w 6096000"/>
              <a:gd name="connsiteY4660" fmla="*/ 2048006 h 4715614"/>
              <a:gd name="connsiteX4661" fmla="*/ 147803 w 6096000"/>
              <a:gd name="connsiteY4661" fmla="*/ 2039272 h 4715614"/>
              <a:gd name="connsiteX4662" fmla="*/ 143404 w 6096000"/>
              <a:gd name="connsiteY4662" fmla="*/ 2020347 h 4715614"/>
              <a:gd name="connsiteX4663" fmla="*/ 171262 w 6096000"/>
              <a:gd name="connsiteY4663" fmla="*/ 1998511 h 4715614"/>
              <a:gd name="connsiteX4664" fmla="*/ 4178806 w 6096000"/>
              <a:gd name="connsiteY4664" fmla="*/ 1994806 h 4715614"/>
              <a:gd name="connsiteX4665" fmla="*/ 4196699 w 6096000"/>
              <a:gd name="connsiteY4665" fmla="*/ 2001263 h 4715614"/>
              <a:gd name="connsiteX4666" fmla="*/ 4198146 w 6096000"/>
              <a:gd name="connsiteY4666" fmla="*/ 2002698 h 4715614"/>
              <a:gd name="connsiteX4667" fmla="*/ 4196699 w 6096000"/>
              <a:gd name="connsiteY4667" fmla="*/ 2035703 h 4715614"/>
              <a:gd name="connsiteX4668" fmla="*/ 4180794 w 6096000"/>
              <a:gd name="connsiteY4668" fmla="*/ 2042878 h 4715614"/>
              <a:gd name="connsiteX4669" fmla="*/ 4163443 w 6096000"/>
              <a:gd name="connsiteY4669" fmla="*/ 2035703 h 4715614"/>
              <a:gd name="connsiteX4670" fmla="*/ 4161998 w 6096000"/>
              <a:gd name="connsiteY4670" fmla="*/ 2001263 h 4715614"/>
              <a:gd name="connsiteX4671" fmla="*/ 4178806 w 6096000"/>
              <a:gd name="connsiteY4671" fmla="*/ 1994806 h 4715614"/>
              <a:gd name="connsiteX4672" fmla="*/ 54227 w 6096000"/>
              <a:gd name="connsiteY4672" fmla="*/ 1986515 h 4715614"/>
              <a:gd name="connsiteX4673" fmla="*/ 74609 w 6096000"/>
              <a:gd name="connsiteY4673" fmla="*/ 2014373 h 4715614"/>
              <a:gd name="connsiteX4674" fmla="*/ 51316 w 6096000"/>
              <a:gd name="connsiteY4674" fmla="*/ 2036366 h 4715614"/>
              <a:gd name="connsiteX4675" fmla="*/ 46949 w 6096000"/>
              <a:gd name="connsiteY4675" fmla="*/ 2036366 h 4715614"/>
              <a:gd name="connsiteX4676" fmla="*/ 26568 w 6096000"/>
              <a:gd name="connsiteY4676" fmla="*/ 2008508 h 4715614"/>
              <a:gd name="connsiteX4677" fmla="*/ 26568 w 6096000"/>
              <a:gd name="connsiteY4677" fmla="*/ 2007042 h 4715614"/>
              <a:gd name="connsiteX4678" fmla="*/ 54227 w 6096000"/>
              <a:gd name="connsiteY4678" fmla="*/ 1986515 h 4715614"/>
              <a:gd name="connsiteX4679" fmla="*/ 1011762 w 6096000"/>
              <a:gd name="connsiteY4679" fmla="*/ 1982728 h 4715614"/>
              <a:gd name="connsiteX4680" fmla="*/ 1026320 w 6096000"/>
              <a:gd name="connsiteY4680" fmla="*/ 1992706 h 4715614"/>
              <a:gd name="connsiteX4681" fmla="*/ 1029232 w 6096000"/>
              <a:gd name="connsiteY4681" fmla="*/ 2011237 h 4715614"/>
              <a:gd name="connsiteX4682" fmla="*/ 1005940 w 6096000"/>
              <a:gd name="connsiteY4682" fmla="*/ 2029768 h 4715614"/>
              <a:gd name="connsiteX4683" fmla="*/ 1000116 w 6096000"/>
              <a:gd name="connsiteY4683" fmla="*/ 2029768 h 4715614"/>
              <a:gd name="connsiteX4684" fmla="*/ 982647 w 6096000"/>
              <a:gd name="connsiteY4684" fmla="*/ 2001259 h 4715614"/>
              <a:gd name="connsiteX4685" fmla="*/ 982647 w 6096000"/>
              <a:gd name="connsiteY4685" fmla="*/ 1999833 h 4715614"/>
              <a:gd name="connsiteX4686" fmla="*/ 1011762 w 6096000"/>
              <a:gd name="connsiteY4686" fmla="*/ 1982728 h 4715614"/>
              <a:gd name="connsiteX4687" fmla="*/ 894356 w 6096000"/>
              <a:gd name="connsiteY4687" fmla="*/ 1967539 h 4715614"/>
              <a:gd name="connsiteX4688" fmla="*/ 911708 w 6096000"/>
              <a:gd name="connsiteY4688" fmla="*/ 1996655 h 4715614"/>
              <a:gd name="connsiteX4689" fmla="*/ 888573 w 6096000"/>
              <a:gd name="connsiteY4689" fmla="*/ 2015580 h 4715614"/>
              <a:gd name="connsiteX4690" fmla="*/ 882789 w 6096000"/>
              <a:gd name="connsiteY4690" fmla="*/ 2015580 h 4715614"/>
              <a:gd name="connsiteX4691" fmla="*/ 865438 w 6096000"/>
              <a:gd name="connsiteY4691" fmla="*/ 1986464 h 4715614"/>
              <a:gd name="connsiteX4692" fmla="*/ 865438 w 6096000"/>
              <a:gd name="connsiteY4692" fmla="*/ 1985008 h 4715614"/>
              <a:gd name="connsiteX4693" fmla="*/ 894356 w 6096000"/>
              <a:gd name="connsiteY4693" fmla="*/ 1967539 h 4715614"/>
              <a:gd name="connsiteX4694" fmla="*/ 777531 w 6096000"/>
              <a:gd name="connsiteY4694" fmla="*/ 1951895 h 4715614"/>
              <a:gd name="connsiteX4695" fmla="*/ 794883 w 6096000"/>
              <a:gd name="connsiteY4695" fmla="*/ 1982466 h 4715614"/>
              <a:gd name="connsiteX4696" fmla="*/ 771748 w 6096000"/>
              <a:gd name="connsiteY4696" fmla="*/ 2001391 h 4715614"/>
              <a:gd name="connsiteX4697" fmla="*/ 765963 w 6096000"/>
              <a:gd name="connsiteY4697" fmla="*/ 2001391 h 4715614"/>
              <a:gd name="connsiteX4698" fmla="*/ 748612 w 6096000"/>
              <a:gd name="connsiteY4698" fmla="*/ 1972276 h 4715614"/>
              <a:gd name="connsiteX4699" fmla="*/ 748612 w 6096000"/>
              <a:gd name="connsiteY4699" fmla="*/ 1970820 h 4715614"/>
              <a:gd name="connsiteX4700" fmla="*/ 777531 w 6096000"/>
              <a:gd name="connsiteY4700" fmla="*/ 1951895 h 4715614"/>
              <a:gd name="connsiteX4701" fmla="*/ 660254 w 6096000"/>
              <a:gd name="connsiteY4701" fmla="*/ 1937708 h 4715614"/>
              <a:gd name="connsiteX4702" fmla="*/ 675934 w 6096000"/>
              <a:gd name="connsiteY4702" fmla="*/ 1949354 h 4715614"/>
              <a:gd name="connsiteX4703" fmla="*/ 678785 w 6096000"/>
              <a:gd name="connsiteY4703" fmla="*/ 1966823 h 4715614"/>
              <a:gd name="connsiteX4704" fmla="*/ 654553 w 6096000"/>
              <a:gd name="connsiteY4704" fmla="*/ 1987204 h 4715614"/>
              <a:gd name="connsiteX4705" fmla="*/ 648851 w 6096000"/>
              <a:gd name="connsiteY4705" fmla="*/ 1987204 h 4715614"/>
              <a:gd name="connsiteX4706" fmla="*/ 631745 w 6096000"/>
              <a:gd name="connsiteY4706" fmla="*/ 1958088 h 4715614"/>
              <a:gd name="connsiteX4707" fmla="*/ 631745 w 6096000"/>
              <a:gd name="connsiteY4707" fmla="*/ 1956633 h 4715614"/>
              <a:gd name="connsiteX4708" fmla="*/ 660254 w 6096000"/>
              <a:gd name="connsiteY4708" fmla="*/ 1937708 h 4715614"/>
              <a:gd name="connsiteX4709" fmla="*/ 543004 w 6096000"/>
              <a:gd name="connsiteY4709" fmla="*/ 1923459 h 4715614"/>
              <a:gd name="connsiteX4710" fmla="*/ 559017 w 6096000"/>
              <a:gd name="connsiteY4710" fmla="*/ 1934863 h 4715614"/>
              <a:gd name="connsiteX4711" fmla="*/ 561928 w 6096000"/>
              <a:gd name="connsiteY4711" fmla="*/ 1951969 h 4715614"/>
              <a:gd name="connsiteX4712" fmla="*/ 538637 w 6096000"/>
              <a:gd name="connsiteY4712" fmla="*/ 1971925 h 4715614"/>
              <a:gd name="connsiteX4713" fmla="*/ 532813 w 6096000"/>
              <a:gd name="connsiteY4713" fmla="*/ 1971925 h 4715614"/>
              <a:gd name="connsiteX4714" fmla="*/ 513888 w 6096000"/>
              <a:gd name="connsiteY4714" fmla="*/ 1943416 h 4715614"/>
              <a:gd name="connsiteX4715" fmla="*/ 543004 w 6096000"/>
              <a:gd name="connsiteY4715" fmla="*/ 1923459 h 4715614"/>
              <a:gd name="connsiteX4716" fmla="*/ 3920585 w 6096000"/>
              <a:gd name="connsiteY4716" fmla="*/ 1915489 h 4715614"/>
              <a:gd name="connsiteX4717" fmla="*/ 3937936 w 6096000"/>
              <a:gd name="connsiteY4717" fmla="*/ 1923131 h 4715614"/>
              <a:gd name="connsiteX4718" fmla="*/ 3937936 w 6096000"/>
              <a:gd name="connsiteY4718" fmla="*/ 1958070 h 4715614"/>
              <a:gd name="connsiteX4719" fmla="*/ 3922030 w 6096000"/>
              <a:gd name="connsiteY4719" fmla="*/ 1965348 h 4715614"/>
              <a:gd name="connsiteX4720" fmla="*/ 3904678 w 6096000"/>
              <a:gd name="connsiteY4720" fmla="*/ 1958070 h 4715614"/>
              <a:gd name="connsiteX4721" fmla="*/ 3903233 w 6096000"/>
              <a:gd name="connsiteY4721" fmla="*/ 1923131 h 4715614"/>
              <a:gd name="connsiteX4722" fmla="*/ 3920585 w 6096000"/>
              <a:gd name="connsiteY4722" fmla="*/ 1915489 h 4715614"/>
              <a:gd name="connsiteX4723" fmla="*/ 4439759 w 6096000"/>
              <a:gd name="connsiteY4723" fmla="*/ 1915434 h 4715614"/>
              <a:gd name="connsiteX4724" fmla="*/ 4457536 w 6096000"/>
              <a:gd name="connsiteY4724" fmla="*/ 1923077 h 4715614"/>
              <a:gd name="connsiteX4725" fmla="*/ 4463401 w 6096000"/>
              <a:gd name="connsiteY4725" fmla="*/ 1939090 h 4715614"/>
              <a:gd name="connsiteX4726" fmla="*/ 4457536 w 6096000"/>
              <a:gd name="connsiteY4726" fmla="*/ 1956560 h 4715614"/>
              <a:gd name="connsiteX4727" fmla="*/ 4438476 w 6096000"/>
              <a:gd name="connsiteY4727" fmla="*/ 1965294 h 4715614"/>
              <a:gd name="connsiteX4728" fmla="*/ 4420882 w 6096000"/>
              <a:gd name="connsiteY4728" fmla="*/ 1958016 h 4715614"/>
              <a:gd name="connsiteX4729" fmla="*/ 4420882 w 6096000"/>
              <a:gd name="connsiteY4729" fmla="*/ 1923077 h 4715614"/>
              <a:gd name="connsiteX4730" fmla="*/ 4439759 w 6096000"/>
              <a:gd name="connsiteY4730" fmla="*/ 1915434 h 4715614"/>
              <a:gd name="connsiteX4731" fmla="*/ 427270 w 6096000"/>
              <a:gd name="connsiteY4731" fmla="*/ 1908239 h 4715614"/>
              <a:gd name="connsiteX4732" fmla="*/ 444739 w 6096000"/>
              <a:gd name="connsiteY4732" fmla="*/ 1937354 h 4715614"/>
              <a:gd name="connsiteX4733" fmla="*/ 421447 w 6096000"/>
              <a:gd name="connsiteY4733" fmla="*/ 1957736 h 4715614"/>
              <a:gd name="connsiteX4734" fmla="*/ 415623 w 6096000"/>
              <a:gd name="connsiteY4734" fmla="*/ 1957736 h 4715614"/>
              <a:gd name="connsiteX4735" fmla="*/ 398154 w 6096000"/>
              <a:gd name="connsiteY4735" fmla="*/ 1928620 h 4715614"/>
              <a:gd name="connsiteX4736" fmla="*/ 427270 w 6096000"/>
              <a:gd name="connsiteY4736" fmla="*/ 1908239 h 4715614"/>
              <a:gd name="connsiteX4737" fmla="*/ 4075982 w 6096000"/>
              <a:gd name="connsiteY4737" fmla="*/ 1907506 h 4715614"/>
              <a:gd name="connsiteX4738" fmla="*/ 4093740 w 6096000"/>
              <a:gd name="connsiteY4738" fmla="*/ 1914104 h 4715614"/>
              <a:gd name="connsiteX4739" fmla="*/ 4093740 w 6096000"/>
              <a:gd name="connsiteY4739" fmla="*/ 1915570 h 4715614"/>
              <a:gd name="connsiteX4740" fmla="*/ 4100915 w 6096000"/>
              <a:gd name="connsiteY4740" fmla="*/ 1933164 h 4715614"/>
              <a:gd name="connsiteX4741" fmla="*/ 4093740 w 6096000"/>
              <a:gd name="connsiteY4741" fmla="*/ 1949293 h 4715614"/>
              <a:gd name="connsiteX4742" fmla="*/ 4076520 w 6096000"/>
              <a:gd name="connsiteY4742" fmla="*/ 1956624 h 4715614"/>
              <a:gd name="connsiteX4743" fmla="*/ 4060735 w 6096000"/>
              <a:gd name="connsiteY4743" fmla="*/ 1949293 h 4715614"/>
              <a:gd name="connsiteX4744" fmla="*/ 4059300 w 6096000"/>
              <a:gd name="connsiteY4744" fmla="*/ 1914104 h 4715614"/>
              <a:gd name="connsiteX4745" fmla="*/ 4075982 w 6096000"/>
              <a:gd name="connsiteY4745" fmla="*/ 1907506 h 4715614"/>
              <a:gd name="connsiteX4746" fmla="*/ 4282884 w 6096000"/>
              <a:gd name="connsiteY4746" fmla="*/ 1907453 h 4715614"/>
              <a:gd name="connsiteX4747" fmla="*/ 4300778 w 6096000"/>
              <a:gd name="connsiteY4747" fmla="*/ 1914051 h 4715614"/>
              <a:gd name="connsiteX4748" fmla="*/ 4300778 w 6096000"/>
              <a:gd name="connsiteY4748" fmla="*/ 1949239 h 4715614"/>
              <a:gd name="connsiteX4749" fmla="*/ 4281980 w 6096000"/>
              <a:gd name="connsiteY4749" fmla="*/ 1956570 h 4715614"/>
              <a:gd name="connsiteX4750" fmla="*/ 4264628 w 6096000"/>
              <a:gd name="connsiteY4750" fmla="*/ 1949239 h 4715614"/>
              <a:gd name="connsiteX4751" fmla="*/ 4264628 w 6096000"/>
              <a:gd name="connsiteY4751" fmla="*/ 1915517 h 4715614"/>
              <a:gd name="connsiteX4752" fmla="*/ 4266075 w 6096000"/>
              <a:gd name="connsiteY4752" fmla="*/ 1914051 h 4715614"/>
              <a:gd name="connsiteX4753" fmla="*/ 4282884 w 6096000"/>
              <a:gd name="connsiteY4753" fmla="*/ 1907453 h 4715614"/>
              <a:gd name="connsiteX4754" fmla="*/ 305889 w 6096000"/>
              <a:gd name="connsiteY4754" fmla="*/ 1894419 h 4715614"/>
              <a:gd name="connsiteX4755" fmla="*/ 310227 w 6096000"/>
              <a:gd name="connsiteY4755" fmla="*/ 1894419 h 4715614"/>
              <a:gd name="connsiteX4756" fmla="*/ 329024 w 6096000"/>
              <a:gd name="connsiteY4756" fmla="*/ 1923320 h 4715614"/>
              <a:gd name="connsiteX4757" fmla="*/ 304444 w 6096000"/>
              <a:gd name="connsiteY4757" fmla="*/ 1943551 h 4715614"/>
              <a:gd name="connsiteX4758" fmla="*/ 300106 w 6096000"/>
              <a:gd name="connsiteY4758" fmla="*/ 1943551 h 4715614"/>
              <a:gd name="connsiteX4759" fmla="*/ 281309 w 6096000"/>
              <a:gd name="connsiteY4759" fmla="*/ 1914649 h 4715614"/>
              <a:gd name="connsiteX4760" fmla="*/ 305889 w 6096000"/>
              <a:gd name="connsiteY4760" fmla="*/ 1894419 h 4715614"/>
              <a:gd name="connsiteX4761" fmla="*/ 192475 w 6096000"/>
              <a:gd name="connsiteY4761" fmla="*/ 1879865 h 4715614"/>
              <a:gd name="connsiteX4762" fmla="*/ 211129 w 6096000"/>
              <a:gd name="connsiteY4762" fmla="*/ 1908981 h 4715614"/>
              <a:gd name="connsiteX4763" fmla="*/ 188169 w 6096000"/>
              <a:gd name="connsiteY4763" fmla="*/ 1929361 h 4715614"/>
              <a:gd name="connsiteX4764" fmla="*/ 182430 w 6096000"/>
              <a:gd name="connsiteY4764" fmla="*/ 1929361 h 4715614"/>
              <a:gd name="connsiteX4765" fmla="*/ 168079 w 6096000"/>
              <a:gd name="connsiteY4765" fmla="*/ 1919171 h 4715614"/>
              <a:gd name="connsiteX4766" fmla="*/ 163775 w 6096000"/>
              <a:gd name="connsiteY4766" fmla="*/ 1900246 h 4715614"/>
              <a:gd name="connsiteX4767" fmla="*/ 165209 w 6096000"/>
              <a:gd name="connsiteY4767" fmla="*/ 1898790 h 4715614"/>
              <a:gd name="connsiteX4768" fmla="*/ 192475 w 6096000"/>
              <a:gd name="connsiteY4768" fmla="*/ 1879865 h 4715614"/>
              <a:gd name="connsiteX4769" fmla="*/ 4180445 w 6096000"/>
              <a:gd name="connsiteY4769" fmla="*/ 1870503 h 4715614"/>
              <a:gd name="connsiteX4770" fmla="*/ 4197306 w 6096000"/>
              <a:gd name="connsiteY4770" fmla="*/ 1878328 h 4715614"/>
              <a:gd name="connsiteX4771" fmla="*/ 4204638 w 6096000"/>
              <a:gd name="connsiteY4771" fmla="*/ 1894341 h 4715614"/>
              <a:gd name="connsiteX4772" fmla="*/ 4197306 w 6096000"/>
              <a:gd name="connsiteY4772" fmla="*/ 1911810 h 4715614"/>
              <a:gd name="connsiteX4773" fmla="*/ 4179712 w 6096000"/>
              <a:gd name="connsiteY4773" fmla="*/ 1920545 h 4715614"/>
              <a:gd name="connsiteX4774" fmla="*/ 4162118 w 6096000"/>
              <a:gd name="connsiteY4774" fmla="*/ 1913266 h 4715614"/>
              <a:gd name="connsiteX4775" fmla="*/ 4162118 w 6096000"/>
              <a:gd name="connsiteY4775" fmla="*/ 1878328 h 4715614"/>
              <a:gd name="connsiteX4776" fmla="*/ 4163585 w 6096000"/>
              <a:gd name="connsiteY4776" fmla="*/ 1876872 h 4715614"/>
              <a:gd name="connsiteX4777" fmla="*/ 4180445 w 6096000"/>
              <a:gd name="connsiteY4777" fmla="*/ 1870503 h 4715614"/>
              <a:gd name="connsiteX4778" fmla="*/ 1049248 w 6096000"/>
              <a:gd name="connsiteY4778" fmla="*/ 1868177 h 4715614"/>
              <a:gd name="connsiteX4779" fmla="*/ 1063806 w 6096000"/>
              <a:gd name="connsiteY4779" fmla="*/ 1879823 h 4715614"/>
              <a:gd name="connsiteX4780" fmla="*/ 1065262 w 6096000"/>
              <a:gd name="connsiteY4780" fmla="*/ 1898748 h 4715614"/>
              <a:gd name="connsiteX4781" fmla="*/ 1041970 w 6096000"/>
              <a:gd name="connsiteY4781" fmla="*/ 1916217 h 4715614"/>
              <a:gd name="connsiteX4782" fmla="*/ 1033235 w 6096000"/>
              <a:gd name="connsiteY4782" fmla="*/ 1914762 h 4715614"/>
              <a:gd name="connsiteX4783" fmla="*/ 1018677 w 6096000"/>
              <a:gd name="connsiteY4783" fmla="*/ 1884191 h 4715614"/>
              <a:gd name="connsiteX4784" fmla="*/ 1018677 w 6096000"/>
              <a:gd name="connsiteY4784" fmla="*/ 1882735 h 4715614"/>
              <a:gd name="connsiteX4785" fmla="*/ 1049248 w 6096000"/>
              <a:gd name="connsiteY4785" fmla="*/ 1868177 h 4715614"/>
              <a:gd name="connsiteX4786" fmla="*/ 76883 w 6096000"/>
              <a:gd name="connsiteY4786" fmla="*/ 1867860 h 4715614"/>
              <a:gd name="connsiteX4787" fmla="*/ 95414 w 6096000"/>
              <a:gd name="connsiteY4787" fmla="*/ 1896975 h 4715614"/>
              <a:gd name="connsiteX4788" fmla="*/ 71181 w 6096000"/>
              <a:gd name="connsiteY4788" fmla="*/ 1917356 h 4715614"/>
              <a:gd name="connsiteX4789" fmla="*/ 66905 w 6096000"/>
              <a:gd name="connsiteY4789" fmla="*/ 1917356 h 4715614"/>
              <a:gd name="connsiteX4790" fmla="*/ 51225 w 6096000"/>
              <a:gd name="connsiteY4790" fmla="*/ 1905710 h 4715614"/>
              <a:gd name="connsiteX4791" fmla="*/ 48374 w 6096000"/>
              <a:gd name="connsiteY4791" fmla="*/ 1888240 h 4715614"/>
              <a:gd name="connsiteX4792" fmla="*/ 48374 w 6096000"/>
              <a:gd name="connsiteY4792" fmla="*/ 1886785 h 4715614"/>
              <a:gd name="connsiteX4793" fmla="*/ 76883 w 6096000"/>
              <a:gd name="connsiteY4793" fmla="*/ 1867860 h 4715614"/>
              <a:gd name="connsiteX4794" fmla="*/ 930603 w 6096000"/>
              <a:gd name="connsiteY4794" fmla="*/ 1851805 h 4715614"/>
              <a:gd name="connsiteX4795" fmla="*/ 944858 w 6096000"/>
              <a:gd name="connsiteY4795" fmla="*/ 1863452 h 4715614"/>
              <a:gd name="connsiteX4796" fmla="*/ 946283 w 6096000"/>
              <a:gd name="connsiteY4796" fmla="*/ 1882376 h 4715614"/>
              <a:gd name="connsiteX4797" fmla="*/ 922050 w 6096000"/>
              <a:gd name="connsiteY4797" fmla="*/ 1899846 h 4715614"/>
              <a:gd name="connsiteX4798" fmla="*/ 914923 w 6096000"/>
              <a:gd name="connsiteY4798" fmla="*/ 1898390 h 4715614"/>
              <a:gd name="connsiteX4799" fmla="*/ 900669 w 6096000"/>
              <a:gd name="connsiteY4799" fmla="*/ 1867819 h 4715614"/>
              <a:gd name="connsiteX4800" fmla="*/ 900669 w 6096000"/>
              <a:gd name="connsiteY4800" fmla="*/ 1866363 h 4715614"/>
              <a:gd name="connsiteX4801" fmla="*/ 930603 w 6096000"/>
              <a:gd name="connsiteY4801" fmla="*/ 1851805 h 4715614"/>
              <a:gd name="connsiteX4802" fmla="*/ 812197 w 6096000"/>
              <a:gd name="connsiteY4802" fmla="*/ 1837616 h 4715614"/>
              <a:gd name="connsiteX4803" fmla="*/ 826859 w 6096000"/>
              <a:gd name="connsiteY4803" fmla="*/ 1849263 h 4715614"/>
              <a:gd name="connsiteX4804" fmla="*/ 828325 w 6096000"/>
              <a:gd name="connsiteY4804" fmla="*/ 1868188 h 4715614"/>
              <a:gd name="connsiteX4805" fmla="*/ 804866 w 6096000"/>
              <a:gd name="connsiteY4805" fmla="*/ 1885657 h 4715614"/>
              <a:gd name="connsiteX4806" fmla="*/ 797535 w 6096000"/>
              <a:gd name="connsiteY4806" fmla="*/ 1884202 h 4715614"/>
              <a:gd name="connsiteX4807" fmla="*/ 782874 w 6096000"/>
              <a:gd name="connsiteY4807" fmla="*/ 1872555 h 4715614"/>
              <a:gd name="connsiteX4808" fmla="*/ 781408 w 6096000"/>
              <a:gd name="connsiteY4808" fmla="*/ 1855086 h 4715614"/>
              <a:gd name="connsiteX4809" fmla="*/ 781408 w 6096000"/>
              <a:gd name="connsiteY4809" fmla="*/ 1853630 h 4715614"/>
              <a:gd name="connsiteX4810" fmla="*/ 781408 w 6096000"/>
              <a:gd name="connsiteY4810" fmla="*/ 1852174 h 4715614"/>
              <a:gd name="connsiteX4811" fmla="*/ 812197 w 6096000"/>
              <a:gd name="connsiteY4811" fmla="*/ 1837616 h 4715614"/>
              <a:gd name="connsiteX4812" fmla="*/ 3833961 w 6096000"/>
              <a:gd name="connsiteY4812" fmla="*/ 1829932 h 4715614"/>
              <a:gd name="connsiteX4813" fmla="*/ 3850590 w 6096000"/>
              <a:gd name="connsiteY4813" fmla="*/ 1836389 h 4715614"/>
              <a:gd name="connsiteX4814" fmla="*/ 3852035 w 6096000"/>
              <a:gd name="connsiteY4814" fmla="*/ 1870829 h 4715614"/>
              <a:gd name="connsiteX4815" fmla="*/ 3834684 w 6096000"/>
              <a:gd name="connsiteY4815" fmla="*/ 1878003 h 4715614"/>
              <a:gd name="connsiteX4816" fmla="*/ 3817332 w 6096000"/>
              <a:gd name="connsiteY4816" fmla="*/ 1870829 h 4715614"/>
              <a:gd name="connsiteX4817" fmla="*/ 3817332 w 6096000"/>
              <a:gd name="connsiteY4817" fmla="*/ 1836389 h 4715614"/>
              <a:gd name="connsiteX4818" fmla="*/ 3833961 w 6096000"/>
              <a:gd name="connsiteY4818" fmla="*/ 1829932 h 4715614"/>
              <a:gd name="connsiteX4819" fmla="*/ 4526712 w 6096000"/>
              <a:gd name="connsiteY4819" fmla="*/ 1828816 h 4715614"/>
              <a:gd name="connsiteX4820" fmla="*/ 4542874 w 6096000"/>
              <a:gd name="connsiteY4820" fmla="*/ 1835731 h 4715614"/>
              <a:gd name="connsiteX4821" fmla="*/ 4542874 w 6096000"/>
              <a:gd name="connsiteY4821" fmla="*/ 1870669 h 4715614"/>
              <a:gd name="connsiteX4822" fmla="*/ 4525634 w 6096000"/>
              <a:gd name="connsiteY4822" fmla="*/ 1877948 h 4715614"/>
              <a:gd name="connsiteX4823" fmla="*/ 4508396 w 6096000"/>
              <a:gd name="connsiteY4823" fmla="*/ 1870669 h 4715614"/>
              <a:gd name="connsiteX4824" fmla="*/ 4508396 w 6096000"/>
              <a:gd name="connsiteY4824" fmla="*/ 1837186 h 4715614"/>
              <a:gd name="connsiteX4825" fmla="*/ 4526712 w 6096000"/>
              <a:gd name="connsiteY4825" fmla="*/ 1828816 h 4715614"/>
              <a:gd name="connsiteX4826" fmla="*/ 3990821 w 6096000"/>
              <a:gd name="connsiteY4826" fmla="*/ 1821548 h 4715614"/>
              <a:gd name="connsiteX4827" fmla="*/ 4007746 w 6096000"/>
              <a:gd name="connsiteY4827" fmla="*/ 1829031 h 4715614"/>
              <a:gd name="connsiteX4828" fmla="*/ 4009201 w 6096000"/>
              <a:gd name="connsiteY4828" fmla="*/ 1863242 h 4715614"/>
              <a:gd name="connsiteX4829" fmla="*/ 3991731 w 6096000"/>
              <a:gd name="connsiteY4829" fmla="*/ 1870369 h 4715614"/>
              <a:gd name="connsiteX4830" fmla="*/ 3974262 w 6096000"/>
              <a:gd name="connsiteY4830" fmla="*/ 1863242 h 4715614"/>
              <a:gd name="connsiteX4831" fmla="*/ 3965526 w 6096000"/>
              <a:gd name="connsiteY4831" fmla="*/ 1844711 h 4715614"/>
              <a:gd name="connsiteX4832" fmla="*/ 3972806 w 6096000"/>
              <a:gd name="connsiteY4832" fmla="*/ 1829031 h 4715614"/>
              <a:gd name="connsiteX4833" fmla="*/ 3990821 w 6096000"/>
              <a:gd name="connsiteY4833" fmla="*/ 1821548 h 4715614"/>
              <a:gd name="connsiteX4834" fmla="*/ 4370205 w 6096000"/>
              <a:gd name="connsiteY4834" fmla="*/ 1821493 h 4715614"/>
              <a:gd name="connsiteX4835" fmla="*/ 4386349 w 6096000"/>
              <a:gd name="connsiteY4835" fmla="*/ 1828977 h 4715614"/>
              <a:gd name="connsiteX4836" fmla="*/ 4393524 w 6096000"/>
              <a:gd name="connsiteY4836" fmla="*/ 1844657 h 4715614"/>
              <a:gd name="connsiteX4837" fmla="*/ 4386349 w 6096000"/>
              <a:gd name="connsiteY4837" fmla="*/ 1861762 h 4715614"/>
              <a:gd name="connsiteX4838" fmla="*/ 4369130 w 6096000"/>
              <a:gd name="connsiteY4838" fmla="*/ 1870315 h 4715614"/>
              <a:gd name="connsiteX4839" fmla="*/ 4351909 w 6096000"/>
              <a:gd name="connsiteY4839" fmla="*/ 1863188 h 4715614"/>
              <a:gd name="connsiteX4840" fmla="*/ 4351909 w 6096000"/>
              <a:gd name="connsiteY4840" fmla="*/ 1828977 h 4715614"/>
              <a:gd name="connsiteX4841" fmla="*/ 4370205 w 6096000"/>
              <a:gd name="connsiteY4841" fmla="*/ 1821493 h 4715614"/>
              <a:gd name="connsiteX4842" fmla="*/ 693218 w 6096000"/>
              <a:gd name="connsiteY4842" fmla="*/ 1821215 h 4715614"/>
              <a:gd name="connsiteX4843" fmla="*/ 707569 w 6096000"/>
              <a:gd name="connsiteY4843" fmla="*/ 1832783 h 4715614"/>
              <a:gd name="connsiteX4844" fmla="*/ 709003 w 6096000"/>
              <a:gd name="connsiteY4844" fmla="*/ 1851580 h 4715614"/>
              <a:gd name="connsiteX4845" fmla="*/ 686044 w 6096000"/>
              <a:gd name="connsiteY4845" fmla="*/ 1870377 h 4715614"/>
              <a:gd name="connsiteX4846" fmla="*/ 678869 w 6096000"/>
              <a:gd name="connsiteY4846" fmla="*/ 1868931 h 4715614"/>
              <a:gd name="connsiteX4847" fmla="*/ 664519 w 6096000"/>
              <a:gd name="connsiteY4847" fmla="*/ 1857364 h 4715614"/>
              <a:gd name="connsiteX4848" fmla="*/ 663084 w 6096000"/>
              <a:gd name="connsiteY4848" fmla="*/ 1838566 h 4715614"/>
              <a:gd name="connsiteX4849" fmla="*/ 693218 w 6096000"/>
              <a:gd name="connsiteY4849" fmla="*/ 1821215 h 4715614"/>
              <a:gd name="connsiteX4850" fmla="*/ 576486 w 6096000"/>
              <a:gd name="connsiteY4850" fmla="*/ 1807058 h 4715614"/>
              <a:gd name="connsiteX4851" fmla="*/ 591044 w 6096000"/>
              <a:gd name="connsiteY4851" fmla="*/ 1818704 h 4715614"/>
              <a:gd name="connsiteX4852" fmla="*/ 592500 w 6096000"/>
              <a:gd name="connsiteY4852" fmla="*/ 1837630 h 4715614"/>
              <a:gd name="connsiteX4853" fmla="*/ 569208 w 6096000"/>
              <a:gd name="connsiteY4853" fmla="*/ 1855099 h 4715614"/>
              <a:gd name="connsiteX4854" fmla="*/ 561928 w 6096000"/>
              <a:gd name="connsiteY4854" fmla="*/ 1855099 h 4715614"/>
              <a:gd name="connsiteX4855" fmla="*/ 545915 w 6096000"/>
              <a:gd name="connsiteY4855" fmla="*/ 1824528 h 4715614"/>
              <a:gd name="connsiteX4856" fmla="*/ 576486 w 6096000"/>
              <a:gd name="connsiteY4856" fmla="*/ 1807058 h 4715614"/>
              <a:gd name="connsiteX4857" fmla="*/ 457841 w 6096000"/>
              <a:gd name="connsiteY4857" fmla="*/ 1792870 h 4715614"/>
              <a:gd name="connsiteX4858" fmla="*/ 475310 w 6096000"/>
              <a:gd name="connsiteY4858" fmla="*/ 1821985 h 4715614"/>
              <a:gd name="connsiteX4859" fmla="*/ 450562 w 6096000"/>
              <a:gd name="connsiteY4859" fmla="*/ 1840910 h 4715614"/>
              <a:gd name="connsiteX4860" fmla="*/ 444739 w 6096000"/>
              <a:gd name="connsiteY4860" fmla="*/ 1839454 h 4715614"/>
              <a:gd name="connsiteX4861" fmla="*/ 430181 w 6096000"/>
              <a:gd name="connsiteY4861" fmla="*/ 1829264 h 4715614"/>
              <a:gd name="connsiteX4862" fmla="*/ 427270 w 6096000"/>
              <a:gd name="connsiteY4862" fmla="*/ 1810339 h 4715614"/>
              <a:gd name="connsiteX4863" fmla="*/ 428725 w 6096000"/>
              <a:gd name="connsiteY4863" fmla="*/ 1808883 h 4715614"/>
              <a:gd name="connsiteX4864" fmla="*/ 457841 w 6096000"/>
              <a:gd name="connsiteY4864" fmla="*/ 1792870 h 4715614"/>
              <a:gd name="connsiteX4865" fmla="*/ 340061 w 6096000"/>
              <a:gd name="connsiteY4865" fmla="*/ 1777168 h 4715614"/>
              <a:gd name="connsiteX4866" fmla="*/ 355966 w 6096000"/>
              <a:gd name="connsiteY4866" fmla="*/ 1807102 h 4715614"/>
              <a:gd name="connsiteX4867" fmla="*/ 332831 w 6096000"/>
              <a:gd name="connsiteY4867" fmla="*/ 1825634 h 4715614"/>
              <a:gd name="connsiteX4868" fmla="*/ 327047 w 6096000"/>
              <a:gd name="connsiteY4868" fmla="*/ 1824208 h 4715614"/>
              <a:gd name="connsiteX4869" fmla="*/ 309696 w 6096000"/>
              <a:gd name="connsiteY4869" fmla="*/ 1795698 h 4715614"/>
              <a:gd name="connsiteX4870" fmla="*/ 309696 w 6096000"/>
              <a:gd name="connsiteY4870" fmla="*/ 1794273 h 4715614"/>
              <a:gd name="connsiteX4871" fmla="*/ 340061 w 6096000"/>
              <a:gd name="connsiteY4871" fmla="*/ 1777168 h 4715614"/>
              <a:gd name="connsiteX4872" fmla="*/ 223461 w 6096000"/>
              <a:gd name="connsiteY4872" fmla="*/ 1761947 h 4715614"/>
              <a:gd name="connsiteX4873" fmla="*/ 238019 w 6096000"/>
              <a:gd name="connsiteY4873" fmla="*/ 1773594 h 4715614"/>
              <a:gd name="connsiteX4874" fmla="*/ 239475 w 6096000"/>
              <a:gd name="connsiteY4874" fmla="*/ 1792518 h 4715614"/>
              <a:gd name="connsiteX4875" fmla="*/ 216183 w 6096000"/>
              <a:gd name="connsiteY4875" fmla="*/ 1811443 h 4715614"/>
              <a:gd name="connsiteX4876" fmla="*/ 210359 w 6096000"/>
              <a:gd name="connsiteY4876" fmla="*/ 1809988 h 4715614"/>
              <a:gd name="connsiteX4877" fmla="*/ 192890 w 6096000"/>
              <a:gd name="connsiteY4877" fmla="*/ 1780872 h 4715614"/>
              <a:gd name="connsiteX4878" fmla="*/ 192890 w 6096000"/>
              <a:gd name="connsiteY4878" fmla="*/ 1779416 h 4715614"/>
              <a:gd name="connsiteX4879" fmla="*/ 223461 w 6096000"/>
              <a:gd name="connsiteY4879" fmla="*/ 1761947 h 4715614"/>
              <a:gd name="connsiteX4880" fmla="*/ 1078857 w 6096000"/>
              <a:gd name="connsiteY4880" fmla="*/ 1755500 h 4715614"/>
              <a:gd name="connsiteX4881" fmla="*/ 1097175 w 6096000"/>
              <a:gd name="connsiteY4881" fmla="*/ 1756042 h 4715614"/>
              <a:gd name="connsiteX4882" fmla="*/ 1110363 w 6096000"/>
              <a:gd name="connsiteY4882" fmla="*/ 1787853 h 4715614"/>
              <a:gd name="connsiteX4883" fmla="*/ 1086917 w 6096000"/>
              <a:gd name="connsiteY4883" fmla="*/ 1803759 h 4715614"/>
              <a:gd name="connsiteX4884" fmla="*/ 1076659 w 6096000"/>
              <a:gd name="connsiteY4884" fmla="*/ 1800867 h 4715614"/>
              <a:gd name="connsiteX4885" fmla="*/ 1064936 w 6096000"/>
              <a:gd name="connsiteY4885" fmla="*/ 1769056 h 4715614"/>
              <a:gd name="connsiteX4886" fmla="*/ 1078857 w 6096000"/>
              <a:gd name="connsiteY4886" fmla="*/ 1755500 h 4715614"/>
              <a:gd name="connsiteX4887" fmla="*/ 4178806 w 6096000"/>
              <a:gd name="connsiteY4887" fmla="*/ 1753366 h 4715614"/>
              <a:gd name="connsiteX4888" fmla="*/ 4196699 w 6096000"/>
              <a:gd name="connsiteY4888" fmla="*/ 1760463 h 4715614"/>
              <a:gd name="connsiteX4889" fmla="*/ 4196699 w 6096000"/>
              <a:gd name="connsiteY4889" fmla="*/ 1795402 h 4715614"/>
              <a:gd name="connsiteX4890" fmla="*/ 4180794 w 6096000"/>
              <a:gd name="connsiteY4890" fmla="*/ 1802681 h 4715614"/>
              <a:gd name="connsiteX4891" fmla="*/ 4163443 w 6096000"/>
              <a:gd name="connsiteY4891" fmla="*/ 1795402 h 4715614"/>
              <a:gd name="connsiteX4892" fmla="*/ 4161998 w 6096000"/>
              <a:gd name="connsiteY4892" fmla="*/ 1760463 h 4715614"/>
              <a:gd name="connsiteX4893" fmla="*/ 4178806 w 6096000"/>
              <a:gd name="connsiteY4893" fmla="*/ 1753366 h 4715614"/>
              <a:gd name="connsiteX4894" fmla="*/ 106409 w 6096000"/>
              <a:gd name="connsiteY4894" fmla="*/ 1750307 h 4715614"/>
              <a:gd name="connsiteX4895" fmla="*/ 123760 w 6096000"/>
              <a:gd name="connsiteY4895" fmla="*/ 1779422 h 4715614"/>
              <a:gd name="connsiteX4896" fmla="*/ 99180 w 6096000"/>
              <a:gd name="connsiteY4896" fmla="*/ 1798347 h 4715614"/>
              <a:gd name="connsiteX4897" fmla="*/ 93396 w 6096000"/>
              <a:gd name="connsiteY4897" fmla="*/ 1798347 h 4715614"/>
              <a:gd name="connsiteX4898" fmla="*/ 76045 w 6096000"/>
              <a:gd name="connsiteY4898" fmla="*/ 1769231 h 4715614"/>
              <a:gd name="connsiteX4899" fmla="*/ 106409 w 6096000"/>
              <a:gd name="connsiteY4899" fmla="*/ 1750307 h 4715614"/>
              <a:gd name="connsiteX4900" fmla="*/ 3748070 w 6096000"/>
              <a:gd name="connsiteY4900" fmla="*/ 1742616 h 4715614"/>
              <a:gd name="connsiteX4901" fmla="*/ 3766085 w 6096000"/>
              <a:gd name="connsiteY4901" fmla="*/ 1749167 h 4715614"/>
              <a:gd name="connsiteX4902" fmla="*/ 3773364 w 6096000"/>
              <a:gd name="connsiteY4902" fmla="*/ 1768092 h 4715614"/>
              <a:gd name="connsiteX4903" fmla="*/ 3766085 w 6096000"/>
              <a:gd name="connsiteY4903" fmla="*/ 1785562 h 4715614"/>
              <a:gd name="connsiteX4904" fmla="*/ 3748616 w 6096000"/>
              <a:gd name="connsiteY4904" fmla="*/ 1792840 h 4715614"/>
              <a:gd name="connsiteX4905" fmla="*/ 3732604 w 6096000"/>
              <a:gd name="connsiteY4905" fmla="*/ 1785562 h 4715614"/>
              <a:gd name="connsiteX4906" fmla="*/ 3731146 w 6096000"/>
              <a:gd name="connsiteY4906" fmla="*/ 1749167 h 4715614"/>
              <a:gd name="connsiteX4907" fmla="*/ 3748070 w 6096000"/>
              <a:gd name="connsiteY4907" fmla="*/ 1742616 h 4715614"/>
              <a:gd name="connsiteX4908" fmla="*/ 4612802 w 6096000"/>
              <a:gd name="connsiteY4908" fmla="*/ 1742539 h 4715614"/>
              <a:gd name="connsiteX4909" fmla="*/ 4629484 w 6096000"/>
              <a:gd name="connsiteY4909" fmla="*/ 1749407 h 4715614"/>
              <a:gd name="connsiteX4910" fmla="*/ 4629484 w 6096000"/>
              <a:gd name="connsiteY4910" fmla="*/ 1784110 h 4715614"/>
              <a:gd name="connsiteX4911" fmla="*/ 4610829 w 6096000"/>
              <a:gd name="connsiteY4911" fmla="*/ 1792785 h 4715614"/>
              <a:gd name="connsiteX4912" fmla="*/ 4595044 w 6096000"/>
              <a:gd name="connsiteY4912" fmla="*/ 1785556 h 4715614"/>
              <a:gd name="connsiteX4913" fmla="*/ 4587870 w 6096000"/>
              <a:gd name="connsiteY4913" fmla="*/ 1768204 h 4715614"/>
              <a:gd name="connsiteX4914" fmla="*/ 4595044 w 6096000"/>
              <a:gd name="connsiteY4914" fmla="*/ 1750853 h 4715614"/>
              <a:gd name="connsiteX4915" fmla="*/ 4612802 w 6096000"/>
              <a:gd name="connsiteY4915" fmla="*/ 1742539 h 4715614"/>
              <a:gd name="connsiteX4916" fmla="*/ 957839 w 6096000"/>
              <a:gd name="connsiteY4916" fmla="*/ 1740040 h 4715614"/>
              <a:gd name="connsiteX4917" fmla="*/ 975597 w 6096000"/>
              <a:gd name="connsiteY4917" fmla="*/ 1740763 h 4715614"/>
              <a:gd name="connsiteX4918" fmla="*/ 988512 w 6096000"/>
              <a:gd name="connsiteY4918" fmla="*/ 1753776 h 4715614"/>
              <a:gd name="connsiteX4919" fmla="*/ 988512 w 6096000"/>
              <a:gd name="connsiteY4919" fmla="*/ 1772574 h 4715614"/>
              <a:gd name="connsiteX4920" fmla="*/ 965552 w 6096000"/>
              <a:gd name="connsiteY4920" fmla="*/ 1788479 h 4715614"/>
              <a:gd name="connsiteX4921" fmla="*/ 956943 w 6096000"/>
              <a:gd name="connsiteY4921" fmla="*/ 1785588 h 4715614"/>
              <a:gd name="connsiteX4922" fmla="*/ 944028 w 6096000"/>
              <a:gd name="connsiteY4922" fmla="*/ 1772574 h 4715614"/>
              <a:gd name="connsiteX4923" fmla="*/ 944028 w 6096000"/>
              <a:gd name="connsiteY4923" fmla="*/ 1753776 h 4715614"/>
              <a:gd name="connsiteX4924" fmla="*/ 945462 w 6096000"/>
              <a:gd name="connsiteY4924" fmla="*/ 1752331 h 4715614"/>
              <a:gd name="connsiteX4925" fmla="*/ 957839 w 6096000"/>
              <a:gd name="connsiteY4925" fmla="*/ 1740040 h 4715614"/>
              <a:gd name="connsiteX4926" fmla="*/ 3904020 w 6096000"/>
              <a:gd name="connsiteY4926" fmla="*/ 1736042 h 4715614"/>
              <a:gd name="connsiteX4927" fmla="*/ 3920762 w 6096000"/>
              <a:gd name="connsiteY4927" fmla="*/ 1742500 h 4715614"/>
              <a:gd name="connsiteX4928" fmla="*/ 3929496 w 6096000"/>
              <a:gd name="connsiteY4928" fmla="*/ 1759719 h 4715614"/>
              <a:gd name="connsiteX4929" fmla="*/ 3922218 w 6096000"/>
              <a:gd name="connsiteY4929" fmla="*/ 1776939 h 4715614"/>
              <a:gd name="connsiteX4930" fmla="*/ 3904748 w 6096000"/>
              <a:gd name="connsiteY4930" fmla="*/ 1784114 h 4715614"/>
              <a:gd name="connsiteX4931" fmla="*/ 3887278 w 6096000"/>
              <a:gd name="connsiteY4931" fmla="*/ 1776939 h 4715614"/>
              <a:gd name="connsiteX4932" fmla="*/ 3887278 w 6096000"/>
              <a:gd name="connsiteY4932" fmla="*/ 1742500 h 4715614"/>
              <a:gd name="connsiteX4933" fmla="*/ 3904020 w 6096000"/>
              <a:gd name="connsiteY4933" fmla="*/ 1736042 h 4715614"/>
              <a:gd name="connsiteX4934" fmla="*/ 4456505 w 6096000"/>
              <a:gd name="connsiteY4934" fmla="*/ 1734927 h 4715614"/>
              <a:gd name="connsiteX4935" fmla="*/ 4473076 w 6096000"/>
              <a:gd name="connsiteY4935" fmla="*/ 1741843 h 4715614"/>
              <a:gd name="connsiteX4936" fmla="*/ 4473076 w 6096000"/>
              <a:gd name="connsiteY4936" fmla="*/ 1776781 h 4715614"/>
              <a:gd name="connsiteX4937" fmla="*/ 4455971 w 6096000"/>
              <a:gd name="connsiteY4937" fmla="*/ 1784060 h 4715614"/>
              <a:gd name="connsiteX4938" fmla="*/ 4438866 w 6096000"/>
              <a:gd name="connsiteY4938" fmla="*/ 1776781 h 4715614"/>
              <a:gd name="connsiteX4939" fmla="*/ 4431738 w 6096000"/>
              <a:gd name="connsiteY4939" fmla="*/ 1759312 h 4715614"/>
              <a:gd name="connsiteX4940" fmla="*/ 4438866 w 6096000"/>
              <a:gd name="connsiteY4940" fmla="*/ 1743298 h 4715614"/>
              <a:gd name="connsiteX4941" fmla="*/ 4456505 w 6096000"/>
              <a:gd name="connsiteY4941" fmla="*/ 1734927 h 4715614"/>
              <a:gd name="connsiteX4942" fmla="*/ 4060175 w 6096000"/>
              <a:gd name="connsiteY4942" fmla="*/ 1727477 h 4715614"/>
              <a:gd name="connsiteX4943" fmla="*/ 4076676 w 6096000"/>
              <a:gd name="connsiteY4943" fmla="*/ 1733713 h 4715614"/>
              <a:gd name="connsiteX4944" fmla="*/ 4078110 w 6096000"/>
              <a:gd name="connsiteY4944" fmla="*/ 1735139 h 4715614"/>
              <a:gd name="connsiteX4945" fmla="*/ 4078110 w 6096000"/>
              <a:gd name="connsiteY4945" fmla="*/ 1769349 h 4715614"/>
              <a:gd name="connsiteX4946" fmla="*/ 4060892 w 6096000"/>
              <a:gd name="connsiteY4946" fmla="*/ 1776477 h 4715614"/>
              <a:gd name="connsiteX4947" fmla="*/ 4043672 w 6096000"/>
              <a:gd name="connsiteY4947" fmla="*/ 1769349 h 4715614"/>
              <a:gd name="connsiteX4948" fmla="*/ 4036497 w 6096000"/>
              <a:gd name="connsiteY4948" fmla="*/ 1750818 h 4715614"/>
              <a:gd name="connsiteX4949" fmla="*/ 4043672 w 6096000"/>
              <a:gd name="connsiteY4949" fmla="*/ 1735139 h 4715614"/>
              <a:gd name="connsiteX4950" fmla="*/ 4060175 w 6096000"/>
              <a:gd name="connsiteY4950" fmla="*/ 1727477 h 4715614"/>
              <a:gd name="connsiteX4951" fmla="*/ 4300718 w 6096000"/>
              <a:gd name="connsiteY4951" fmla="*/ 1727423 h 4715614"/>
              <a:gd name="connsiteX4952" fmla="*/ 4317460 w 6096000"/>
              <a:gd name="connsiteY4952" fmla="*/ 1735085 h 4715614"/>
              <a:gd name="connsiteX4953" fmla="*/ 4324738 w 6096000"/>
              <a:gd name="connsiteY4953" fmla="*/ 1750765 h 4715614"/>
              <a:gd name="connsiteX4954" fmla="*/ 4317460 w 6096000"/>
              <a:gd name="connsiteY4954" fmla="*/ 1767871 h 4715614"/>
              <a:gd name="connsiteX4955" fmla="*/ 4299991 w 6096000"/>
              <a:gd name="connsiteY4955" fmla="*/ 1776423 h 4715614"/>
              <a:gd name="connsiteX4956" fmla="*/ 4282522 w 6096000"/>
              <a:gd name="connsiteY4956" fmla="*/ 1769296 h 4715614"/>
              <a:gd name="connsiteX4957" fmla="*/ 4282522 w 6096000"/>
              <a:gd name="connsiteY4957" fmla="*/ 1735085 h 4715614"/>
              <a:gd name="connsiteX4958" fmla="*/ 4283977 w 6096000"/>
              <a:gd name="connsiteY4958" fmla="*/ 1733660 h 4715614"/>
              <a:gd name="connsiteX4959" fmla="*/ 4300718 w 6096000"/>
              <a:gd name="connsiteY4959" fmla="*/ 1727423 h 4715614"/>
              <a:gd name="connsiteX4960" fmla="*/ 837014 w 6096000"/>
              <a:gd name="connsiteY4960" fmla="*/ 1723849 h 4715614"/>
              <a:gd name="connsiteX4961" fmla="*/ 855881 w 6096000"/>
              <a:gd name="connsiteY4961" fmla="*/ 1724391 h 4715614"/>
              <a:gd name="connsiteX4962" fmla="*/ 869069 w 6096000"/>
              <a:gd name="connsiteY4962" fmla="*/ 1754756 h 4715614"/>
              <a:gd name="connsiteX4963" fmla="*/ 845623 w 6096000"/>
              <a:gd name="connsiteY4963" fmla="*/ 1772107 h 4715614"/>
              <a:gd name="connsiteX4964" fmla="*/ 836831 w 6096000"/>
              <a:gd name="connsiteY4964" fmla="*/ 1769215 h 4715614"/>
              <a:gd name="connsiteX4965" fmla="*/ 823642 w 6096000"/>
              <a:gd name="connsiteY4965" fmla="*/ 1738850 h 4715614"/>
              <a:gd name="connsiteX4966" fmla="*/ 823642 w 6096000"/>
              <a:gd name="connsiteY4966" fmla="*/ 1737404 h 4715614"/>
              <a:gd name="connsiteX4967" fmla="*/ 837014 w 6096000"/>
              <a:gd name="connsiteY4967" fmla="*/ 1723849 h 4715614"/>
              <a:gd name="connsiteX4968" fmla="*/ 716381 w 6096000"/>
              <a:gd name="connsiteY4968" fmla="*/ 1709111 h 4715614"/>
              <a:gd name="connsiteX4969" fmla="*/ 735394 w 6096000"/>
              <a:gd name="connsiteY4969" fmla="*/ 1709111 h 4715614"/>
              <a:gd name="connsiteX4970" fmla="*/ 748309 w 6096000"/>
              <a:gd name="connsiteY4970" fmla="*/ 1720679 h 4715614"/>
              <a:gd name="connsiteX4971" fmla="*/ 748309 w 6096000"/>
              <a:gd name="connsiteY4971" fmla="*/ 1739476 h 4715614"/>
              <a:gd name="connsiteX4972" fmla="*/ 725349 w 6096000"/>
              <a:gd name="connsiteY4972" fmla="*/ 1756827 h 4715614"/>
              <a:gd name="connsiteX4973" fmla="*/ 716740 w 6096000"/>
              <a:gd name="connsiteY4973" fmla="*/ 1755381 h 4715614"/>
              <a:gd name="connsiteX4974" fmla="*/ 703825 w 6096000"/>
              <a:gd name="connsiteY4974" fmla="*/ 1742368 h 4715614"/>
              <a:gd name="connsiteX4975" fmla="*/ 703825 w 6096000"/>
              <a:gd name="connsiteY4975" fmla="*/ 1723570 h 4715614"/>
              <a:gd name="connsiteX4976" fmla="*/ 703825 w 6096000"/>
              <a:gd name="connsiteY4976" fmla="*/ 1722125 h 4715614"/>
              <a:gd name="connsiteX4977" fmla="*/ 716381 w 6096000"/>
              <a:gd name="connsiteY4977" fmla="*/ 1709111 h 4715614"/>
              <a:gd name="connsiteX4978" fmla="*/ 615065 w 6096000"/>
              <a:gd name="connsiteY4978" fmla="*/ 1692417 h 4715614"/>
              <a:gd name="connsiteX4979" fmla="*/ 628167 w 6096000"/>
              <a:gd name="connsiteY4979" fmla="*/ 1705520 h 4715614"/>
              <a:gd name="connsiteX4980" fmla="*/ 629622 w 6096000"/>
              <a:gd name="connsiteY4980" fmla="*/ 1722989 h 4715614"/>
              <a:gd name="connsiteX4981" fmla="*/ 606330 w 6096000"/>
              <a:gd name="connsiteY4981" fmla="*/ 1740458 h 4715614"/>
              <a:gd name="connsiteX4982" fmla="*/ 597595 w 6096000"/>
              <a:gd name="connsiteY4982" fmla="*/ 1739002 h 4715614"/>
              <a:gd name="connsiteX4983" fmla="*/ 583037 w 6096000"/>
              <a:gd name="connsiteY4983" fmla="*/ 1708431 h 4715614"/>
              <a:gd name="connsiteX4984" fmla="*/ 615065 w 6096000"/>
              <a:gd name="connsiteY4984" fmla="*/ 1692417 h 4715614"/>
              <a:gd name="connsiteX4985" fmla="*/ 496668 w 6096000"/>
              <a:gd name="connsiteY4985" fmla="*/ 1677136 h 4715614"/>
              <a:gd name="connsiteX4986" fmla="*/ 511034 w 6096000"/>
              <a:gd name="connsiteY4986" fmla="*/ 1707707 h 4715614"/>
              <a:gd name="connsiteX4987" fmla="*/ 488049 w 6096000"/>
              <a:gd name="connsiteY4987" fmla="*/ 1725176 h 4715614"/>
              <a:gd name="connsiteX4988" fmla="*/ 479429 w 6096000"/>
              <a:gd name="connsiteY4988" fmla="*/ 1725176 h 4715614"/>
              <a:gd name="connsiteX4989" fmla="*/ 465062 w 6096000"/>
              <a:gd name="connsiteY4989" fmla="*/ 1693149 h 4715614"/>
              <a:gd name="connsiteX4990" fmla="*/ 496668 w 6096000"/>
              <a:gd name="connsiteY4990" fmla="*/ 1677136 h 4715614"/>
              <a:gd name="connsiteX4991" fmla="*/ 369403 w 6096000"/>
              <a:gd name="connsiteY4991" fmla="*/ 1660767 h 4715614"/>
              <a:gd name="connsiteX4992" fmla="*/ 376681 w 6096000"/>
              <a:gd name="connsiteY4992" fmla="*/ 1662212 h 4715614"/>
              <a:gd name="connsiteX4993" fmla="*/ 391239 w 6096000"/>
              <a:gd name="connsiteY4993" fmla="*/ 1673772 h 4715614"/>
              <a:gd name="connsiteX4994" fmla="*/ 392694 w 6096000"/>
              <a:gd name="connsiteY4994" fmla="*/ 1692559 h 4715614"/>
              <a:gd name="connsiteX4995" fmla="*/ 369403 w 6096000"/>
              <a:gd name="connsiteY4995" fmla="*/ 1709899 h 4715614"/>
              <a:gd name="connsiteX4996" fmla="*/ 360668 w 6096000"/>
              <a:gd name="connsiteY4996" fmla="*/ 1708454 h 4715614"/>
              <a:gd name="connsiteX4997" fmla="*/ 346110 w 6096000"/>
              <a:gd name="connsiteY4997" fmla="*/ 1678108 h 4715614"/>
              <a:gd name="connsiteX4998" fmla="*/ 346110 w 6096000"/>
              <a:gd name="connsiteY4998" fmla="*/ 1676662 h 4715614"/>
              <a:gd name="connsiteX4999" fmla="*/ 369403 w 6096000"/>
              <a:gd name="connsiteY4999" fmla="*/ 1660767 h 4715614"/>
              <a:gd name="connsiteX5000" fmla="*/ 4698487 w 6096000"/>
              <a:gd name="connsiteY5000" fmla="*/ 1657153 h 4715614"/>
              <a:gd name="connsiteX5001" fmla="*/ 4714990 w 6096000"/>
              <a:gd name="connsiteY5001" fmla="*/ 1664102 h 4715614"/>
              <a:gd name="connsiteX5002" fmla="*/ 4722164 w 6096000"/>
              <a:gd name="connsiteY5002" fmla="*/ 1681207 h 4715614"/>
              <a:gd name="connsiteX5003" fmla="*/ 4714990 w 6096000"/>
              <a:gd name="connsiteY5003" fmla="*/ 1696888 h 4715614"/>
              <a:gd name="connsiteX5004" fmla="*/ 4697770 w 6096000"/>
              <a:gd name="connsiteY5004" fmla="*/ 1705440 h 4715614"/>
              <a:gd name="connsiteX5005" fmla="*/ 4680550 w 6096000"/>
              <a:gd name="connsiteY5005" fmla="*/ 1698313 h 4715614"/>
              <a:gd name="connsiteX5006" fmla="*/ 4680550 w 6096000"/>
              <a:gd name="connsiteY5006" fmla="*/ 1664102 h 4715614"/>
              <a:gd name="connsiteX5007" fmla="*/ 4681985 w 6096000"/>
              <a:gd name="connsiteY5007" fmla="*/ 1664102 h 4715614"/>
              <a:gd name="connsiteX5008" fmla="*/ 4698487 w 6096000"/>
              <a:gd name="connsiteY5008" fmla="*/ 1657153 h 4715614"/>
              <a:gd name="connsiteX5009" fmla="*/ 3661634 w 6096000"/>
              <a:gd name="connsiteY5009" fmla="*/ 1656672 h 4715614"/>
              <a:gd name="connsiteX5010" fmla="*/ 3679103 w 6096000"/>
              <a:gd name="connsiteY5010" fmla="*/ 1664157 h 4715614"/>
              <a:gd name="connsiteX5011" fmla="*/ 3680559 w 6096000"/>
              <a:gd name="connsiteY5011" fmla="*/ 1665582 h 4715614"/>
              <a:gd name="connsiteX5012" fmla="*/ 3680559 w 6096000"/>
              <a:gd name="connsiteY5012" fmla="*/ 1698368 h 4715614"/>
              <a:gd name="connsiteX5013" fmla="*/ 3663089 w 6096000"/>
              <a:gd name="connsiteY5013" fmla="*/ 1705494 h 4715614"/>
              <a:gd name="connsiteX5014" fmla="*/ 3645620 w 6096000"/>
              <a:gd name="connsiteY5014" fmla="*/ 1698368 h 4715614"/>
              <a:gd name="connsiteX5015" fmla="*/ 3636886 w 6096000"/>
              <a:gd name="connsiteY5015" fmla="*/ 1681262 h 4715614"/>
              <a:gd name="connsiteX5016" fmla="*/ 3644164 w 6096000"/>
              <a:gd name="connsiteY5016" fmla="*/ 1664157 h 4715614"/>
              <a:gd name="connsiteX5017" fmla="*/ 3661634 w 6096000"/>
              <a:gd name="connsiteY5017" fmla="*/ 1656672 h 4715614"/>
              <a:gd name="connsiteX5018" fmla="*/ 3817410 w 6096000"/>
              <a:gd name="connsiteY5018" fmla="*/ 1648696 h 4715614"/>
              <a:gd name="connsiteX5019" fmla="*/ 3835304 w 6096000"/>
              <a:gd name="connsiteY5019" fmla="*/ 1655153 h 4715614"/>
              <a:gd name="connsiteX5020" fmla="*/ 3835304 w 6096000"/>
              <a:gd name="connsiteY5020" fmla="*/ 1656589 h 4715614"/>
              <a:gd name="connsiteX5021" fmla="*/ 3835304 w 6096000"/>
              <a:gd name="connsiteY5021" fmla="*/ 1691028 h 4715614"/>
              <a:gd name="connsiteX5022" fmla="*/ 3819398 w 6096000"/>
              <a:gd name="connsiteY5022" fmla="*/ 1696767 h 4715614"/>
              <a:gd name="connsiteX5023" fmla="*/ 3802046 w 6096000"/>
              <a:gd name="connsiteY5023" fmla="*/ 1691028 h 4715614"/>
              <a:gd name="connsiteX5024" fmla="*/ 3800602 w 6096000"/>
              <a:gd name="connsiteY5024" fmla="*/ 1655153 h 4715614"/>
              <a:gd name="connsiteX5025" fmla="*/ 3817410 w 6096000"/>
              <a:gd name="connsiteY5025" fmla="*/ 1648696 h 4715614"/>
              <a:gd name="connsiteX5026" fmla="*/ 4541648 w 6096000"/>
              <a:gd name="connsiteY5026" fmla="*/ 1648641 h 4715614"/>
              <a:gd name="connsiteX5027" fmla="*/ 4559542 w 6096000"/>
              <a:gd name="connsiteY5027" fmla="*/ 1655099 h 4715614"/>
              <a:gd name="connsiteX5028" fmla="*/ 4559542 w 6096000"/>
              <a:gd name="connsiteY5028" fmla="*/ 1689539 h 4715614"/>
              <a:gd name="connsiteX5029" fmla="*/ 4540744 w 6096000"/>
              <a:gd name="connsiteY5029" fmla="*/ 1696714 h 4715614"/>
              <a:gd name="connsiteX5030" fmla="*/ 4523392 w 6096000"/>
              <a:gd name="connsiteY5030" fmla="*/ 1690973 h 4715614"/>
              <a:gd name="connsiteX5031" fmla="*/ 4523392 w 6096000"/>
              <a:gd name="connsiteY5031" fmla="*/ 1656534 h 4715614"/>
              <a:gd name="connsiteX5032" fmla="*/ 4524839 w 6096000"/>
              <a:gd name="connsiteY5032" fmla="*/ 1655099 h 4715614"/>
              <a:gd name="connsiteX5033" fmla="*/ 4541648 w 6096000"/>
              <a:gd name="connsiteY5033" fmla="*/ 1648641 h 4715614"/>
              <a:gd name="connsiteX5034" fmla="*/ 1136308 w 6096000"/>
              <a:gd name="connsiteY5034" fmla="*/ 1647778 h 4715614"/>
              <a:gd name="connsiteX5035" fmla="*/ 1154984 w 6096000"/>
              <a:gd name="connsiteY5035" fmla="*/ 1650489 h 4715614"/>
              <a:gd name="connsiteX5036" fmla="*/ 1163603 w 6096000"/>
              <a:gd name="connsiteY5036" fmla="*/ 1683746 h 4715614"/>
              <a:gd name="connsiteX5037" fmla="*/ 1142054 w 6096000"/>
              <a:gd name="connsiteY5037" fmla="*/ 1696759 h 4715614"/>
              <a:gd name="connsiteX5038" fmla="*/ 1130562 w 6096000"/>
              <a:gd name="connsiteY5038" fmla="*/ 1693867 h 4715614"/>
              <a:gd name="connsiteX5039" fmla="*/ 1120505 w 6096000"/>
              <a:gd name="connsiteY5039" fmla="*/ 1660610 h 4715614"/>
              <a:gd name="connsiteX5040" fmla="*/ 1121941 w 6096000"/>
              <a:gd name="connsiteY5040" fmla="*/ 1659164 h 4715614"/>
              <a:gd name="connsiteX5041" fmla="*/ 1136308 w 6096000"/>
              <a:gd name="connsiteY5041" fmla="*/ 1647778 h 4715614"/>
              <a:gd name="connsiteX5042" fmla="*/ 257672 w 6096000"/>
              <a:gd name="connsiteY5042" fmla="*/ 1646547 h 4715614"/>
              <a:gd name="connsiteX5043" fmla="*/ 272230 w 6096000"/>
              <a:gd name="connsiteY5043" fmla="*/ 1659561 h 4715614"/>
              <a:gd name="connsiteX5044" fmla="*/ 273685 w 6096000"/>
              <a:gd name="connsiteY5044" fmla="*/ 1676912 h 4715614"/>
              <a:gd name="connsiteX5045" fmla="*/ 250393 w 6096000"/>
              <a:gd name="connsiteY5045" fmla="*/ 1695710 h 4715614"/>
              <a:gd name="connsiteX5046" fmla="*/ 243114 w 6096000"/>
              <a:gd name="connsiteY5046" fmla="*/ 1694264 h 4715614"/>
              <a:gd name="connsiteX5047" fmla="*/ 227101 w 6096000"/>
              <a:gd name="connsiteY5047" fmla="*/ 1663899 h 4715614"/>
              <a:gd name="connsiteX5048" fmla="*/ 227101 w 6096000"/>
              <a:gd name="connsiteY5048" fmla="*/ 1662453 h 4715614"/>
              <a:gd name="connsiteX5049" fmla="*/ 257672 w 6096000"/>
              <a:gd name="connsiteY5049" fmla="*/ 1646547 h 4715614"/>
              <a:gd name="connsiteX5050" fmla="*/ 3973543 w 6096000"/>
              <a:gd name="connsiteY5050" fmla="*/ 1641105 h 4715614"/>
              <a:gd name="connsiteX5051" fmla="*/ 3990064 w 6096000"/>
              <a:gd name="connsiteY5051" fmla="*/ 1647703 h 4715614"/>
              <a:gd name="connsiteX5052" fmla="*/ 3991502 w 6096000"/>
              <a:gd name="connsiteY5052" fmla="*/ 1682892 h 4715614"/>
              <a:gd name="connsiteX5053" fmla="*/ 3974262 w 6096000"/>
              <a:gd name="connsiteY5053" fmla="*/ 1690223 h 4715614"/>
              <a:gd name="connsiteX5054" fmla="*/ 3958459 w 6096000"/>
              <a:gd name="connsiteY5054" fmla="*/ 1682892 h 4715614"/>
              <a:gd name="connsiteX5055" fmla="*/ 3957022 w 6096000"/>
              <a:gd name="connsiteY5055" fmla="*/ 1647703 h 4715614"/>
              <a:gd name="connsiteX5056" fmla="*/ 3973543 w 6096000"/>
              <a:gd name="connsiteY5056" fmla="*/ 1641105 h 4715614"/>
              <a:gd name="connsiteX5057" fmla="*/ 4386794 w 6096000"/>
              <a:gd name="connsiteY5057" fmla="*/ 1641035 h 4715614"/>
              <a:gd name="connsiteX5058" fmla="*/ 4403475 w 6096000"/>
              <a:gd name="connsiteY5058" fmla="*/ 1647951 h 4715614"/>
              <a:gd name="connsiteX5059" fmla="*/ 4403475 w 6096000"/>
              <a:gd name="connsiteY5059" fmla="*/ 1681433 h 4715614"/>
              <a:gd name="connsiteX5060" fmla="*/ 4384820 w 6096000"/>
              <a:gd name="connsiteY5060" fmla="*/ 1690168 h 4715614"/>
              <a:gd name="connsiteX5061" fmla="*/ 4369036 w 6096000"/>
              <a:gd name="connsiteY5061" fmla="*/ 1682890 h 4715614"/>
              <a:gd name="connsiteX5062" fmla="*/ 4361861 w 6096000"/>
              <a:gd name="connsiteY5062" fmla="*/ 1665420 h 4715614"/>
              <a:gd name="connsiteX5063" fmla="*/ 4369036 w 6096000"/>
              <a:gd name="connsiteY5063" fmla="*/ 1649406 h 4715614"/>
              <a:gd name="connsiteX5064" fmla="*/ 4386794 w 6096000"/>
              <a:gd name="connsiteY5064" fmla="*/ 1641035 h 4715614"/>
              <a:gd name="connsiteX5065" fmla="*/ 140846 w 6096000"/>
              <a:gd name="connsiteY5065" fmla="*/ 1634473 h 4715614"/>
              <a:gd name="connsiteX5066" fmla="*/ 153948 w 6096000"/>
              <a:gd name="connsiteY5066" fmla="*/ 1646219 h 4715614"/>
              <a:gd name="connsiteX5067" fmla="*/ 155404 w 6096000"/>
              <a:gd name="connsiteY5067" fmla="*/ 1665144 h 4715614"/>
              <a:gd name="connsiteX5068" fmla="*/ 132111 w 6096000"/>
              <a:gd name="connsiteY5068" fmla="*/ 1682613 h 4715614"/>
              <a:gd name="connsiteX5069" fmla="*/ 124833 w 6096000"/>
              <a:gd name="connsiteY5069" fmla="*/ 1681157 h 4715614"/>
              <a:gd name="connsiteX5070" fmla="*/ 108819 w 6096000"/>
              <a:gd name="connsiteY5070" fmla="*/ 1650587 h 4715614"/>
              <a:gd name="connsiteX5071" fmla="*/ 110275 w 6096000"/>
              <a:gd name="connsiteY5071" fmla="*/ 1649131 h 4715614"/>
              <a:gd name="connsiteX5072" fmla="*/ 140846 w 6096000"/>
              <a:gd name="connsiteY5072" fmla="*/ 1634473 h 4715614"/>
              <a:gd name="connsiteX5073" fmla="*/ 4129474 w 6096000"/>
              <a:gd name="connsiteY5073" fmla="*/ 1632287 h 4715614"/>
              <a:gd name="connsiteX5074" fmla="*/ 4146334 w 6096000"/>
              <a:gd name="connsiteY5074" fmla="*/ 1638907 h 4715614"/>
              <a:gd name="connsiteX5075" fmla="*/ 4147801 w 6096000"/>
              <a:gd name="connsiteY5075" fmla="*/ 1675302 h 4715614"/>
              <a:gd name="connsiteX5076" fmla="*/ 4130206 w 6096000"/>
              <a:gd name="connsiteY5076" fmla="*/ 1682581 h 4715614"/>
              <a:gd name="connsiteX5077" fmla="*/ 4112613 w 6096000"/>
              <a:gd name="connsiteY5077" fmla="*/ 1675302 h 4715614"/>
              <a:gd name="connsiteX5078" fmla="*/ 4105281 w 6096000"/>
              <a:gd name="connsiteY5078" fmla="*/ 1656377 h 4715614"/>
              <a:gd name="connsiteX5079" fmla="*/ 4112613 w 6096000"/>
              <a:gd name="connsiteY5079" fmla="*/ 1638907 h 4715614"/>
              <a:gd name="connsiteX5080" fmla="*/ 4129474 w 6096000"/>
              <a:gd name="connsiteY5080" fmla="*/ 1632287 h 4715614"/>
              <a:gd name="connsiteX5081" fmla="*/ 4231023 w 6096000"/>
              <a:gd name="connsiteY5081" fmla="*/ 1632264 h 4715614"/>
              <a:gd name="connsiteX5082" fmla="*/ 4247946 w 6096000"/>
              <a:gd name="connsiteY5082" fmla="*/ 1639153 h 4715614"/>
              <a:gd name="connsiteX5083" fmla="*/ 4247946 w 6096000"/>
              <a:gd name="connsiteY5083" fmla="*/ 1673856 h 4715614"/>
              <a:gd name="connsiteX5084" fmla="*/ 4230477 w 6096000"/>
              <a:gd name="connsiteY5084" fmla="*/ 1682532 h 4715614"/>
              <a:gd name="connsiteX5085" fmla="*/ 4213008 w 6096000"/>
              <a:gd name="connsiteY5085" fmla="*/ 1675302 h 4715614"/>
              <a:gd name="connsiteX5086" fmla="*/ 4205729 w 6096000"/>
              <a:gd name="connsiteY5086" fmla="*/ 1657950 h 4715614"/>
              <a:gd name="connsiteX5087" fmla="*/ 4213008 w 6096000"/>
              <a:gd name="connsiteY5087" fmla="*/ 1640600 h 4715614"/>
              <a:gd name="connsiteX5088" fmla="*/ 4231023 w 6096000"/>
              <a:gd name="connsiteY5088" fmla="*/ 1632264 h 4715614"/>
              <a:gd name="connsiteX5089" fmla="*/ 1012126 w 6096000"/>
              <a:gd name="connsiteY5089" fmla="*/ 1630103 h 4715614"/>
              <a:gd name="connsiteX5090" fmla="*/ 1031052 w 6096000"/>
              <a:gd name="connsiteY5090" fmla="*/ 1631558 h 4715614"/>
              <a:gd name="connsiteX5091" fmla="*/ 1041241 w 6096000"/>
              <a:gd name="connsiteY5091" fmla="*/ 1665103 h 4715614"/>
              <a:gd name="connsiteX5092" fmla="*/ 1017950 w 6096000"/>
              <a:gd name="connsiteY5092" fmla="*/ 1678204 h 4715614"/>
              <a:gd name="connsiteX5093" fmla="*/ 1007759 w 6096000"/>
              <a:gd name="connsiteY5093" fmla="*/ 1676748 h 4715614"/>
              <a:gd name="connsiteX5094" fmla="*/ 997568 w 6096000"/>
              <a:gd name="connsiteY5094" fmla="*/ 1643266 h 4715614"/>
              <a:gd name="connsiteX5095" fmla="*/ 997568 w 6096000"/>
              <a:gd name="connsiteY5095" fmla="*/ 1641810 h 4715614"/>
              <a:gd name="connsiteX5096" fmla="*/ 1012126 w 6096000"/>
              <a:gd name="connsiteY5096" fmla="*/ 1630103 h 4715614"/>
              <a:gd name="connsiteX5097" fmla="*/ 888022 w 6096000"/>
              <a:gd name="connsiteY5097" fmla="*/ 1613430 h 4715614"/>
              <a:gd name="connsiteX5098" fmla="*/ 906219 w 6096000"/>
              <a:gd name="connsiteY5098" fmla="*/ 1614168 h 4715614"/>
              <a:gd name="connsiteX5099" fmla="*/ 917865 w 6096000"/>
              <a:gd name="connsiteY5099" fmla="*/ 1646694 h 4715614"/>
              <a:gd name="connsiteX5100" fmla="*/ 894573 w 6096000"/>
              <a:gd name="connsiteY5100" fmla="*/ 1662924 h 4715614"/>
              <a:gd name="connsiteX5101" fmla="*/ 884382 w 6096000"/>
              <a:gd name="connsiteY5101" fmla="*/ 1659973 h 4715614"/>
              <a:gd name="connsiteX5102" fmla="*/ 872737 w 6096000"/>
              <a:gd name="connsiteY5102" fmla="*/ 1627447 h 4715614"/>
              <a:gd name="connsiteX5103" fmla="*/ 874192 w 6096000"/>
              <a:gd name="connsiteY5103" fmla="*/ 1625972 h 4715614"/>
              <a:gd name="connsiteX5104" fmla="*/ 888022 w 6096000"/>
              <a:gd name="connsiteY5104" fmla="*/ 1613430 h 4715614"/>
              <a:gd name="connsiteX5105" fmla="*/ 765556 w 6096000"/>
              <a:gd name="connsiteY5105" fmla="*/ 1597166 h 4715614"/>
              <a:gd name="connsiteX5106" fmla="*/ 785026 w 6096000"/>
              <a:gd name="connsiteY5106" fmla="*/ 1597349 h 4715614"/>
              <a:gd name="connsiteX5107" fmla="*/ 796672 w 6096000"/>
              <a:gd name="connsiteY5107" fmla="*/ 1630832 h 4715614"/>
              <a:gd name="connsiteX5108" fmla="*/ 773380 w 6096000"/>
              <a:gd name="connsiteY5108" fmla="*/ 1645462 h 4715614"/>
              <a:gd name="connsiteX5109" fmla="*/ 763190 w 6096000"/>
              <a:gd name="connsiteY5109" fmla="*/ 1642550 h 4715614"/>
              <a:gd name="connsiteX5110" fmla="*/ 751544 w 6096000"/>
              <a:gd name="connsiteY5110" fmla="*/ 1610450 h 4715614"/>
              <a:gd name="connsiteX5111" fmla="*/ 751544 w 6096000"/>
              <a:gd name="connsiteY5111" fmla="*/ 1608994 h 4715614"/>
              <a:gd name="connsiteX5112" fmla="*/ 765556 w 6096000"/>
              <a:gd name="connsiteY5112" fmla="*/ 1597166 h 4715614"/>
              <a:gd name="connsiteX5113" fmla="*/ 643802 w 6096000"/>
              <a:gd name="connsiteY5113" fmla="*/ 1580572 h 4715614"/>
              <a:gd name="connsiteX5114" fmla="*/ 661649 w 6096000"/>
              <a:gd name="connsiteY5114" fmla="*/ 1581296 h 4715614"/>
              <a:gd name="connsiteX5115" fmla="*/ 674499 w 6096000"/>
              <a:gd name="connsiteY5115" fmla="*/ 1613107 h 4715614"/>
              <a:gd name="connsiteX5116" fmla="*/ 651655 w 6096000"/>
              <a:gd name="connsiteY5116" fmla="*/ 1629012 h 4715614"/>
              <a:gd name="connsiteX5117" fmla="*/ 641661 w 6096000"/>
              <a:gd name="connsiteY5117" fmla="*/ 1626120 h 4715614"/>
              <a:gd name="connsiteX5118" fmla="*/ 630238 w 6096000"/>
              <a:gd name="connsiteY5118" fmla="*/ 1594309 h 4715614"/>
              <a:gd name="connsiteX5119" fmla="*/ 630238 w 6096000"/>
              <a:gd name="connsiteY5119" fmla="*/ 1592863 h 4715614"/>
              <a:gd name="connsiteX5120" fmla="*/ 643802 w 6096000"/>
              <a:gd name="connsiteY5120" fmla="*/ 1580572 h 4715614"/>
              <a:gd name="connsiteX5121" fmla="*/ 3575197 w 6096000"/>
              <a:gd name="connsiteY5121" fmla="*/ 1570068 h 4715614"/>
              <a:gd name="connsiteX5122" fmla="*/ 3591826 w 6096000"/>
              <a:gd name="connsiteY5122" fmla="*/ 1576667 h 4715614"/>
              <a:gd name="connsiteX5123" fmla="*/ 3593272 w 6096000"/>
              <a:gd name="connsiteY5123" fmla="*/ 1611855 h 4715614"/>
              <a:gd name="connsiteX5124" fmla="*/ 3575921 w 6096000"/>
              <a:gd name="connsiteY5124" fmla="*/ 1619186 h 4715614"/>
              <a:gd name="connsiteX5125" fmla="*/ 3558569 w 6096000"/>
              <a:gd name="connsiteY5125" fmla="*/ 1611855 h 4715614"/>
              <a:gd name="connsiteX5126" fmla="*/ 3558569 w 6096000"/>
              <a:gd name="connsiteY5126" fmla="*/ 1576667 h 4715614"/>
              <a:gd name="connsiteX5127" fmla="*/ 3575197 w 6096000"/>
              <a:gd name="connsiteY5127" fmla="*/ 1570068 h 4715614"/>
              <a:gd name="connsiteX5128" fmla="*/ 4785117 w 6096000"/>
              <a:gd name="connsiteY5128" fmla="*/ 1570068 h 4715614"/>
              <a:gd name="connsiteX5129" fmla="*/ 4801638 w 6096000"/>
              <a:gd name="connsiteY5129" fmla="*/ 1576666 h 4715614"/>
              <a:gd name="connsiteX5130" fmla="*/ 4801638 w 6096000"/>
              <a:gd name="connsiteY5130" fmla="*/ 1611854 h 4715614"/>
              <a:gd name="connsiteX5131" fmla="*/ 4784398 w 6096000"/>
              <a:gd name="connsiteY5131" fmla="*/ 1619184 h 4715614"/>
              <a:gd name="connsiteX5132" fmla="*/ 4767159 w 6096000"/>
              <a:gd name="connsiteY5132" fmla="*/ 1611854 h 4715614"/>
              <a:gd name="connsiteX5133" fmla="*/ 4767159 w 6096000"/>
              <a:gd name="connsiteY5133" fmla="*/ 1578132 h 4715614"/>
              <a:gd name="connsiteX5134" fmla="*/ 4768596 w 6096000"/>
              <a:gd name="connsiteY5134" fmla="*/ 1576666 h 4715614"/>
              <a:gd name="connsiteX5135" fmla="*/ 4785117 w 6096000"/>
              <a:gd name="connsiteY5135" fmla="*/ 1570068 h 4715614"/>
              <a:gd name="connsiteX5136" fmla="*/ 521964 w 6096000"/>
              <a:gd name="connsiteY5136" fmla="*/ 1564376 h 4715614"/>
              <a:gd name="connsiteX5137" fmla="*/ 541291 w 6096000"/>
              <a:gd name="connsiteY5137" fmla="*/ 1564919 h 4715614"/>
              <a:gd name="connsiteX5138" fmla="*/ 554297 w 6096000"/>
              <a:gd name="connsiteY5138" fmla="*/ 1577932 h 4715614"/>
              <a:gd name="connsiteX5139" fmla="*/ 554297 w 6096000"/>
              <a:gd name="connsiteY5139" fmla="*/ 1596729 h 4715614"/>
              <a:gd name="connsiteX5140" fmla="*/ 531176 w 6096000"/>
              <a:gd name="connsiteY5140" fmla="*/ 1612634 h 4715614"/>
              <a:gd name="connsiteX5141" fmla="*/ 521060 w 6096000"/>
              <a:gd name="connsiteY5141" fmla="*/ 1609743 h 4715614"/>
              <a:gd name="connsiteX5142" fmla="*/ 508054 w 6096000"/>
              <a:gd name="connsiteY5142" fmla="*/ 1596729 h 4715614"/>
              <a:gd name="connsiteX5143" fmla="*/ 508054 w 6096000"/>
              <a:gd name="connsiteY5143" fmla="*/ 1577932 h 4715614"/>
              <a:gd name="connsiteX5144" fmla="*/ 521964 w 6096000"/>
              <a:gd name="connsiteY5144" fmla="*/ 1564376 h 4715614"/>
              <a:gd name="connsiteX5145" fmla="*/ 3731518 w 6096000"/>
              <a:gd name="connsiteY5145" fmla="*/ 1561682 h 4715614"/>
              <a:gd name="connsiteX5146" fmla="*/ 3748317 w 6096000"/>
              <a:gd name="connsiteY5146" fmla="*/ 1569325 h 4715614"/>
              <a:gd name="connsiteX5147" fmla="*/ 3756988 w 6096000"/>
              <a:gd name="connsiteY5147" fmla="*/ 1586795 h 4715614"/>
              <a:gd name="connsiteX5148" fmla="*/ 3749762 w 6096000"/>
              <a:gd name="connsiteY5148" fmla="*/ 1604263 h 4715614"/>
              <a:gd name="connsiteX5149" fmla="*/ 3732421 w 6096000"/>
              <a:gd name="connsiteY5149" fmla="*/ 1611542 h 4715614"/>
              <a:gd name="connsiteX5150" fmla="*/ 3715080 w 6096000"/>
              <a:gd name="connsiteY5150" fmla="*/ 1604263 h 4715614"/>
              <a:gd name="connsiteX5151" fmla="*/ 3707855 w 6096000"/>
              <a:gd name="connsiteY5151" fmla="*/ 1585339 h 4715614"/>
              <a:gd name="connsiteX5152" fmla="*/ 3713636 w 6096000"/>
              <a:gd name="connsiteY5152" fmla="*/ 1569325 h 4715614"/>
              <a:gd name="connsiteX5153" fmla="*/ 3731518 w 6096000"/>
              <a:gd name="connsiteY5153" fmla="*/ 1561682 h 4715614"/>
              <a:gd name="connsiteX5154" fmla="*/ 4628806 w 6096000"/>
              <a:gd name="connsiteY5154" fmla="*/ 1561680 h 4715614"/>
              <a:gd name="connsiteX5155" fmla="*/ 4645062 w 6096000"/>
              <a:gd name="connsiteY5155" fmla="*/ 1569323 h 4715614"/>
              <a:gd name="connsiteX5156" fmla="*/ 4652288 w 6096000"/>
              <a:gd name="connsiteY5156" fmla="*/ 1585337 h 4715614"/>
              <a:gd name="connsiteX5157" fmla="*/ 4645062 w 6096000"/>
              <a:gd name="connsiteY5157" fmla="*/ 1602806 h 4715614"/>
              <a:gd name="connsiteX5158" fmla="*/ 4627722 w 6096000"/>
              <a:gd name="connsiteY5158" fmla="*/ 1611541 h 4715614"/>
              <a:gd name="connsiteX5159" fmla="*/ 4610380 w 6096000"/>
              <a:gd name="connsiteY5159" fmla="*/ 1604262 h 4715614"/>
              <a:gd name="connsiteX5160" fmla="*/ 4603155 w 6096000"/>
              <a:gd name="connsiteY5160" fmla="*/ 1586793 h 4715614"/>
              <a:gd name="connsiteX5161" fmla="*/ 4610380 w 6096000"/>
              <a:gd name="connsiteY5161" fmla="*/ 1569323 h 4715614"/>
              <a:gd name="connsiteX5162" fmla="*/ 4628806 w 6096000"/>
              <a:gd name="connsiteY5162" fmla="*/ 1561680 h 4715614"/>
              <a:gd name="connsiteX5163" fmla="*/ 3887652 w 6096000"/>
              <a:gd name="connsiteY5163" fmla="*/ 1554736 h 4715614"/>
              <a:gd name="connsiteX5164" fmla="*/ 3904696 w 6096000"/>
              <a:gd name="connsiteY5164" fmla="*/ 1561193 h 4715614"/>
              <a:gd name="connsiteX5165" fmla="*/ 3912027 w 6096000"/>
              <a:gd name="connsiteY5165" fmla="*/ 1579848 h 4715614"/>
              <a:gd name="connsiteX5166" fmla="*/ 3904696 w 6096000"/>
              <a:gd name="connsiteY5166" fmla="*/ 1595632 h 4715614"/>
              <a:gd name="connsiteX5167" fmla="*/ 3888568 w 6096000"/>
              <a:gd name="connsiteY5167" fmla="*/ 1602807 h 4715614"/>
              <a:gd name="connsiteX5168" fmla="*/ 3870974 w 6096000"/>
              <a:gd name="connsiteY5168" fmla="*/ 1595632 h 4715614"/>
              <a:gd name="connsiteX5169" fmla="*/ 3869508 w 6096000"/>
              <a:gd name="connsiteY5169" fmla="*/ 1561193 h 4715614"/>
              <a:gd name="connsiteX5170" fmla="*/ 3887652 w 6096000"/>
              <a:gd name="connsiteY5170" fmla="*/ 1554736 h 4715614"/>
              <a:gd name="connsiteX5171" fmla="*/ 4472864 w 6096000"/>
              <a:gd name="connsiteY5171" fmla="*/ 1553673 h 4715614"/>
              <a:gd name="connsiteX5172" fmla="*/ 4489241 w 6096000"/>
              <a:gd name="connsiteY5172" fmla="*/ 1560589 h 4715614"/>
              <a:gd name="connsiteX5173" fmla="*/ 4489241 w 6096000"/>
              <a:gd name="connsiteY5173" fmla="*/ 1595527 h 4715614"/>
              <a:gd name="connsiteX5174" fmla="*/ 4471772 w 6096000"/>
              <a:gd name="connsiteY5174" fmla="*/ 1602806 h 4715614"/>
              <a:gd name="connsiteX5175" fmla="*/ 4454302 w 6096000"/>
              <a:gd name="connsiteY5175" fmla="*/ 1595527 h 4715614"/>
              <a:gd name="connsiteX5176" fmla="*/ 4447024 w 6096000"/>
              <a:gd name="connsiteY5176" fmla="*/ 1579514 h 4715614"/>
              <a:gd name="connsiteX5177" fmla="*/ 4454302 w 6096000"/>
              <a:gd name="connsiteY5177" fmla="*/ 1562045 h 4715614"/>
              <a:gd name="connsiteX5178" fmla="*/ 4472864 w 6096000"/>
              <a:gd name="connsiteY5178" fmla="*/ 1553673 h 4715614"/>
              <a:gd name="connsiteX5179" fmla="*/ 401975 w 6096000"/>
              <a:gd name="connsiteY5179" fmla="*/ 1549633 h 4715614"/>
              <a:gd name="connsiteX5180" fmla="*/ 419991 w 6096000"/>
              <a:gd name="connsiteY5180" fmla="*/ 1549633 h 4715614"/>
              <a:gd name="connsiteX5181" fmla="*/ 434549 w 6096000"/>
              <a:gd name="connsiteY5181" fmla="*/ 1579998 h 4715614"/>
              <a:gd name="connsiteX5182" fmla="*/ 411256 w 6096000"/>
              <a:gd name="connsiteY5182" fmla="*/ 1597349 h 4715614"/>
              <a:gd name="connsiteX5183" fmla="*/ 401066 w 6096000"/>
              <a:gd name="connsiteY5183" fmla="*/ 1594457 h 4715614"/>
              <a:gd name="connsiteX5184" fmla="*/ 387964 w 6096000"/>
              <a:gd name="connsiteY5184" fmla="*/ 1581444 h 4715614"/>
              <a:gd name="connsiteX5185" fmla="*/ 387964 w 6096000"/>
              <a:gd name="connsiteY5185" fmla="*/ 1564092 h 4715614"/>
              <a:gd name="connsiteX5186" fmla="*/ 389419 w 6096000"/>
              <a:gd name="connsiteY5186" fmla="*/ 1562647 h 4715614"/>
              <a:gd name="connsiteX5187" fmla="*/ 401975 w 6096000"/>
              <a:gd name="connsiteY5187" fmla="*/ 1549633 h 4715614"/>
              <a:gd name="connsiteX5188" fmla="*/ 4043230 w 6096000"/>
              <a:gd name="connsiteY5188" fmla="*/ 1546942 h 4715614"/>
              <a:gd name="connsiteX5189" fmla="*/ 4061246 w 6096000"/>
              <a:gd name="connsiteY5189" fmla="*/ 1554038 h 4715614"/>
              <a:gd name="connsiteX5190" fmla="*/ 4061246 w 6096000"/>
              <a:gd name="connsiteY5190" fmla="*/ 1588977 h 4715614"/>
              <a:gd name="connsiteX5191" fmla="*/ 4045232 w 6096000"/>
              <a:gd name="connsiteY5191" fmla="*/ 1596256 h 4715614"/>
              <a:gd name="connsiteX5192" fmla="*/ 4027762 w 6096000"/>
              <a:gd name="connsiteY5192" fmla="*/ 1588977 h 4715614"/>
              <a:gd name="connsiteX5193" fmla="*/ 4019028 w 6096000"/>
              <a:gd name="connsiteY5193" fmla="*/ 1571508 h 4715614"/>
              <a:gd name="connsiteX5194" fmla="*/ 4026307 w 6096000"/>
              <a:gd name="connsiteY5194" fmla="*/ 1554038 h 4715614"/>
              <a:gd name="connsiteX5195" fmla="*/ 4043230 w 6096000"/>
              <a:gd name="connsiteY5195" fmla="*/ 1546942 h 4715614"/>
              <a:gd name="connsiteX5196" fmla="*/ 4316884 w 6096000"/>
              <a:gd name="connsiteY5196" fmla="*/ 1546941 h 4715614"/>
              <a:gd name="connsiteX5197" fmla="*/ 4333989 w 6096000"/>
              <a:gd name="connsiteY5197" fmla="*/ 1554038 h 4715614"/>
              <a:gd name="connsiteX5198" fmla="*/ 4341116 w 6096000"/>
              <a:gd name="connsiteY5198" fmla="*/ 1571507 h 4715614"/>
              <a:gd name="connsiteX5199" fmla="*/ 4333989 w 6096000"/>
              <a:gd name="connsiteY5199" fmla="*/ 1587520 h 4715614"/>
              <a:gd name="connsiteX5200" fmla="*/ 4315458 w 6096000"/>
              <a:gd name="connsiteY5200" fmla="*/ 1596256 h 4715614"/>
              <a:gd name="connsiteX5201" fmla="*/ 4298352 w 6096000"/>
              <a:gd name="connsiteY5201" fmla="*/ 1588976 h 4715614"/>
              <a:gd name="connsiteX5202" fmla="*/ 4298352 w 6096000"/>
              <a:gd name="connsiteY5202" fmla="*/ 1555494 h 4715614"/>
              <a:gd name="connsiteX5203" fmla="*/ 4299778 w 6096000"/>
              <a:gd name="connsiteY5203" fmla="*/ 1554038 h 4715614"/>
              <a:gd name="connsiteX5204" fmla="*/ 4316884 w 6096000"/>
              <a:gd name="connsiteY5204" fmla="*/ 1546941 h 4715614"/>
              <a:gd name="connsiteX5205" fmla="*/ 4184612 w 6096000"/>
              <a:gd name="connsiteY5205" fmla="*/ 1546396 h 4715614"/>
              <a:gd name="connsiteX5206" fmla="*/ 4201420 w 6096000"/>
              <a:gd name="connsiteY5206" fmla="*/ 1554038 h 4715614"/>
              <a:gd name="connsiteX5207" fmla="*/ 4201420 w 6096000"/>
              <a:gd name="connsiteY5207" fmla="*/ 1587521 h 4715614"/>
              <a:gd name="connsiteX5208" fmla="*/ 4184069 w 6096000"/>
              <a:gd name="connsiteY5208" fmla="*/ 1596256 h 4715614"/>
              <a:gd name="connsiteX5209" fmla="*/ 4166718 w 6096000"/>
              <a:gd name="connsiteY5209" fmla="*/ 1588977 h 4715614"/>
              <a:gd name="connsiteX5210" fmla="*/ 4166718 w 6096000"/>
              <a:gd name="connsiteY5210" fmla="*/ 1554038 h 4715614"/>
              <a:gd name="connsiteX5211" fmla="*/ 4184612 w 6096000"/>
              <a:gd name="connsiteY5211" fmla="*/ 1546396 h 4715614"/>
              <a:gd name="connsiteX5212" fmla="*/ 1202470 w 6096000"/>
              <a:gd name="connsiteY5212" fmla="*/ 1545304 h 4715614"/>
              <a:gd name="connsiteX5213" fmla="*/ 1220302 w 6096000"/>
              <a:gd name="connsiteY5213" fmla="*/ 1548944 h 4715614"/>
              <a:gd name="connsiteX5214" fmla="*/ 1226125 w 6096000"/>
              <a:gd name="connsiteY5214" fmla="*/ 1582427 h 4715614"/>
              <a:gd name="connsiteX5215" fmla="*/ 1205744 w 6096000"/>
              <a:gd name="connsiteY5215" fmla="*/ 1594073 h 4715614"/>
              <a:gd name="connsiteX5216" fmla="*/ 1192642 w 6096000"/>
              <a:gd name="connsiteY5216" fmla="*/ 1589706 h 4715614"/>
              <a:gd name="connsiteX5217" fmla="*/ 1185363 w 6096000"/>
              <a:gd name="connsiteY5217" fmla="*/ 1556223 h 4715614"/>
              <a:gd name="connsiteX5218" fmla="*/ 1186819 w 6096000"/>
              <a:gd name="connsiteY5218" fmla="*/ 1554768 h 4715614"/>
              <a:gd name="connsiteX5219" fmla="*/ 1202470 w 6096000"/>
              <a:gd name="connsiteY5219" fmla="*/ 1545304 h 4715614"/>
              <a:gd name="connsiteX5220" fmla="*/ 282360 w 6096000"/>
              <a:gd name="connsiteY5220" fmla="*/ 1533256 h 4715614"/>
              <a:gd name="connsiteX5221" fmla="*/ 300138 w 6096000"/>
              <a:gd name="connsiteY5221" fmla="*/ 1533256 h 4715614"/>
              <a:gd name="connsiteX5222" fmla="*/ 314505 w 6096000"/>
              <a:gd name="connsiteY5222" fmla="*/ 1563620 h 4715614"/>
              <a:gd name="connsiteX5223" fmla="*/ 291519 w 6096000"/>
              <a:gd name="connsiteY5223" fmla="*/ 1580971 h 4715614"/>
              <a:gd name="connsiteX5224" fmla="*/ 282899 w 6096000"/>
              <a:gd name="connsiteY5224" fmla="*/ 1579526 h 4715614"/>
              <a:gd name="connsiteX5225" fmla="*/ 268533 w 6096000"/>
              <a:gd name="connsiteY5225" fmla="*/ 1547714 h 4715614"/>
              <a:gd name="connsiteX5226" fmla="*/ 269969 w 6096000"/>
              <a:gd name="connsiteY5226" fmla="*/ 1546269 h 4715614"/>
              <a:gd name="connsiteX5227" fmla="*/ 282360 w 6096000"/>
              <a:gd name="connsiteY5227" fmla="*/ 1533256 h 4715614"/>
              <a:gd name="connsiteX5228" fmla="*/ 1074277 w 6096000"/>
              <a:gd name="connsiteY5228" fmla="*/ 1526380 h 4715614"/>
              <a:gd name="connsiteX5229" fmla="*/ 1092838 w 6096000"/>
              <a:gd name="connsiteY5229" fmla="*/ 1529291 h 4715614"/>
              <a:gd name="connsiteX5230" fmla="*/ 1099977 w 6096000"/>
              <a:gd name="connsiteY5230" fmla="*/ 1562774 h 4715614"/>
              <a:gd name="connsiteX5231" fmla="*/ 1078560 w 6096000"/>
              <a:gd name="connsiteY5231" fmla="*/ 1574421 h 4715614"/>
              <a:gd name="connsiteX5232" fmla="*/ 1065710 w 6096000"/>
              <a:gd name="connsiteY5232" fmla="*/ 1571508 h 4715614"/>
              <a:gd name="connsiteX5233" fmla="*/ 1058571 w 6096000"/>
              <a:gd name="connsiteY5233" fmla="*/ 1538026 h 4715614"/>
              <a:gd name="connsiteX5234" fmla="*/ 1059999 w 6096000"/>
              <a:gd name="connsiteY5234" fmla="*/ 1536570 h 4715614"/>
              <a:gd name="connsiteX5235" fmla="*/ 1074277 w 6096000"/>
              <a:gd name="connsiteY5235" fmla="*/ 1526380 h 4715614"/>
              <a:gd name="connsiteX5236" fmla="*/ 181128 w 6096000"/>
              <a:gd name="connsiteY5236" fmla="*/ 1520832 h 4715614"/>
              <a:gd name="connsiteX5237" fmla="*/ 195495 w 6096000"/>
              <a:gd name="connsiteY5237" fmla="*/ 1550766 h 4715614"/>
              <a:gd name="connsiteX5238" fmla="*/ 172509 w 6096000"/>
              <a:gd name="connsiteY5238" fmla="*/ 1567871 h 4715614"/>
              <a:gd name="connsiteX5239" fmla="*/ 163890 w 6096000"/>
              <a:gd name="connsiteY5239" fmla="*/ 1566446 h 4715614"/>
              <a:gd name="connsiteX5240" fmla="*/ 149523 w 6096000"/>
              <a:gd name="connsiteY5240" fmla="*/ 1535087 h 4715614"/>
              <a:gd name="connsiteX5241" fmla="*/ 181128 w 6096000"/>
              <a:gd name="connsiteY5241" fmla="*/ 1520832 h 4715614"/>
              <a:gd name="connsiteX5242" fmla="*/ 947163 w 6096000"/>
              <a:gd name="connsiteY5242" fmla="*/ 1507193 h 4715614"/>
              <a:gd name="connsiteX5243" fmla="*/ 965542 w 6096000"/>
              <a:gd name="connsiteY5243" fmla="*/ 1509153 h 4715614"/>
              <a:gd name="connsiteX5244" fmla="*/ 974277 w 6096000"/>
              <a:gd name="connsiteY5244" fmla="*/ 1541938 h 4715614"/>
              <a:gd name="connsiteX5245" fmla="*/ 952440 w 6096000"/>
              <a:gd name="connsiteY5245" fmla="*/ 1554768 h 4715614"/>
              <a:gd name="connsiteX5246" fmla="*/ 940794 w 6096000"/>
              <a:gd name="connsiteY5246" fmla="*/ 1551917 h 4715614"/>
              <a:gd name="connsiteX5247" fmla="*/ 932059 w 6096000"/>
              <a:gd name="connsiteY5247" fmla="*/ 1519131 h 4715614"/>
              <a:gd name="connsiteX5248" fmla="*/ 947163 w 6096000"/>
              <a:gd name="connsiteY5248" fmla="*/ 1507193 h 4715614"/>
              <a:gd name="connsiteX5249" fmla="*/ 822063 w 6096000"/>
              <a:gd name="connsiteY5249" fmla="*/ 1488498 h 4715614"/>
              <a:gd name="connsiteX5250" fmla="*/ 840896 w 6096000"/>
              <a:gd name="connsiteY5250" fmla="*/ 1491027 h 4715614"/>
              <a:gd name="connsiteX5251" fmla="*/ 852377 w 6096000"/>
              <a:gd name="connsiteY5251" fmla="*/ 1505488 h 4715614"/>
              <a:gd name="connsiteX5252" fmla="*/ 849506 w 6096000"/>
              <a:gd name="connsiteY5252" fmla="*/ 1522838 h 4715614"/>
              <a:gd name="connsiteX5253" fmla="*/ 827981 w 6096000"/>
              <a:gd name="connsiteY5253" fmla="*/ 1537298 h 4715614"/>
              <a:gd name="connsiteX5254" fmla="*/ 816502 w 6096000"/>
              <a:gd name="connsiteY5254" fmla="*/ 1534405 h 4715614"/>
              <a:gd name="connsiteX5255" fmla="*/ 805022 w 6096000"/>
              <a:gd name="connsiteY5255" fmla="*/ 1519947 h 4715614"/>
              <a:gd name="connsiteX5256" fmla="*/ 806457 w 6096000"/>
              <a:gd name="connsiteY5256" fmla="*/ 1501149 h 4715614"/>
              <a:gd name="connsiteX5257" fmla="*/ 822063 w 6096000"/>
              <a:gd name="connsiteY5257" fmla="*/ 1488498 h 4715614"/>
              <a:gd name="connsiteX5258" fmla="*/ 3488950 w 6096000"/>
              <a:gd name="connsiteY5258" fmla="*/ 1483798 h 4715614"/>
              <a:gd name="connsiteX5259" fmla="*/ 3506728 w 6096000"/>
              <a:gd name="connsiteY5259" fmla="*/ 1490348 h 4715614"/>
              <a:gd name="connsiteX5260" fmla="*/ 3506728 w 6096000"/>
              <a:gd name="connsiteY5260" fmla="*/ 1491805 h 4715614"/>
              <a:gd name="connsiteX5261" fmla="*/ 3506728 w 6096000"/>
              <a:gd name="connsiteY5261" fmla="*/ 1526743 h 4715614"/>
              <a:gd name="connsiteX5262" fmla="*/ 3489488 w 6096000"/>
              <a:gd name="connsiteY5262" fmla="*/ 1534022 h 4715614"/>
              <a:gd name="connsiteX5263" fmla="*/ 3473685 w 6096000"/>
              <a:gd name="connsiteY5263" fmla="*/ 1526743 h 4715614"/>
              <a:gd name="connsiteX5264" fmla="*/ 3472250 w 6096000"/>
              <a:gd name="connsiteY5264" fmla="*/ 1490348 h 4715614"/>
              <a:gd name="connsiteX5265" fmla="*/ 3488950 w 6096000"/>
              <a:gd name="connsiteY5265" fmla="*/ 1483798 h 4715614"/>
              <a:gd name="connsiteX5266" fmla="*/ 4870830 w 6096000"/>
              <a:gd name="connsiteY5266" fmla="*/ 1483797 h 4715614"/>
              <a:gd name="connsiteX5267" fmla="*/ 4888182 w 6096000"/>
              <a:gd name="connsiteY5267" fmla="*/ 1490348 h 4715614"/>
              <a:gd name="connsiteX5268" fmla="*/ 4888182 w 6096000"/>
              <a:gd name="connsiteY5268" fmla="*/ 1525286 h 4715614"/>
              <a:gd name="connsiteX5269" fmla="*/ 4869385 w 6096000"/>
              <a:gd name="connsiteY5269" fmla="*/ 1534021 h 4715614"/>
              <a:gd name="connsiteX5270" fmla="*/ 4853480 w 6096000"/>
              <a:gd name="connsiteY5270" fmla="*/ 1526742 h 4715614"/>
              <a:gd name="connsiteX5271" fmla="*/ 4852033 w 6096000"/>
              <a:gd name="connsiteY5271" fmla="*/ 1491804 h 4715614"/>
              <a:gd name="connsiteX5272" fmla="*/ 4853480 w 6096000"/>
              <a:gd name="connsiteY5272" fmla="*/ 1490348 h 4715614"/>
              <a:gd name="connsiteX5273" fmla="*/ 4870830 w 6096000"/>
              <a:gd name="connsiteY5273" fmla="*/ 1483797 h 4715614"/>
              <a:gd name="connsiteX5274" fmla="*/ 3644696 w 6096000"/>
              <a:gd name="connsiteY5274" fmla="*/ 1476171 h 4715614"/>
              <a:gd name="connsiteX5275" fmla="*/ 3661088 w 6096000"/>
              <a:gd name="connsiteY5275" fmla="*/ 1482769 h 4715614"/>
              <a:gd name="connsiteX5276" fmla="*/ 3669641 w 6096000"/>
              <a:gd name="connsiteY5276" fmla="*/ 1500363 h 4715614"/>
              <a:gd name="connsiteX5277" fmla="*/ 3662514 w 6096000"/>
              <a:gd name="connsiteY5277" fmla="*/ 1517957 h 4715614"/>
              <a:gd name="connsiteX5278" fmla="*/ 3645409 w 6096000"/>
              <a:gd name="connsiteY5278" fmla="*/ 1525288 h 4715614"/>
              <a:gd name="connsiteX5279" fmla="*/ 3628302 w 6096000"/>
              <a:gd name="connsiteY5279" fmla="*/ 1517957 h 4715614"/>
              <a:gd name="connsiteX5280" fmla="*/ 3628302 w 6096000"/>
              <a:gd name="connsiteY5280" fmla="*/ 1482769 h 4715614"/>
              <a:gd name="connsiteX5281" fmla="*/ 3644696 w 6096000"/>
              <a:gd name="connsiteY5281" fmla="*/ 1476171 h 4715614"/>
              <a:gd name="connsiteX5282" fmla="*/ 4715434 w 6096000"/>
              <a:gd name="connsiteY5282" fmla="*/ 1476154 h 4715614"/>
              <a:gd name="connsiteX5283" fmla="*/ 4732116 w 6096000"/>
              <a:gd name="connsiteY5283" fmla="*/ 1483069 h 4715614"/>
              <a:gd name="connsiteX5284" fmla="*/ 4732116 w 6096000"/>
              <a:gd name="connsiteY5284" fmla="*/ 1518008 h 4715614"/>
              <a:gd name="connsiteX5285" fmla="*/ 4713461 w 6096000"/>
              <a:gd name="connsiteY5285" fmla="*/ 1525286 h 4715614"/>
              <a:gd name="connsiteX5286" fmla="*/ 4697676 w 6096000"/>
              <a:gd name="connsiteY5286" fmla="*/ 1518008 h 4715614"/>
              <a:gd name="connsiteX5287" fmla="*/ 4690502 w 6096000"/>
              <a:gd name="connsiteY5287" fmla="*/ 1500539 h 4715614"/>
              <a:gd name="connsiteX5288" fmla="*/ 4697676 w 6096000"/>
              <a:gd name="connsiteY5288" fmla="*/ 1484525 h 4715614"/>
              <a:gd name="connsiteX5289" fmla="*/ 4715434 w 6096000"/>
              <a:gd name="connsiteY5289" fmla="*/ 1476154 h 4715614"/>
              <a:gd name="connsiteX5290" fmla="*/ 697773 w 6096000"/>
              <a:gd name="connsiteY5290" fmla="*/ 1471697 h 4715614"/>
              <a:gd name="connsiteX5291" fmla="*/ 716428 w 6096000"/>
              <a:gd name="connsiteY5291" fmla="*/ 1473122 h 4715614"/>
              <a:gd name="connsiteX5292" fmla="*/ 727908 w 6096000"/>
              <a:gd name="connsiteY5292" fmla="*/ 1487377 h 4715614"/>
              <a:gd name="connsiteX5293" fmla="*/ 726473 w 6096000"/>
              <a:gd name="connsiteY5293" fmla="*/ 1505907 h 4715614"/>
              <a:gd name="connsiteX5294" fmla="*/ 704948 w 6096000"/>
              <a:gd name="connsiteY5294" fmla="*/ 1518737 h 4715614"/>
              <a:gd name="connsiteX5295" fmla="*/ 693468 w 6096000"/>
              <a:gd name="connsiteY5295" fmla="*/ 1517311 h 4715614"/>
              <a:gd name="connsiteX5296" fmla="*/ 681988 w 6096000"/>
              <a:gd name="connsiteY5296" fmla="*/ 1503056 h 4715614"/>
              <a:gd name="connsiteX5297" fmla="*/ 683423 w 6096000"/>
              <a:gd name="connsiteY5297" fmla="*/ 1484526 h 4715614"/>
              <a:gd name="connsiteX5298" fmla="*/ 683423 w 6096000"/>
              <a:gd name="connsiteY5298" fmla="*/ 1483100 h 4715614"/>
              <a:gd name="connsiteX5299" fmla="*/ 697773 w 6096000"/>
              <a:gd name="connsiteY5299" fmla="*/ 1471697 h 4715614"/>
              <a:gd name="connsiteX5300" fmla="*/ 3801389 w 6096000"/>
              <a:gd name="connsiteY5300" fmla="*/ 1467784 h 4715614"/>
              <a:gd name="connsiteX5301" fmla="*/ 3818130 w 6096000"/>
              <a:gd name="connsiteY5301" fmla="*/ 1475427 h 4715614"/>
              <a:gd name="connsiteX5302" fmla="*/ 3826864 w 6096000"/>
              <a:gd name="connsiteY5302" fmla="*/ 1492896 h 4715614"/>
              <a:gd name="connsiteX5303" fmla="*/ 3819586 w 6096000"/>
              <a:gd name="connsiteY5303" fmla="*/ 1510365 h 4715614"/>
              <a:gd name="connsiteX5304" fmla="*/ 3802116 w 6096000"/>
              <a:gd name="connsiteY5304" fmla="*/ 1517645 h 4715614"/>
              <a:gd name="connsiteX5305" fmla="*/ 3784647 w 6096000"/>
              <a:gd name="connsiteY5305" fmla="*/ 1510365 h 4715614"/>
              <a:gd name="connsiteX5306" fmla="*/ 3784647 w 6096000"/>
              <a:gd name="connsiteY5306" fmla="*/ 1475427 h 4715614"/>
              <a:gd name="connsiteX5307" fmla="*/ 3801389 w 6096000"/>
              <a:gd name="connsiteY5307" fmla="*/ 1467784 h 4715614"/>
              <a:gd name="connsiteX5308" fmla="*/ 4559137 w 6096000"/>
              <a:gd name="connsiteY5308" fmla="*/ 1467784 h 4715614"/>
              <a:gd name="connsiteX5309" fmla="*/ 4575708 w 6096000"/>
              <a:gd name="connsiteY5309" fmla="*/ 1475426 h 4715614"/>
              <a:gd name="connsiteX5310" fmla="*/ 4575708 w 6096000"/>
              <a:gd name="connsiteY5310" fmla="*/ 1508909 h 4715614"/>
              <a:gd name="connsiteX5311" fmla="*/ 4558603 w 6096000"/>
              <a:gd name="connsiteY5311" fmla="*/ 1517644 h 4715614"/>
              <a:gd name="connsiteX5312" fmla="*/ 4541498 w 6096000"/>
              <a:gd name="connsiteY5312" fmla="*/ 1510365 h 4715614"/>
              <a:gd name="connsiteX5313" fmla="*/ 4534370 w 6096000"/>
              <a:gd name="connsiteY5313" fmla="*/ 1492895 h 4715614"/>
              <a:gd name="connsiteX5314" fmla="*/ 4541498 w 6096000"/>
              <a:gd name="connsiteY5314" fmla="*/ 1475426 h 4715614"/>
              <a:gd name="connsiteX5315" fmla="*/ 4559137 w 6096000"/>
              <a:gd name="connsiteY5315" fmla="*/ 1467784 h 4715614"/>
              <a:gd name="connsiteX5316" fmla="*/ 3957527 w 6096000"/>
              <a:gd name="connsiteY5316" fmla="*/ 1460838 h 4715614"/>
              <a:gd name="connsiteX5317" fmla="*/ 3974326 w 6096000"/>
              <a:gd name="connsiteY5317" fmla="*/ 1467296 h 4715614"/>
              <a:gd name="connsiteX5318" fmla="*/ 3982997 w 6096000"/>
              <a:gd name="connsiteY5318" fmla="*/ 1485951 h 4715614"/>
              <a:gd name="connsiteX5319" fmla="*/ 3975771 w 6096000"/>
              <a:gd name="connsiteY5319" fmla="*/ 1501735 h 4715614"/>
              <a:gd name="connsiteX5320" fmla="*/ 3958430 w 6096000"/>
              <a:gd name="connsiteY5320" fmla="*/ 1508909 h 4715614"/>
              <a:gd name="connsiteX5321" fmla="*/ 3941089 w 6096000"/>
              <a:gd name="connsiteY5321" fmla="*/ 1501735 h 4715614"/>
              <a:gd name="connsiteX5322" fmla="*/ 3933864 w 6096000"/>
              <a:gd name="connsiteY5322" fmla="*/ 1484515 h 4715614"/>
              <a:gd name="connsiteX5323" fmla="*/ 3939644 w 6096000"/>
              <a:gd name="connsiteY5323" fmla="*/ 1467296 h 4715614"/>
              <a:gd name="connsiteX5324" fmla="*/ 3957527 w 6096000"/>
              <a:gd name="connsiteY5324" fmla="*/ 1460838 h 4715614"/>
              <a:gd name="connsiteX5325" fmla="*/ 4403540 w 6096000"/>
              <a:gd name="connsiteY5325" fmla="*/ 1459777 h 4715614"/>
              <a:gd name="connsiteX5326" fmla="*/ 4419576 w 6096000"/>
              <a:gd name="connsiteY5326" fmla="*/ 1466691 h 4715614"/>
              <a:gd name="connsiteX5327" fmla="*/ 4419576 w 6096000"/>
              <a:gd name="connsiteY5327" fmla="*/ 1501630 h 4715614"/>
              <a:gd name="connsiteX5328" fmla="*/ 4402471 w 6096000"/>
              <a:gd name="connsiteY5328" fmla="*/ 1508909 h 4715614"/>
              <a:gd name="connsiteX5329" fmla="*/ 4385366 w 6096000"/>
              <a:gd name="connsiteY5329" fmla="*/ 1501630 h 4715614"/>
              <a:gd name="connsiteX5330" fmla="*/ 4378238 w 6096000"/>
              <a:gd name="connsiteY5330" fmla="*/ 1485617 h 4715614"/>
              <a:gd name="connsiteX5331" fmla="*/ 4385366 w 6096000"/>
              <a:gd name="connsiteY5331" fmla="*/ 1468147 h 4715614"/>
              <a:gd name="connsiteX5332" fmla="*/ 4403540 w 6096000"/>
              <a:gd name="connsiteY5332" fmla="*/ 1459777 h 4715614"/>
              <a:gd name="connsiteX5333" fmla="*/ 574762 w 6096000"/>
              <a:gd name="connsiteY5333" fmla="*/ 1454832 h 4715614"/>
              <a:gd name="connsiteX5334" fmla="*/ 593439 w 6096000"/>
              <a:gd name="connsiteY5334" fmla="*/ 1455735 h 4715614"/>
              <a:gd name="connsiteX5335" fmla="*/ 603495 w 6096000"/>
              <a:gd name="connsiteY5335" fmla="*/ 1488992 h 4715614"/>
              <a:gd name="connsiteX5336" fmla="*/ 581945 w 6096000"/>
              <a:gd name="connsiteY5336" fmla="*/ 1503452 h 4715614"/>
              <a:gd name="connsiteX5337" fmla="*/ 570453 w 6096000"/>
              <a:gd name="connsiteY5337" fmla="*/ 1500560 h 4715614"/>
              <a:gd name="connsiteX5338" fmla="*/ 560396 w 6096000"/>
              <a:gd name="connsiteY5338" fmla="*/ 1468748 h 4715614"/>
              <a:gd name="connsiteX5339" fmla="*/ 560396 w 6096000"/>
              <a:gd name="connsiteY5339" fmla="*/ 1465857 h 4715614"/>
              <a:gd name="connsiteX5340" fmla="*/ 574762 w 6096000"/>
              <a:gd name="connsiteY5340" fmla="*/ 1454832 h 4715614"/>
              <a:gd name="connsiteX5341" fmla="*/ 4246672 w 6096000"/>
              <a:gd name="connsiteY5341" fmla="*/ 1452802 h 4715614"/>
              <a:gd name="connsiteX5342" fmla="*/ 4263300 w 6096000"/>
              <a:gd name="connsiteY5342" fmla="*/ 1459929 h 4715614"/>
              <a:gd name="connsiteX5343" fmla="*/ 4263300 w 6096000"/>
              <a:gd name="connsiteY5343" fmla="*/ 1492714 h 4715614"/>
              <a:gd name="connsiteX5344" fmla="*/ 4245950 w 6096000"/>
              <a:gd name="connsiteY5344" fmla="*/ 1501267 h 4715614"/>
              <a:gd name="connsiteX5345" fmla="*/ 4228598 w 6096000"/>
              <a:gd name="connsiteY5345" fmla="*/ 1494139 h 4715614"/>
              <a:gd name="connsiteX5346" fmla="*/ 4228598 w 6096000"/>
              <a:gd name="connsiteY5346" fmla="*/ 1459929 h 4715614"/>
              <a:gd name="connsiteX5347" fmla="*/ 4230044 w 6096000"/>
              <a:gd name="connsiteY5347" fmla="*/ 1458503 h 4715614"/>
              <a:gd name="connsiteX5348" fmla="*/ 4246672 w 6096000"/>
              <a:gd name="connsiteY5348" fmla="*/ 1452802 h 4715614"/>
              <a:gd name="connsiteX5349" fmla="*/ 4113290 w 6096000"/>
              <a:gd name="connsiteY5349" fmla="*/ 1452446 h 4715614"/>
              <a:gd name="connsiteX5350" fmla="*/ 4130099 w 6096000"/>
              <a:gd name="connsiteY5350" fmla="*/ 1459929 h 4715614"/>
              <a:gd name="connsiteX5351" fmla="*/ 4130099 w 6096000"/>
              <a:gd name="connsiteY5351" fmla="*/ 1494139 h 4715614"/>
              <a:gd name="connsiteX5352" fmla="*/ 4114194 w 6096000"/>
              <a:gd name="connsiteY5352" fmla="*/ 1501267 h 4715614"/>
              <a:gd name="connsiteX5353" fmla="*/ 4096842 w 6096000"/>
              <a:gd name="connsiteY5353" fmla="*/ 1494139 h 4715614"/>
              <a:gd name="connsiteX5354" fmla="*/ 4095397 w 6096000"/>
              <a:gd name="connsiteY5354" fmla="*/ 1459929 h 4715614"/>
              <a:gd name="connsiteX5355" fmla="*/ 4113290 w 6096000"/>
              <a:gd name="connsiteY5355" fmla="*/ 1452446 h 4715614"/>
              <a:gd name="connsiteX5356" fmla="*/ 1277808 w 6096000"/>
              <a:gd name="connsiteY5356" fmla="*/ 1449042 h 4715614"/>
              <a:gd name="connsiteX5357" fmla="*/ 1293668 w 6096000"/>
              <a:gd name="connsiteY5357" fmla="*/ 1453954 h 4715614"/>
              <a:gd name="connsiteX5358" fmla="*/ 1302221 w 6096000"/>
              <a:gd name="connsiteY5358" fmla="*/ 1471424 h 4715614"/>
              <a:gd name="connsiteX5359" fmla="*/ 1297943 w 6096000"/>
              <a:gd name="connsiteY5359" fmla="*/ 1488893 h 4715614"/>
              <a:gd name="connsiteX5360" fmla="*/ 1277987 w 6096000"/>
              <a:gd name="connsiteY5360" fmla="*/ 1499084 h 4715614"/>
              <a:gd name="connsiteX5361" fmla="*/ 1263733 w 6096000"/>
              <a:gd name="connsiteY5361" fmla="*/ 1493260 h 4715614"/>
              <a:gd name="connsiteX5362" fmla="*/ 1259456 w 6096000"/>
              <a:gd name="connsiteY5362" fmla="*/ 1458322 h 4715614"/>
              <a:gd name="connsiteX5363" fmla="*/ 1260882 w 6096000"/>
              <a:gd name="connsiteY5363" fmla="*/ 1458322 h 4715614"/>
              <a:gd name="connsiteX5364" fmla="*/ 1277808 w 6096000"/>
              <a:gd name="connsiteY5364" fmla="*/ 1449042 h 4715614"/>
              <a:gd name="connsiteX5365" fmla="*/ 452623 w 6096000"/>
              <a:gd name="connsiteY5365" fmla="*/ 1437760 h 4715614"/>
              <a:gd name="connsiteX5366" fmla="*/ 470697 w 6096000"/>
              <a:gd name="connsiteY5366" fmla="*/ 1437942 h 4715614"/>
              <a:gd name="connsiteX5367" fmla="*/ 482264 w 6096000"/>
              <a:gd name="connsiteY5367" fmla="*/ 1471425 h 4715614"/>
              <a:gd name="connsiteX5368" fmla="*/ 459129 w 6096000"/>
              <a:gd name="connsiteY5368" fmla="*/ 1485982 h 4715614"/>
              <a:gd name="connsiteX5369" fmla="*/ 449008 w 6096000"/>
              <a:gd name="connsiteY5369" fmla="*/ 1483070 h 4715614"/>
              <a:gd name="connsiteX5370" fmla="*/ 437441 w 6096000"/>
              <a:gd name="connsiteY5370" fmla="*/ 1469969 h 4715614"/>
              <a:gd name="connsiteX5371" fmla="*/ 437441 w 6096000"/>
              <a:gd name="connsiteY5371" fmla="*/ 1451043 h 4715614"/>
              <a:gd name="connsiteX5372" fmla="*/ 438886 w 6096000"/>
              <a:gd name="connsiteY5372" fmla="*/ 1449588 h 4715614"/>
              <a:gd name="connsiteX5373" fmla="*/ 452623 w 6096000"/>
              <a:gd name="connsiteY5373" fmla="*/ 1437760 h 4715614"/>
              <a:gd name="connsiteX5374" fmla="*/ 1144602 w 6096000"/>
              <a:gd name="connsiteY5374" fmla="*/ 1426599 h 4715614"/>
              <a:gd name="connsiteX5375" fmla="*/ 1162435 w 6096000"/>
              <a:gd name="connsiteY5375" fmla="*/ 1430875 h 4715614"/>
              <a:gd name="connsiteX5376" fmla="*/ 1172627 w 6096000"/>
              <a:gd name="connsiteY5376" fmla="*/ 1446555 h 4715614"/>
              <a:gd name="connsiteX5377" fmla="*/ 1168259 w 6096000"/>
              <a:gd name="connsiteY5377" fmla="*/ 1465086 h 4715614"/>
              <a:gd name="connsiteX5378" fmla="*/ 1147877 w 6096000"/>
              <a:gd name="connsiteY5378" fmla="*/ 1475064 h 4715614"/>
              <a:gd name="connsiteX5379" fmla="*/ 1133320 w 6096000"/>
              <a:gd name="connsiteY5379" fmla="*/ 1470787 h 4715614"/>
              <a:gd name="connsiteX5380" fmla="*/ 1127497 w 6096000"/>
              <a:gd name="connsiteY5380" fmla="*/ 1436577 h 4715614"/>
              <a:gd name="connsiteX5381" fmla="*/ 1128952 w 6096000"/>
              <a:gd name="connsiteY5381" fmla="*/ 1435151 h 4715614"/>
              <a:gd name="connsiteX5382" fmla="*/ 1144602 w 6096000"/>
              <a:gd name="connsiteY5382" fmla="*/ 1426599 h 4715614"/>
              <a:gd name="connsiteX5383" fmla="*/ 330216 w 6096000"/>
              <a:gd name="connsiteY5383" fmla="*/ 1421166 h 4715614"/>
              <a:gd name="connsiteX5384" fmla="*/ 349230 w 6096000"/>
              <a:gd name="connsiteY5384" fmla="*/ 1421889 h 4715614"/>
              <a:gd name="connsiteX5385" fmla="*/ 360709 w 6096000"/>
              <a:gd name="connsiteY5385" fmla="*/ 1434902 h 4715614"/>
              <a:gd name="connsiteX5386" fmla="*/ 360709 w 6096000"/>
              <a:gd name="connsiteY5386" fmla="*/ 1453699 h 4715614"/>
              <a:gd name="connsiteX5387" fmla="*/ 337749 w 6096000"/>
              <a:gd name="connsiteY5387" fmla="*/ 1469605 h 4715614"/>
              <a:gd name="connsiteX5388" fmla="*/ 327705 w 6096000"/>
              <a:gd name="connsiteY5388" fmla="*/ 1466713 h 4715614"/>
              <a:gd name="connsiteX5389" fmla="*/ 316225 w 6096000"/>
              <a:gd name="connsiteY5389" fmla="*/ 1453699 h 4715614"/>
              <a:gd name="connsiteX5390" fmla="*/ 316225 w 6096000"/>
              <a:gd name="connsiteY5390" fmla="*/ 1434902 h 4715614"/>
              <a:gd name="connsiteX5391" fmla="*/ 317660 w 6096000"/>
              <a:gd name="connsiteY5391" fmla="*/ 1433456 h 4715614"/>
              <a:gd name="connsiteX5392" fmla="*/ 330216 w 6096000"/>
              <a:gd name="connsiteY5392" fmla="*/ 1421166 h 4715614"/>
              <a:gd name="connsiteX5393" fmla="*/ 209373 w 6096000"/>
              <a:gd name="connsiteY5393" fmla="*/ 1408100 h 4715614"/>
              <a:gd name="connsiteX5394" fmla="*/ 227331 w 6096000"/>
              <a:gd name="connsiteY5394" fmla="*/ 1408828 h 4715614"/>
              <a:gd name="connsiteX5395" fmla="*/ 240261 w 6096000"/>
              <a:gd name="connsiteY5395" fmla="*/ 1440855 h 4715614"/>
              <a:gd name="connsiteX5396" fmla="*/ 217275 w 6096000"/>
              <a:gd name="connsiteY5396" fmla="*/ 1455413 h 4715614"/>
              <a:gd name="connsiteX5397" fmla="*/ 207218 w 6096000"/>
              <a:gd name="connsiteY5397" fmla="*/ 1453957 h 4715614"/>
              <a:gd name="connsiteX5398" fmla="*/ 195725 w 6096000"/>
              <a:gd name="connsiteY5398" fmla="*/ 1421929 h 4715614"/>
              <a:gd name="connsiteX5399" fmla="*/ 195725 w 6096000"/>
              <a:gd name="connsiteY5399" fmla="*/ 1420474 h 4715614"/>
              <a:gd name="connsiteX5400" fmla="*/ 209373 w 6096000"/>
              <a:gd name="connsiteY5400" fmla="*/ 1408100 h 4715614"/>
              <a:gd name="connsiteX5401" fmla="*/ 1015436 w 6096000"/>
              <a:gd name="connsiteY5401" fmla="*/ 1405186 h 4715614"/>
              <a:gd name="connsiteX5402" fmla="*/ 1032606 w 6096000"/>
              <a:gd name="connsiteY5402" fmla="*/ 1409189 h 4715614"/>
              <a:gd name="connsiteX5403" fmla="*/ 1039836 w 6096000"/>
              <a:gd name="connsiteY5403" fmla="*/ 1442672 h 4715614"/>
              <a:gd name="connsiteX5404" fmla="*/ 1018146 w 6096000"/>
              <a:gd name="connsiteY5404" fmla="*/ 1454318 h 4715614"/>
              <a:gd name="connsiteX5405" fmla="*/ 1005133 w 6096000"/>
              <a:gd name="connsiteY5405" fmla="*/ 1449950 h 4715614"/>
              <a:gd name="connsiteX5406" fmla="*/ 995011 w 6096000"/>
              <a:gd name="connsiteY5406" fmla="*/ 1433937 h 4715614"/>
              <a:gd name="connsiteX5407" fmla="*/ 999350 w 6096000"/>
              <a:gd name="connsiteY5407" fmla="*/ 1416468 h 4715614"/>
              <a:gd name="connsiteX5408" fmla="*/ 1015436 w 6096000"/>
              <a:gd name="connsiteY5408" fmla="*/ 1405186 h 4715614"/>
              <a:gd name="connsiteX5409" fmla="*/ 3403774 w 6096000"/>
              <a:gd name="connsiteY5409" fmla="*/ 1396468 h 4715614"/>
              <a:gd name="connsiteX5410" fmla="*/ 3419316 w 6096000"/>
              <a:gd name="connsiteY5410" fmla="*/ 1404531 h 4715614"/>
              <a:gd name="connsiteX5411" fmla="*/ 3420762 w 6096000"/>
              <a:gd name="connsiteY5411" fmla="*/ 1405997 h 4715614"/>
              <a:gd name="connsiteX5412" fmla="*/ 3419316 w 6096000"/>
              <a:gd name="connsiteY5412" fmla="*/ 1439719 h 4715614"/>
              <a:gd name="connsiteX5413" fmla="*/ 3403412 w 6096000"/>
              <a:gd name="connsiteY5413" fmla="*/ 1445584 h 4715614"/>
              <a:gd name="connsiteX5414" fmla="*/ 3384614 w 6096000"/>
              <a:gd name="connsiteY5414" fmla="*/ 1438254 h 4715614"/>
              <a:gd name="connsiteX5415" fmla="*/ 3386060 w 6096000"/>
              <a:gd name="connsiteY5415" fmla="*/ 1401598 h 4715614"/>
              <a:gd name="connsiteX5416" fmla="*/ 3403774 w 6096000"/>
              <a:gd name="connsiteY5416" fmla="*/ 1396468 h 4715614"/>
              <a:gd name="connsiteX5417" fmla="*/ 4956368 w 6096000"/>
              <a:gd name="connsiteY5417" fmla="*/ 1396466 h 4715614"/>
              <a:gd name="connsiteX5418" fmla="*/ 4974147 w 6096000"/>
              <a:gd name="connsiteY5418" fmla="*/ 1401598 h 4715614"/>
              <a:gd name="connsiteX5419" fmla="*/ 4975584 w 6096000"/>
              <a:gd name="connsiteY5419" fmla="*/ 1436787 h 4715614"/>
              <a:gd name="connsiteX5420" fmla="*/ 4956908 w 6096000"/>
              <a:gd name="connsiteY5420" fmla="*/ 1445583 h 4715614"/>
              <a:gd name="connsiteX5421" fmla="*/ 4941105 w 6096000"/>
              <a:gd name="connsiteY5421" fmla="*/ 1439719 h 4715614"/>
              <a:gd name="connsiteX5422" fmla="*/ 4939668 w 6096000"/>
              <a:gd name="connsiteY5422" fmla="*/ 1404530 h 4715614"/>
              <a:gd name="connsiteX5423" fmla="*/ 4956368 w 6096000"/>
              <a:gd name="connsiteY5423" fmla="*/ 1396466 h 4715614"/>
              <a:gd name="connsiteX5424" fmla="*/ 3558454 w 6096000"/>
              <a:gd name="connsiteY5424" fmla="*/ 1389855 h 4715614"/>
              <a:gd name="connsiteX5425" fmla="*/ 3576211 w 6096000"/>
              <a:gd name="connsiteY5425" fmla="*/ 1396270 h 4715614"/>
              <a:gd name="connsiteX5426" fmla="*/ 3577646 w 6096000"/>
              <a:gd name="connsiteY5426" fmla="*/ 1397695 h 4715614"/>
              <a:gd name="connsiteX5427" fmla="*/ 3583386 w 6096000"/>
              <a:gd name="connsiteY5427" fmla="*/ 1414800 h 4715614"/>
              <a:gd name="connsiteX5428" fmla="*/ 3576211 w 6096000"/>
              <a:gd name="connsiteY5428" fmla="*/ 1431906 h 4715614"/>
              <a:gd name="connsiteX5429" fmla="*/ 3560426 w 6096000"/>
              <a:gd name="connsiteY5429" fmla="*/ 1439033 h 4715614"/>
              <a:gd name="connsiteX5430" fmla="*/ 3543207 w 6096000"/>
              <a:gd name="connsiteY5430" fmla="*/ 1431906 h 4715614"/>
              <a:gd name="connsiteX5431" fmla="*/ 3541771 w 6096000"/>
              <a:gd name="connsiteY5431" fmla="*/ 1396270 h 4715614"/>
              <a:gd name="connsiteX5432" fmla="*/ 3558454 w 6096000"/>
              <a:gd name="connsiteY5432" fmla="*/ 1389855 h 4715614"/>
              <a:gd name="connsiteX5433" fmla="*/ 4801686 w 6096000"/>
              <a:gd name="connsiteY5433" fmla="*/ 1388786 h 4715614"/>
              <a:gd name="connsiteX5434" fmla="*/ 4819338 w 6096000"/>
              <a:gd name="connsiteY5434" fmla="*/ 1395654 h 4715614"/>
              <a:gd name="connsiteX5435" fmla="*/ 4819338 w 6096000"/>
              <a:gd name="connsiteY5435" fmla="*/ 1430357 h 4715614"/>
              <a:gd name="connsiteX5436" fmla="*/ 4800412 w 6096000"/>
              <a:gd name="connsiteY5436" fmla="*/ 1439032 h 4715614"/>
              <a:gd name="connsiteX5437" fmla="*/ 4782943 w 6096000"/>
              <a:gd name="connsiteY5437" fmla="*/ 1431803 h 4715614"/>
              <a:gd name="connsiteX5438" fmla="*/ 4775664 w 6096000"/>
              <a:gd name="connsiteY5438" fmla="*/ 1414451 h 4715614"/>
              <a:gd name="connsiteX5439" fmla="*/ 4782943 w 6096000"/>
              <a:gd name="connsiteY5439" fmla="*/ 1397100 h 4715614"/>
              <a:gd name="connsiteX5440" fmla="*/ 4801686 w 6096000"/>
              <a:gd name="connsiteY5440" fmla="*/ 1388786 h 4715614"/>
              <a:gd name="connsiteX5441" fmla="*/ 886384 w 6096000"/>
              <a:gd name="connsiteY5441" fmla="*/ 1384805 h 4715614"/>
              <a:gd name="connsiteX5442" fmla="*/ 904763 w 6096000"/>
              <a:gd name="connsiteY5442" fmla="*/ 1388445 h 4715614"/>
              <a:gd name="connsiteX5443" fmla="*/ 912042 w 6096000"/>
              <a:gd name="connsiteY5443" fmla="*/ 1421928 h 4715614"/>
              <a:gd name="connsiteX5444" fmla="*/ 890206 w 6096000"/>
              <a:gd name="connsiteY5444" fmla="*/ 1433574 h 4715614"/>
              <a:gd name="connsiteX5445" fmla="*/ 877104 w 6096000"/>
              <a:gd name="connsiteY5445" fmla="*/ 1429207 h 4715614"/>
              <a:gd name="connsiteX5446" fmla="*/ 869825 w 6096000"/>
              <a:gd name="connsiteY5446" fmla="*/ 1395723 h 4715614"/>
              <a:gd name="connsiteX5447" fmla="*/ 871281 w 6096000"/>
              <a:gd name="connsiteY5447" fmla="*/ 1394268 h 4715614"/>
              <a:gd name="connsiteX5448" fmla="*/ 886384 w 6096000"/>
              <a:gd name="connsiteY5448" fmla="*/ 1384805 h 4715614"/>
              <a:gd name="connsiteX5449" fmla="*/ 3714224 w 6096000"/>
              <a:gd name="connsiteY5449" fmla="*/ 1382227 h 4715614"/>
              <a:gd name="connsiteX5450" fmla="*/ 3732238 w 6096000"/>
              <a:gd name="connsiteY5450" fmla="*/ 1388684 h 4715614"/>
              <a:gd name="connsiteX5451" fmla="*/ 3739518 w 6096000"/>
              <a:gd name="connsiteY5451" fmla="*/ 1405903 h 4715614"/>
              <a:gd name="connsiteX5452" fmla="*/ 3732238 w 6096000"/>
              <a:gd name="connsiteY5452" fmla="*/ 1423123 h 4715614"/>
              <a:gd name="connsiteX5453" fmla="*/ 3714769 w 6096000"/>
              <a:gd name="connsiteY5453" fmla="*/ 1430297 h 4715614"/>
              <a:gd name="connsiteX5454" fmla="*/ 3698757 w 6096000"/>
              <a:gd name="connsiteY5454" fmla="*/ 1423123 h 4715614"/>
              <a:gd name="connsiteX5455" fmla="*/ 3697300 w 6096000"/>
              <a:gd name="connsiteY5455" fmla="*/ 1388684 h 4715614"/>
              <a:gd name="connsiteX5456" fmla="*/ 3714224 w 6096000"/>
              <a:gd name="connsiteY5456" fmla="*/ 1382227 h 4715614"/>
              <a:gd name="connsiteX5457" fmla="*/ 4645549 w 6096000"/>
              <a:gd name="connsiteY5457" fmla="*/ 1382188 h 4715614"/>
              <a:gd name="connsiteX5458" fmla="*/ 4663144 w 6096000"/>
              <a:gd name="connsiteY5458" fmla="*/ 1388959 h 4715614"/>
              <a:gd name="connsiteX5459" fmla="*/ 4663144 w 6096000"/>
              <a:gd name="connsiteY5459" fmla="*/ 1423170 h 4715614"/>
              <a:gd name="connsiteX5460" fmla="*/ 4644084 w 6096000"/>
              <a:gd name="connsiteY5460" fmla="*/ 1430297 h 4715614"/>
              <a:gd name="connsiteX5461" fmla="*/ 4627955 w 6096000"/>
              <a:gd name="connsiteY5461" fmla="*/ 1423170 h 4715614"/>
              <a:gd name="connsiteX5462" fmla="*/ 4620624 w 6096000"/>
              <a:gd name="connsiteY5462" fmla="*/ 1406065 h 4715614"/>
              <a:gd name="connsiteX5463" fmla="*/ 4627955 w 6096000"/>
              <a:gd name="connsiteY5463" fmla="*/ 1390385 h 4715614"/>
              <a:gd name="connsiteX5464" fmla="*/ 4645549 w 6096000"/>
              <a:gd name="connsiteY5464" fmla="*/ 1382188 h 4715614"/>
              <a:gd name="connsiteX5465" fmla="*/ 4489426 w 6096000"/>
              <a:gd name="connsiteY5465" fmla="*/ 1373704 h 4715614"/>
              <a:gd name="connsiteX5466" fmla="*/ 4506107 w 6096000"/>
              <a:gd name="connsiteY5466" fmla="*/ 1380073 h 4715614"/>
              <a:gd name="connsiteX5467" fmla="*/ 4506107 w 6096000"/>
              <a:gd name="connsiteY5467" fmla="*/ 1415011 h 4715614"/>
              <a:gd name="connsiteX5468" fmla="*/ 4487452 w 6096000"/>
              <a:gd name="connsiteY5468" fmla="*/ 1423746 h 4715614"/>
              <a:gd name="connsiteX5469" fmla="*/ 4471668 w 6096000"/>
              <a:gd name="connsiteY5469" fmla="*/ 1416467 h 4715614"/>
              <a:gd name="connsiteX5470" fmla="*/ 4464493 w 6096000"/>
              <a:gd name="connsiteY5470" fmla="*/ 1398998 h 4715614"/>
              <a:gd name="connsiteX5471" fmla="*/ 4471668 w 6096000"/>
              <a:gd name="connsiteY5471" fmla="*/ 1381529 h 4715614"/>
              <a:gd name="connsiteX5472" fmla="*/ 4489426 w 6096000"/>
              <a:gd name="connsiteY5472" fmla="*/ 1373704 h 4715614"/>
              <a:gd name="connsiteX5473" fmla="*/ 3870174 w 6096000"/>
              <a:gd name="connsiteY5473" fmla="*/ 1373523 h 4715614"/>
              <a:gd name="connsiteX5474" fmla="*/ 3886915 w 6096000"/>
              <a:gd name="connsiteY5474" fmla="*/ 1380074 h 4715614"/>
              <a:gd name="connsiteX5475" fmla="*/ 3895649 w 6096000"/>
              <a:gd name="connsiteY5475" fmla="*/ 1398999 h 4715614"/>
              <a:gd name="connsiteX5476" fmla="*/ 3888370 w 6096000"/>
              <a:gd name="connsiteY5476" fmla="*/ 1416468 h 4715614"/>
              <a:gd name="connsiteX5477" fmla="*/ 3870901 w 6096000"/>
              <a:gd name="connsiteY5477" fmla="*/ 1423747 h 4715614"/>
              <a:gd name="connsiteX5478" fmla="*/ 3853431 w 6096000"/>
              <a:gd name="connsiteY5478" fmla="*/ 1416468 h 4715614"/>
              <a:gd name="connsiteX5479" fmla="*/ 3853431 w 6096000"/>
              <a:gd name="connsiteY5479" fmla="*/ 1380074 h 4715614"/>
              <a:gd name="connsiteX5480" fmla="*/ 3870174 w 6096000"/>
              <a:gd name="connsiteY5480" fmla="*/ 1373523 h 4715614"/>
              <a:gd name="connsiteX5481" fmla="*/ 4026842 w 6096000"/>
              <a:gd name="connsiteY5481" fmla="*/ 1365896 h 4715614"/>
              <a:gd name="connsiteX5482" fmla="*/ 4043704 w 6096000"/>
              <a:gd name="connsiteY5482" fmla="*/ 1372493 h 4715614"/>
              <a:gd name="connsiteX5483" fmla="*/ 4045169 w 6096000"/>
              <a:gd name="connsiteY5483" fmla="*/ 1407682 h 4715614"/>
              <a:gd name="connsiteX5484" fmla="*/ 4027575 w 6096000"/>
              <a:gd name="connsiteY5484" fmla="*/ 1415013 h 4715614"/>
              <a:gd name="connsiteX5485" fmla="*/ 4009981 w 6096000"/>
              <a:gd name="connsiteY5485" fmla="*/ 1407682 h 4715614"/>
              <a:gd name="connsiteX5486" fmla="*/ 4002649 w 6096000"/>
              <a:gd name="connsiteY5486" fmla="*/ 1390088 h 4715614"/>
              <a:gd name="connsiteX5487" fmla="*/ 4009981 w 6096000"/>
              <a:gd name="connsiteY5487" fmla="*/ 1372493 h 4715614"/>
              <a:gd name="connsiteX5488" fmla="*/ 4026842 w 6096000"/>
              <a:gd name="connsiteY5488" fmla="*/ 1365896 h 4715614"/>
              <a:gd name="connsiteX5489" fmla="*/ 4333472 w 6096000"/>
              <a:gd name="connsiteY5489" fmla="*/ 1365895 h 4715614"/>
              <a:gd name="connsiteX5490" fmla="*/ 4350214 w 6096000"/>
              <a:gd name="connsiteY5490" fmla="*/ 1372493 h 4715614"/>
              <a:gd name="connsiteX5491" fmla="*/ 4357493 w 6096000"/>
              <a:gd name="connsiteY5491" fmla="*/ 1390087 h 4715614"/>
              <a:gd name="connsiteX5492" fmla="*/ 4350214 w 6096000"/>
              <a:gd name="connsiteY5492" fmla="*/ 1407681 h 4715614"/>
              <a:gd name="connsiteX5493" fmla="*/ 4332745 w 6096000"/>
              <a:gd name="connsiteY5493" fmla="*/ 1415012 h 4715614"/>
              <a:gd name="connsiteX5494" fmla="*/ 4315276 w 6096000"/>
              <a:gd name="connsiteY5494" fmla="*/ 1407681 h 4715614"/>
              <a:gd name="connsiteX5495" fmla="*/ 4315276 w 6096000"/>
              <a:gd name="connsiteY5495" fmla="*/ 1373960 h 4715614"/>
              <a:gd name="connsiteX5496" fmla="*/ 4316731 w 6096000"/>
              <a:gd name="connsiteY5496" fmla="*/ 1372493 h 4715614"/>
              <a:gd name="connsiteX5497" fmla="*/ 4333472 w 6096000"/>
              <a:gd name="connsiteY5497" fmla="*/ 1365895 h 4715614"/>
              <a:gd name="connsiteX5498" fmla="*/ 759368 w 6096000"/>
              <a:gd name="connsiteY5498" fmla="*/ 1365850 h 4715614"/>
              <a:gd name="connsiteX5499" fmla="*/ 777748 w 6096000"/>
              <a:gd name="connsiteY5499" fmla="*/ 1368742 h 4715614"/>
              <a:gd name="connsiteX5500" fmla="*/ 787938 w 6096000"/>
              <a:gd name="connsiteY5500" fmla="*/ 1383202 h 4715614"/>
              <a:gd name="connsiteX5501" fmla="*/ 785026 w 6096000"/>
              <a:gd name="connsiteY5501" fmla="*/ 1401999 h 4715614"/>
              <a:gd name="connsiteX5502" fmla="*/ 764646 w 6096000"/>
              <a:gd name="connsiteY5502" fmla="*/ 1415013 h 4715614"/>
              <a:gd name="connsiteX5503" fmla="*/ 751544 w 6096000"/>
              <a:gd name="connsiteY5503" fmla="*/ 1410675 h 4715614"/>
              <a:gd name="connsiteX5504" fmla="*/ 742809 w 6096000"/>
              <a:gd name="connsiteY5504" fmla="*/ 1377418 h 4715614"/>
              <a:gd name="connsiteX5505" fmla="*/ 744264 w 6096000"/>
              <a:gd name="connsiteY5505" fmla="*/ 1375973 h 4715614"/>
              <a:gd name="connsiteX5506" fmla="*/ 759368 w 6096000"/>
              <a:gd name="connsiteY5506" fmla="*/ 1365850 h 4715614"/>
              <a:gd name="connsiteX5507" fmla="*/ 1360186 w 6096000"/>
              <a:gd name="connsiteY5507" fmla="*/ 1359462 h 4715614"/>
              <a:gd name="connsiteX5508" fmla="*/ 1376222 w 6096000"/>
              <a:gd name="connsiteY5508" fmla="*/ 1365698 h 4715614"/>
              <a:gd name="connsiteX5509" fmla="*/ 1383350 w 6096000"/>
              <a:gd name="connsiteY5509" fmla="*/ 1382804 h 4715614"/>
              <a:gd name="connsiteX5510" fmla="*/ 1376222 w 6096000"/>
              <a:gd name="connsiteY5510" fmla="*/ 1399909 h 4715614"/>
              <a:gd name="connsiteX5511" fmla="*/ 1359117 w 6096000"/>
              <a:gd name="connsiteY5511" fmla="*/ 1408462 h 4715614"/>
              <a:gd name="connsiteX5512" fmla="*/ 1342012 w 6096000"/>
              <a:gd name="connsiteY5512" fmla="*/ 1401335 h 4715614"/>
              <a:gd name="connsiteX5513" fmla="*/ 1342012 w 6096000"/>
              <a:gd name="connsiteY5513" fmla="*/ 1367124 h 4715614"/>
              <a:gd name="connsiteX5514" fmla="*/ 1360186 w 6096000"/>
              <a:gd name="connsiteY5514" fmla="*/ 1359462 h 4715614"/>
              <a:gd name="connsiteX5515" fmla="*/ 4183165 w 6096000"/>
              <a:gd name="connsiteY5515" fmla="*/ 1357510 h 4715614"/>
              <a:gd name="connsiteX5516" fmla="*/ 4199974 w 6096000"/>
              <a:gd name="connsiteY5516" fmla="*/ 1365152 h 4715614"/>
              <a:gd name="connsiteX5517" fmla="*/ 4201420 w 6096000"/>
              <a:gd name="connsiteY5517" fmla="*/ 1400091 h 4715614"/>
              <a:gd name="connsiteX5518" fmla="*/ 4184069 w 6096000"/>
              <a:gd name="connsiteY5518" fmla="*/ 1407369 h 4715614"/>
              <a:gd name="connsiteX5519" fmla="*/ 4166718 w 6096000"/>
              <a:gd name="connsiteY5519" fmla="*/ 1400091 h 4715614"/>
              <a:gd name="connsiteX5520" fmla="*/ 4165272 w 6096000"/>
              <a:gd name="connsiteY5520" fmla="*/ 1365152 h 4715614"/>
              <a:gd name="connsiteX5521" fmla="*/ 4183165 w 6096000"/>
              <a:gd name="connsiteY5521" fmla="*/ 1357510 h 4715614"/>
              <a:gd name="connsiteX5522" fmla="*/ 633656 w 6096000"/>
              <a:gd name="connsiteY5522" fmla="*/ 1347865 h 4715614"/>
              <a:gd name="connsiteX5523" fmla="*/ 651912 w 6096000"/>
              <a:gd name="connsiteY5523" fmla="*/ 1349867 h 4715614"/>
              <a:gd name="connsiteX5524" fmla="*/ 663479 w 6096000"/>
              <a:gd name="connsiteY5524" fmla="*/ 1364425 h 4715614"/>
              <a:gd name="connsiteX5525" fmla="*/ 660587 w 6096000"/>
              <a:gd name="connsiteY5525" fmla="*/ 1383349 h 4715614"/>
              <a:gd name="connsiteX5526" fmla="*/ 638898 w 6096000"/>
              <a:gd name="connsiteY5526" fmla="*/ 1396451 h 4715614"/>
              <a:gd name="connsiteX5527" fmla="*/ 627330 w 6096000"/>
              <a:gd name="connsiteY5527" fmla="*/ 1393540 h 4715614"/>
              <a:gd name="connsiteX5528" fmla="*/ 618655 w 6096000"/>
              <a:gd name="connsiteY5528" fmla="*/ 1360057 h 4715614"/>
              <a:gd name="connsiteX5529" fmla="*/ 633656 w 6096000"/>
              <a:gd name="connsiteY5529" fmla="*/ 1347865 h 4715614"/>
              <a:gd name="connsiteX5530" fmla="*/ 1223224 w 6096000"/>
              <a:gd name="connsiteY5530" fmla="*/ 1333273 h 4715614"/>
              <a:gd name="connsiteX5531" fmla="*/ 1240444 w 6096000"/>
              <a:gd name="connsiteY5531" fmla="*/ 1338117 h 4715614"/>
              <a:gd name="connsiteX5532" fmla="*/ 1249054 w 6096000"/>
              <a:gd name="connsiteY5532" fmla="*/ 1355336 h 4715614"/>
              <a:gd name="connsiteX5533" fmla="*/ 1241880 w 6096000"/>
              <a:gd name="connsiteY5533" fmla="*/ 1372555 h 4715614"/>
              <a:gd name="connsiteX5534" fmla="*/ 1223224 w 6096000"/>
              <a:gd name="connsiteY5534" fmla="*/ 1381166 h 4715614"/>
              <a:gd name="connsiteX5535" fmla="*/ 1207440 w 6096000"/>
              <a:gd name="connsiteY5535" fmla="*/ 1375425 h 4715614"/>
              <a:gd name="connsiteX5536" fmla="*/ 1200265 w 6096000"/>
              <a:gd name="connsiteY5536" fmla="*/ 1359641 h 4715614"/>
              <a:gd name="connsiteX5537" fmla="*/ 1206004 w 6096000"/>
              <a:gd name="connsiteY5537" fmla="*/ 1342422 h 4715614"/>
              <a:gd name="connsiteX5538" fmla="*/ 1223224 w 6096000"/>
              <a:gd name="connsiteY5538" fmla="*/ 1333273 h 4715614"/>
              <a:gd name="connsiteX5539" fmla="*/ 508373 w 6096000"/>
              <a:gd name="connsiteY5539" fmla="*/ 1329820 h 4715614"/>
              <a:gd name="connsiteX5540" fmla="*/ 526934 w 6096000"/>
              <a:gd name="connsiteY5540" fmla="*/ 1331267 h 4715614"/>
              <a:gd name="connsiteX5541" fmla="*/ 535501 w 6096000"/>
              <a:gd name="connsiteY5541" fmla="*/ 1364524 h 4715614"/>
              <a:gd name="connsiteX5542" fmla="*/ 514085 w 6096000"/>
              <a:gd name="connsiteY5542" fmla="*/ 1378983 h 4715614"/>
              <a:gd name="connsiteX5543" fmla="*/ 502662 w 6096000"/>
              <a:gd name="connsiteY5543" fmla="*/ 1376091 h 4715614"/>
              <a:gd name="connsiteX5544" fmla="*/ 494095 w 6096000"/>
              <a:gd name="connsiteY5544" fmla="*/ 1342834 h 4715614"/>
              <a:gd name="connsiteX5545" fmla="*/ 494095 w 6096000"/>
              <a:gd name="connsiteY5545" fmla="*/ 1341388 h 4715614"/>
              <a:gd name="connsiteX5546" fmla="*/ 508373 w 6096000"/>
              <a:gd name="connsiteY5546" fmla="*/ 1329820 h 4715614"/>
              <a:gd name="connsiteX5547" fmla="*/ 384410 w 6096000"/>
              <a:gd name="connsiteY5547" fmla="*/ 1312291 h 4715614"/>
              <a:gd name="connsiteX5548" fmla="*/ 402368 w 6096000"/>
              <a:gd name="connsiteY5548" fmla="*/ 1313715 h 4715614"/>
              <a:gd name="connsiteX5549" fmla="*/ 412424 w 6096000"/>
              <a:gd name="connsiteY5549" fmla="*/ 1346501 h 4715614"/>
              <a:gd name="connsiteX5550" fmla="*/ 390875 w 6096000"/>
              <a:gd name="connsiteY5550" fmla="*/ 1359330 h 4715614"/>
              <a:gd name="connsiteX5551" fmla="*/ 379382 w 6096000"/>
              <a:gd name="connsiteY5551" fmla="*/ 1357904 h 4715614"/>
              <a:gd name="connsiteX5552" fmla="*/ 369326 w 6096000"/>
              <a:gd name="connsiteY5552" fmla="*/ 1325119 h 4715614"/>
              <a:gd name="connsiteX5553" fmla="*/ 370762 w 6096000"/>
              <a:gd name="connsiteY5553" fmla="*/ 1323694 h 4715614"/>
              <a:gd name="connsiteX5554" fmla="*/ 384410 w 6096000"/>
              <a:gd name="connsiteY5554" fmla="*/ 1312291 h 4715614"/>
              <a:gd name="connsiteX5555" fmla="*/ 3316434 w 6096000"/>
              <a:gd name="connsiteY5555" fmla="*/ 1310864 h 4715614"/>
              <a:gd name="connsiteX5556" fmla="*/ 3334449 w 6096000"/>
              <a:gd name="connsiteY5556" fmla="*/ 1316567 h 4715614"/>
              <a:gd name="connsiteX5557" fmla="*/ 3335905 w 6096000"/>
              <a:gd name="connsiteY5557" fmla="*/ 1317992 h 4715614"/>
              <a:gd name="connsiteX5558" fmla="*/ 3343183 w 6096000"/>
              <a:gd name="connsiteY5558" fmla="*/ 1335098 h 4715614"/>
              <a:gd name="connsiteX5559" fmla="*/ 3335905 w 6096000"/>
              <a:gd name="connsiteY5559" fmla="*/ 1352203 h 4715614"/>
              <a:gd name="connsiteX5560" fmla="*/ 3318435 w 6096000"/>
              <a:gd name="connsiteY5560" fmla="*/ 1359330 h 4715614"/>
              <a:gd name="connsiteX5561" fmla="*/ 3302422 w 6096000"/>
              <a:gd name="connsiteY5561" fmla="*/ 1353628 h 4715614"/>
              <a:gd name="connsiteX5562" fmla="*/ 3299511 w 6096000"/>
              <a:gd name="connsiteY5562" fmla="*/ 1317992 h 4715614"/>
              <a:gd name="connsiteX5563" fmla="*/ 3316434 w 6096000"/>
              <a:gd name="connsiteY5563" fmla="*/ 1310864 h 4715614"/>
              <a:gd name="connsiteX5564" fmla="*/ 5042434 w 6096000"/>
              <a:gd name="connsiteY5564" fmla="*/ 1310863 h 4715614"/>
              <a:gd name="connsiteX5565" fmla="*/ 5059176 w 6096000"/>
              <a:gd name="connsiteY5565" fmla="*/ 1317991 h 4715614"/>
              <a:gd name="connsiteX5566" fmla="*/ 5059176 w 6096000"/>
              <a:gd name="connsiteY5566" fmla="*/ 1352202 h 4715614"/>
              <a:gd name="connsiteX5567" fmla="*/ 5041706 w 6096000"/>
              <a:gd name="connsiteY5567" fmla="*/ 1359330 h 4715614"/>
              <a:gd name="connsiteX5568" fmla="*/ 5022782 w 6096000"/>
              <a:gd name="connsiteY5568" fmla="*/ 1352202 h 4715614"/>
              <a:gd name="connsiteX5569" fmla="*/ 5016958 w 6096000"/>
              <a:gd name="connsiteY5569" fmla="*/ 1335097 h 4715614"/>
              <a:gd name="connsiteX5570" fmla="*/ 5024237 w 6096000"/>
              <a:gd name="connsiteY5570" fmla="*/ 1317991 h 4715614"/>
              <a:gd name="connsiteX5571" fmla="*/ 5025693 w 6096000"/>
              <a:gd name="connsiteY5571" fmla="*/ 1316566 h 4715614"/>
              <a:gd name="connsiteX5572" fmla="*/ 5042434 w 6096000"/>
              <a:gd name="connsiteY5572" fmla="*/ 1310863 h 4715614"/>
              <a:gd name="connsiteX5573" fmla="*/ 1089100 w 6096000"/>
              <a:gd name="connsiteY5573" fmla="*/ 1308378 h 4715614"/>
              <a:gd name="connsiteX5574" fmla="*/ 1107116 w 6096000"/>
              <a:gd name="connsiteY5574" fmla="*/ 1313472 h 4715614"/>
              <a:gd name="connsiteX5575" fmla="*/ 1115850 w 6096000"/>
              <a:gd name="connsiteY5575" fmla="*/ 1329486 h 4715614"/>
              <a:gd name="connsiteX5576" fmla="*/ 1110027 w 6096000"/>
              <a:gd name="connsiteY5576" fmla="*/ 1348411 h 4715614"/>
              <a:gd name="connsiteX5577" fmla="*/ 1089646 w 6096000"/>
              <a:gd name="connsiteY5577" fmla="*/ 1357145 h 4715614"/>
              <a:gd name="connsiteX5578" fmla="*/ 1075089 w 6096000"/>
              <a:gd name="connsiteY5578" fmla="*/ 1352778 h 4715614"/>
              <a:gd name="connsiteX5579" fmla="*/ 1070721 w 6096000"/>
              <a:gd name="connsiteY5579" fmla="*/ 1317839 h 4715614"/>
              <a:gd name="connsiteX5580" fmla="*/ 1072177 w 6096000"/>
              <a:gd name="connsiteY5580" fmla="*/ 1316383 h 4715614"/>
              <a:gd name="connsiteX5581" fmla="*/ 1089100 w 6096000"/>
              <a:gd name="connsiteY5581" fmla="*/ 1308378 h 4715614"/>
              <a:gd name="connsiteX5582" fmla="*/ 3474203 w 6096000"/>
              <a:gd name="connsiteY5582" fmla="*/ 1302130 h 4715614"/>
              <a:gd name="connsiteX5583" fmla="*/ 3490944 w 6096000"/>
              <a:gd name="connsiteY5583" fmla="*/ 1309257 h 4715614"/>
              <a:gd name="connsiteX5584" fmla="*/ 3492400 w 6096000"/>
              <a:gd name="connsiteY5584" fmla="*/ 1310683 h 4715614"/>
              <a:gd name="connsiteX5585" fmla="*/ 3498223 w 6096000"/>
              <a:gd name="connsiteY5585" fmla="*/ 1327788 h 4715614"/>
              <a:gd name="connsiteX5586" fmla="*/ 3490944 w 6096000"/>
              <a:gd name="connsiteY5586" fmla="*/ 1343468 h 4715614"/>
              <a:gd name="connsiteX5587" fmla="*/ 3474930 w 6096000"/>
              <a:gd name="connsiteY5587" fmla="*/ 1350596 h 4715614"/>
              <a:gd name="connsiteX5588" fmla="*/ 3456006 w 6096000"/>
              <a:gd name="connsiteY5588" fmla="*/ 1342043 h 4715614"/>
              <a:gd name="connsiteX5589" fmla="*/ 3457462 w 6096000"/>
              <a:gd name="connsiteY5589" fmla="*/ 1307832 h 4715614"/>
              <a:gd name="connsiteX5590" fmla="*/ 3474203 w 6096000"/>
              <a:gd name="connsiteY5590" fmla="*/ 1302130 h 4715614"/>
              <a:gd name="connsiteX5591" fmla="*/ 4886121 w 6096000"/>
              <a:gd name="connsiteY5591" fmla="*/ 1301772 h 4715614"/>
              <a:gd name="connsiteX5592" fmla="*/ 4903044 w 6096000"/>
              <a:gd name="connsiteY5592" fmla="*/ 1307830 h 4715614"/>
              <a:gd name="connsiteX5593" fmla="*/ 4904500 w 6096000"/>
              <a:gd name="connsiteY5593" fmla="*/ 1342040 h 4715614"/>
              <a:gd name="connsiteX5594" fmla="*/ 4885575 w 6096000"/>
              <a:gd name="connsiteY5594" fmla="*/ 1350594 h 4715614"/>
              <a:gd name="connsiteX5595" fmla="*/ 4869562 w 6096000"/>
              <a:gd name="connsiteY5595" fmla="*/ 1343466 h 4715614"/>
              <a:gd name="connsiteX5596" fmla="*/ 4862283 w 6096000"/>
              <a:gd name="connsiteY5596" fmla="*/ 1327787 h 4715614"/>
              <a:gd name="connsiteX5597" fmla="*/ 4868106 w 6096000"/>
              <a:gd name="connsiteY5597" fmla="*/ 1310682 h 4715614"/>
              <a:gd name="connsiteX5598" fmla="*/ 4886121 w 6096000"/>
              <a:gd name="connsiteY5598" fmla="*/ 1301772 h 4715614"/>
              <a:gd name="connsiteX5599" fmla="*/ 261312 w 6096000"/>
              <a:gd name="connsiteY5599" fmla="*/ 1297248 h 4715614"/>
              <a:gd name="connsiteX5600" fmla="*/ 279509 w 6096000"/>
              <a:gd name="connsiteY5600" fmla="*/ 1298514 h 4715614"/>
              <a:gd name="connsiteX5601" fmla="*/ 291155 w 6096000"/>
              <a:gd name="connsiteY5601" fmla="*/ 1331771 h 4715614"/>
              <a:gd name="connsiteX5602" fmla="*/ 267863 w 6096000"/>
              <a:gd name="connsiteY5602" fmla="*/ 1346230 h 4715614"/>
              <a:gd name="connsiteX5603" fmla="*/ 257672 w 6096000"/>
              <a:gd name="connsiteY5603" fmla="*/ 1343338 h 4715614"/>
              <a:gd name="connsiteX5604" fmla="*/ 247481 w 6096000"/>
              <a:gd name="connsiteY5604" fmla="*/ 1310081 h 4715614"/>
              <a:gd name="connsiteX5605" fmla="*/ 261312 w 6096000"/>
              <a:gd name="connsiteY5605" fmla="*/ 1297248 h 4715614"/>
              <a:gd name="connsiteX5606" fmla="*/ 3628889 w 6096000"/>
              <a:gd name="connsiteY5606" fmla="*/ 1294926 h 4715614"/>
              <a:gd name="connsiteX5607" fmla="*/ 3645933 w 6096000"/>
              <a:gd name="connsiteY5607" fmla="*/ 1301525 h 4715614"/>
              <a:gd name="connsiteX5608" fmla="*/ 3653264 w 6096000"/>
              <a:gd name="connsiteY5608" fmla="*/ 1320585 h 4715614"/>
              <a:gd name="connsiteX5609" fmla="*/ 3647399 w 6096000"/>
              <a:gd name="connsiteY5609" fmla="*/ 1338179 h 4715614"/>
              <a:gd name="connsiteX5610" fmla="*/ 3629804 w 6096000"/>
              <a:gd name="connsiteY5610" fmla="*/ 1344043 h 4715614"/>
              <a:gd name="connsiteX5611" fmla="*/ 3612212 w 6096000"/>
              <a:gd name="connsiteY5611" fmla="*/ 1338179 h 4715614"/>
              <a:gd name="connsiteX5612" fmla="*/ 3610744 w 6096000"/>
              <a:gd name="connsiteY5612" fmla="*/ 1301525 h 4715614"/>
              <a:gd name="connsiteX5613" fmla="*/ 3628889 w 6096000"/>
              <a:gd name="connsiteY5613" fmla="*/ 1294926 h 4715614"/>
              <a:gd name="connsiteX5614" fmla="*/ 4731627 w 6096000"/>
              <a:gd name="connsiteY5614" fmla="*/ 1294911 h 4715614"/>
              <a:gd name="connsiteX5615" fmla="*/ 4748004 w 6096000"/>
              <a:gd name="connsiteY5615" fmla="*/ 1301825 h 4715614"/>
              <a:gd name="connsiteX5616" fmla="*/ 4748004 w 6096000"/>
              <a:gd name="connsiteY5616" fmla="*/ 1336764 h 4715614"/>
              <a:gd name="connsiteX5617" fmla="*/ 4730535 w 6096000"/>
              <a:gd name="connsiteY5617" fmla="*/ 1344043 h 4715614"/>
              <a:gd name="connsiteX5618" fmla="*/ 4713066 w 6096000"/>
              <a:gd name="connsiteY5618" fmla="*/ 1338220 h 4715614"/>
              <a:gd name="connsiteX5619" fmla="*/ 4705787 w 6096000"/>
              <a:gd name="connsiteY5619" fmla="*/ 1320751 h 4715614"/>
              <a:gd name="connsiteX5620" fmla="*/ 4713066 w 6096000"/>
              <a:gd name="connsiteY5620" fmla="*/ 1303281 h 4715614"/>
              <a:gd name="connsiteX5621" fmla="*/ 4731627 w 6096000"/>
              <a:gd name="connsiteY5621" fmla="*/ 1294911 h 4715614"/>
              <a:gd name="connsiteX5622" fmla="*/ 3783564 w 6096000"/>
              <a:gd name="connsiteY5622" fmla="*/ 1288329 h 4715614"/>
              <a:gd name="connsiteX5623" fmla="*/ 3801457 w 6096000"/>
              <a:gd name="connsiteY5623" fmla="*/ 1294786 h 4715614"/>
              <a:gd name="connsiteX5624" fmla="*/ 3801457 w 6096000"/>
              <a:gd name="connsiteY5624" fmla="*/ 1296221 h 4715614"/>
              <a:gd name="connsiteX5625" fmla="*/ 3801457 w 6096000"/>
              <a:gd name="connsiteY5625" fmla="*/ 1329225 h 4715614"/>
              <a:gd name="connsiteX5626" fmla="*/ 3785552 w 6096000"/>
              <a:gd name="connsiteY5626" fmla="*/ 1336400 h 4715614"/>
              <a:gd name="connsiteX5627" fmla="*/ 3768200 w 6096000"/>
              <a:gd name="connsiteY5627" fmla="*/ 1329225 h 4715614"/>
              <a:gd name="connsiteX5628" fmla="*/ 3766754 w 6096000"/>
              <a:gd name="connsiteY5628" fmla="*/ 1294786 h 4715614"/>
              <a:gd name="connsiteX5629" fmla="*/ 3783564 w 6096000"/>
              <a:gd name="connsiteY5629" fmla="*/ 1288329 h 4715614"/>
              <a:gd name="connsiteX5630" fmla="*/ 4575494 w 6096000"/>
              <a:gd name="connsiteY5630" fmla="*/ 1288328 h 4715614"/>
              <a:gd name="connsiteX5631" fmla="*/ 4593388 w 6096000"/>
              <a:gd name="connsiteY5631" fmla="*/ 1294785 h 4715614"/>
              <a:gd name="connsiteX5632" fmla="*/ 4593388 w 6096000"/>
              <a:gd name="connsiteY5632" fmla="*/ 1327789 h 4715614"/>
              <a:gd name="connsiteX5633" fmla="*/ 4574590 w 6096000"/>
              <a:gd name="connsiteY5633" fmla="*/ 1336400 h 4715614"/>
              <a:gd name="connsiteX5634" fmla="*/ 4557239 w 6096000"/>
              <a:gd name="connsiteY5634" fmla="*/ 1329225 h 4715614"/>
              <a:gd name="connsiteX5635" fmla="*/ 4557239 w 6096000"/>
              <a:gd name="connsiteY5635" fmla="*/ 1296220 h 4715614"/>
              <a:gd name="connsiteX5636" fmla="*/ 4558686 w 6096000"/>
              <a:gd name="connsiteY5636" fmla="*/ 1294785 h 4715614"/>
              <a:gd name="connsiteX5637" fmla="*/ 4575494 w 6096000"/>
              <a:gd name="connsiteY5637" fmla="*/ 1288328 h 4715614"/>
              <a:gd name="connsiteX5638" fmla="*/ 956643 w 6096000"/>
              <a:gd name="connsiteY5638" fmla="*/ 1285813 h 4715614"/>
              <a:gd name="connsiteX5639" fmla="*/ 974355 w 6096000"/>
              <a:gd name="connsiteY5639" fmla="*/ 1290180 h 4715614"/>
              <a:gd name="connsiteX5640" fmla="*/ 984477 w 6096000"/>
              <a:gd name="connsiteY5640" fmla="*/ 1306193 h 4715614"/>
              <a:gd name="connsiteX5641" fmla="*/ 980139 w 6096000"/>
              <a:gd name="connsiteY5641" fmla="*/ 1323663 h 4715614"/>
              <a:gd name="connsiteX5642" fmla="*/ 959896 w 6096000"/>
              <a:gd name="connsiteY5642" fmla="*/ 1335309 h 4715614"/>
              <a:gd name="connsiteX5643" fmla="*/ 945436 w 6096000"/>
              <a:gd name="connsiteY5643" fmla="*/ 1329486 h 4715614"/>
              <a:gd name="connsiteX5644" fmla="*/ 941098 w 6096000"/>
              <a:gd name="connsiteY5644" fmla="*/ 1296004 h 4715614"/>
              <a:gd name="connsiteX5645" fmla="*/ 941098 w 6096000"/>
              <a:gd name="connsiteY5645" fmla="*/ 1294547 h 4715614"/>
              <a:gd name="connsiteX5646" fmla="*/ 956643 w 6096000"/>
              <a:gd name="connsiteY5646" fmla="*/ 1285813 h 4715614"/>
              <a:gd name="connsiteX5647" fmla="*/ 4419904 w 6096000"/>
              <a:gd name="connsiteY5647" fmla="*/ 1279626 h 4715614"/>
              <a:gd name="connsiteX5648" fmla="*/ 4437256 w 6096000"/>
              <a:gd name="connsiteY5648" fmla="*/ 1286177 h 4715614"/>
              <a:gd name="connsiteX5649" fmla="*/ 4437256 w 6096000"/>
              <a:gd name="connsiteY5649" fmla="*/ 1321114 h 4715614"/>
              <a:gd name="connsiteX5650" fmla="*/ 4418458 w 6096000"/>
              <a:gd name="connsiteY5650" fmla="*/ 1329850 h 4715614"/>
              <a:gd name="connsiteX5651" fmla="*/ 4402554 w 6096000"/>
              <a:gd name="connsiteY5651" fmla="*/ 1322570 h 4715614"/>
              <a:gd name="connsiteX5652" fmla="*/ 4402554 w 6096000"/>
              <a:gd name="connsiteY5652" fmla="*/ 1287633 h 4715614"/>
              <a:gd name="connsiteX5653" fmla="*/ 4402554 w 6096000"/>
              <a:gd name="connsiteY5653" fmla="*/ 1286177 h 4715614"/>
              <a:gd name="connsiteX5654" fmla="*/ 4419904 w 6096000"/>
              <a:gd name="connsiteY5654" fmla="*/ 1279626 h 4715614"/>
              <a:gd name="connsiteX5655" fmla="*/ 3939696 w 6096000"/>
              <a:gd name="connsiteY5655" fmla="*/ 1279626 h 4715614"/>
              <a:gd name="connsiteX5656" fmla="*/ 3956218 w 6096000"/>
              <a:gd name="connsiteY5656" fmla="*/ 1286177 h 4715614"/>
              <a:gd name="connsiteX5657" fmla="*/ 3957655 w 6096000"/>
              <a:gd name="connsiteY5657" fmla="*/ 1287633 h 4715614"/>
              <a:gd name="connsiteX5658" fmla="*/ 3957655 w 6096000"/>
              <a:gd name="connsiteY5658" fmla="*/ 1322571 h 4715614"/>
              <a:gd name="connsiteX5659" fmla="*/ 3940414 w 6096000"/>
              <a:gd name="connsiteY5659" fmla="*/ 1329850 h 4715614"/>
              <a:gd name="connsiteX5660" fmla="*/ 3924612 w 6096000"/>
              <a:gd name="connsiteY5660" fmla="*/ 1322571 h 4715614"/>
              <a:gd name="connsiteX5661" fmla="*/ 3923174 w 6096000"/>
              <a:gd name="connsiteY5661" fmla="*/ 1286177 h 4715614"/>
              <a:gd name="connsiteX5662" fmla="*/ 3939696 w 6096000"/>
              <a:gd name="connsiteY5662" fmla="*/ 1279626 h 4715614"/>
              <a:gd name="connsiteX5663" fmla="*/ 1449741 w 6096000"/>
              <a:gd name="connsiteY5663" fmla="*/ 1277259 h 4715614"/>
              <a:gd name="connsiteX5664" fmla="*/ 1466442 w 6096000"/>
              <a:gd name="connsiteY5664" fmla="*/ 1285813 h 4715614"/>
              <a:gd name="connsiteX5665" fmla="*/ 1463569 w 6096000"/>
              <a:gd name="connsiteY5665" fmla="*/ 1319295 h 4715614"/>
              <a:gd name="connsiteX5666" fmla="*/ 1446330 w 6096000"/>
              <a:gd name="connsiteY5666" fmla="*/ 1326575 h 4715614"/>
              <a:gd name="connsiteX5667" fmla="*/ 1429090 w 6096000"/>
              <a:gd name="connsiteY5667" fmla="*/ 1317839 h 4715614"/>
              <a:gd name="connsiteX5668" fmla="*/ 1430527 w 6096000"/>
              <a:gd name="connsiteY5668" fmla="*/ 1282901 h 4715614"/>
              <a:gd name="connsiteX5669" fmla="*/ 1431964 w 6096000"/>
              <a:gd name="connsiteY5669" fmla="*/ 1282901 h 4715614"/>
              <a:gd name="connsiteX5670" fmla="*/ 1449741 w 6096000"/>
              <a:gd name="connsiteY5670" fmla="*/ 1277259 h 4715614"/>
              <a:gd name="connsiteX5671" fmla="*/ 4096360 w 6096000"/>
              <a:gd name="connsiteY5671" fmla="*/ 1271998 h 4715614"/>
              <a:gd name="connsiteX5672" fmla="*/ 4113212 w 6096000"/>
              <a:gd name="connsiteY5672" fmla="*/ 1278597 h 4715614"/>
              <a:gd name="connsiteX5673" fmla="*/ 4114678 w 6096000"/>
              <a:gd name="connsiteY5673" fmla="*/ 1313784 h 4715614"/>
              <a:gd name="connsiteX5674" fmla="*/ 4097093 w 6096000"/>
              <a:gd name="connsiteY5674" fmla="*/ 1321115 h 4715614"/>
              <a:gd name="connsiteX5675" fmla="*/ 4079509 w 6096000"/>
              <a:gd name="connsiteY5675" fmla="*/ 1313784 h 4715614"/>
              <a:gd name="connsiteX5676" fmla="*/ 4079509 w 6096000"/>
              <a:gd name="connsiteY5676" fmla="*/ 1278597 h 4715614"/>
              <a:gd name="connsiteX5677" fmla="*/ 4096360 w 6096000"/>
              <a:gd name="connsiteY5677" fmla="*/ 1271998 h 4715614"/>
              <a:gd name="connsiteX5678" fmla="*/ 4263953 w 6096000"/>
              <a:gd name="connsiteY5678" fmla="*/ 1271998 h 4715614"/>
              <a:gd name="connsiteX5679" fmla="*/ 4281124 w 6096000"/>
              <a:gd name="connsiteY5679" fmla="*/ 1278596 h 4715614"/>
              <a:gd name="connsiteX5680" fmla="*/ 4281124 w 6096000"/>
              <a:gd name="connsiteY5680" fmla="*/ 1313784 h 4715614"/>
              <a:gd name="connsiteX5681" fmla="*/ 4263772 w 6096000"/>
              <a:gd name="connsiteY5681" fmla="*/ 1321114 h 4715614"/>
              <a:gd name="connsiteX5682" fmla="*/ 4246422 w 6096000"/>
              <a:gd name="connsiteY5682" fmla="*/ 1313784 h 4715614"/>
              <a:gd name="connsiteX5683" fmla="*/ 4246422 w 6096000"/>
              <a:gd name="connsiteY5683" fmla="*/ 1280062 h 4715614"/>
              <a:gd name="connsiteX5684" fmla="*/ 4247867 w 6096000"/>
              <a:gd name="connsiteY5684" fmla="*/ 1278596 h 4715614"/>
              <a:gd name="connsiteX5685" fmla="*/ 4263953 w 6096000"/>
              <a:gd name="connsiteY5685" fmla="*/ 1271998 h 4715614"/>
              <a:gd name="connsiteX5686" fmla="*/ 826932 w 6096000"/>
              <a:gd name="connsiteY5686" fmla="*/ 1264341 h 4715614"/>
              <a:gd name="connsiteX5687" fmla="*/ 845249 w 6096000"/>
              <a:gd name="connsiteY5687" fmla="*/ 1268343 h 4715614"/>
              <a:gd name="connsiteX5688" fmla="*/ 850996 w 6096000"/>
              <a:gd name="connsiteY5688" fmla="*/ 1301826 h 4715614"/>
              <a:gd name="connsiteX5689" fmla="*/ 829446 w 6096000"/>
              <a:gd name="connsiteY5689" fmla="*/ 1313472 h 4715614"/>
              <a:gd name="connsiteX5690" fmla="*/ 816516 w 6096000"/>
              <a:gd name="connsiteY5690" fmla="*/ 1309105 h 4715614"/>
              <a:gd name="connsiteX5691" fmla="*/ 810770 w 6096000"/>
              <a:gd name="connsiteY5691" fmla="*/ 1275622 h 4715614"/>
              <a:gd name="connsiteX5692" fmla="*/ 826932 w 6096000"/>
              <a:gd name="connsiteY5692" fmla="*/ 1264341 h 4715614"/>
              <a:gd name="connsiteX5693" fmla="*/ 1307647 w 6096000"/>
              <a:gd name="connsiteY5693" fmla="*/ 1245794 h 4715614"/>
              <a:gd name="connsiteX5694" fmla="*/ 1325541 w 6096000"/>
              <a:gd name="connsiteY5694" fmla="*/ 1252392 h 4715614"/>
              <a:gd name="connsiteX5695" fmla="*/ 1324095 w 6096000"/>
              <a:gd name="connsiteY5695" fmla="*/ 1287580 h 4715614"/>
              <a:gd name="connsiteX5696" fmla="*/ 1306744 w 6096000"/>
              <a:gd name="connsiteY5696" fmla="*/ 1294912 h 4715614"/>
              <a:gd name="connsiteX5697" fmla="*/ 1289392 w 6096000"/>
              <a:gd name="connsiteY5697" fmla="*/ 1287580 h 4715614"/>
              <a:gd name="connsiteX5698" fmla="*/ 1289392 w 6096000"/>
              <a:gd name="connsiteY5698" fmla="*/ 1252392 h 4715614"/>
              <a:gd name="connsiteX5699" fmla="*/ 1290838 w 6096000"/>
              <a:gd name="connsiteY5699" fmla="*/ 1252392 h 4715614"/>
              <a:gd name="connsiteX5700" fmla="*/ 1307647 w 6096000"/>
              <a:gd name="connsiteY5700" fmla="*/ 1245794 h 4715614"/>
              <a:gd name="connsiteX5701" fmla="*/ 698044 w 6096000"/>
              <a:gd name="connsiteY5701" fmla="*/ 1244797 h 4715614"/>
              <a:gd name="connsiteX5702" fmla="*/ 716968 w 6096000"/>
              <a:gd name="connsiteY5702" fmla="*/ 1247114 h 4715614"/>
              <a:gd name="connsiteX5703" fmla="*/ 722792 w 6096000"/>
              <a:gd name="connsiteY5703" fmla="*/ 1281325 h 4715614"/>
              <a:gd name="connsiteX5704" fmla="*/ 702411 w 6096000"/>
              <a:gd name="connsiteY5704" fmla="*/ 1292728 h 4715614"/>
              <a:gd name="connsiteX5705" fmla="*/ 689309 w 6096000"/>
              <a:gd name="connsiteY5705" fmla="*/ 1288451 h 4715614"/>
              <a:gd name="connsiteX5706" fmla="*/ 682030 w 6096000"/>
              <a:gd name="connsiteY5706" fmla="*/ 1255666 h 4715614"/>
              <a:gd name="connsiteX5707" fmla="*/ 683486 w 6096000"/>
              <a:gd name="connsiteY5707" fmla="*/ 1254241 h 4715614"/>
              <a:gd name="connsiteX5708" fmla="*/ 698044 w 6096000"/>
              <a:gd name="connsiteY5708" fmla="*/ 1244797 h 4715614"/>
              <a:gd name="connsiteX5709" fmla="*/ 3222354 w 6096000"/>
              <a:gd name="connsiteY5709" fmla="*/ 1233223 h 4715614"/>
              <a:gd name="connsiteX5710" fmla="*/ 3240188 w 6096000"/>
              <a:gd name="connsiteY5710" fmla="*/ 1238136 h 4715614"/>
              <a:gd name="connsiteX5711" fmla="*/ 3241643 w 6096000"/>
              <a:gd name="connsiteY5711" fmla="*/ 1238136 h 4715614"/>
              <a:gd name="connsiteX5712" fmla="*/ 3246011 w 6096000"/>
              <a:gd name="connsiteY5712" fmla="*/ 1273075 h 4715614"/>
              <a:gd name="connsiteX5713" fmla="*/ 3227085 w 6096000"/>
              <a:gd name="connsiteY5713" fmla="*/ 1281809 h 4715614"/>
              <a:gd name="connsiteX5714" fmla="*/ 3212527 w 6096000"/>
              <a:gd name="connsiteY5714" fmla="*/ 1277442 h 4715614"/>
              <a:gd name="connsiteX5715" fmla="*/ 3206705 w 6096000"/>
              <a:gd name="connsiteY5715" fmla="*/ 1242503 h 4715614"/>
              <a:gd name="connsiteX5716" fmla="*/ 3222354 w 6096000"/>
              <a:gd name="connsiteY5716" fmla="*/ 1233223 h 4715614"/>
              <a:gd name="connsiteX5717" fmla="*/ 5137452 w 6096000"/>
              <a:gd name="connsiteY5717" fmla="*/ 1233222 h 4715614"/>
              <a:gd name="connsiteX5718" fmla="*/ 5153754 w 6096000"/>
              <a:gd name="connsiteY5718" fmla="*/ 1242503 h 4715614"/>
              <a:gd name="connsiteX5719" fmla="*/ 5149358 w 6096000"/>
              <a:gd name="connsiteY5719" fmla="*/ 1275985 h 4715614"/>
              <a:gd name="connsiteX5720" fmla="*/ 5133239 w 6096000"/>
              <a:gd name="connsiteY5720" fmla="*/ 1281809 h 4715614"/>
              <a:gd name="connsiteX5721" fmla="*/ 5114189 w 6096000"/>
              <a:gd name="connsiteY5721" fmla="*/ 1273074 h 4715614"/>
              <a:gd name="connsiteX5722" fmla="*/ 5118586 w 6096000"/>
              <a:gd name="connsiteY5722" fmla="*/ 1238135 h 4715614"/>
              <a:gd name="connsiteX5723" fmla="*/ 5120050 w 6096000"/>
              <a:gd name="connsiteY5723" fmla="*/ 1238135 h 4715614"/>
              <a:gd name="connsiteX5724" fmla="*/ 5137452 w 6096000"/>
              <a:gd name="connsiteY5724" fmla="*/ 1233222 h 4715614"/>
              <a:gd name="connsiteX5725" fmla="*/ 570142 w 6096000"/>
              <a:gd name="connsiteY5725" fmla="*/ 1225035 h 4715614"/>
              <a:gd name="connsiteX5726" fmla="*/ 588939 w 6096000"/>
              <a:gd name="connsiteY5726" fmla="*/ 1227946 h 4715614"/>
              <a:gd name="connsiteX5727" fmla="*/ 599061 w 6096000"/>
              <a:gd name="connsiteY5727" fmla="*/ 1242503 h 4715614"/>
              <a:gd name="connsiteX5728" fmla="*/ 596169 w 6096000"/>
              <a:gd name="connsiteY5728" fmla="*/ 1261429 h 4715614"/>
              <a:gd name="connsiteX5729" fmla="*/ 574480 w 6096000"/>
              <a:gd name="connsiteY5729" fmla="*/ 1273075 h 4715614"/>
              <a:gd name="connsiteX5730" fmla="*/ 562912 w 6096000"/>
              <a:gd name="connsiteY5730" fmla="*/ 1270163 h 4715614"/>
              <a:gd name="connsiteX5731" fmla="*/ 554236 w 6096000"/>
              <a:gd name="connsiteY5731" fmla="*/ 1236681 h 4715614"/>
              <a:gd name="connsiteX5732" fmla="*/ 555682 w 6096000"/>
              <a:gd name="connsiteY5732" fmla="*/ 1235225 h 4715614"/>
              <a:gd name="connsiteX5733" fmla="*/ 570142 w 6096000"/>
              <a:gd name="connsiteY5733" fmla="*/ 1225035 h 4715614"/>
              <a:gd name="connsiteX5734" fmla="*/ 1170079 w 6096000"/>
              <a:gd name="connsiteY5734" fmla="*/ 1217573 h 4715614"/>
              <a:gd name="connsiteX5735" fmla="*/ 1186820 w 6096000"/>
              <a:gd name="connsiteY5735" fmla="*/ 1223943 h 4715614"/>
              <a:gd name="connsiteX5736" fmla="*/ 1195554 w 6096000"/>
              <a:gd name="connsiteY5736" fmla="*/ 1241412 h 4715614"/>
              <a:gd name="connsiteX5737" fmla="*/ 1188276 w 6096000"/>
              <a:gd name="connsiteY5737" fmla="*/ 1258881 h 4715614"/>
              <a:gd name="connsiteX5738" fmla="*/ 1169350 w 6096000"/>
              <a:gd name="connsiteY5738" fmla="*/ 1267616 h 4715614"/>
              <a:gd name="connsiteX5739" fmla="*/ 1153336 w 6096000"/>
              <a:gd name="connsiteY5739" fmla="*/ 1260337 h 4715614"/>
              <a:gd name="connsiteX5740" fmla="*/ 1151881 w 6096000"/>
              <a:gd name="connsiteY5740" fmla="*/ 1226854 h 4715614"/>
              <a:gd name="connsiteX5741" fmla="*/ 1153336 w 6096000"/>
              <a:gd name="connsiteY5741" fmla="*/ 1225399 h 4715614"/>
              <a:gd name="connsiteX5742" fmla="*/ 1170079 w 6096000"/>
              <a:gd name="connsiteY5742" fmla="*/ 1217573 h 4715614"/>
              <a:gd name="connsiteX5743" fmla="*/ 3385583 w 6096000"/>
              <a:gd name="connsiteY5743" fmla="*/ 1217540 h 4715614"/>
              <a:gd name="connsiteX5744" fmla="*/ 3403598 w 6096000"/>
              <a:gd name="connsiteY5744" fmla="*/ 1223818 h 4715614"/>
              <a:gd name="connsiteX5745" fmla="*/ 3406510 w 6096000"/>
              <a:gd name="connsiteY5745" fmla="*/ 1258257 h 4715614"/>
              <a:gd name="connsiteX5746" fmla="*/ 3387585 w 6096000"/>
              <a:gd name="connsiteY5746" fmla="*/ 1265432 h 4715614"/>
              <a:gd name="connsiteX5747" fmla="*/ 3371571 w 6096000"/>
              <a:gd name="connsiteY5747" fmla="*/ 1259692 h 4715614"/>
              <a:gd name="connsiteX5748" fmla="*/ 3362837 w 6096000"/>
              <a:gd name="connsiteY5748" fmla="*/ 1242472 h 4715614"/>
              <a:gd name="connsiteX5749" fmla="*/ 3368660 w 6096000"/>
              <a:gd name="connsiteY5749" fmla="*/ 1225253 h 4715614"/>
              <a:gd name="connsiteX5750" fmla="*/ 3385583 w 6096000"/>
              <a:gd name="connsiteY5750" fmla="*/ 1217540 h 4715614"/>
              <a:gd name="connsiteX5751" fmla="*/ 4973286 w 6096000"/>
              <a:gd name="connsiteY5751" fmla="*/ 1217359 h 4715614"/>
              <a:gd name="connsiteX5752" fmla="*/ 4990028 w 6096000"/>
              <a:gd name="connsiteY5752" fmla="*/ 1225252 h 4715614"/>
              <a:gd name="connsiteX5753" fmla="*/ 4997306 w 6096000"/>
              <a:gd name="connsiteY5753" fmla="*/ 1242471 h 4715614"/>
              <a:gd name="connsiteX5754" fmla="*/ 4988572 w 6096000"/>
              <a:gd name="connsiteY5754" fmla="*/ 1258257 h 4715614"/>
              <a:gd name="connsiteX5755" fmla="*/ 4971102 w 6096000"/>
              <a:gd name="connsiteY5755" fmla="*/ 1265431 h 4715614"/>
              <a:gd name="connsiteX5756" fmla="*/ 4953633 w 6096000"/>
              <a:gd name="connsiteY5756" fmla="*/ 1258257 h 4715614"/>
              <a:gd name="connsiteX5757" fmla="*/ 4955089 w 6096000"/>
              <a:gd name="connsiteY5757" fmla="*/ 1223817 h 4715614"/>
              <a:gd name="connsiteX5758" fmla="*/ 4956544 w 6096000"/>
              <a:gd name="connsiteY5758" fmla="*/ 1222382 h 4715614"/>
              <a:gd name="connsiteX5759" fmla="*/ 4973286 w 6096000"/>
              <a:gd name="connsiteY5759" fmla="*/ 1217359 h 4715614"/>
              <a:gd name="connsiteX5760" fmla="*/ 3544086 w 6096000"/>
              <a:gd name="connsiteY5760" fmla="*/ 1207713 h 4715614"/>
              <a:gd name="connsiteX5761" fmla="*/ 3561968 w 6096000"/>
              <a:gd name="connsiteY5761" fmla="*/ 1215426 h 4715614"/>
              <a:gd name="connsiteX5762" fmla="*/ 3569193 w 6096000"/>
              <a:gd name="connsiteY5762" fmla="*/ 1232646 h 4715614"/>
              <a:gd name="connsiteX5763" fmla="*/ 3561968 w 6096000"/>
              <a:gd name="connsiteY5763" fmla="*/ 1249865 h 4715614"/>
              <a:gd name="connsiteX5764" fmla="*/ 3544627 w 6096000"/>
              <a:gd name="connsiteY5764" fmla="*/ 1255605 h 4715614"/>
              <a:gd name="connsiteX5765" fmla="*/ 3527286 w 6096000"/>
              <a:gd name="connsiteY5765" fmla="*/ 1248431 h 4715614"/>
              <a:gd name="connsiteX5766" fmla="*/ 3520060 w 6096000"/>
              <a:gd name="connsiteY5766" fmla="*/ 1231211 h 4715614"/>
              <a:gd name="connsiteX5767" fmla="*/ 3527286 w 6096000"/>
              <a:gd name="connsiteY5767" fmla="*/ 1213991 h 4715614"/>
              <a:gd name="connsiteX5768" fmla="*/ 3544086 w 6096000"/>
              <a:gd name="connsiteY5768" fmla="*/ 1207713 h 4715614"/>
              <a:gd name="connsiteX5769" fmla="*/ 4816608 w 6096000"/>
              <a:gd name="connsiteY5769" fmla="*/ 1207712 h 4715614"/>
              <a:gd name="connsiteX5770" fmla="*/ 4833949 w 6096000"/>
              <a:gd name="connsiteY5770" fmla="*/ 1213990 h 4715614"/>
              <a:gd name="connsiteX5771" fmla="*/ 4841174 w 6096000"/>
              <a:gd name="connsiteY5771" fmla="*/ 1231210 h 4715614"/>
              <a:gd name="connsiteX5772" fmla="*/ 4833949 w 6096000"/>
              <a:gd name="connsiteY5772" fmla="*/ 1248429 h 4715614"/>
              <a:gd name="connsiteX5773" fmla="*/ 4816608 w 6096000"/>
              <a:gd name="connsiteY5773" fmla="*/ 1255605 h 4715614"/>
              <a:gd name="connsiteX5774" fmla="*/ 4799267 w 6096000"/>
              <a:gd name="connsiteY5774" fmla="*/ 1249864 h 4715614"/>
              <a:gd name="connsiteX5775" fmla="*/ 4792042 w 6096000"/>
              <a:gd name="connsiteY5775" fmla="*/ 1232645 h 4715614"/>
              <a:gd name="connsiteX5776" fmla="*/ 4799267 w 6096000"/>
              <a:gd name="connsiteY5776" fmla="*/ 1215425 h 4715614"/>
              <a:gd name="connsiteX5777" fmla="*/ 4816608 w 6096000"/>
              <a:gd name="connsiteY5777" fmla="*/ 1207712 h 4715614"/>
              <a:gd name="connsiteX5778" fmla="*/ 444375 w 6096000"/>
              <a:gd name="connsiteY5778" fmla="*/ 1206110 h 4715614"/>
              <a:gd name="connsiteX5779" fmla="*/ 462208 w 6096000"/>
              <a:gd name="connsiteY5779" fmla="*/ 1209385 h 4715614"/>
              <a:gd name="connsiteX5780" fmla="*/ 470943 w 6096000"/>
              <a:gd name="connsiteY5780" fmla="*/ 1241413 h 4715614"/>
              <a:gd name="connsiteX5781" fmla="*/ 449107 w 6096000"/>
              <a:gd name="connsiteY5781" fmla="*/ 1254514 h 4715614"/>
              <a:gd name="connsiteX5782" fmla="*/ 437460 w 6096000"/>
              <a:gd name="connsiteY5782" fmla="*/ 1251603 h 4715614"/>
              <a:gd name="connsiteX5783" fmla="*/ 428725 w 6096000"/>
              <a:gd name="connsiteY5783" fmla="*/ 1218120 h 4715614"/>
              <a:gd name="connsiteX5784" fmla="*/ 444375 w 6096000"/>
              <a:gd name="connsiteY5784" fmla="*/ 1206110 h 4715614"/>
              <a:gd name="connsiteX5785" fmla="*/ 1546693 w 6096000"/>
              <a:gd name="connsiteY5785" fmla="*/ 1202438 h 4715614"/>
              <a:gd name="connsiteX5786" fmla="*/ 1561776 w 6096000"/>
              <a:gd name="connsiteY5786" fmla="*/ 1212198 h 4715614"/>
              <a:gd name="connsiteX5787" fmla="*/ 1556030 w 6096000"/>
              <a:gd name="connsiteY5787" fmla="*/ 1245454 h 4715614"/>
              <a:gd name="connsiteX5788" fmla="*/ 1541664 w 6096000"/>
              <a:gd name="connsiteY5788" fmla="*/ 1251239 h 4715614"/>
              <a:gd name="connsiteX5789" fmla="*/ 1521551 w 6096000"/>
              <a:gd name="connsiteY5789" fmla="*/ 1241117 h 4715614"/>
              <a:gd name="connsiteX5790" fmla="*/ 1527298 w 6096000"/>
              <a:gd name="connsiteY5790" fmla="*/ 1207860 h 4715614"/>
              <a:gd name="connsiteX5791" fmla="*/ 1546693 w 6096000"/>
              <a:gd name="connsiteY5791" fmla="*/ 1202438 h 4715614"/>
              <a:gd name="connsiteX5792" fmla="*/ 3697852 w 6096000"/>
              <a:gd name="connsiteY5792" fmla="*/ 1201029 h 4715614"/>
              <a:gd name="connsiteX5793" fmla="*/ 3714470 w 6096000"/>
              <a:gd name="connsiteY5793" fmla="*/ 1207627 h 4715614"/>
              <a:gd name="connsiteX5794" fmla="*/ 3723142 w 6096000"/>
              <a:gd name="connsiteY5794" fmla="*/ 1226687 h 4715614"/>
              <a:gd name="connsiteX5795" fmla="*/ 3715916 w 6096000"/>
              <a:gd name="connsiteY5795" fmla="*/ 1242816 h 4715614"/>
              <a:gd name="connsiteX5796" fmla="*/ 3698574 w 6096000"/>
              <a:gd name="connsiteY5796" fmla="*/ 1250146 h 4715614"/>
              <a:gd name="connsiteX5797" fmla="*/ 3681233 w 6096000"/>
              <a:gd name="connsiteY5797" fmla="*/ 1242816 h 4715614"/>
              <a:gd name="connsiteX5798" fmla="*/ 3674010 w 6096000"/>
              <a:gd name="connsiteY5798" fmla="*/ 1225221 h 4715614"/>
              <a:gd name="connsiteX5799" fmla="*/ 3681233 w 6096000"/>
              <a:gd name="connsiteY5799" fmla="*/ 1207627 h 4715614"/>
              <a:gd name="connsiteX5800" fmla="*/ 3697852 w 6096000"/>
              <a:gd name="connsiteY5800" fmla="*/ 1201029 h 4715614"/>
              <a:gd name="connsiteX5801" fmla="*/ 4662842 w 6096000"/>
              <a:gd name="connsiteY5801" fmla="*/ 1201012 h 4715614"/>
              <a:gd name="connsiteX5802" fmla="*/ 4679220 w 6096000"/>
              <a:gd name="connsiteY5802" fmla="*/ 1207928 h 4715614"/>
              <a:gd name="connsiteX5803" fmla="*/ 4679220 w 6096000"/>
              <a:gd name="connsiteY5803" fmla="*/ 1242867 h 4715614"/>
              <a:gd name="connsiteX5804" fmla="*/ 4661750 w 6096000"/>
              <a:gd name="connsiteY5804" fmla="*/ 1250145 h 4715614"/>
              <a:gd name="connsiteX5805" fmla="*/ 4644280 w 6096000"/>
              <a:gd name="connsiteY5805" fmla="*/ 1242867 h 4715614"/>
              <a:gd name="connsiteX5806" fmla="*/ 4637002 w 6096000"/>
              <a:gd name="connsiteY5806" fmla="*/ 1226853 h 4715614"/>
              <a:gd name="connsiteX5807" fmla="*/ 4644280 w 6096000"/>
              <a:gd name="connsiteY5807" fmla="*/ 1209384 h 4715614"/>
              <a:gd name="connsiteX5808" fmla="*/ 4662842 w 6096000"/>
              <a:gd name="connsiteY5808" fmla="*/ 1201012 h 4715614"/>
              <a:gd name="connsiteX5809" fmla="*/ 3854342 w 6096000"/>
              <a:gd name="connsiteY5809" fmla="*/ 1192643 h 4715614"/>
              <a:gd name="connsiteX5810" fmla="*/ 3871266 w 6096000"/>
              <a:gd name="connsiteY5810" fmla="*/ 1200286 h 4715614"/>
              <a:gd name="connsiteX5811" fmla="*/ 3872721 w 6096000"/>
              <a:gd name="connsiteY5811" fmla="*/ 1235224 h 4715614"/>
              <a:gd name="connsiteX5812" fmla="*/ 3855252 w 6096000"/>
              <a:gd name="connsiteY5812" fmla="*/ 1242503 h 4715614"/>
              <a:gd name="connsiteX5813" fmla="*/ 3837782 w 6096000"/>
              <a:gd name="connsiteY5813" fmla="*/ 1235224 h 4715614"/>
              <a:gd name="connsiteX5814" fmla="*/ 3829048 w 6096000"/>
              <a:gd name="connsiteY5814" fmla="*/ 1217755 h 4715614"/>
              <a:gd name="connsiteX5815" fmla="*/ 3836327 w 6096000"/>
              <a:gd name="connsiteY5815" fmla="*/ 1200286 h 4715614"/>
              <a:gd name="connsiteX5816" fmla="*/ 3854342 w 6096000"/>
              <a:gd name="connsiteY5816" fmla="*/ 1192643 h 4715614"/>
              <a:gd name="connsiteX5817" fmla="*/ 4506177 w 6096000"/>
              <a:gd name="connsiteY5817" fmla="*/ 1192642 h 4715614"/>
              <a:gd name="connsiteX5818" fmla="*/ 4522672 w 6096000"/>
              <a:gd name="connsiteY5818" fmla="*/ 1200285 h 4715614"/>
              <a:gd name="connsiteX5819" fmla="*/ 4530003 w 6096000"/>
              <a:gd name="connsiteY5819" fmla="*/ 1217754 h 4715614"/>
              <a:gd name="connsiteX5820" fmla="*/ 4522672 w 6096000"/>
              <a:gd name="connsiteY5820" fmla="*/ 1233767 h 4715614"/>
              <a:gd name="connsiteX5821" fmla="*/ 4505078 w 6096000"/>
              <a:gd name="connsiteY5821" fmla="*/ 1242503 h 4715614"/>
              <a:gd name="connsiteX5822" fmla="*/ 4487484 w 6096000"/>
              <a:gd name="connsiteY5822" fmla="*/ 1235223 h 4715614"/>
              <a:gd name="connsiteX5823" fmla="*/ 4487484 w 6096000"/>
              <a:gd name="connsiteY5823" fmla="*/ 1200285 h 4715614"/>
              <a:gd name="connsiteX5824" fmla="*/ 4506177 w 6096000"/>
              <a:gd name="connsiteY5824" fmla="*/ 1192642 h 4715614"/>
              <a:gd name="connsiteX5825" fmla="*/ 1034710 w 6096000"/>
              <a:gd name="connsiteY5825" fmla="*/ 1191552 h 4715614"/>
              <a:gd name="connsiteX5826" fmla="*/ 1051949 w 6096000"/>
              <a:gd name="connsiteY5826" fmla="*/ 1197739 h 4715614"/>
              <a:gd name="connsiteX5827" fmla="*/ 1054823 w 6096000"/>
              <a:gd name="connsiteY5827" fmla="*/ 1231221 h 4715614"/>
              <a:gd name="connsiteX5828" fmla="*/ 1034710 w 6096000"/>
              <a:gd name="connsiteY5828" fmla="*/ 1241412 h 4715614"/>
              <a:gd name="connsiteX5829" fmla="*/ 1018908 w 6096000"/>
              <a:gd name="connsiteY5829" fmla="*/ 1235589 h 4715614"/>
              <a:gd name="connsiteX5830" fmla="*/ 1017471 w 6096000"/>
              <a:gd name="connsiteY5830" fmla="*/ 1200650 h 4715614"/>
              <a:gd name="connsiteX5831" fmla="*/ 1034710 w 6096000"/>
              <a:gd name="connsiteY5831" fmla="*/ 1191552 h 4715614"/>
              <a:gd name="connsiteX5832" fmla="*/ 320000 w 6096000"/>
              <a:gd name="connsiteY5832" fmla="*/ 1190249 h 4715614"/>
              <a:gd name="connsiteX5833" fmla="*/ 338655 w 6096000"/>
              <a:gd name="connsiteY5833" fmla="*/ 1192960 h 4715614"/>
              <a:gd name="connsiteX5834" fmla="*/ 348699 w 6096000"/>
              <a:gd name="connsiteY5834" fmla="*/ 1207419 h 4715614"/>
              <a:gd name="connsiteX5835" fmla="*/ 347265 w 6096000"/>
              <a:gd name="connsiteY5835" fmla="*/ 1224772 h 4715614"/>
              <a:gd name="connsiteX5836" fmla="*/ 325740 w 6096000"/>
              <a:gd name="connsiteY5836" fmla="*/ 1239231 h 4715614"/>
              <a:gd name="connsiteX5837" fmla="*/ 314260 w 6096000"/>
              <a:gd name="connsiteY5837" fmla="*/ 1236338 h 4715614"/>
              <a:gd name="connsiteX5838" fmla="*/ 302780 w 6096000"/>
              <a:gd name="connsiteY5838" fmla="*/ 1220432 h 4715614"/>
              <a:gd name="connsiteX5839" fmla="*/ 304215 w 6096000"/>
              <a:gd name="connsiteY5839" fmla="*/ 1203082 h 4715614"/>
              <a:gd name="connsiteX5840" fmla="*/ 305650 w 6096000"/>
              <a:gd name="connsiteY5840" fmla="*/ 1201635 h 4715614"/>
              <a:gd name="connsiteX5841" fmla="*/ 320000 w 6096000"/>
              <a:gd name="connsiteY5841" fmla="*/ 1190249 h 4715614"/>
              <a:gd name="connsiteX5842" fmla="*/ 4009382 w 6096000"/>
              <a:gd name="connsiteY5842" fmla="*/ 1185698 h 4715614"/>
              <a:gd name="connsiteX5843" fmla="*/ 4027398 w 6096000"/>
              <a:gd name="connsiteY5843" fmla="*/ 1192155 h 4715614"/>
              <a:gd name="connsiteX5844" fmla="*/ 4027398 w 6096000"/>
              <a:gd name="connsiteY5844" fmla="*/ 1228029 h 4715614"/>
              <a:gd name="connsiteX5845" fmla="*/ 4011384 w 6096000"/>
              <a:gd name="connsiteY5845" fmla="*/ 1233769 h 4715614"/>
              <a:gd name="connsiteX5846" fmla="*/ 3993914 w 6096000"/>
              <a:gd name="connsiteY5846" fmla="*/ 1228029 h 4715614"/>
              <a:gd name="connsiteX5847" fmla="*/ 3985179 w 6096000"/>
              <a:gd name="connsiteY5847" fmla="*/ 1209374 h 4715614"/>
              <a:gd name="connsiteX5848" fmla="*/ 3992458 w 6096000"/>
              <a:gd name="connsiteY5848" fmla="*/ 1192155 h 4715614"/>
              <a:gd name="connsiteX5849" fmla="*/ 4009382 w 6096000"/>
              <a:gd name="connsiteY5849" fmla="*/ 1185698 h 4715614"/>
              <a:gd name="connsiteX5850" fmla="*/ 4350228 w 6096000"/>
              <a:gd name="connsiteY5850" fmla="*/ 1184636 h 4715614"/>
              <a:gd name="connsiteX5851" fmla="*/ 4368006 w 6096000"/>
              <a:gd name="connsiteY5851" fmla="*/ 1191551 h 4715614"/>
              <a:gd name="connsiteX5852" fmla="*/ 4373870 w 6096000"/>
              <a:gd name="connsiteY5852" fmla="*/ 1209021 h 4715614"/>
              <a:gd name="connsiteX5853" fmla="*/ 4368006 w 6096000"/>
              <a:gd name="connsiteY5853" fmla="*/ 1226489 h 4715614"/>
              <a:gd name="connsiteX5854" fmla="*/ 4348946 w 6096000"/>
              <a:gd name="connsiteY5854" fmla="*/ 1233768 h 4715614"/>
              <a:gd name="connsiteX5855" fmla="*/ 4331352 w 6096000"/>
              <a:gd name="connsiteY5855" fmla="*/ 1227945 h 4715614"/>
              <a:gd name="connsiteX5856" fmla="*/ 4331352 w 6096000"/>
              <a:gd name="connsiteY5856" fmla="*/ 1193007 h 4715614"/>
              <a:gd name="connsiteX5857" fmla="*/ 4350228 w 6096000"/>
              <a:gd name="connsiteY5857" fmla="*/ 1184636 h 4715614"/>
              <a:gd name="connsiteX5858" fmla="*/ 4182443 w 6096000"/>
              <a:gd name="connsiteY5858" fmla="*/ 1178054 h 4715614"/>
              <a:gd name="connsiteX5859" fmla="*/ 4199242 w 6096000"/>
              <a:gd name="connsiteY5859" fmla="*/ 1184512 h 4715614"/>
              <a:gd name="connsiteX5860" fmla="*/ 4207912 w 6096000"/>
              <a:gd name="connsiteY5860" fmla="*/ 1201731 h 4715614"/>
              <a:gd name="connsiteX5861" fmla="*/ 4200687 w 6096000"/>
              <a:gd name="connsiteY5861" fmla="*/ 1218951 h 4715614"/>
              <a:gd name="connsiteX5862" fmla="*/ 4183346 w 6096000"/>
              <a:gd name="connsiteY5862" fmla="*/ 1226126 h 4715614"/>
              <a:gd name="connsiteX5863" fmla="*/ 4166006 w 6096000"/>
              <a:gd name="connsiteY5863" fmla="*/ 1218951 h 4715614"/>
              <a:gd name="connsiteX5864" fmla="*/ 4158780 w 6096000"/>
              <a:gd name="connsiteY5864" fmla="*/ 1201731 h 4715614"/>
              <a:gd name="connsiteX5865" fmla="*/ 4164561 w 6096000"/>
              <a:gd name="connsiteY5865" fmla="*/ 1184512 h 4715614"/>
              <a:gd name="connsiteX5866" fmla="*/ 4182443 w 6096000"/>
              <a:gd name="connsiteY5866" fmla="*/ 1178054 h 4715614"/>
              <a:gd name="connsiteX5867" fmla="*/ 901475 w 6096000"/>
              <a:gd name="connsiteY5867" fmla="*/ 1166985 h 4715614"/>
              <a:gd name="connsiteX5868" fmla="*/ 919609 w 6096000"/>
              <a:gd name="connsiteY5868" fmla="*/ 1172626 h 4715614"/>
              <a:gd name="connsiteX5869" fmla="*/ 922539 w 6096000"/>
              <a:gd name="connsiteY5869" fmla="*/ 1206109 h 4715614"/>
              <a:gd name="connsiteX5870" fmla="*/ 903490 w 6096000"/>
              <a:gd name="connsiteY5870" fmla="*/ 1216300 h 4715614"/>
              <a:gd name="connsiteX5871" fmla="*/ 887371 w 6096000"/>
              <a:gd name="connsiteY5871" fmla="*/ 1210476 h 4715614"/>
              <a:gd name="connsiteX5872" fmla="*/ 884440 w 6096000"/>
              <a:gd name="connsiteY5872" fmla="*/ 1176994 h 4715614"/>
              <a:gd name="connsiteX5873" fmla="*/ 884440 w 6096000"/>
              <a:gd name="connsiteY5873" fmla="*/ 1175538 h 4715614"/>
              <a:gd name="connsiteX5874" fmla="*/ 901475 w 6096000"/>
              <a:gd name="connsiteY5874" fmla="*/ 1166985 h 4715614"/>
              <a:gd name="connsiteX5875" fmla="*/ 1400063 w 6096000"/>
              <a:gd name="connsiteY5875" fmla="*/ 1165711 h 4715614"/>
              <a:gd name="connsiteX5876" fmla="*/ 1416871 w 6096000"/>
              <a:gd name="connsiteY5876" fmla="*/ 1174446 h 4715614"/>
              <a:gd name="connsiteX5877" fmla="*/ 1421209 w 6096000"/>
              <a:gd name="connsiteY5877" fmla="*/ 1191916 h 4715614"/>
              <a:gd name="connsiteX5878" fmla="*/ 1412533 w 6096000"/>
              <a:gd name="connsiteY5878" fmla="*/ 1207929 h 4715614"/>
              <a:gd name="connsiteX5879" fmla="*/ 1396628 w 6096000"/>
              <a:gd name="connsiteY5879" fmla="*/ 1215207 h 4715614"/>
              <a:gd name="connsiteX5880" fmla="*/ 1377831 w 6096000"/>
              <a:gd name="connsiteY5880" fmla="*/ 1206473 h 4715614"/>
              <a:gd name="connsiteX5881" fmla="*/ 1380722 w 6096000"/>
              <a:gd name="connsiteY5881" fmla="*/ 1171534 h 4715614"/>
              <a:gd name="connsiteX5882" fmla="*/ 1382170 w 6096000"/>
              <a:gd name="connsiteY5882" fmla="*/ 1170079 h 4715614"/>
              <a:gd name="connsiteX5883" fmla="*/ 1400063 w 6096000"/>
              <a:gd name="connsiteY5883" fmla="*/ 1165711 h 4715614"/>
              <a:gd name="connsiteX5884" fmla="*/ 3122478 w 6096000"/>
              <a:gd name="connsiteY5884" fmla="*/ 1162982 h 4715614"/>
              <a:gd name="connsiteX5885" fmla="*/ 3140191 w 6096000"/>
              <a:gd name="connsiteY5885" fmla="*/ 1165348 h 4715614"/>
              <a:gd name="connsiteX5886" fmla="*/ 3151758 w 6096000"/>
              <a:gd name="connsiteY5886" fmla="*/ 1182817 h 4715614"/>
              <a:gd name="connsiteX5887" fmla="*/ 3148867 w 6096000"/>
              <a:gd name="connsiteY5887" fmla="*/ 1200286 h 4715614"/>
              <a:gd name="connsiteX5888" fmla="*/ 3128624 w 6096000"/>
              <a:gd name="connsiteY5888" fmla="*/ 1211933 h 4715614"/>
              <a:gd name="connsiteX5889" fmla="*/ 3115610 w 6096000"/>
              <a:gd name="connsiteY5889" fmla="*/ 1207566 h 4715614"/>
              <a:gd name="connsiteX5890" fmla="*/ 3106935 w 6096000"/>
              <a:gd name="connsiteY5890" fmla="*/ 1172627 h 4715614"/>
              <a:gd name="connsiteX5891" fmla="*/ 3122478 w 6096000"/>
              <a:gd name="connsiteY5891" fmla="*/ 1162982 h 4715614"/>
              <a:gd name="connsiteX5892" fmla="*/ 5231872 w 6096000"/>
              <a:gd name="connsiteY5892" fmla="*/ 1162799 h 4715614"/>
              <a:gd name="connsiteX5893" fmla="*/ 5252116 w 6096000"/>
              <a:gd name="connsiteY5893" fmla="*/ 1172914 h 4715614"/>
              <a:gd name="connsiteX5894" fmla="*/ 5246332 w 6096000"/>
              <a:gd name="connsiteY5894" fmla="*/ 1206152 h 4715614"/>
              <a:gd name="connsiteX5895" fmla="*/ 5231872 w 6096000"/>
              <a:gd name="connsiteY5895" fmla="*/ 1211932 h 4715614"/>
              <a:gd name="connsiteX5896" fmla="*/ 5211630 w 6096000"/>
              <a:gd name="connsiteY5896" fmla="*/ 1200371 h 4715614"/>
              <a:gd name="connsiteX5897" fmla="*/ 5207292 w 6096000"/>
              <a:gd name="connsiteY5897" fmla="*/ 1183030 h 4715614"/>
              <a:gd name="connsiteX5898" fmla="*/ 5218859 w 6096000"/>
              <a:gd name="connsiteY5898" fmla="*/ 1167134 h 4715614"/>
              <a:gd name="connsiteX5899" fmla="*/ 5220305 w 6096000"/>
              <a:gd name="connsiteY5899" fmla="*/ 1165690 h 4715614"/>
              <a:gd name="connsiteX5900" fmla="*/ 5231872 w 6096000"/>
              <a:gd name="connsiteY5900" fmla="*/ 1162799 h 4715614"/>
              <a:gd name="connsiteX5901" fmla="*/ 769721 w 6096000"/>
              <a:gd name="connsiteY5901" fmla="*/ 1145464 h 4715614"/>
              <a:gd name="connsiteX5902" fmla="*/ 787865 w 6096000"/>
              <a:gd name="connsiteY5902" fmla="*/ 1150274 h 4715614"/>
              <a:gd name="connsiteX5903" fmla="*/ 796662 w 6096000"/>
              <a:gd name="connsiteY5903" fmla="*/ 1165954 h 4715614"/>
              <a:gd name="connsiteX5904" fmla="*/ 792264 w 6096000"/>
              <a:gd name="connsiteY5904" fmla="*/ 1183060 h 4715614"/>
              <a:gd name="connsiteX5905" fmla="*/ 771737 w 6096000"/>
              <a:gd name="connsiteY5905" fmla="*/ 1194463 h 4715614"/>
              <a:gd name="connsiteX5906" fmla="*/ 757075 w 6096000"/>
              <a:gd name="connsiteY5906" fmla="*/ 1188762 h 4715614"/>
              <a:gd name="connsiteX5907" fmla="*/ 748278 w 6096000"/>
              <a:gd name="connsiteY5907" fmla="*/ 1173082 h 4715614"/>
              <a:gd name="connsiteX5908" fmla="*/ 752676 w 6096000"/>
              <a:gd name="connsiteY5908" fmla="*/ 1155976 h 4715614"/>
              <a:gd name="connsiteX5909" fmla="*/ 752676 w 6096000"/>
              <a:gd name="connsiteY5909" fmla="*/ 1154550 h 4715614"/>
              <a:gd name="connsiteX5910" fmla="*/ 769721 w 6096000"/>
              <a:gd name="connsiteY5910" fmla="*/ 1145464 h 4715614"/>
              <a:gd name="connsiteX5911" fmla="*/ 3292148 w 6096000"/>
              <a:gd name="connsiteY5911" fmla="*/ 1139528 h 4715614"/>
              <a:gd name="connsiteX5912" fmla="*/ 3309610 w 6096000"/>
              <a:gd name="connsiteY5912" fmla="*/ 1143927 h 4715614"/>
              <a:gd name="connsiteX5913" fmla="*/ 3311036 w 6096000"/>
              <a:gd name="connsiteY5913" fmla="*/ 1145394 h 4715614"/>
              <a:gd name="connsiteX5914" fmla="*/ 3315312 w 6096000"/>
              <a:gd name="connsiteY5914" fmla="*/ 1179115 h 4715614"/>
              <a:gd name="connsiteX5915" fmla="*/ 3296781 w 6096000"/>
              <a:gd name="connsiteY5915" fmla="*/ 1187913 h 4715614"/>
              <a:gd name="connsiteX5916" fmla="*/ 3281102 w 6096000"/>
              <a:gd name="connsiteY5916" fmla="*/ 1183514 h 4715614"/>
              <a:gd name="connsiteX5917" fmla="*/ 3271122 w 6096000"/>
              <a:gd name="connsiteY5917" fmla="*/ 1165919 h 4715614"/>
              <a:gd name="connsiteX5918" fmla="*/ 3276826 w 6096000"/>
              <a:gd name="connsiteY5918" fmla="*/ 1148326 h 4715614"/>
              <a:gd name="connsiteX5919" fmla="*/ 3292148 w 6096000"/>
              <a:gd name="connsiteY5919" fmla="*/ 1139528 h 4715614"/>
              <a:gd name="connsiteX5920" fmla="*/ 5068784 w 6096000"/>
              <a:gd name="connsiteY5920" fmla="*/ 1139528 h 4715614"/>
              <a:gd name="connsiteX5921" fmla="*/ 5084328 w 6096000"/>
              <a:gd name="connsiteY5921" fmla="*/ 1148324 h 4715614"/>
              <a:gd name="connsiteX5922" fmla="*/ 5088666 w 6096000"/>
              <a:gd name="connsiteY5922" fmla="*/ 1165918 h 4715614"/>
              <a:gd name="connsiteX5923" fmla="*/ 5079990 w 6096000"/>
              <a:gd name="connsiteY5923" fmla="*/ 1182047 h 4715614"/>
              <a:gd name="connsiteX5924" fmla="*/ 5064084 w 6096000"/>
              <a:gd name="connsiteY5924" fmla="*/ 1187912 h 4715614"/>
              <a:gd name="connsiteX5925" fmla="*/ 5045288 w 6096000"/>
              <a:gd name="connsiteY5925" fmla="*/ 1179114 h 4715614"/>
              <a:gd name="connsiteX5926" fmla="*/ 5049626 w 6096000"/>
              <a:gd name="connsiteY5926" fmla="*/ 1145393 h 4715614"/>
              <a:gd name="connsiteX5927" fmla="*/ 5051072 w 6096000"/>
              <a:gd name="connsiteY5927" fmla="*/ 1143926 h 4715614"/>
              <a:gd name="connsiteX5928" fmla="*/ 5068784 w 6096000"/>
              <a:gd name="connsiteY5928" fmla="*/ 1139528 h 4715614"/>
              <a:gd name="connsiteX5929" fmla="*/ 1648427 w 6096000"/>
              <a:gd name="connsiteY5929" fmla="*/ 1136596 h 4715614"/>
              <a:gd name="connsiteX5930" fmla="*/ 1662888 w 6096000"/>
              <a:gd name="connsiteY5930" fmla="*/ 1146787 h 4715614"/>
              <a:gd name="connsiteX5931" fmla="*/ 1665779 w 6096000"/>
              <a:gd name="connsiteY5931" fmla="*/ 1165711 h 4715614"/>
              <a:gd name="connsiteX5932" fmla="*/ 1655657 w 6096000"/>
              <a:gd name="connsiteY5932" fmla="*/ 1180269 h 4715614"/>
              <a:gd name="connsiteX5933" fmla="*/ 1641198 w 6096000"/>
              <a:gd name="connsiteY5933" fmla="*/ 1184637 h 4715614"/>
              <a:gd name="connsiteX5934" fmla="*/ 1620955 w 6096000"/>
              <a:gd name="connsiteY5934" fmla="*/ 1172990 h 4715614"/>
              <a:gd name="connsiteX5935" fmla="*/ 1629631 w 6096000"/>
              <a:gd name="connsiteY5935" fmla="*/ 1139507 h 4715614"/>
              <a:gd name="connsiteX5936" fmla="*/ 1648427 w 6096000"/>
              <a:gd name="connsiteY5936" fmla="*/ 1136596 h 4715614"/>
              <a:gd name="connsiteX5937" fmla="*/ 1258852 w 6096000"/>
              <a:gd name="connsiteY5937" fmla="*/ 1132896 h 4715614"/>
              <a:gd name="connsiteX5938" fmla="*/ 1275372 w 6096000"/>
              <a:gd name="connsiteY5938" fmla="*/ 1140023 h 4715614"/>
              <a:gd name="connsiteX5939" fmla="*/ 1273936 w 6096000"/>
              <a:gd name="connsiteY5939" fmla="*/ 1174234 h 4715614"/>
              <a:gd name="connsiteX5940" fmla="*/ 1256696 w 6096000"/>
              <a:gd name="connsiteY5940" fmla="*/ 1181362 h 4715614"/>
              <a:gd name="connsiteX5941" fmla="*/ 1238020 w 6096000"/>
              <a:gd name="connsiteY5941" fmla="*/ 1174234 h 4715614"/>
              <a:gd name="connsiteX5942" fmla="*/ 1239457 w 6096000"/>
              <a:gd name="connsiteY5942" fmla="*/ 1140023 h 4715614"/>
              <a:gd name="connsiteX5943" fmla="*/ 1242331 w 6096000"/>
              <a:gd name="connsiteY5943" fmla="*/ 1138598 h 4715614"/>
              <a:gd name="connsiteX5944" fmla="*/ 1258852 w 6096000"/>
              <a:gd name="connsiteY5944" fmla="*/ 1132896 h 4715614"/>
              <a:gd name="connsiteX5945" fmla="*/ 639676 w 6096000"/>
              <a:gd name="connsiteY5945" fmla="*/ 1124340 h 4715614"/>
              <a:gd name="connsiteX5946" fmla="*/ 657454 w 6096000"/>
              <a:gd name="connsiteY5946" fmla="*/ 1128438 h 4715614"/>
              <a:gd name="connsiteX5947" fmla="*/ 663201 w 6096000"/>
              <a:gd name="connsiteY5947" fmla="*/ 1161223 h 4715614"/>
              <a:gd name="connsiteX5948" fmla="*/ 643088 w 6096000"/>
              <a:gd name="connsiteY5948" fmla="*/ 1172627 h 4715614"/>
              <a:gd name="connsiteX5949" fmla="*/ 628722 w 6096000"/>
              <a:gd name="connsiteY5949" fmla="*/ 1168351 h 4715614"/>
              <a:gd name="connsiteX5950" fmla="*/ 622975 w 6096000"/>
              <a:gd name="connsiteY5950" fmla="*/ 1134140 h 4715614"/>
              <a:gd name="connsiteX5951" fmla="*/ 639676 w 6096000"/>
              <a:gd name="connsiteY5951" fmla="*/ 1124340 h 4715614"/>
              <a:gd name="connsiteX5952" fmla="*/ 3455293 w 6096000"/>
              <a:gd name="connsiteY5952" fmla="*/ 1123642 h 4715614"/>
              <a:gd name="connsiteX5953" fmla="*/ 3473176 w 6096000"/>
              <a:gd name="connsiteY5953" fmla="*/ 1129921 h 4715614"/>
              <a:gd name="connsiteX5954" fmla="*/ 3474621 w 6096000"/>
              <a:gd name="connsiteY5954" fmla="*/ 1131355 h 4715614"/>
              <a:gd name="connsiteX5955" fmla="*/ 3481847 w 6096000"/>
              <a:gd name="connsiteY5955" fmla="*/ 1147140 h 4715614"/>
              <a:gd name="connsiteX5956" fmla="*/ 3476066 w 6096000"/>
              <a:gd name="connsiteY5956" fmla="*/ 1164359 h 4715614"/>
              <a:gd name="connsiteX5957" fmla="*/ 3457280 w 6096000"/>
              <a:gd name="connsiteY5957" fmla="*/ 1171534 h 4715614"/>
              <a:gd name="connsiteX5958" fmla="*/ 3441385 w 6096000"/>
              <a:gd name="connsiteY5958" fmla="*/ 1165795 h 4715614"/>
              <a:gd name="connsiteX5959" fmla="*/ 3432713 w 6096000"/>
              <a:gd name="connsiteY5959" fmla="*/ 1148575 h 4715614"/>
              <a:gd name="connsiteX5960" fmla="*/ 3438494 w 6096000"/>
              <a:gd name="connsiteY5960" fmla="*/ 1131355 h 4715614"/>
              <a:gd name="connsiteX5961" fmla="*/ 3455293 w 6096000"/>
              <a:gd name="connsiteY5961" fmla="*/ 1123642 h 4715614"/>
              <a:gd name="connsiteX5962" fmla="*/ 4904500 w 6096000"/>
              <a:gd name="connsiteY5962" fmla="*/ 1123462 h 4715614"/>
              <a:gd name="connsiteX5963" fmla="*/ 4921970 w 6096000"/>
              <a:gd name="connsiteY5963" fmla="*/ 1131354 h 4715614"/>
              <a:gd name="connsiteX5964" fmla="*/ 4919058 w 6096000"/>
              <a:gd name="connsiteY5964" fmla="*/ 1164359 h 4715614"/>
              <a:gd name="connsiteX5965" fmla="*/ 4901589 w 6096000"/>
              <a:gd name="connsiteY5965" fmla="*/ 1171533 h 4715614"/>
              <a:gd name="connsiteX5966" fmla="*/ 4884120 w 6096000"/>
              <a:gd name="connsiteY5966" fmla="*/ 1164359 h 4715614"/>
              <a:gd name="connsiteX5967" fmla="*/ 4878296 w 6096000"/>
              <a:gd name="connsiteY5967" fmla="*/ 1147139 h 4715614"/>
              <a:gd name="connsiteX5968" fmla="*/ 4885575 w 6096000"/>
              <a:gd name="connsiteY5968" fmla="*/ 1129920 h 4715614"/>
              <a:gd name="connsiteX5969" fmla="*/ 4887031 w 6096000"/>
              <a:gd name="connsiteY5969" fmla="*/ 1128484 h 4715614"/>
              <a:gd name="connsiteX5970" fmla="*/ 4904500 w 6096000"/>
              <a:gd name="connsiteY5970" fmla="*/ 1123462 h 4715614"/>
              <a:gd name="connsiteX5971" fmla="*/ 3614139 w 6096000"/>
              <a:gd name="connsiteY5971" fmla="*/ 1112592 h 4715614"/>
              <a:gd name="connsiteX5972" fmla="*/ 3631063 w 6096000"/>
              <a:gd name="connsiteY5972" fmla="*/ 1119189 h 4715614"/>
              <a:gd name="connsiteX5973" fmla="*/ 3631063 w 6096000"/>
              <a:gd name="connsiteY5973" fmla="*/ 1154377 h 4715614"/>
              <a:gd name="connsiteX5974" fmla="*/ 3615050 w 6096000"/>
              <a:gd name="connsiteY5974" fmla="*/ 1161709 h 4715614"/>
              <a:gd name="connsiteX5975" fmla="*/ 3597580 w 6096000"/>
              <a:gd name="connsiteY5975" fmla="*/ 1154377 h 4715614"/>
              <a:gd name="connsiteX5976" fmla="*/ 3588845 w 6096000"/>
              <a:gd name="connsiteY5976" fmla="*/ 1136783 h 4715614"/>
              <a:gd name="connsiteX5977" fmla="*/ 3596124 w 6096000"/>
              <a:gd name="connsiteY5977" fmla="*/ 1119189 h 4715614"/>
              <a:gd name="connsiteX5978" fmla="*/ 3614139 w 6096000"/>
              <a:gd name="connsiteY5978" fmla="*/ 1112592 h 4715614"/>
              <a:gd name="connsiteX5979" fmla="*/ 4746380 w 6096000"/>
              <a:gd name="connsiteY5979" fmla="*/ 1112575 h 4715614"/>
              <a:gd name="connsiteX5980" fmla="*/ 4762874 w 6096000"/>
              <a:gd name="connsiteY5980" fmla="*/ 1119490 h 4715614"/>
              <a:gd name="connsiteX5981" fmla="*/ 4770206 w 6096000"/>
              <a:gd name="connsiteY5981" fmla="*/ 1136959 h 4715614"/>
              <a:gd name="connsiteX5982" fmla="*/ 4764341 w 6096000"/>
              <a:gd name="connsiteY5982" fmla="*/ 1154428 h 4715614"/>
              <a:gd name="connsiteX5983" fmla="*/ 4745280 w 6096000"/>
              <a:gd name="connsiteY5983" fmla="*/ 1161707 h 4715614"/>
              <a:gd name="connsiteX5984" fmla="*/ 4727686 w 6096000"/>
              <a:gd name="connsiteY5984" fmla="*/ 1154428 h 4715614"/>
              <a:gd name="connsiteX5985" fmla="*/ 4727686 w 6096000"/>
              <a:gd name="connsiteY5985" fmla="*/ 1120946 h 4715614"/>
              <a:gd name="connsiteX5986" fmla="*/ 4746380 w 6096000"/>
              <a:gd name="connsiteY5986" fmla="*/ 1112575 h 4715614"/>
              <a:gd name="connsiteX5987" fmla="*/ 3766818 w 6096000"/>
              <a:gd name="connsiteY5987" fmla="*/ 1107086 h 4715614"/>
              <a:gd name="connsiteX5988" fmla="*/ 3783988 w 6096000"/>
              <a:gd name="connsiteY5988" fmla="*/ 1113543 h 4715614"/>
              <a:gd name="connsiteX5989" fmla="*/ 3785433 w 6096000"/>
              <a:gd name="connsiteY5989" fmla="*/ 1114977 h 4715614"/>
              <a:gd name="connsiteX5990" fmla="*/ 3785433 w 6096000"/>
              <a:gd name="connsiteY5990" fmla="*/ 1147982 h 4715614"/>
              <a:gd name="connsiteX5991" fmla="*/ 3768082 w 6096000"/>
              <a:gd name="connsiteY5991" fmla="*/ 1155156 h 4715614"/>
              <a:gd name="connsiteX5992" fmla="*/ 3750731 w 6096000"/>
              <a:gd name="connsiteY5992" fmla="*/ 1147982 h 4715614"/>
              <a:gd name="connsiteX5993" fmla="*/ 3750731 w 6096000"/>
              <a:gd name="connsiteY5993" fmla="*/ 1113543 h 4715614"/>
              <a:gd name="connsiteX5994" fmla="*/ 3766818 w 6096000"/>
              <a:gd name="connsiteY5994" fmla="*/ 1107086 h 4715614"/>
              <a:gd name="connsiteX5995" fmla="*/ 4593494 w 6096000"/>
              <a:gd name="connsiteY5995" fmla="*/ 1107085 h 4715614"/>
              <a:gd name="connsiteX5996" fmla="*/ 4609476 w 6096000"/>
              <a:gd name="connsiteY5996" fmla="*/ 1113542 h 4715614"/>
              <a:gd name="connsiteX5997" fmla="*/ 4609476 w 6096000"/>
              <a:gd name="connsiteY5997" fmla="*/ 1147981 h 4715614"/>
              <a:gd name="connsiteX5998" fmla="*/ 4592236 w 6096000"/>
              <a:gd name="connsiteY5998" fmla="*/ 1155156 h 4715614"/>
              <a:gd name="connsiteX5999" fmla="*/ 4574998 w 6096000"/>
              <a:gd name="connsiteY5999" fmla="*/ 1147981 h 4715614"/>
              <a:gd name="connsiteX6000" fmla="*/ 4574998 w 6096000"/>
              <a:gd name="connsiteY6000" fmla="*/ 1114976 h 4715614"/>
              <a:gd name="connsiteX6001" fmla="*/ 4576434 w 6096000"/>
              <a:gd name="connsiteY6001" fmla="*/ 1113542 h 4715614"/>
              <a:gd name="connsiteX6002" fmla="*/ 4593494 w 6096000"/>
              <a:gd name="connsiteY6002" fmla="*/ 1107085 h 4715614"/>
              <a:gd name="connsiteX6003" fmla="*/ 510217 w 6096000"/>
              <a:gd name="connsiteY6003" fmla="*/ 1103270 h 4715614"/>
              <a:gd name="connsiteX6004" fmla="*/ 528727 w 6096000"/>
              <a:gd name="connsiteY6004" fmla="*/ 1106704 h 4715614"/>
              <a:gd name="connsiteX6005" fmla="*/ 538990 w 6096000"/>
              <a:gd name="connsiteY6005" fmla="*/ 1122609 h 4715614"/>
              <a:gd name="connsiteX6006" fmla="*/ 534592 w 6096000"/>
              <a:gd name="connsiteY6006" fmla="*/ 1139961 h 4715614"/>
              <a:gd name="connsiteX6007" fmla="*/ 514065 w 6096000"/>
              <a:gd name="connsiteY6007" fmla="*/ 1152976 h 4715614"/>
              <a:gd name="connsiteX6008" fmla="*/ 500869 w 6096000"/>
              <a:gd name="connsiteY6008" fmla="*/ 1148637 h 4715614"/>
              <a:gd name="connsiteX6009" fmla="*/ 490606 w 6096000"/>
              <a:gd name="connsiteY6009" fmla="*/ 1132731 h 4715614"/>
              <a:gd name="connsiteX6010" fmla="*/ 493538 w 6096000"/>
              <a:gd name="connsiteY6010" fmla="*/ 1115380 h 4715614"/>
              <a:gd name="connsiteX6011" fmla="*/ 495005 w 6096000"/>
              <a:gd name="connsiteY6011" fmla="*/ 1113934 h 4715614"/>
              <a:gd name="connsiteX6012" fmla="*/ 510217 w 6096000"/>
              <a:gd name="connsiteY6012" fmla="*/ 1103270 h 4715614"/>
              <a:gd name="connsiteX6013" fmla="*/ 1120388 w 6096000"/>
              <a:gd name="connsiteY6013" fmla="*/ 1102718 h 4715614"/>
              <a:gd name="connsiteX6014" fmla="*/ 1135209 w 6096000"/>
              <a:gd name="connsiteY6014" fmla="*/ 1109176 h 4715614"/>
              <a:gd name="connsiteX6015" fmla="*/ 1136655 w 6096000"/>
              <a:gd name="connsiteY6015" fmla="*/ 1143614 h 4715614"/>
              <a:gd name="connsiteX6016" fmla="*/ 1117857 w 6096000"/>
              <a:gd name="connsiteY6016" fmla="*/ 1150789 h 4715614"/>
              <a:gd name="connsiteX6017" fmla="*/ 1100506 w 6096000"/>
              <a:gd name="connsiteY6017" fmla="*/ 1145050 h 4715614"/>
              <a:gd name="connsiteX6018" fmla="*/ 1099060 w 6096000"/>
              <a:gd name="connsiteY6018" fmla="*/ 1112045 h 4715614"/>
              <a:gd name="connsiteX6019" fmla="*/ 1099060 w 6096000"/>
              <a:gd name="connsiteY6019" fmla="*/ 1109176 h 4715614"/>
              <a:gd name="connsiteX6020" fmla="*/ 1103398 w 6096000"/>
              <a:gd name="connsiteY6020" fmla="*/ 1109176 h 4715614"/>
              <a:gd name="connsiteX6021" fmla="*/ 1120388 w 6096000"/>
              <a:gd name="connsiteY6021" fmla="*/ 1102718 h 4715614"/>
              <a:gd name="connsiteX6022" fmla="*/ 3017404 w 6096000"/>
              <a:gd name="connsiteY6022" fmla="*/ 1101657 h 4715614"/>
              <a:gd name="connsiteX6023" fmla="*/ 3035172 w 6096000"/>
              <a:gd name="connsiteY6023" fmla="*/ 1103113 h 4715614"/>
              <a:gd name="connsiteX6024" fmla="*/ 3036639 w 6096000"/>
              <a:gd name="connsiteY6024" fmla="*/ 1104569 h 4715614"/>
              <a:gd name="connsiteX6025" fmla="*/ 3046895 w 6096000"/>
              <a:gd name="connsiteY6025" fmla="*/ 1136596 h 4715614"/>
              <a:gd name="connsiteX6026" fmla="*/ 3024915 w 6096000"/>
              <a:gd name="connsiteY6026" fmla="*/ 1149698 h 4715614"/>
              <a:gd name="connsiteX6027" fmla="*/ 3014658 w 6096000"/>
              <a:gd name="connsiteY6027" fmla="*/ 1146787 h 4715614"/>
              <a:gd name="connsiteX6028" fmla="*/ 3002935 w 6096000"/>
              <a:gd name="connsiteY6028" fmla="*/ 1113304 h 4715614"/>
              <a:gd name="connsiteX6029" fmla="*/ 3017404 w 6096000"/>
              <a:gd name="connsiteY6029" fmla="*/ 1101657 h 4715614"/>
              <a:gd name="connsiteX6030" fmla="*/ 5342688 w 6096000"/>
              <a:gd name="connsiteY6030" fmla="*/ 1101656 h 4715614"/>
              <a:gd name="connsiteX6031" fmla="*/ 5357246 w 6096000"/>
              <a:gd name="connsiteY6031" fmla="*/ 1113303 h 4715614"/>
              <a:gd name="connsiteX6032" fmla="*/ 5347056 w 6096000"/>
              <a:gd name="connsiteY6032" fmla="*/ 1146786 h 4715614"/>
              <a:gd name="connsiteX6033" fmla="*/ 5333954 w 6096000"/>
              <a:gd name="connsiteY6033" fmla="*/ 1149697 h 4715614"/>
              <a:gd name="connsiteX6034" fmla="*/ 5313572 w 6096000"/>
              <a:gd name="connsiteY6034" fmla="*/ 1136595 h 4715614"/>
              <a:gd name="connsiteX6035" fmla="*/ 5322307 w 6096000"/>
              <a:gd name="connsiteY6035" fmla="*/ 1104568 h 4715614"/>
              <a:gd name="connsiteX6036" fmla="*/ 5326674 w 6096000"/>
              <a:gd name="connsiteY6036" fmla="*/ 1108936 h 4715614"/>
              <a:gd name="connsiteX6037" fmla="*/ 5323763 w 6096000"/>
              <a:gd name="connsiteY6037" fmla="*/ 1103112 h 4715614"/>
              <a:gd name="connsiteX6038" fmla="*/ 5342688 w 6096000"/>
              <a:gd name="connsiteY6038" fmla="*/ 1101656 h 4715614"/>
              <a:gd name="connsiteX6039" fmla="*/ 3924204 w 6096000"/>
              <a:gd name="connsiteY6039" fmla="*/ 1098746 h 4715614"/>
              <a:gd name="connsiteX6040" fmla="*/ 3940598 w 6096000"/>
              <a:gd name="connsiteY6040" fmla="*/ 1106389 h 4715614"/>
              <a:gd name="connsiteX6041" fmla="*/ 3949150 w 6096000"/>
              <a:gd name="connsiteY6041" fmla="*/ 1123859 h 4715614"/>
              <a:gd name="connsiteX6042" fmla="*/ 3942022 w 6096000"/>
              <a:gd name="connsiteY6042" fmla="*/ 1141327 h 4715614"/>
              <a:gd name="connsiteX6043" fmla="*/ 3924917 w 6096000"/>
              <a:gd name="connsiteY6043" fmla="*/ 1148607 h 4715614"/>
              <a:gd name="connsiteX6044" fmla="*/ 3907811 w 6096000"/>
              <a:gd name="connsiteY6044" fmla="*/ 1141327 h 4715614"/>
              <a:gd name="connsiteX6045" fmla="*/ 3907811 w 6096000"/>
              <a:gd name="connsiteY6045" fmla="*/ 1106389 h 4715614"/>
              <a:gd name="connsiteX6046" fmla="*/ 3924204 w 6096000"/>
              <a:gd name="connsiteY6046" fmla="*/ 1098746 h 4715614"/>
              <a:gd name="connsiteX6047" fmla="*/ 4436832 w 6096000"/>
              <a:gd name="connsiteY6047" fmla="*/ 1098746 h 4715614"/>
              <a:gd name="connsiteX6048" fmla="*/ 4453210 w 6096000"/>
              <a:gd name="connsiteY6048" fmla="*/ 1106388 h 4715614"/>
              <a:gd name="connsiteX6049" fmla="*/ 4453210 w 6096000"/>
              <a:gd name="connsiteY6049" fmla="*/ 1139871 h 4715614"/>
              <a:gd name="connsiteX6050" fmla="*/ 4435740 w 6096000"/>
              <a:gd name="connsiteY6050" fmla="*/ 1148606 h 4715614"/>
              <a:gd name="connsiteX6051" fmla="*/ 4418271 w 6096000"/>
              <a:gd name="connsiteY6051" fmla="*/ 1141327 h 4715614"/>
              <a:gd name="connsiteX6052" fmla="*/ 4410992 w 6096000"/>
              <a:gd name="connsiteY6052" fmla="*/ 1123857 h 4715614"/>
              <a:gd name="connsiteX6053" fmla="*/ 4418271 w 6096000"/>
              <a:gd name="connsiteY6053" fmla="*/ 1106388 h 4715614"/>
              <a:gd name="connsiteX6054" fmla="*/ 4436832 w 6096000"/>
              <a:gd name="connsiteY6054" fmla="*/ 1098746 h 4715614"/>
              <a:gd name="connsiteX6055" fmla="*/ 1498719 w 6096000"/>
              <a:gd name="connsiteY6055" fmla="*/ 1092195 h 4715614"/>
              <a:gd name="connsiteX6056" fmla="*/ 1514369 w 6096000"/>
              <a:gd name="connsiteY6056" fmla="*/ 1101657 h 4715614"/>
              <a:gd name="connsiteX6057" fmla="*/ 1518737 w 6096000"/>
              <a:gd name="connsiteY6057" fmla="*/ 1120582 h 4715614"/>
              <a:gd name="connsiteX6058" fmla="*/ 1508545 w 6096000"/>
              <a:gd name="connsiteY6058" fmla="*/ 1136596 h 4715614"/>
              <a:gd name="connsiteX6059" fmla="*/ 1493987 w 6096000"/>
              <a:gd name="connsiteY6059" fmla="*/ 1140963 h 4715614"/>
              <a:gd name="connsiteX6060" fmla="*/ 1473606 w 6096000"/>
              <a:gd name="connsiteY6060" fmla="*/ 1130773 h 4715614"/>
              <a:gd name="connsiteX6061" fmla="*/ 1479429 w 6096000"/>
              <a:gd name="connsiteY6061" fmla="*/ 1097290 h 4715614"/>
              <a:gd name="connsiteX6062" fmla="*/ 1480885 w 6096000"/>
              <a:gd name="connsiteY6062" fmla="*/ 1095834 h 4715614"/>
              <a:gd name="connsiteX6063" fmla="*/ 1498719 w 6096000"/>
              <a:gd name="connsiteY6063" fmla="*/ 1092195 h 4715614"/>
              <a:gd name="connsiteX6064" fmla="*/ 4080352 w 6096000"/>
              <a:gd name="connsiteY6064" fmla="*/ 1090754 h 4715614"/>
              <a:gd name="connsiteX6065" fmla="*/ 4097275 w 6096000"/>
              <a:gd name="connsiteY6065" fmla="*/ 1097352 h 4715614"/>
              <a:gd name="connsiteX6066" fmla="*/ 4098730 w 6096000"/>
              <a:gd name="connsiteY6066" fmla="*/ 1132541 h 4715614"/>
              <a:gd name="connsiteX6067" fmla="*/ 4081262 w 6096000"/>
              <a:gd name="connsiteY6067" fmla="*/ 1139871 h 4715614"/>
              <a:gd name="connsiteX6068" fmla="*/ 4063793 w 6096000"/>
              <a:gd name="connsiteY6068" fmla="*/ 1132541 h 4715614"/>
              <a:gd name="connsiteX6069" fmla="*/ 4055058 w 6096000"/>
              <a:gd name="connsiteY6069" fmla="*/ 1114947 h 4715614"/>
              <a:gd name="connsiteX6070" fmla="*/ 4062336 w 6096000"/>
              <a:gd name="connsiteY6070" fmla="*/ 1097352 h 4715614"/>
              <a:gd name="connsiteX6071" fmla="*/ 4080352 w 6096000"/>
              <a:gd name="connsiteY6071" fmla="*/ 1090754 h 4715614"/>
              <a:gd name="connsiteX6072" fmla="*/ 4280701 w 6096000"/>
              <a:gd name="connsiteY6072" fmla="*/ 1090739 h 4715614"/>
              <a:gd name="connsiteX6073" fmla="*/ 4297078 w 6096000"/>
              <a:gd name="connsiteY6073" fmla="*/ 1097653 h 4715614"/>
              <a:gd name="connsiteX6074" fmla="*/ 4297078 w 6096000"/>
              <a:gd name="connsiteY6074" fmla="*/ 1132592 h 4715614"/>
              <a:gd name="connsiteX6075" fmla="*/ 4279609 w 6096000"/>
              <a:gd name="connsiteY6075" fmla="*/ 1139871 h 4715614"/>
              <a:gd name="connsiteX6076" fmla="*/ 4262140 w 6096000"/>
              <a:gd name="connsiteY6076" fmla="*/ 1132592 h 4715614"/>
              <a:gd name="connsiteX6077" fmla="*/ 4254861 w 6096000"/>
              <a:gd name="connsiteY6077" fmla="*/ 1116579 h 4715614"/>
              <a:gd name="connsiteX6078" fmla="*/ 4262140 w 6096000"/>
              <a:gd name="connsiteY6078" fmla="*/ 1099109 h 4715614"/>
              <a:gd name="connsiteX6079" fmla="*/ 4280701 w 6096000"/>
              <a:gd name="connsiteY6079" fmla="*/ 1090739 h 4715614"/>
              <a:gd name="connsiteX6080" fmla="*/ 383384 w 6096000"/>
              <a:gd name="connsiteY6080" fmla="*/ 1086737 h 4715614"/>
              <a:gd name="connsiteX6081" fmla="*/ 401334 w 6096000"/>
              <a:gd name="connsiteY6081" fmla="*/ 1088922 h 4715614"/>
              <a:gd name="connsiteX6082" fmla="*/ 410127 w 6096000"/>
              <a:gd name="connsiteY6082" fmla="*/ 1122403 h 4715614"/>
              <a:gd name="connsiteX6083" fmla="*/ 388146 w 6096000"/>
              <a:gd name="connsiteY6083" fmla="*/ 1135506 h 4715614"/>
              <a:gd name="connsiteX6084" fmla="*/ 374958 w 6096000"/>
              <a:gd name="connsiteY6084" fmla="*/ 1131139 h 4715614"/>
              <a:gd name="connsiteX6085" fmla="*/ 367631 w 6096000"/>
              <a:gd name="connsiteY6085" fmla="*/ 1097656 h 4715614"/>
              <a:gd name="connsiteX6086" fmla="*/ 383384 w 6096000"/>
              <a:gd name="connsiteY6086" fmla="*/ 1086737 h 4715614"/>
              <a:gd name="connsiteX6087" fmla="*/ 1755962 w 6096000"/>
              <a:gd name="connsiteY6087" fmla="*/ 1079457 h 4715614"/>
              <a:gd name="connsiteX6088" fmla="*/ 1770240 w 6096000"/>
              <a:gd name="connsiteY6088" fmla="*/ 1091832 h 4715614"/>
              <a:gd name="connsiteX6089" fmla="*/ 1771686 w 6096000"/>
              <a:gd name="connsiteY6089" fmla="*/ 1110756 h 4715614"/>
              <a:gd name="connsiteX6090" fmla="*/ 1758672 w 6096000"/>
              <a:gd name="connsiteY6090" fmla="*/ 1123859 h 4715614"/>
              <a:gd name="connsiteX6091" fmla="*/ 1747106 w 6096000"/>
              <a:gd name="connsiteY6091" fmla="*/ 1126770 h 4715614"/>
              <a:gd name="connsiteX6092" fmla="*/ 1725416 w 6096000"/>
              <a:gd name="connsiteY6092" fmla="*/ 1113667 h 4715614"/>
              <a:gd name="connsiteX6093" fmla="*/ 1736983 w 6096000"/>
              <a:gd name="connsiteY6093" fmla="*/ 1081640 h 4715614"/>
              <a:gd name="connsiteX6094" fmla="*/ 1738429 w 6096000"/>
              <a:gd name="connsiteY6094" fmla="*/ 1080185 h 4715614"/>
              <a:gd name="connsiteX6095" fmla="*/ 1755962 w 6096000"/>
              <a:gd name="connsiteY6095" fmla="*/ 1079457 h 4715614"/>
              <a:gd name="connsiteX6096" fmla="*/ 981017 w 6096000"/>
              <a:gd name="connsiteY6096" fmla="*/ 1076181 h 4715614"/>
              <a:gd name="connsiteX6097" fmla="*/ 998795 w 6096000"/>
              <a:gd name="connsiteY6097" fmla="*/ 1082004 h 4715614"/>
              <a:gd name="connsiteX6098" fmla="*/ 1000231 w 6096000"/>
              <a:gd name="connsiteY6098" fmla="*/ 1116943 h 4715614"/>
              <a:gd name="connsiteX6099" fmla="*/ 981556 w 6096000"/>
              <a:gd name="connsiteY6099" fmla="*/ 1125678 h 4715614"/>
              <a:gd name="connsiteX6100" fmla="*/ 965753 w 6096000"/>
              <a:gd name="connsiteY6100" fmla="*/ 1118399 h 4715614"/>
              <a:gd name="connsiteX6101" fmla="*/ 964316 w 6096000"/>
              <a:gd name="connsiteY6101" fmla="*/ 1084916 h 4715614"/>
              <a:gd name="connsiteX6102" fmla="*/ 964316 w 6096000"/>
              <a:gd name="connsiteY6102" fmla="*/ 1083460 h 4715614"/>
              <a:gd name="connsiteX6103" fmla="*/ 981017 w 6096000"/>
              <a:gd name="connsiteY6103" fmla="*/ 1076181 h 4715614"/>
              <a:gd name="connsiteX6104" fmla="*/ 5168033 w 6096000"/>
              <a:gd name="connsiteY6104" fmla="*/ 1069265 h 4715614"/>
              <a:gd name="connsiteX6105" fmla="*/ 5183978 w 6096000"/>
              <a:gd name="connsiteY6105" fmla="*/ 1078728 h 4715614"/>
              <a:gd name="connsiteX6106" fmla="*/ 5186910 w 6096000"/>
              <a:gd name="connsiteY6106" fmla="*/ 1097653 h 4715614"/>
              <a:gd name="connsiteX6107" fmla="*/ 5176648 w 6096000"/>
              <a:gd name="connsiteY6107" fmla="*/ 1113667 h 4715614"/>
              <a:gd name="connsiteX6108" fmla="*/ 5161986 w 6096000"/>
              <a:gd name="connsiteY6108" fmla="*/ 1118034 h 4715614"/>
              <a:gd name="connsiteX6109" fmla="*/ 5141459 w 6096000"/>
              <a:gd name="connsiteY6109" fmla="*/ 1106388 h 4715614"/>
              <a:gd name="connsiteX6110" fmla="*/ 5138526 w 6096000"/>
              <a:gd name="connsiteY6110" fmla="*/ 1088918 h 4715614"/>
              <a:gd name="connsiteX6111" fmla="*/ 5147324 w 6096000"/>
              <a:gd name="connsiteY6111" fmla="*/ 1074361 h 4715614"/>
              <a:gd name="connsiteX6112" fmla="*/ 5148790 w 6096000"/>
              <a:gd name="connsiteY6112" fmla="*/ 1072905 h 4715614"/>
              <a:gd name="connsiteX6113" fmla="*/ 5168033 w 6096000"/>
              <a:gd name="connsiteY6113" fmla="*/ 1069265 h 4715614"/>
              <a:gd name="connsiteX6114" fmla="*/ 3191813 w 6096000"/>
              <a:gd name="connsiteY6114" fmla="*/ 1069085 h 4715614"/>
              <a:gd name="connsiteX6115" fmla="*/ 3210069 w 6096000"/>
              <a:gd name="connsiteY6115" fmla="*/ 1071451 h 4715614"/>
              <a:gd name="connsiteX6116" fmla="*/ 3211514 w 6096000"/>
              <a:gd name="connsiteY6116" fmla="*/ 1072906 h 4715614"/>
              <a:gd name="connsiteX6117" fmla="*/ 3221636 w 6096000"/>
              <a:gd name="connsiteY6117" fmla="*/ 1088920 h 4715614"/>
              <a:gd name="connsiteX6118" fmla="*/ 3218745 w 6096000"/>
              <a:gd name="connsiteY6118" fmla="*/ 1106389 h 4715614"/>
              <a:gd name="connsiteX6119" fmla="*/ 3198500 w 6096000"/>
              <a:gd name="connsiteY6119" fmla="*/ 1118035 h 4715614"/>
              <a:gd name="connsiteX6120" fmla="*/ 3185487 w 6096000"/>
              <a:gd name="connsiteY6120" fmla="*/ 1113667 h 4715614"/>
              <a:gd name="connsiteX6121" fmla="*/ 3176812 w 6096000"/>
              <a:gd name="connsiteY6121" fmla="*/ 1078729 h 4715614"/>
              <a:gd name="connsiteX6122" fmla="*/ 3191813 w 6096000"/>
              <a:gd name="connsiteY6122" fmla="*/ 1069085 h 4715614"/>
              <a:gd name="connsiteX6123" fmla="*/ 1352036 w 6096000"/>
              <a:gd name="connsiteY6123" fmla="*/ 1054345 h 4715614"/>
              <a:gd name="connsiteX6124" fmla="*/ 1368123 w 6096000"/>
              <a:gd name="connsiteY6124" fmla="*/ 1063080 h 4715614"/>
              <a:gd name="connsiteX6125" fmla="*/ 1363785 w 6096000"/>
              <a:gd name="connsiteY6125" fmla="*/ 1098018 h 4715614"/>
              <a:gd name="connsiteX6126" fmla="*/ 1347880 w 6096000"/>
              <a:gd name="connsiteY6126" fmla="*/ 1103841 h 4715614"/>
              <a:gd name="connsiteX6127" fmla="*/ 1329082 w 6096000"/>
              <a:gd name="connsiteY6127" fmla="*/ 1095107 h 4715614"/>
              <a:gd name="connsiteX6128" fmla="*/ 1324744 w 6096000"/>
              <a:gd name="connsiteY6128" fmla="*/ 1076181 h 4715614"/>
              <a:gd name="connsiteX6129" fmla="*/ 1333419 w 6096000"/>
              <a:gd name="connsiteY6129" fmla="*/ 1060168 h 4715614"/>
              <a:gd name="connsiteX6130" fmla="*/ 1334866 w 6096000"/>
              <a:gd name="connsiteY6130" fmla="*/ 1058712 h 4715614"/>
              <a:gd name="connsiteX6131" fmla="*/ 1352036 w 6096000"/>
              <a:gd name="connsiteY6131" fmla="*/ 1054345 h 4715614"/>
              <a:gd name="connsiteX6132" fmla="*/ 2906702 w 6096000"/>
              <a:gd name="connsiteY6132" fmla="*/ 1051142 h 4715614"/>
              <a:gd name="connsiteX6133" fmla="*/ 2924777 w 6096000"/>
              <a:gd name="connsiteY6133" fmla="*/ 1051676 h 4715614"/>
              <a:gd name="connsiteX6134" fmla="*/ 2926222 w 6096000"/>
              <a:gd name="connsiteY6134" fmla="*/ 1051676 h 4715614"/>
              <a:gd name="connsiteX6135" fmla="*/ 2939236 w 6096000"/>
              <a:gd name="connsiteY6135" fmla="*/ 1083036 h 4715614"/>
              <a:gd name="connsiteX6136" fmla="*/ 2916101 w 6096000"/>
              <a:gd name="connsiteY6136" fmla="*/ 1097290 h 4715614"/>
              <a:gd name="connsiteX6137" fmla="*/ 2907425 w 6096000"/>
              <a:gd name="connsiteY6137" fmla="*/ 1095865 h 4715614"/>
              <a:gd name="connsiteX6138" fmla="*/ 2892966 w 6096000"/>
              <a:gd name="connsiteY6138" fmla="*/ 1081611 h 4715614"/>
              <a:gd name="connsiteX6139" fmla="*/ 2892966 w 6096000"/>
              <a:gd name="connsiteY6139" fmla="*/ 1064505 h 4715614"/>
              <a:gd name="connsiteX6140" fmla="*/ 2906702 w 6096000"/>
              <a:gd name="connsiteY6140" fmla="*/ 1051142 h 4715614"/>
              <a:gd name="connsiteX6141" fmla="*/ 846377 w 6096000"/>
              <a:gd name="connsiteY6141" fmla="*/ 1050341 h 4715614"/>
              <a:gd name="connsiteX6142" fmla="*/ 864155 w 6096000"/>
              <a:gd name="connsiteY6142" fmla="*/ 1055801 h 4715614"/>
              <a:gd name="connsiteX6143" fmla="*/ 867028 w 6096000"/>
              <a:gd name="connsiteY6143" fmla="*/ 1090739 h 4715614"/>
              <a:gd name="connsiteX6144" fmla="*/ 846916 w 6096000"/>
              <a:gd name="connsiteY6144" fmla="*/ 1099474 h 4715614"/>
              <a:gd name="connsiteX6145" fmla="*/ 832550 w 6096000"/>
              <a:gd name="connsiteY6145" fmla="*/ 1093651 h 4715614"/>
              <a:gd name="connsiteX6146" fmla="*/ 829676 w 6096000"/>
              <a:gd name="connsiteY6146" fmla="*/ 1060168 h 4715614"/>
              <a:gd name="connsiteX6147" fmla="*/ 846377 w 6096000"/>
              <a:gd name="connsiteY6147" fmla="*/ 1050341 h 4715614"/>
              <a:gd name="connsiteX6148" fmla="*/ 5444396 w 6096000"/>
              <a:gd name="connsiteY6148" fmla="*/ 1048157 h 4715614"/>
              <a:gd name="connsiteX6149" fmla="*/ 5467531 w 6096000"/>
              <a:gd name="connsiteY6149" fmla="*/ 1064053 h 4715614"/>
              <a:gd name="connsiteX6150" fmla="*/ 5467531 w 6096000"/>
              <a:gd name="connsiteY6150" fmla="*/ 1081394 h 4715614"/>
              <a:gd name="connsiteX6151" fmla="*/ 5454517 w 6096000"/>
              <a:gd name="connsiteY6151" fmla="*/ 1094400 h 4715614"/>
              <a:gd name="connsiteX6152" fmla="*/ 5442950 w 6096000"/>
              <a:gd name="connsiteY6152" fmla="*/ 1097290 h 4715614"/>
              <a:gd name="connsiteX6153" fmla="*/ 5421260 w 6096000"/>
              <a:gd name="connsiteY6153" fmla="*/ 1082839 h 4715614"/>
              <a:gd name="connsiteX6154" fmla="*/ 5434274 w 6096000"/>
              <a:gd name="connsiteY6154" fmla="*/ 1051047 h 4715614"/>
              <a:gd name="connsiteX6155" fmla="*/ 5435720 w 6096000"/>
              <a:gd name="connsiteY6155" fmla="*/ 1051047 h 4715614"/>
              <a:gd name="connsiteX6156" fmla="*/ 5444396 w 6096000"/>
              <a:gd name="connsiteY6156" fmla="*/ 1048157 h 4715614"/>
              <a:gd name="connsiteX6157" fmla="*/ 3361423 w 6096000"/>
              <a:gd name="connsiteY6157" fmla="*/ 1045610 h 4715614"/>
              <a:gd name="connsiteX6158" fmla="*/ 3379064 w 6096000"/>
              <a:gd name="connsiteY6158" fmla="*/ 1049977 h 4715614"/>
              <a:gd name="connsiteX6159" fmla="*/ 3389041 w 6096000"/>
              <a:gd name="connsiteY6159" fmla="*/ 1067447 h 4715614"/>
              <a:gd name="connsiteX6160" fmla="*/ 3384764 w 6096000"/>
              <a:gd name="connsiteY6160" fmla="*/ 1084916 h 4715614"/>
              <a:gd name="connsiteX6161" fmla="*/ 3364808 w 6096000"/>
              <a:gd name="connsiteY6161" fmla="*/ 1095107 h 4715614"/>
              <a:gd name="connsiteX6162" fmla="*/ 3350554 w 6096000"/>
              <a:gd name="connsiteY6162" fmla="*/ 1089283 h 4715614"/>
              <a:gd name="connsiteX6163" fmla="*/ 3344852 w 6096000"/>
              <a:gd name="connsiteY6163" fmla="*/ 1054345 h 4715614"/>
              <a:gd name="connsiteX6164" fmla="*/ 3361423 w 6096000"/>
              <a:gd name="connsiteY6164" fmla="*/ 1045610 h 4715614"/>
              <a:gd name="connsiteX6165" fmla="*/ 4998965 w 6096000"/>
              <a:gd name="connsiteY6165" fmla="*/ 1045609 h 4715614"/>
              <a:gd name="connsiteX6166" fmla="*/ 5014718 w 6096000"/>
              <a:gd name="connsiteY6166" fmla="*/ 1054344 h 4715614"/>
              <a:gd name="connsiteX6167" fmla="*/ 5010322 w 6096000"/>
              <a:gd name="connsiteY6167" fmla="*/ 1089283 h 4715614"/>
              <a:gd name="connsiteX6168" fmla="*/ 4994203 w 6096000"/>
              <a:gd name="connsiteY6168" fmla="*/ 1095106 h 4715614"/>
              <a:gd name="connsiteX6169" fmla="*/ 4975153 w 6096000"/>
              <a:gd name="connsiteY6169" fmla="*/ 1084915 h 4715614"/>
              <a:gd name="connsiteX6170" fmla="*/ 4979549 w 6096000"/>
              <a:gd name="connsiteY6170" fmla="*/ 1051433 h 4715614"/>
              <a:gd name="connsiteX6171" fmla="*/ 4981015 w 6096000"/>
              <a:gd name="connsiteY6171" fmla="*/ 1049977 h 4715614"/>
              <a:gd name="connsiteX6172" fmla="*/ 4998965 w 6096000"/>
              <a:gd name="connsiteY6172" fmla="*/ 1045609 h 4715614"/>
              <a:gd name="connsiteX6173" fmla="*/ 1849675 w 6096000"/>
              <a:gd name="connsiteY6173" fmla="*/ 1030690 h 4715614"/>
              <a:gd name="connsiteX6174" fmla="*/ 1881281 w 6096000"/>
              <a:gd name="connsiteY6174" fmla="*/ 1045246 h 4715614"/>
              <a:gd name="connsiteX6175" fmla="*/ 1866915 w 6096000"/>
              <a:gd name="connsiteY6175" fmla="*/ 1077274 h 4715614"/>
              <a:gd name="connsiteX6176" fmla="*/ 1858294 w 6096000"/>
              <a:gd name="connsiteY6176" fmla="*/ 1078729 h 4715614"/>
              <a:gd name="connsiteX6177" fmla="*/ 1835309 w 6096000"/>
              <a:gd name="connsiteY6177" fmla="*/ 1062716 h 4715614"/>
              <a:gd name="connsiteX6178" fmla="*/ 1848239 w 6096000"/>
              <a:gd name="connsiteY6178" fmla="*/ 1032145 h 4715614"/>
              <a:gd name="connsiteX6179" fmla="*/ 3524636 w 6096000"/>
              <a:gd name="connsiteY6179" fmla="*/ 1029233 h 4715614"/>
              <a:gd name="connsiteX6180" fmla="*/ 3542414 w 6096000"/>
              <a:gd name="connsiteY6180" fmla="*/ 1035056 h 4715614"/>
              <a:gd name="connsiteX6181" fmla="*/ 3545288 w 6096000"/>
              <a:gd name="connsiteY6181" fmla="*/ 1069994 h 4715614"/>
              <a:gd name="connsiteX6182" fmla="*/ 3526612 w 6096000"/>
              <a:gd name="connsiteY6182" fmla="*/ 1078729 h 4715614"/>
              <a:gd name="connsiteX6183" fmla="*/ 3510808 w 6096000"/>
              <a:gd name="connsiteY6183" fmla="*/ 1071450 h 4715614"/>
              <a:gd name="connsiteX6184" fmla="*/ 3507935 w 6096000"/>
              <a:gd name="connsiteY6184" fmla="*/ 1036512 h 4715614"/>
              <a:gd name="connsiteX6185" fmla="*/ 3524636 w 6096000"/>
              <a:gd name="connsiteY6185" fmla="*/ 1029233 h 4715614"/>
              <a:gd name="connsiteX6186" fmla="*/ 4835526 w 6096000"/>
              <a:gd name="connsiteY6186" fmla="*/ 1029025 h 4715614"/>
              <a:gd name="connsiteX6187" fmla="*/ 4852274 w 6096000"/>
              <a:gd name="connsiteY6187" fmla="*/ 1036796 h 4715614"/>
              <a:gd name="connsiteX6188" fmla="*/ 4849424 w 6096000"/>
              <a:gd name="connsiteY6188" fmla="*/ 1071499 h 4715614"/>
              <a:gd name="connsiteX6189" fmla="*/ 4832318 w 6096000"/>
              <a:gd name="connsiteY6189" fmla="*/ 1078729 h 4715614"/>
              <a:gd name="connsiteX6190" fmla="*/ 4815213 w 6096000"/>
              <a:gd name="connsiteY6190" fmla="*/ 1070053 h 4715614"/>
              <a:gd name="connsiteX6191" fmla="*/ 4809511 w 6096000"/>
              <a:gd name="connsiteY6191" fmla="*/ 1052702 h 4715614"/>
              <a:gd name="connsiteX6192" fmla="*/ 4816638 w 6096000"/>
              <a:gd name="connsiteY6192" fmla="*/ 1035350 h 4715614"/>
              <a:gd name="connsiteX6193" fmla="*/ 4835526 w 6096000"/>
              <a:gd name="connsiteY6193" fmla="*/ 1029025 h 4715614"/>
              <a:gd name="connsiteX6194" fmla="*/ 1602029 w 6096000"/>
              <a:gd name="connsiteY6194" fmla="*/ 1028688 h 4715614"/>
              <a:gd name="connsiteX6195" fmla="*/ 1617030 w 6096000"/>
              <a:gd name="connsiteY6195" fmla="*/ 1040151 h 4715614"/>
              <a:gd name="connsiteX6196" fmla="*/ 1619923 w 6096000"/>
              <a:gd name="connsiteY6196" fmla="*/ 1057621 h 4715614"/>
              <a:gd name="connsiteX6197" fmla="*/ 1608355 w 6096000"/>
              <a:gd name="connsiteY6197" fmla="*/ 1072179 h 4715614"/>
              <a:gd name="connsiteX6198" fmla="*/ 1595341 w 6096000"/>
              <a:gd name="connsiteY6198" fmla="*/ 1076546 h 4715614"/>
              <a:gd name="connsiteX6199" fmla="*/ 1573652 w 6096000"/>
              <a:gd name="connsiteY6199" fmla="*/ 1064899 h 4715614"/>
              <a:gd name="connsiteX6200" fmla="*/ 1582328 w 6096000"/>
              <a:gd name="connsiteY6200" fmla="*/ 1031416 h 4715614"/>
              <a:gd name="connsiteX6201" fmla="*/ 1583773 w 6096000"/>
              <a:gd name="connsiteY6201" fmla="*/ 1031416 h 4715614"/>
              <a:gd name="connsiteX6202" fmla="*/ 1602029 w 6096000"/>
              <a:gd name="connsiteY6202" fmla="*/ 1028688 h 4715614"/>
              <a:gd name="connsiteX6203" fmla="*/ 713353 w 6096000"/>
              <a:gd name="connsiteY6203" fmla="*/ 1027049 h 4715614"/>
              <a:gd name="connsiteX6204" fmla="*/ 730951 w 6096000"/>
              <a:gd name="connsiteY6204" fmla="*/ 1031416 h 4715614"/>
              <a:gd name="connsiteX6205" fmla="*/ 735262 w 6096000"/>
              <a:gd name="connsiteY6205" fmla="*/ 1066355 h 4715614"/>
              <a:gd name="connsiteX6206" fmla="*/ 715149 w 6096000"/>
              <a:gd name="connsiteY6206" fmla="*/ 1076546 h 4715614"/>
              <a:gd name="connsiteX6207" fmla="*/ 699346 w 6096000"/>
              <a:gd name="connsiteY6207" fmla="*/ 1070722 h 4715614"/>
              <a:gd name="connsiteX6208" fmla="*/ 696473 w 6096000"/>
              <a:gd name="connsiteY6208" fmla="*/ 1037239 h 4715614"/>
              <a:gd name="connsiteX6209" fmla="*/ 697910 w 6096000"/>
              <a:gd name="connsiteY6209" fmla="*/ 1035783 h 4715614"/>
              <a:gd name="connsiteX6210" fmla="*/ 713353 w 6096000"/>
              <a:gd name="connsiteY6210" fmla="*/ 1027049 h 4715614"/>
              <a:gd name="connsiteX6211" fmla="*/ 1208125 w 6096000"/>
              <a:gd name="connsiteY6211" fmla="*/ 1019786 h 4715614"/>
              <a:gd name="connsiteX6212" fmla="*/ 1224977 w 6096000"/>
              <a:gd name="connsiteY6212" fmla="*/ 1027849 h 4715614"/>
              <a:gd name="connsiteX6213" fmla="*/ 1223511 w 6096000"/>
              <a:gd name="connsiteY6213" fmla="*/ 1063038 h 4715614"/>
              <a:gd name="connsiteX6214" fmla="*/ 1205928 w 6096000"/>
              <a:gd name="connsiteY6214" fmla="*/ 1068902 h 4715614"/>
              <a:gd name="connsiteX6215" fmla="*/ 1186877 w 6096000"/>
              <a:gd name="connsiteY6215" fmla="*/ 1061572 h 4715614"/>
              <a:gd name="connsiteX6216" fmla="*/ 1189808 w 6096000"/>
              <a:gd name="connsiteY6216" fmla="*/ 1026383 h 4715614"/>
              <a:gd name="connsiteX6217" fmla="*/ 1191274 w 6096000"/>
              <a:gd name="connsiteY6217" fmla="*/ 1024917 h 4715614"/>
              <a:gd name="connsiteX6218" fmla="*/ 1208125 w 6096000"/>
              <a:gd name="connsiteY6218" fmla="*/ 1019786 h 4715614"/>
              <a:gd name="connsiteX6219" fmla="*/ 3684381 w 6096000"/>
              <a:gd name="connsiteY6219" fmla="*/ 1018694 h 4715614"/>
              <a:gd name="connsiteX6220" fmla="*/ 3701009 w 6096000"/>
              <a:gd name="connsiteY6220" fmla="*/ 1025291 h 4715614"/>
              <a:gd name="connsiteX6221" fmla="*/ 3702455 w 6096000"/>
              <a:gd name="connsiteY6221" fmla="*/ 1026758 h 4715614"/>
              <a:gd name="connsiteX6222" fmla="*/ 3702455 w 6096000"/>
              <a:gd name="connsiteY6222" fmla="*/ 1060480 h 4715614"/>
              <a:gd name="connsiteX6223" fmla="*/ 3685103 w 6096000"/>
              <a:gd name="connsiteY6223" fmla="*/ 1067811 h 4715614"/>
              <a:gd name="connsiteX6224" fmla="*/ 3667753 w 6096000"/>
              <a:gd name="connsiteY6224" fmla="*/ 1060480 h 4715614"/>
              <a:gd name="connsiteX6225" fmla="*/ 3667753 w 6096000"/>
              <a:gd name="connsiteY6225" fmla="*/ 1025291 h 4715614"/>
              <a:gd name="connsiteX6226" fmla="*/ 3684381 w 6096000"/>
              <a:gd name="connsiteY6226" fmla="*/ 1018694 h 4715614"/>
              <a:gd name="connsiteX6227" fmla="*/ 4676494 w 6096000"/>
              <a:gd name="connsiteY6227" fmla="*/ 1018694 h 4715614"/>
              <a:gd name="connsiteX6228" fmla="*/ 4693346 w 6096000"/>
              <a:gd name="connsiteY6228" fmla="*/ 1025291 h 4715614"/>
              <a:gd name="connsiteX6229" fmla="*/ 4693346 w 6096000"/>
              <a:gd name="connsiteY6229" fmla="*/ 1060479 h 4715614"/>
              <a:gd name="connsiteX6230" fmla="*/ 4675761 w 6096000"/>
              <a:gd name="connsiteY6230" fmla="*/ 1067810 h 4715614"/>
              <a:gd name="connsiteX6231" fmla="*/ 4658177 w 6096000"/>
              <a:gd name="connsiteY6231" fmla="*/ 1060479 h 4715614"/>
              <a:gd name="connsiteX6232" fmla="*/ 4658177 w 6096000"/>
              <a:gd name="connsiteY6232" fmla="*/ 1026757 h 4715614"/>
              <a:gd name="connsiteX6233" fmla="*/ 4659642 w 6096000"/>
              <a:gd name="connsiteY6233" fmla="*/ 1025291 h 4715614"/>
              <a:gd name="connsiteX6234" fmla="*/ 4676494 w 6096000"/>
              <a:gd name="connsiteY6234" fmla="*/ 1018694 h 4715614"/>
              <a:gd name="connsiteX6235" fmla="*/ 4521995 w 6096000"/>
              <a:gd name="connsiteY6235" fmla="*/ 1012793 h 4715614"/>
              <a:gd name="connsiteX6236" fmla="*/ 4538736 w 6096000"/>
              <a:gd name="connsiteY6236" fmla="*/ 1018496 h 4715614"/>
              <a:gd name="connsiteX6237" fmla="*/ 4547472 w 6096000"/>
              <a:gd name="connsiteY6237" fmla="*/ 1034175 h 4715614"/>
              <a:gd name="connsiteX6238" fmla="*/ 4541648 w 6096000"/>
              <a:gd name="connsiteY6238" fmla="*/ 1051281 h 4715614"/>
              <a:gd name="connsiteX6239" fmla="*/ 4522724 w 6096000"/>
              <a:gd name="connsiteY6239" fmla="*/ 1061259 h 4715614"/>
              <a:gd name="connsiteX6240" fmla="*/ 4506710 w 6096000"/>
              <a:gd name="connsiteY6240" fmla="*/ 1054132 h 4715614"/>
              <a:gd name="connsiteX6241" fmla="*/ 4503798 w 6096000"/>
              <a:gd name="connsiteY6241" fmla="*/ 1021346 h 4715614"/>
              <a:gd name="connsiteX6242" fmla="*/ 4505254 w 6096000"/>
              <a:gd name="connsiteY6242" fmla="*/ 1019921 h 4715614"/>
              <a:gd name="connsiteX6243" fmla="*/ 4521995 w 6096000"/>
              <a:gd name="connsiteY6243" fmla="*/ 1012793 h 4715614"/>
              <a:gd name="connsiteX6244" fmla="*/ 3838147 w 6096000"/>
              <a:gd name="connsiteY6244" fmla="*/ 1012260 h 4715614"/>
              <a:gd name="connsiteX6245" fmla="*/ 3854958 w 6096000"/>
              <a:gd name="connsiteY6245" fmla="*/ 1019922 h 4715614"/>
              <a:gd name="connsiteX6246" fmla="*/ 3856402 w 6096000"/>
              <a:gd name="connsiteY6246" fmla="*/ 1021347 h 4715614"/>
              <a:gd name="connsiteX6247" fmla="*/ 3853511 w 6096000"/>
              <a:gd name="connsiteY6247" fmla="*/ 1054132 h 4715614"/>
              <a:gd name="connsiteX6248" fmla="*/ 3837605 w 6096000"/>
              <a:gd name="connsiteY6248" fmla="*/ 1061260 h 4715614"/>
              <a:gd name="connsiteX6249" fmla="*/ 3820254 w 6096000"/>
              <a:gd name="connsiteY6249" fmla="*/ 1052708 h 4715614"/>
              <a:gd name="connsiteX6250" fmla="*/ 3813024 w 6096000"/>
              <a:gd name="connsiteY6250" fmla="*/ 1034176 h 4715614"/>
              <a:gd name="connsiteX6251" fmla="*/ 3820254 w 6096000"/>
              <a:gd name="connsiteY6251" fmla="*/ 1018496 h 4715614"/>
              <a:gd name="connsiteX6252" fmla="*/ 3838147 w 6096000"/>
              <a:gd name="connsiteY6252" fmla="*/ 1012260 h 4715614"/>
              <a:gd name="connsiteX6253" fmla="*/ 3087193 w 6096000"/>
              <a:gd name="connsiteY6253" fmla="*/ 1007760 h 4715614"/>
              <a:gd name="connsiteX6254" fmla="*/ 3105991 w 6096000"/>
              <a:gd name="connsiteY6254" fmla="*/ 1009216 h 4715614"/>
              <a:gd name="connsiteX6255" fmla="*/ 3119004 w 6096000"/>
              <a:gd name="connsiteY6255" fmla="*/ 1023774 h 4715614"/>
              <a:gd name="connsiteX6256" fmla="*/ 3116112 w 6096000"/>
              <a:gd name="connsiteY6256" fmla="*/ 1042698 h 4715614"/>
              <a:gd name="connsiteX6257" fmla="*/ 3094424 w 6096000"/>
              <a:gd name="connsiteY6257" fmla="*/ 1055801 h 4715614"/>
              <a:gd name="connsiteX6258" fmla="*/ 3082856 w 6096000"/>
              <a:gd name="connsiteY6258" fmla="*/ 1052889 h 4715614"/>
              <a:gd name="connsiteX6259" fmla="*/ 3072734 w 6096000"/>
              <a:gd name="connsiteY6259" fmla="*/ 1019406 h 4715614"/>
              <a:gd name="connsiteX6260" fmla="*/ 3087193 w 6096000"/>
              <a:gd name="connsiteY6260" fmla="*/ 1007760 h 4715614"/>
              <a:gd name="connsiteX6261" fmla="*/ 2810873 w 6096000"/>
              <a:gd name="connsiteY6261" fmla="*/ 1007760 h 4715614"/>
              <a:gd name="connsiteX6262" fmla="*/ 2812318 w 6096000"/>
              <a:gd name="connsiteY6262" fmla="*/ 1007760 h 4715614"/>
              <a:gd name="connsiteX6263" fmla="*/ 2826778 w 6096000"/>
              <a:gd name="connsiteY6263" fmla="*/ 1038331 h 4715614"/>
              <a:gd name="connsiteX6264" fmla="*/ 2805088 w 6096000"/>
              <a:gd name="connsiteY6264" fmla="*/ 1055801 h 4715614"/>
              <a:gd name="connsiteX6265" fmla="*/ 2796413 w 6096000"/>
              <a:gd name="connsiteY6265" fmla="*/ 1054345 h 4715614"/>
              <a:gd name="connsiteX6266" fmla="*/ 2781953 w 6096000"/>
              <a:gd name="connsiteY6266" fmla="*/ 1041242 h 4715614"/>
              <a:gd name="connsiteX6267" fmla="*/ 2780508 w 6096000"/>
              <a:gd name="connsiteY6267" fmla="*/ 1023774 h 4715614"/>
              <a:gd name="connsiteX6268" fmla="*/ 2810873 w 6096000"/>
              <a:gd name="connsiteY6268" fmla="*/ 1007760 h 4715614"/>
              <a:gd name="connsiteX6269" fmla="*/ 5548650 w 6096000"/>
              <a:gd name="connsiteY6269" fmla="*/ 1007760 h 4715614"/>
              <a:gd name="connsiteX6270" fmla="*/ 5550074 w 6096000"/>
              <a:gd name="connsiteY6270" fmla="*/ 1007760 h 4715614"/>
              <a:gd name="connsiteX6271" fmla="*/ 5580010 w 6096000"/>
              <a:gd name="connsiteY6271" fmla="*/ 1023773 h 4715614"/>
              <a:gd name="connsiteX6272" fmla="*/ 5578584 w 6096000"/>
              <a:gd name="connsiteY6272" fmla="*/ 1041241 h 4715614"/>
              <a:gd name="connsiteX6273" fmla="*/ 5564329 w 6096000"/>
              <a:gd name="connsiteY6273" fmla="*/ 1054344 h 4715614"/>
              <a:gd name="connsiteX6274" fmla="*/ 5555777 w 6096000"/>
              <a:gd name="connsiteY6274" fmla="*/ 1055800 h 4715614"/>
              <a:gd name="connsiteX6275" fmla="*/ 5532969 w 6096000"/>
              <a:gd name="connsiteY6275" fmla="*/ 1038330 h 4715614"/>
              <a:gd name="connsiteX6276" fmla="*/ 5548650 w 6096000"/>
              <a:gd name="connsiteY6276" fmla="*/ 1007760 h 4715614"/>
              <a:gd name="connsiteX6277" fmla="*/ 5266624 w 6096000"/>
              <a:gd name="connsiteY6277" fmla="*/ 1006667 h 4715614"/>
              <a:gd name="connsiteX6278" fmla="*/ 5288460 w 6096000"/>
              <a:gd name="connsiteY6278" fmla="*/ 1019673 h 4715614"/>
              <a:gd name="connsiteX6279" fmla="*/ 5278270 w 6096000"/>
              <a:gd name="connsiteY6279" fmla="*/ 1051464 h 4715614"/>
              <a:gd name="connsiteX6280" fmla="*/ 5265168 w 6096000"/>
              <a:gd name="connsiteY6280" fmla="*/ 1055800 h 4715614"/>
              <a:gd name="connsiteX6281" fmla="*/ 5244787 w 6096000"/>
              <a:gd name="connsiteY6281" fmla="*/ 1042795 h 4715614"/>
              <a:gd name="connsiteX6282" fmla="*/ 5253522 w 6096000"/>
              <a:gd name="connsiteY6282" fmla="*/ 1009557 h 4715614"/>
              <a:gd name="connsiteX6283" fmla="*/ 5266624 w 6096000"/>
              <a:gd name="connsiteY6283" fmla="*/ 1006667 h 4715614"/>
              <a:gd name="connsiteX6284" fmla="*/ 3993572 w 6096000"/>
              <a:gd name="connsiteY6284" fmla="*/ 1004849 h 4715614"/>
              <a:gd name="connsiteX6285" fmla="*/ 4010074 w 6096000"/>
              <a:gd name="connsiteY6285" fmla="*/ 1012492 h 4715614"/>
              <a:gd name="connsiteX6286" fmla="*/ 4011510 w 6096000"/>
              <a:gd name="connsiteY6286" fmla="*/ 1012492 h 4715614"/>
              <a:gd name="connsiteX6287" fmla="*/ 4011510 w 6096000"/>
              <a:gd name="connsiteY6287" fmla="*/ 1047430 h 4715614"/>
              <a:gd name="connsiteX6288" fmla="*/ 3994289 w 6096000"/>
              <a:gd name="connsiteY6288" fmla="*/ 1054709 h 4715614"/>
              <a:gd name="connsiteX6289" fmla="*/ 3977068 w 6096000"/>
              <a:gd name="connsiteY6289" fmla="*/ 1047430 h 4715614"/>
              <a:gd name="connsiteX6290" fmla="*/ 3969894 w 6096000"/>
              <a:gd name="connsiteY6290" fmla="*/ 1028505 h 4715614"/>
              <a:gd name="connsiteX6291" fmla="*/ 3977068 w 6096000"/>
              <a:gd name="connsiteY6291" fmla="*/ 1012492 h 4715614"/>
              <a:gd name="connsiteX6292" fmla="*/ 3993572 w 6096000"/>
              <a:gd name="connsiteY6292" fmla="*/ 1004849 h 4715614"/>
              <a:gd name="connsiteX6293" fmla="*/ 4366946 w 6096000"/>
              <a:gd name="connsiteY6293" fmla="*/ 1004848 h 4715614"/>
              <a:gd name="connsiteX6294" fmla="*/ 4383467 w 6096000"/>
              <a:gd name="connsiteY6294" fmla="*/ 1012491 h 4715614"/>
              <a:gd name="connsiteX6295" fmla="*/ 4383467 w 6096000"/>
              <a:gd name="connsiteY6295" fmla="*/ 1045973 h 4715614"/>
              <a:gd name="connsiteX6296" fmla="*/ 4366228 w 6096000"/>
              <a:gd name="connsiteY6296" fmla="*/ 1054709 h 4715614"/>
              <a:gd name="connsiteX6297" fmla="*/ 4348988 w 6096000"/>
              <a:gd name="connsiteY6297" fmla="*/ 1047429 h 4715614"/>
              <a:gd name="connsiteX6298" fmla="*/ 4348988 w 6096000"/>
              <a:gd name="connsiteY6298" fmla="*/ 1012491 h 4715614"/>
              <a:gd name="connsiteX6299" fmla="*/ 4350425 w 6096000"/>
              <a:gd name="connsiteY6299" fmla="*/ 1012491 h 4715614"/>
              <a:gd name="connsiteX6300" fmla="*/ 4366946 w 6096000"/>
              <a:gd name="connsiteY6300" fmla="*/ 1004848 h 4715614"/>
              <a:gd name="connsiteX6301" fmla="*/ 581989 w 6096000"/>
              <a:gd name="connsiteY6301" fmla="*/ 1004773 h 4715614"/>
              <a:gd name="connsiteX6302" fmla="*/ 599587 w 6096000"/>
              <a:gd name="connsiteY6302" fmla="*/ 1009763 h 4715614"/>
              <a:gd name="connsiteX6303" fmla="*/ 603897 w 6096000"/>
              <a:gd name="connsiteY6303" fmla="*/ 1042548 h 4715614"/>
              <a:gd name="connsiteX6304" fmla="*/ 583784 w 6096000"/>
              <a:gd name="connsiteY6304" fmla="*/ 1052526 h 4715614"/>
              <a:gd name="connsiteX6305" fmla="*/ 569418 w 6096000"/>
              <a:gd name="connsiteY6305" fmla="*/ 1048250 h 4715614"/>
              <a:gd name="connsiteX6306" fmla="*/ 565108 w 6096000"/>
              <a:gd name="connsiteY6306" fmla="*/ 1015464 h 4715614"/>
              <a:gd name="connsiteX6307" fmla="*/ 566545 w 6096000"/>
              <a:gd name="connsiteY6307" fmla="*/ 1012614 h 4715614"/>
              <a:gd name="connsiteX6308" fmla="*/ 581989 w 6096000"/>
              <a:gd name="connsiteY6308" fmla="*/ 1004773 h 4715614"/>
              <a:gd name="connsiteX6309" fmla="*/ 4184612 w 6096000"/>
              <a:gd name="connsiteY6309" fmla="*/ 996857 h 4715614"/>
              <a:gd name="connsiteX6310" fmla="*/ 4201420 w 6096000"/>
              <a:gd name="connsiteY6310" fmla="*/ 1003455 h 4715614"/>
              <a:gd name="connsiteX6311" fmla="*/ 4201420 w 6096000"/>
              <a:gd name="connsiteY6311" fmla="*/ 1038644 h 4715614"/>
              <a:gd name="connsiteX6312" fmla="*/ 4184069 w 6096000"/>
              <a:gd name="connsiteY6312" fmla="*/ 1045975 h 4715614"/>
              <a:gd name="connsiteX6313" fmla="*/ 4166718 w 6096000"/>
              <a:gd name="connsiteY6313" fmla="*/ 1038644 h 4715614"/>
              <a:gd name="connsiteX6314" fmla="*/ 4166718 w 6096000"/>
              <a:gd name="connsiteY6314" fmla="*/ 1004921 h 4715614"/>
              <a:gd name="connsiteX6315" fmla="*/ 4166718 w 6096000"/>
              <a:gd name="connsiteY6315" fmla="*/ 1003455 h 4715614"/>
              <a:gd name="connsiteX6316" fmla="*/ 4184612 w 6096000"/>
              <a:gd name="connsiteY6316" fmla="*/ 996857 h 4715614"/>
              <a:gd name="connsiteX6317" fmla="*/ 1967113 w 6096000"/>
              <a:gd name="connsiteY6317" fmla="*/ 992070 h 4715614"/>
              <a:gd name="connsiteX6318" fmla="*/ 1996228 w 6096000"/>
              <a:gd name="connsiteY6318" fmla="*/ 1009288 h 4715614"/>
              <a:gd name="connsiteX6319" fmla="*/ 1994773 w 6096000"/>
              <a:gd name="connsiteY6319" fmla="*/ 1027943 h 4715614"/>
              <a:gd name="connsiteX6320" fmla="*/ 1980216 w 6096000"/>
              <a:gd name="connsiteY6320" fmla="*/ 1039424 h 4715614"/>
              <a:gd name="connsiteX6321" fmla="*/ 1971481 w 6096000"/>
              <a:gd name="connsiteY6321" fmla="*/ 1039424 h 4715614"/>
              <a:gd name="connsiteX6322" fmla="*/ 1948189 w 6096000"/>
              <a:gd name="connsiteY6322" fmla="*/ 1022203 h 4715614"/>
              <a:gd name="connsiteX6323" fmla="*/ 1951100 w 6096000"/>
              <a:gd name="connsiteY6323" fmla="*/ 1004984 h 4715614"/>
              <a:gd name="connsiteX6324" fmla="*/ 1965657 w 6096000"/>
              <a:gd name="connsiteY6324" fmla="*/ 993504 h 4715614"/>
              <a:gd name="connsiteX6325" fmla="*/ 1067810 w 6096000"/>
              <a:gd name="connsiteY6325" fmla="*/ 988835 h 4715614"/>
              <a:gd name="connsiteX6326" fmla="*/ 1084551 w 6096000"/>
              <a:gd name="connsiteY6326" fmla="*/ 996114 h 4715614"/>
              <a:gd name="connsiteX6327" fmla="*/ 1091830 w 6096000"/>
              <a:gd name="connsiteY6327" fmla="*/ 1013584 h 4715614"/>
              <a:gd name="connsiteX6328" fmla="*/ 1084551 w 6096000"/>
              <a:gd name="connsiteY6328" fmla="*/ 1031052 h 4715614"/>
              <a:gd name="connsiteX6329" fmla="*/ 1065626 w 6096000"/>
              <a:gd name="connsiteY6329" fmla="*/ 1038331 h 4715614"/>
              <a:gd name="connsiteX6330" fmla="*/ 1048157 w 6096000"/>
              <a:gd name="connsiteY6330" fmla="*/ 1031052 h 4715614"/>
              <a:gd name="connsiteX6331" fmla="*/ 1049613 w 6096000"/>
              <a:gd name="connsiteY6331" fmla="*/ 996114 h 4715614"/>
              <a:gd name="connsiteX6332" fmla="*/ 1051068 w 6096000"/>
              <a:gd name="connsiteY6332" fmla="*/ 994658 h 4715614"/>
              <a:gd name="connsiteX6333" fmla="*/ 1067810 w 6096000"/>
              <a:gd name="connsiteY6333" fmla="*/ 988835 h 4715614"/>
              <a:gd name="connsiteX6334" fmla="*/ 452966 w 6096000"/>
              <a:gd name="connsiteY6334" fmla="*/ 985354 h 4715614"/>
              <a:gd name="connsiteX6335" fmla="*/ 470427 w 6096000"/>
              <a:gd name="connsiteY6335" fmla="*/ 990234 h 4715614"/>
              <a:gd name="connsiteX6336" fmla="*/ 480405 w 6096000"/>
              <a:gd name="connsiteY6336" fmla="*/ 1004694 h 4715614"/>
              <a:gd name="connsiteX6337" fmla="*/ 476129 w 6096000"/>
              <a:gd name="connsiteY6337" fmla="*/ 1023491 h 4715614"/>
              <a:gd name="connsiteX6338" fmla="*/ 456173 w 6096000"/>
              <a:gd name="connsiteY6338" fmla="*/ 1035059 h 4715614"/>
              <a:gd name="connsiteX6339" fmla="*/ 441918 w 6096000"/>
              <a:gd name="connsiteY6339" fmla="*/ 1029275 h 4715614"/>
              <a:gd name="connsiteX6340" fmla="*/ 436216 w 6096000"/>
              <a:gd name="connsiteY6340" fmla="*/ 996018 h 4715614"/>
              <a:gd name="connsiteX6341" fmla="*/ 437642 w 6096000"/>
              <a:gd name="connsiteY6341" fmla="*/ 994572 h 4715614"/>
              <a:gd name="connsiteX6342" fmla="*/ 452966 w 6096000"/>
              <a:gd name="connsiteY6342" fmla="*/ 985354 h 4715614"/>
              <a:gd name="connsiteX6343" fmla="*/ 1450814 w 6096000"/>
              <a:gd name="connsiteY6343" fmla="*/ 983922 h 4715614"/>
              <a:gd name="connsiteX6344" fmla="*/ 1466358 w 6096000"/>
              <a:gd name="connsiteY6344" fmla="*/ 993566 h 4715614"/>
              <a:gd name="connsiteX6345" fmla="*/ 1470695 w 6096000"/>
              <a:gd name="connsiteY6345" fmla="*/ 1012491 h 4715614"/>
              <a:gd name="connsiteX6346" fmla="*/ 1460574 w 6096000"/>
              <a:gd name="connsiteY6346" fmla="*/ 1027049 h 4715614"/>
              <a:gd name="connsiteX6347" fmla="*/ 1444669 w 6096000"/>
              <a:gd name="connsiteY6347" fmla="*/ 1032871 h 4715614"/>
              <a:gd name="connsiteX6348" fmla="*/ 1425871 w 6096000"/>
              <a:gd name="connsiteY6348" fmla="*/ 1021226 h 4715614"/>
              <a:gd name="connsiteX6349" fmla="*/ 1431656 w 6096000"/>
              <a:gd name="connsiteY6349" fmla="*/ 987743 h 4715614"/>
              <a:gd name="connsiteX6350" fmla="*/ 1433101 w 6096000"/>
              <a:gd name="connsiteY6350" fmla="*/ 986287 h 4715614"/>
              <a:gd name="connsiteX6351" fmla="*/ 1450814 w 6096000"/>
              <a:gd name="connsiteY6351" fmla="*/ 983922 h 4715614"/>
              <a:gd name="connsiteX6352" fmla="*/ 3261606 w 6096000"/>
              <a:gd name="connsiteY6352" fmla="*/ 975551 h 4715614"/>
              <a:gd name="connsiteX6353" fmla="*/ 3279681 w 6096000"/>
              <a:gd name="connsiteY6353" fmla="*/ 979007 h 4715614"/>
              <a:gd name="connsiteX6354" fmla="*/ 3291484 w 6096000"/>
              <a:gd name="connsiteY6354" fmla="*/ 995021 h 4715614"/>
              <a:gd name="connsiteX6355" fmla="*/ 3288532 w 6096000"/>
              <a:gd name="connsiteY6355" fmla="*/ 1013947 h 4715614"/>
              <a:gd name="connsiteX6356" fmla="*/ 3267877 w 6096000"/>
              <a:gd name="connsiteY6356" fmla="*/ 1024137 h 4715614"/>
              <a:gd name="connsiteX6357" fmla="*/ 3253122 w 6096000"/>
              <a:gd name="connsiteY6357" fmla="*/ 1019770 h 4715614"/>
              <a:gd name="connsiteX6358" fmla="*/ 3245745 w 6096000"/>
              <a:gd name="connsiteY6358" fmla="*/ 986287 h 4715614"/>
              <a:gd name="connsiteX6359" fmla="*/ 3261606 w 6096000"/>
              <a:gd name="connsiteY6359" fmla="*/ 975551 h 4715614"/>
              <a:gd name="connsiteX6360" fmla="*/ 5099362 w 6096000"/>
              <a:gd name="connsiteY6360" fmla="*/ 975336 h 4715614"/>
              <a:gd name="connsiteX6361" fmla="*/ 5114545 w 6096000"/>
              <a:gd name="connsiteY6361" fmla="*/ 986543 h 4715614"/>
              <a:gd name="connsiteX6362" fmla="*/ 5107315 w 6096000"/>
              <a:gd name="connsiteY6362" fmla="*/ 1019799 h 4715614"/>
              <a:gd name="connsiteX6363" fmla="*/ 5092856 w 6096000"/>
              <a:gd name="connsiteY6363" fmla="*/ 1024137 h 4715614"/>
              <a:gd name="connsiteX6364" fmla="*/ 5072612 w 6096000"/>
              <a:gd name="connsiteY6364" fmla="*/ 1014016 h 4715614"/>
              <a:gd name="connsiteX6365" fmla="*/ 5069721 w 6096000"/>
              <a:gd name="connsiteY6365" fmla="*/ 995218 h 4715614"/>
              <a:gd name="connsiteX6366" fmla="*/ 5079842 w 6096000"/>
              <a:gd name="connsiteY6366" fmla="*/ 979313 h 4715614"/>
              <a:gd name="connsiteX6367" fmla="*/ 5099362 w 6096000"/>
              <a:gd name="connsiteY6367" fmla="*/ 975336 h 4715614"/>
              <a:gd name="connsiteX6368" fmla="*/ 5665964 w 6096000"/>
              <a:gd name="connsiteY6368" fmla="*/ 975004 h 4715614"/>
              <a:gd name="connsiteX6369" fmla="*/ 5673148 w 6096000"/>
              <a:gd name="connsiteY6369" fmla="*/ 975004 h 4715614"/>
              <a:gd name="connsiteX6370" fmla="*/ 5696134 w 6096000"/>
              <a:gd name="connsiteY6370" fmla="*/ 992077 h 4715614"/>
              <a:gd name="connsiteX6371" fmla="*/ 5678894 w 6096000"/>
              <a:gd name="connsiteY6371" fmla="*/ 1020531 h 4715614"/>
              <a:gd name="connsiteX6372" fmla="*/ 5671712 w 6096000"/>
              <a:gd name="connsiteY6372" fmla="*/ 1021953 h 4715614"/>
              <a:gd name="connsiteX6373" fmla="*/ 5648726 w 6096000"/>
              <a:gd name="connsiteY6373" fmla="*/ 1003458 h 4715614"/>
              <a:gd name="connsiteX6374" fmla="*/ 5665964 w 6096000"/>
              <a:gd name="connsiteY6374" fmla="*/ 975004 h 4715614"/>
              <a:gd name="connsiteX6375" fmla="*/ 2691936 w 6096000"/>
              <a:gd name="connsiteY6375" fmla="*/ 974600 h 4715614"/>
              <a:gd name="connsiteX6376" fmla="*/ 2693401 w 6096000"/>
              <a:gd name="connsiteY6376" fmla="*/ 974600 h 4715614"/>
              <a:gd name="connsiteX6377" fmla="*/ 2712451 w 6096000"/>
              <a:gd name="connsiteY6377" fmla="*/ 1003299 h 4715614"/>
              <a:gd name="connsiteX6378" fmla="*/ 2687540 w 6096000"/>
              <a:gd name="connsiteY6378" fmla="*/ 1021954 h 4715614"/>
              <a:gd name="connsiteX6379" fmla="*/ 2683144 w 6096000"/>
              <a:gd name="connsiteY6379" fmla="*/ 1021954 h 4715614"/>
              <a:gd name="connsiteX6380" fmla="*/ 2662628 w 6096000"/>
              <a:gd name="connsiteY6380" fmla="*/ 991819 h 4715614"/>
              <a:gd name="connsiteX6381" fmla="*/ 2691936 w 6096000"/>
              <a:gd name="connsiteY6381" fmla="*/ 974600 h 4715614"/>
              <a:gd name="connsiteX6382" fmla="*/ 1701603 w 6096000"/>
              <a:gd name="connsiteY6382" fmla="*/ 970637 h 4715614"/>
              <a:gd name="connsiteX6383" fmla="*/ 1723293 w 6096000"/>
              <a:gd name="connsiteY6383" fmla="*/ 985088 h 4715614"/>
              <a:gd name="connsiteX6384" fmla="*/ 1724738 w 6096000"/>
              <a:gd name="connsiteY6384" fmla="*/ 1002430 h 4715614"/>
              <a:gd name="connsiteX6385" fmla="*/ 1711724 w 6096000"/>
              <a:gd name="connsiteY6385" fmla="*/ 1016880 h 4715614"/>
              <a:gd name="connsiteX6386" fmla="*/ 1700157 w 6096000"/>
              <a:gd name="connsiteY6386" fmla="*/ 1019771 h 4715614"/>
              <a:gd name="connsiteX6387" fmla="*/ 1678467 w 6096000"/>
              <a:gd name="connsiteY6387" fmla="*/ 1005319 h 4715614"/>
              <a:gd name="connsiteX6388" fmla="*/ 1690035 w 6096000"/>
              <a:gd name="connsiteY6388" fmla="*/ 973528 h 4715614"/>
              <a:gd name="connsiteX6389" fmla="*/ 1701603 w 6096000"/>
              <a:gd name="connsiteY6389" fmla="*/ 970637 h 4715614"/>
              <a:gd name="connsiteX6390" fmla="*/ 2085759 w 6096000"/>
              <a:gd name="connsiteY6390" fmla="*/ 963338 h 4715614"/>
              <a:gd name="connsiteX6391" fmla="*/ 2114875 w 6096000"/>
              <a:gd name="connsiteY6391" fmla="*/ 983427 h 4715614"/>
              <a:gd name="connsiteX6392" fmla="*/ 2110507 w 6096000"/>
              <a:gd name="connsiteY6392" fmla="*/ 1000648 h 4715614"/>
              <a:gd name="connsiteX6393" fmla="*/ 2094494 w 6096000"/>
              <a:gd name="connsiteY6393" fmla="*/ 1010692 h 4715614"/>
              <a:gd name="connsiteX6394" fmla="*/ 2088672 w 6096000"/>
              <a:gd name="connsiteY6394" fmla="*/ 1012128 h 4715614"/>
              <a:gd name="connsiteX6395" fmla="*/ 2065379 w 6096000"/>
              <a:gd name="connsiteY6395" fmla="*/ 992038 h 4715614"/>
              <a:gd name="connsiteX6396" fmla="*/ 2084303 w 6096000"/>
              <a:gd name="connsiteY6396" fmla="*/ 964773 h 4715614"/>
              <a:gd name="connsiteX6397" fmla="*/ 928983 w 6096000"/>
              <a:gd name="connsiteY6397" fmla="*/ 960828 h 4715614"/>
              <a:gd name="connsiteX6398" fmla="*/ 946741 w 6096000"/>
              <a:gd name="connsiteY6398" fmla="*/ 967425 h 4715614"/>
              <a:gd name="connsiteX6399" fmla="*/ 946741 w 6096000"/>
              <a:gd name="connsiteY6399" fmla="*/ 1001147 h 4715614"/>
              <a:gd name="connsiteX6400" fmla="*/ 928087 w 6096000"/>
              <a:gd name="connsiteY6400" fmla="*/ 1009945 h 4715614"/>
              <a:gd name="connsiteX6401" fmla="*/ 912302 w 6096000"/>
              <a:gd name="connsiteY6401" fmla="*/ 1004079 h 4715614"/>
              <a:gd name="connsiteX6402" fmla="*/ 905127 w 6096000"/>
              <a:gd name="connsiteY6402" fmla="*/ 986486 h 4715614"/>
              <a:gd name="connsiteX6403" fmla="*/ 910867 w 6096000"/>
              <a:gd name="connsiteY6403" fmla="*/ 968891 h 4715614"/>
              <a:gd name="connsiteX6404" fmla="*/ 912302 w 6096000"/>
              <a:gd name="connsiteY6404" fmla="*/ 967425 h 4715614"/>
              <a:gd name="connsiteX6405" fmla="*/ 928983 w 6096000"/>
              <a:gd name="connsiteY6405" fmla="*/ 960828 h 4715614"/>
              <a:gd name="connsiteX6406" fmla="*/ 2994047 w 6096000"/>
              <a:gd name="connsiteY6406" fmla="*/ 954261 h 4715614"/>
              <a:gd name="connsiteX6407" fmla="*/ 2995483 w 6096000"/>
              <a:gd name="connsiteY6407" fmla="*/ 954261 h 4715614"/>
              <a:gd name="connsiteX6408" fmla="*/ 2998353 w 6096000"/>
              <a:gd name="connsiteY6408" fmla="*/ 955717 h 4715614"/>
              <a:gd name="connsiteX6409" fmla="*/ 3009832 w 6096000"/>
              <a:gd name="connsiteY6409" fmla="*/ 968818 h 4715614"/>
              <a:gd name="connsiteX6410" fmla="*/ 3008397 w 6096000"/>
              <a:gd name="connsiteY6410" fmla="*/ 987743 h 4715614"/>
              <a:gd name="connsiteX6411" fmla="*/ 2986873 w 6096000"/>
              <a:gd name="connsiteY6411" fmla="*/ 1002301 h 4715614"/>
              <a:gd name="connsiteX6412" fmla="*/ 2976827 w 6096000"/>
              <a:gd name="connsiteY6412" fmla="*/ 999389 h 4715614"/>
              <a:gd name="connsiteX6413" fmla="*/ 2963913 w 6096000"/>
              <a:gd name="connsiteY6413" fmla="*/ 984832 h 4715614"/>
              <a:gd name="connsiteX6414" fmla="*/ 2963913 w 6096000"/>
              <a:gd name="connsiteY6414" fmla="*/ 967362 h 4715614"/>
              <a:gd name="connsiteX6415" fmla="*/ 2994047 w 6096000"/>
              <a:gd name="connsiteY6415" fmla="*/ 954261 h 4715614"/>
              <a:gd name="connsiteX6416" fmla="*/ 5364660 w 6096000"/>
              <a:gd name="connsiteY6416" fmla="*/ 954259 h 4715614"/>
              <a:gd name="connsiteX6417" fmla="*/ 5396230 w 6096000"/>
              <a:gd name="connsiteY6417" fmla="*/ 967362 h 4715614"/>
              <a:gd name="connsiteX6418" fmla="*/ 5396230 w 6096000"/>
              <a:gd name="connsiteY6418" fmla="*/ 984830 h 4715614"/>
              <a:gd name="connsiteX6419" fmla="*/ 5383314 w 6096000"/>
              <a:gd name="connsiteY6419" fmla="*/ 999388 h 4715614"/>
              <a:gd name="connsiteX6420" fmla="*/ 5373270 w 6096000"/>
              <a:gd name="connsiteY6420" fmla="*/ 1002299 h 4715614"/>
              <a:gd name="connsiteX6421" fmla="*/ 5351746 w 6096000"/>
              <a:gd name="connsiteY6421" fmla="*/ 987742 h 4715614"/>
              <a:gd name="connsiteX6422" fmla="*/ 5350310 w 6096000"/>
              <a:gd name="connsiteY6422" fmla="*/ 968818 h 4715614"/>
              <a:gd name="connsiteX6423" fmla="*/ 5360356 w 6096000"/>
              <a:gd name="connsiteY6423" fmla="*/ 955715 h 4715614"/>
              <a:gd name="connsiteX6424" fmla="*/ 5364660 w 6096000"/>
              <a:gd name="connsiteY6424" fmla="*/ 954259 h 4715614"/>
              <a:gd name="connsiteX6425" fmla="*/ 3430322 w 6096000"/>
              <a:gd name="connsiteY6425" fmla="*/ 952623 h 4715614"/>
              <a:gd name="connsiteX6426" fmla="*/ 3449004 w 6096000"/>
              <a:gd name="connsiteY6426" fmla="*/ 957536 h 4715614"/>
              <a:gd name="connsiteX6427" fmla="*/ 3453401 w 6096000"/>
              <a:gd name="connsiteY6427" fmla="*/ 992475 h 4715614"/>
              <a:gd name="connsiteX6428" fmla="*/ 3434352 w 6096000"/>
              <a:gd name="connsiteY6428" fmla="*/ 1001209 h 4715614"/>
              <a:gd name="connsiteX6429" fmla="*/ 3419698 w 6096000"/>
              <a:gd name="connsiteY6429" fmla="*/ 996842 h 4715614"/>
              <a:gd name="connsiteX6430" fmla="*/ 3413836 w 6096000"/>
              <a:gd name="connsiteY6430" fmla="*/ 961903 h 4715614"/>
              <a:gd name="connsiteX6431" fmla="*/ 3430322 w 6096000"/>
              <a:gd name="connsiteY6431" fmla="*/ 952623 h 4715614"/>
              <a:gd name="connsiteX6432" fmla="*/ 4929728 w 6096000"/>
              <a:gd name="connsiteY6432" fmla="*/ 951412 h 4715614"/>
              <a:gd name="connsiteX6433" fmla="*/ 4946052 w 6096000"/>
              <a:gd name="connsiteY6433" fmla="*/ 961371 h 4715614"/>
              <a:gd name="connsiteX6434" fmla="*/ 4950357 w 6096000"/>
              <a:gd name="connsiteY6434" fmla="*/ 979076 h 4715614"/>
              <a:gd name="connsiteX6435" fmla="*/ 4941748 w 6096000"/>
              <a:gd name="connsiteY6435" fmla="*/ 995306 h 4715614"/>
              <a:gd name="connsiteX6436" fmla="*/ 4925962 w 6096000"/>
              <a:gd name="connsiteY6436" fmla="*/ 1001209 h 4715614"/>
              <a:gd name="connsiteX6437" fmla="*/ 4905873 w 6096000"/>
              <a:gd name="connsiteY6437" fmla="*/ 992356 h 4715614"/>
              <a:gd name="connsiteX6438" fmla="*/ 4901568 w 6096000"/>
              <a:gd name="connsiteY6438" fmla="*/ 973175 h 4715614"/>
              <a:gd name="connsiteX6439" fmla="*/ 4910178 w 6096000"/>
              <a:gd name="connsiteY6439" fmla="*/ 956945 h 4715614"/>
              <a:gd name="connsiteX6440" fmla="*/ 4929728 w 6096000"/>
              <a:gd name="connsiteY6440" fmla="*/ 951412 h 4715614"/>
              <a:gd name="connsiteX6441" fmla="*/ 2571822 w 6096000"/>
              <a:gd name="connsiteY6441" fmla="*/ 951339 h 4715614"/>
              <a:gd name="connsiteX6442" fmla="*/ 2593814 w 6096000"/>
              <a:gd name="connsiteY6442" fmla="*/ 978795 h 4715614"/>
              <a:gd name="connsiteX6443" fmla="*/ 2570355 w 6096000"/>
              <a:gd name="connsiteY6443" fmla="*/ 999026 h 4715614"/>
              <a:gd name="connsiteX6444" fmla="*/ 2565957 w 6096000"/>
              <a:gd name="connsiteY6444" fmla="*/ 999026 h 4715614"/>
              <a:gd name="connsiteX6445" fmla="*/ 2548363 w 6096000"/>
              <a:gd name="connsiteY6445" fmla="*/ 990356 h 4715614"/>
              <a:gd name="connsiteX6446" fmla="*/ 2543964 w 6096000"/>
              <a:gd name="connsiteY6446" fmla="*/ 971569 h 4715614"/>
              <a:gd name="connsiteX6447" fmla="*/ 2571822 w 6096000"/>
              <a:gd name="connsiteY6447" fmla="*/ 951339 h 4715614"/>
              <a:gd name="connsiteX6448" fmla="*/ 5786905 w 6096000"/>
              <a:gd name="connsiteY6448" fmla="*/ 950984 h 4715614"/>
              <a:gd name="connsiteX6449" fmla="*/ 5791242 w 6096000"/>
              <a:gd name="connsiteY6449" fmla="*/ 950984 h 4715614"/>
              <a:gd name="connsiteX6450" fmla="*/ 5814378 w 6096000"/>
              <a:gd name="connsiteY6450" fmla="*/ 971365 h 4715614"/>
              <a:gd name="connsiteX6451" fmla="*/ 5794135 w 6096000"/>
              <a:gd name="connsiteY6451" fmla="*/ 999024 h 4715614"/>
              <a:gd name="connsiteX6452" fmla="*/ 5789797 w 6096000"/>
              <a:gd name="connsiteY6452" fmla="*/ 999024 h 4715614"/>
              <a:gd name="connsiteX6453" fmla="*/ 5766662 w 6096000"/>
              <a:gd name="connsiteY6453" fmla="*/ 978644 h 4715614"/>
              <a:gd name="connsiteX6454" fmla="*/ 5786905 w 6096000"/>
              <a:gd name="connsiteY6454" fmla="*/ 950984 h 4715614"/>
              <a:gd name="connsiteX6455" fmla="*/ 2205860 w 6096000"/>
              <a:gd name="connsiteY6455" fmla="*/ 945526 h 4715614"/>
              <a:gd name="connsiteX6456" fmla="*/ 2207316 w 6096000"/>
              <a:gd name="connsiteY6456" fmla="*/ 945526 h 4715614"/>
              <a:gd name="connsiteX6457" fmla="*/ 2210227 w 6096000"/>
              <a:gd name="connsiteY6457" fmla="*/ 945526 h 4715614"/>
              <a:gd name="connsiteX6458" fmla="*/ 2233521 w 6096000"/>
              <a:gd name="connsiteY6458" fmla="*/ 965906 h 4715614"/>
              <a:gd name="connsiteX6459" fmla="*/ 2211684 w 6096000"/>
              <a:gd name="connsiteY6459" fmla="*/ 993567 h 4715614"/>
              <a:gd name="connsiteX6460" fmla="*/ 2208772 w 6096000"/>
              <a:gd name="connsiteY6460" fmla="*/ 993567 h 4715614"/>
              <a:gd name="connsiteX6461" fmla="*/ 2184024 w 6096000"/>
              <a:gd name="connsiteY6461" fmla="*/ 971730 h 4715614"/>
              <a:gd name="connsiteX6462" fmla="*/ 2205860 w 6096000"/>
              <a:gd name="connsiteY6462" fmla="*/ 945526 h 4715614"/>
              <a:gd name="connsiteX6463" fmla="*/ 1303226 w 6096000"/>
              <a:gd name="connsiteY6463" fmla="*/ 944091 h 4715614"/>
              <a:gd name="connsiteX6464" fmla="*/ 1318652 w 6096000"/>
              <a:gd name="connsiteY6464" fmla="*/ 952887 h 4715614"/>
              <a:gd name="connsiteX6465" fmla="*/ 1324390 w 6096000"/>
              <a:gd name="connsiteY6465" fmla="*/ 970481 h 4715614"/>
              <a:gd name="connsiteX6466" fmla="*/ 1314345 w 6096000"/>
              <a:gd name="connsiteY6466" fmla="*/ 986609 h 4715614"/>
              <a:gd name="connsiteX6467" fmla="*/ 1298560 w 6096000"/>
              <a:gd name="connsiteY6467" fmla="*/ 992475 h 4715614"/>
              <a:gd name="connsiteX6468" fmla="*/ 1279908 w 6096000"/>
              <a:gd name="connsiteY6468" fmla="*/ 983677 h 4715614"/>
              <a:gd name="connsiteX6469" fmla="*/ 1275601 w 6096000"/>
              <a:gd name="connsiteY6469" fmla="*/ 964617 h 4715614"/>
              <a:gd name="connsiteX6470" fmla="*/ 1284211 w 6096000"/>
              <a:gd name="connsiteY6470" fmla="*/ 948489 h 4715614"/>
              <a:gd name="connsiteX6471" fmla="*/ 1285646 w 6096000"/>
              <a:gd name="connsiteY6471" fmla="*/ 948489 h 4715614"/>
              <a:gd name="connsiteX6472" fmla="*/ 1303226 w 6096000"/>
              <a:gd name="connsiteY6472" fmla="*/ 944091 h 4715614"/>
              <a:gd name="connsiteX6473" fmla="*/ 2448787 w 6096000"/>
              <a:gd name="connsiteY6473" fmla="*/ 938975 h 4715614"/>
              <a:gd name="connsiteX6474" fmla="*/ 2450255 w 6096000"/>
              <a:gd name="connsiteY6474" fmla="*/ 946200 h 4715614"/>
              <a:gd name="connsiteX6475" fmla="*/ 2450255 w 6096000"/>
              <a:gd name="connsiteY6475" fmla="*/ 940420 h 4715614"/>
              <a:gd name="connsiteX6476" fmla="*/ 2475179 w 6096000"/>
              <a:gd name="connsiteY6476" fmla="*/ 964986 h 4715614"/>
              <a:gd name="connsiteX6477" fmla="*/ 2450255 w 6096000"/>
              <a:gd name="connsiteY6477" fmla="*/ 988107 h 4715614"/>
              <a:gd name="connsiteX6478" fmla="*/ 2448787 w 6096000"/>
              <a:gd name="connsiteY6478" fmla="*/ 988107 h 4715614"/>
              <a:gd name="connsiteX6479" fmla="*/ 2423862 w 6096000"/>
              <a:gd name="connsiteY6479" fmla="*/ 962096 h 4715614"/>
              <a:gd name="connsiteX6480" fmla="*/ 2448787 w 6096000"/>
              <a:gd name="connsiteY6480" fmla="*/ 938975 h 4715614"/>
              <a:gd name="connsiteX6481" fmla="*/ 5910450 w 6096000"/>
              <a:gd name="connsiteY6481" fmla="*/ 938975 h 4715614"/>
              <a:gd name="connsiteX6482" fmla="*/ 5934844 w 6096000"/>
              <a:gd name="connsiteY6482" fmla="*/ 962095 h 4715614"/>
              <a:gd name="connsiteX6483" fmla="*/ 5913320 w 6096000"/>
              <a:gd name="connsiteY6483" fmla="*/ 988107 h 4715614"/>
              <a:gd name="connsiteX6484" fmla="*/ 5910450 w 6096000"/>
              <a:gd name="connsiteY6484" fmla="*/ 988107 h 4715614"/>
              <a:gd name="connsiteX6485" fmla="*/ 5886055 w 6096000"/>
              <a:gd name="connsiteY6485" fmla="*/ 964985 h 4715614"/>
              <a:gd name="connsiteX6486" fmla="*/ 5909014 w 6096000"/>
              <a:gd name="connsiteY6486" fmla="*/ 940420 h 4715614"/>
              <a:gd name="connsiteX6487" fmla="*/ 5910450 w 6096000"/>
              <a:gd name="connsiteY6487" fmla="*/ 938975 h 4715614"/>
              <a:gd name="connsiteX6488" fmla="*/ 2326883 w 6096000"/>
              <a:gd name="connsiteY6488" fmla="*/ 936791 h 4715614"/>
              <a:gd name="connsiteX6489" fmla="*/ 2328328 w 6096000"/>
              <a:gd name="connsiteY6489" fmla="*/ 936791 h 4715614"/>
              <a:gd name="connsiteX6490" fmla="*/ 2352894 w 6096000"/>
              <a:gd name="connsiteY6490" fmla="*/ 960084 h 4715614"/>
              <a:gd name="connsiteX6491" fmla="*/ 2347114 w 6096000"/>
              <a:gd name="connsiteY6491" fmla="*/ 977553 h 4715614"/>
              <a:gd name="connsiteX6492" fmla="*/ 2329773 w 6096000"/>
              <a:gd name="connsiteY6492" fmla="*/ 984832 h 4715614"/>
              <a:gd name="connsiteX6493" fmla="*/ 2328328 w 6096000"/>
              <a:gd name="connsiteY6493" fmla="*/ 984832 h 4715614"/>
              <a:gd name="connsiteX6494" fmla="*/ 2303761 w 6096000"/>
              <a:gd name="connsiteY6494" fmla="*/ 961540 h 4715614"/>
              <a:gd name="connsiteX6495" fmla="*/ 2310986 w 6096000"/>
              <a:gd name="connsiteY6495" fmla="*/ 944070 h 4715614"/>
              <a:gd name="connsiteX6496" fmla="*/ 2326883 w 6096000"/>
              <a:gd name="connsiteY6496" fmla="*/ 936791 h 4715614"/>
              <a:gd name="connsiteX6497" fmla="*/ 6030550 w 6096000"/>
              <a:gd name="connsiteY6497" fmla="*/ 936790 h 4715614"/>
              <a:gd name="connsiteX6498" fmla="*/ 6031986 w 6096000"/>
              <a:gd name="connsiteY6498" fmla="*/ 936790 h 4715614"/>
              <a:gd name="connsiteX6499" fmla="*/ 6056380 w 6096000"/>
              <a:gd name="connsiteY6499" fmla="*/ 961539 h 4715614"/>
              <a:gd name="connsiteX6500" fmla="*/ 6031986 w 6096000"/>
              <a:gd name="connsiteY6500" fmla="*/ 984831 h 4715614"/>
              <a:gd name="connsiteX6501" fmla="*/ 6013331 w 6096000"/>
              <a:gd name="connsiteY6501" fmla="*/ 977552 h 4715614"/>
              <a:gd name="connsiteX6502" fmla="*/ 6006156 w 6096000"/>
              <a:gd name="connsiteY6502" fmla="*/ 960083 h 4715614"/>
              <a:gd name="connsiteX6503" fmla="*/ 6030550 w 6096000"/>
              <a:gd name="connsiteY6503" fmla="*/ 936790 h 4715614"/>
              <a:gd name="connsiteX6504" fmla="*/ 3594513 w 6096000"/>
              <a:gd name="connsiteY6504" fmla="*/ 935335 h 4715614"/>
              <a:gd name="connsiteX6505" fmla="*/ 3612291 w 6096000"/>
              <a:gd name="connsiteY6505" fmla="*/ 941158 h 4715614"/>
              <a:gd name="connsiteX6506" fmla="*/ 3613728 w 6096000"/>
              <a:gd name="connsiteY6506" fmla="*/ 942614 h 4715614"/>
              <a:gd name="connsiteX6507" fmla="*/ 3615165 w 6096000"/>
              <a:gd name="connsiteY6507" fmla="*/ 976096 h 4715614"/>
              <a:gd name="connsiteX6508" fmla="*/ 3596488 w 6096000"/>
              <a:gd name="connsiteY6508" fmla="*/ 984831 h 4715614"/>
              <a:gd name="connsiteX6509" fmla="*/ 3580685 w 6096000"/>
              <a:gd name="connsiteY6509" fmla="*/ 979007 h 4715614"/>
              <a:gd name="connsiteX6510" fmla="*/ 3577812 w 6096000"/>
              <a:gd name="connsiteY6510" fmla="*/ 942614 h 4715614"/>
              <a:gd name="connsiteX6511" fmla="*/ 3594513 w 6096000"/>
              <a:gd name="connsiteY6511" fmla="*/ 935335 h 4715614"/>
              <a:gd name="connsiteX6512" fmla="*/ 4766581 w 6096000"/>
              <a:gd name="connsiteY6512" fmla="*/ 935307 h 4715614"/>
              <a:gd name="connsiteX6513" fmla="*/ 4783249 w 6096000"/>
              <a:gd name="connsiteY6513" fmla="*/ 942898 h 4715614"/>
              <a:gd name="connsiteX6514" fmla="*/ 4780318 w 6096000"/>
              <a:gd name="connsiteY6514" fmla="*/ 977601 h 4715614"/>
              <a:gd name="connsiteX6515" fmla="*/ 4762734 w 6096000"/>
              <a:gd name="connsiteY6515" fmla="*/ 984831 h 4715614"/>
              <a:gd name="connsiteX6516" fmla="*/ 4745150 w 6096000"/>
              <a:gd name="connsiteY6516" fmla="*/ 976155 h 4715614"/>
              <a:gd name="connsiteX6517" fmla="*/ 4746615 w 6096000"/>
              <a:gd name="connsiteY6517" fmla="*/ 942898 h 4715614"/>
              <a:gd name="connsiteX6518" fmla="*/ 4766581 w 6096000"/>
              <a:gd name="connsiteY6518" fmla="*/ 935307 h 4715614"/>
              <a:gd name="connsiteX6519" fmla="*/ 793214 w 6096000"/>
              <a:gd name="connsiteY6519" fmla="*/ 934243 h 4715614"/>
              <a:gd name="connsiteX6520" fmla="*/ 810502 w 6096000"/>
              <a:gd name="connsiteY6520" fmla="*/ 940066 h 4715614"/>
              <a:gd name="connsiteX6521" fmla="*/ 817780 w 6096000"/>
              <a:gd name="connsiteY6521" fmla="*/ 957536 h 4715614"/>
              <a:gd name="connsiteX6522" fmla="*/ 811957 w 6096000"/>
              <a:gd name="connsiteY6522" fmla="*/ 975005 h 4715614"/>
              <a:gd name="connsiteX6523" fmla="*/ 793033 w 6096000"/>
              <a:gd name="connsiteY6523" fmla="*/ 983739 h 4715614"/>
              <a:gd name="connsiteX6524" fmla="*/ 777019 w 6096000"/>
              <a:gd name="connsiteY6524" fmla="*/ 977917 h 4715614"/>
              <a:gd name="connsiteX6525" fmla="*/ 774107 w 6096000"/>
              <a:gd name="connsiteY6525" fmla="*/ 942977 h 4715614"/>
              <a:gd name="connsiteX6526" fmla="*/ 777019 w 6096000"/>
              <a:gd name="connsiteY6526" fmla="*/ 941522 h 4715614"/>
              <a:gd name="connsiteX6527" fmla="*/ 793214 w 6096000"/>
              <a:gd name="connsiteY6527" fmla="*/ 934243 h 4715614"/>
              <a:gd name="connsiteX6528" fmla="*/ 3752993 w 6096000"/>
              <a:gd name="connsiteY6528" fmla="*/ 924357 h 4715614"/>
              <a:gd name="connsiteX6529" fmla="*/ 3770154 w 6096000"/>
              <a:gd name="connsiteY6529" fmla="*/ 930058 h 4715614"/>
              <a:gd name="connsiteX6530" fmla="*/ 3771599 w 6096000"/>
              <a:gd name="connsiteY6530" fmla="*/ 931484 h 4715614"/>
              <a:gd name="connsiteX6531" fmla="*/ 3771599 w 6096000"/>
              <a:gd name="connsiteY6531" fmla="*/ 932909 h 4715614"/>
              <a:gd name="connsiteX6532" fmla="*/ 3773044 w 6096000"/>
              <a:gd name="connsiteY6532" fmla="*/ 932909 h 4715614"/>
              <a:gd name="connsiteX6533" fmla="*/ 3778824 w 6096000"/>
              <a:gd name="connsiteY6533" fmla="*/ 948589 h 4715614"/>
              <a:gd name="connsiteX6534" fmla="*/ 3771599 w 6096000"/>
              <a:gd name="connsiteY6534" fmla="*/ 965694 h 4715614"/>
              <a:gd name="connsiteX6535" fmla="*/ 3754258 w 6096000"/>
              <a:gd name="connsiteY6535" fmla="*/ 972822 h 4715614"/>
              <a:gd name="connsiteX6536" fmla="*/ 3738362 w 6096000"/>
              <a:gd name="connsiteY6536" fmla="*/ 965694 h 4715614"/>
              <a:gd name="connsiteX6537" fmla="*/ 3729692 w 6096000"/>
              <a:gd name="connsiteY6537" fmla="*/ 948589 h 4715614"/>
              <a:gd name="connsiteX6538" fmla="*/ 3736917 w 6096000"/>
              <a:gd name="connsiteY6538" fmla="*/ 931484 h 4715614"/>
              <a:gd name="connsiteX6539" fmla="*/ 3752993 w 6096000"/>
              <a:gd name="connsiteY6539" fmla="*/ 924357 h 4715614"/>
              <a:gd name="connsiteX6540" fmla="*/ 4607148 w 6096000"/>
              <a:gd name="connsiteY6540" fmla="*/ 924356 h 4715614"/>
              <a:gd name="connsiteX6541" fmla="*/ 4623224 w 6096000"/>
              <a:gd name="connsiteY6541" fmla="*/ 931483 h 4715614"/>
              <a:gd name="connsiteX6542" fmla="*/ 4630450 w 6096000"/>
              <a:gd name="connsiteY6542" fmla="*/ 948588 h 4715614"/>
              <a:gd name="connsiteX6543" fmla="*/ 4623224 w 6096000"/>
              <a:gd name="connsiteY6543" fmla="*/ 965694 h 4715614"/>
              <a:gd name="connsiteX6544" fmla="*/ 4604439 w 6096000"/>
              <a:gd name="connsiteY6544" fmla="*/ 972822 h 4715614"/>
              <a:gd name="connsiteX6545" fmla="*/ 4587098 w 6096000"/>
              <a:gd name="connsiteY6545" fmla="*/ 965694 h 4715614"/>
              <a:gd name="connsiteX6546" fmla="*/ 4581318 w 6096000"/>
              <a:gd name="connsiteY6546" fmla="*/ 948588 h 4715614"/>
              <a:gd name="connsiteX6547" fmla="*/ 4585652 w 6096000"/>
              <a:gd name="connsiteY6547" fmla="*/ 934334 h 4715614"/>
              <a:gd name="connsiteX6548" fmla="*/ 4589988 w 6096000"/>
              <a:gd name="connsiteY6548" fmla="*/ 930058 h 4715614"/>
              <a:gd name="connsiteX6549" fmla="*/ 4607148 w 6096000"/>
              <a:gd name="connsiteY6549" fmla="*/ 924356 h 4715614"/>
              <a:gd name="connsiteX6550" fmla="*/ 1812261 w 6096000"/>
              <a:gd name="connsiteY6550" fmla="*/ 922598 h 4715614"/>
              <a:gd name="connsiteX6551" fmla="*/ 1835396 w 6096000"/>
              <a:gd name="connsiteY6551" fmla="*/ 937047 h 4715614"/>
              <a:gd name="connsiteX6552" fmla="*/ 1820937 w 6096000"/>
              <a:gd name="connsiteY6552" fmla="*/ 968840 h 4715614"/>
              <a:gd name="connsiteX6553" fmla="*/ 1810815 w 6096000"/>
              <a:gd name="connsiteY6553" fmla="*/ 971730 h 4715614"/>
              <a:gd name="connsiteX6554" fmla="*/ 1789127 w 6096000"/>
              <a:gd name="connsiteY6554" fmla="*/ 955834 h 4715614"/>
              <a:gd name="connsiteX6555" fmla="*/ 1789127 w 6096000"/>
              <a:gd name="connsiteY6555" fmla="*/ 937047 h 4715614"/>
              <a:gd name="connsiteX6556" fmla="*/ 1802139 w 6096000"/>
              <a:gd name="connsiteY6556" fmla="*/ 924043 h 4715614"/>
              <a:gd name="connsiteX6557" fmla="*/ 1812261 w 6096000"/>
              <a:gd name="connsiteY6557" fmla="*/ 922598 h 4715614"/>
              <a:gd name="connsiteX6558" fmla="*/ 1554948 w 6096000"/>
              <a:gd name="connsiteY6558" fmla="*/ 919503 h 4715614"/>
              <a:gd name="connsiteX6559" fmla="*/ 1569323 w 6096000"/>
              <a:gd name="connsiteY6559" fmla="*/ 930968 h 4715614"/>
              <a:gd name="connsiteX6560" fmla="*/ 1560589 w 6096000"/>
              <a:gd name="connsiteY6560" fmla="*/ 964450 h 4715614"/>
              <a:gd name="connsiteX6561" fmla="*/ 1547487 w 6096000"/>
              <a:gd name="connsiteY6561" fmla="*/ 967362 h 4715614"/>
              <a:gd name="connsiteX6562" fmla="*/ 1527107 w 6096000"/>
              <a:gd name="connsiteY6562" fmla="*/ 955716 h 4715614"/>
              <a:gd name="connsiteX6563" fmla="*/ 1535841 w 6096000"/>
              <a:gd name="connsiteY6563" fmla="*/ 922233 h 4715614"/>
              <a:gd name="connsiteX6564" fmla="*/ 1537297 w 6096000"/>
              <a:gd name="connsiteY6564" fmla="*/ 922233 h 4715614"/>
              <a:gd name="connsiteX6565" fmla="*/ 1554948 w 6096000"/>
              <a:gd name="connsiteY6565" fmla="*/ 919503 h 4715614"/>
              <a:gd name="connsiteX6566" fmla="*/ 3909470 w 6096000"/>
              <a:gd name="connsiteY6566" fmla="*/ 916774 h 4715614"/>
              <a:gd name="connsiteX6567" fmla="*/ 3926280 w 6096000"/>
              <a:gd name="connsiteY6567" fmla="*/ 924053 h 4715614"/>
              <a:gd name="connsiteX6568" fmla="*/ 3924834 w 6096000"/>
              <a:gd name="connsiteY6568" fmla="*/ 960447 h 4715614"/>
              <a:gd name="connsiteX6569" fmla="*/ 3908928 w 6096000"/>
              <a:gd name="connsiteY6569" fmla="*/ 966271 h 4715614"/>
              <a:gd name="connsiteX6570" fmla="*/ 3891577 w 6096000"/>
              <a:gd name="connsiteY6570" fmla="*/ 958991 h 4715614"/>
              <a:gd name="connsiteX6571" fmla="*/ 3891577 w 6096000"/>
              <a:gd name="connsiteY6571" fmla="*/ 922598 h 4715614"/>
              <a:gd name="connsiteX6572" fmla="*/ 3909470 w 6096000"/>
              <a:gd name="connsiteY6572" fmla="*/ 916774 h 4715614"/>
              <a:gd name="connsiteX6573" fmla="*/ 4451390 w 6096000"/>
              <a:gd name="connsiteY6573" fmla="*/ 916410 h 4715614"/>
              <a:gd name="connsiteX6574" fmla="*/ 4468630 w 6096000"/>
              <a:gd name="connsiteY6574" fmla="*/ 922598 h 4715614"/>
              <a:gd name="connsiteX6575" fmla="*/ 4470066 w 6096000"/>
              <a:gd name="connsiteY6575" fmla="*/ 957536 h 4715614"/>
              <a:gd name="connsiteX6576" fmla="*/ 4451390 w 6096000"/>
              <a:gd name="connsiteY6576" fmla="*/ 966271 h 4715614"/>
              <a:gd name="connsiteX6577" fmla="*/ 4435588 w 6096000"/>
              <a:gd name="connsiteY6577" fmla="*/ 960447 h 4715614"/>
              <a:gd name="connsiteX6578" fmla="*/ 4434152 w 6096000"/>
              <a:gd name="connsiteY6578" fmla="*/ 925509 h 4715614"/>
              <a:gd name="connsiteX6579" fmla="*/ 4451390 w 6096000"/>
              <a:gd name="connsiteY6579" fmla="*/ 916410 h 4715614"/>
              <a:gd name="connsiteX6580" fmla="*/ 3156905 w 6096000"/>
              <a:gd name="connsiteY6580" fmla="*/ 912857 h 4715614"/>
              <a:gd name="connsiteX6581" fmla="*/ 3175160 w 6096000"/>
              <a:gd name="connsiteY6581" fmla="*/ 915530 h 4715614"/>
              <a:gd name="connsiteX6582" fmla="*/ 3176606 w 6096000"/>
              <a:gd name="connsiteY6582" fmla="*/ 915530 h 4715614"/>
              <a:gd name="connsiteX6583" fmla="*/ 3185282 w 6096000"/>
              <a:gd name="connsiteY6583" fmla="*/ 948316 h 4715614"/>
              <a:gd name="connsiteX6584" fmla="*/ 3165039 w 6096000"/>
              <a:gd name="connsiteY6584" fmla="*/ 959719 h 4715614"/>
              <a:gd name="connsiteX6585" fmla="*/ 3152025 w 6096000"/>
              <a:gd name="connsiteY6585" fmla="*/ 956868 h 4715614"/>
              <a:gd name="connsiteX6586" fmla="*/ 3140458 w 6096000"/>
              <a:gd name="connsiteY6586" fmla="*/ 942614 h 4715614"/>
              <a:gd name="connsiteX6587" fmla="*/ 3141904 w 6096000"/>
              <a:gd name="connsiteY6587" fmla="*/ 924083 h 4715614"/>
              <a:gd name="connsiteX6588" fmla="*/ 3156905 w 6096000"/>
              <a:gd name="connsiteY6588" fmla="*/ 912857 h 4715614"/>
              <a:gd name="connsiteX6589" fmla="*/ 5196550 w 6096000"/>
              <a:gd name="connsiteY6589" fmla="*/ 912769 h 4715614"/>
              <a:gd name="connsiteX6590" fmla="*/ 5216794 w 6096000"/>
              <a:gd name="connsiteY6590" fmla="*/ 924151 h 4715614"/>
              <a:gd name="connsiteX6591" fmla="*/ 5219686 w 6096000"/>
              <a:gd name="connsiteY6591" fmla="*/ 942647 h 4715614"/>
              <a:gd name="connsiteX6592" fmla="*/ 5208118 w 6096000"/>
              <a:gd name="connsiteY6592" fmla="*/ 956874 h 4715614"/>
              <a:gd name="connsiteX6593" fmla="*/ 5195104 w 6096000"/>
              <a:gd name="connsiteY6593" fmla="*/ 959718 h 4715614"/>
              <a:gd name="connsiteX6594" fmla="*/ 5174861 w 6096000"/>
              <a:gd name="connsiteY6594" fmla="*/ 948337 h 4715614"/>
              <a:gd name="connsiteX6595" fmla="*/ 5183536 w 6096000"/>
              <a:gd name="connsiteY6595" fmla="*/ 915615 h 4715614"/>
              <a:gd name="connsiteX6596" fmla="*/ 5196550 w 6096000"/>
              <a:gd name="connsiteY6596" fmla="*/ 912769 h 4715614"/>
              <a:gd name="connsiteX6597" fmla="*/ 4297438 w 6096000"/>
              <a:gd name="connsiteY6597" fmla="*/ 910897 h 4715614"/>
              <a:gd name="connsiteX6598" fmla="*/ 4314237 w 6096000"/>
              <a:gd name="connsiteY6598" fmla="*/ 918381 h 4715614"/>
              <a:gd name="connsiteX6599" fmla="*/ 4321463 w 6096000"/>
              <a:gd name="connsiteY6599" fmla="*/ 934061 h 4715614"/>
              <a:gd name="connsiteX6600" fmla="*/ 4314237 w 6096000"/>
              <a:gd name="connsiteY6600" fmla="*/ 951166 h 4715614"/>
              <a:gd name="connsiteX6601" fmla="*/ 4295452 w 6096000"/>
              <a:gd name="connsiteY6601" fmla="*/ 959719 h 4715614"/>
              <a:gd name="connsiteX6602" fmla="*/ 4279555 w 6096000"/>
              <a:gd name="connsiteY6602" fmla="*/ 952592 h 4715614"/>
              <a:gd name="connsiteX6603" fmla="*/ 4272330 w 6096000"/>
              <a:gd name="connsiteY6603" fmla="*/ 935487 h 4715614"/>
              <a:gd name="connsiteX6604" fmla="*/ 4279555 w 6096000"/>
              <a:gd name="connsiteY6604" fmla="*/ 918381 h 4715614"/>
              <a:gd name="connsiteX6605" fmla="*/ 4297438 w 6096000"/>
              <a:gd name="connsiteY6605" fmla="*/ 910897 h 4715614"/>
              <a:gd name="connsiteX6606" fmla="*/ 4062524 w 6096000"/>
              <a:gd name="connsiteY6606" fmla="*/ 910897 h 4715614"/>
              <a:gd name="connsiteX6607" fmla="*/ 4079141 w 6096000"/>
              <a:gd name="connsiteY6607" fmla="*/ 918382 h 4715614"/>
              <a:gd name="connsiteX6608" fmla="*/ 4087813 w 6096000"/>
              <a:gd name="connsiteY6608" fmla="*/ 935488 h 4715614"/>
              <a:gd name="connsiteX6609" fmla="*/ 4080587 w 6096000"/>
              <a:gd name="connsiteY6609" fmla="*/ 952593 h 4715614"/>
              <a:gd name="connsiteX6610" fmla="*/ 4063246 w 6096000"/>
              <a:gd name="connsiteY6610" fmla="*/ 959720 h 4715614"/>
              <a:gd name="connsiteX6611" fmla="*/ 4047351 w 6096000"/>
              <a:gd name="connsiteY6611" fmla="*/ 952593 h 4715614"/>
              <a:gd name="connsiteX6612" fmla="*/ 4038680 w 6096000"/>
              <a:gd name="connsiteY6612" fmla="*/ 934062 h 4715614"/>
              <a:gd name="connsiteX6613" fmla="*/ 4045905 w 6096000"/>
              <a:gd name="connsiteY6613" fmla="*/ 918382 h 4715614"/>
              <a:gd name="connsiteX6614" fmla="*/ 4062524 w 6096000"/>
              <a:gd name="connsiteY6614" fmla="*/ 910897 h 4715614"/>
              <a:gd name="connsiteX6615" fmla="*/ 5476147 w 6096000"/>
              <a:gd name="connsiteY6615" fmla="*/ 909432 h 4715614"/>
              <a:gd name="connsiteX6616" fmla="*/ 5477594 w 6096000"/>
              <a:gd name="connsiteY6616" fmla="*/ 909432 h 4715614"/>
              <a:gd name="connsiteX6617" fmla="*/ 5509404 w 6096000"/>
              <a:gd name="connsiteY6617" fmla="*/ 923782 h 4715614"/>
              <a:gd name="connsiteX6618" fmla="*/ 5494944 w 6096000"/>
              <a:gd name="connsiteY6618" fmla="*/ 953916 h 4715614"/>
              <a:gd name="connsiteX6619" fmla="*/ 5484822 w 6096000"/>
              <a:gd name="connsiteY6619" fmla="*/ 955351 h 4715614"/>
              <a:gd name="connsiteX6620" fmla="*/ 5461688 w 6096000"/>
              <a:gd name="connsiteY6620" fmla="*/ 939567 h 4715614"/>
              <a:gd name="connsiteX6621" fmla="*/ 5463134 w 6096000"/>
              <a:gd name="connsiteY6621" fmla="*/ 922347 h 4715614"/>
              <a:gd name="connsiteX6622" fmla="*/ 5476147 w 6096000"/>
              <a:gd name="connsiteY6622" fmla="*/ 909432 h 4715614"/>
              <a:gd name="connsiteX6623" fmla="*/ 658582 w 6096000"/>
              <a:gd name="connsiteY6623" fmla="*/ 909131 h 4715614"/>
              <a:gd name="connsiteX6624" fmla="*/ 676360 w 6096000"/>
              <a:gd name="connsiteY6624" fmla="*/ 914955 h 4715614"/>
              <a:gd name="connsiteX6625" fmla="*/ 679233 w 6096000"/>
              <a:gd name="connsiteY6625" fmla="*/ 948438 h 4715614"/>
              <a:gd name="connsiteX6626" fmla="*/ 659121 w 6096000"/>
              <a:gd name="connsiteY6626" fmla="*/ 958628 h 4715614"/>
              <a:gd name="connsiteX6627" fmla="*/ 644755 w 6096000"/>
              <a:gd name="connsiteY6627" fmla="*/ 952805 h 4715614"/>
              <a:gd name="connsiteX6628" fmla="*/ 641881 w 6096000"/>
              <a:gd name="connsiteY6628" fmla="*/ 917866 h 4715614"/>
              <a:gd name="connsiteX6629" fmla="*/ 641881 w 6096000"/>
              <a:gd name="connsiteY6629" fmla="*/ 916411 h 4715614"/>
              <a:gd name="connsiteX6630" fmla="*/ 658582 w 6096000"/>
              <a:gd name="connsiteY6630" fmla="*/ 909131 h 4715614"/>
              <a:gd name="connsiteX6631" fmla="*/ 1158403 w 6096000"/>
              <a:gd name="connsiteY6631" fmla="*/ 908220 h 4715614"/>
              <a:gd name="connsiteX6632" fmla="*/ 1174924 w 6096000"/>
              <a:gd name="connsiteY6632" fmla="*/ 916774 h 4715614"/>
              <a:gd name="connsiteX6633" fmla="*/ 1172051 w 6096000"/>
              <a:gd name="connsiteY6633" fmla="*/ 950257 h 4715614"/>
              <a:gd name="connsiteX6634" fmla="*/ 1154812 w 6096000"/>
              <a:gd name="connsiteY6634" fmla="*/ 957536 h 4715614"/>
              <a:gd name="connsiteX6635" fmla="*/ 1137572 w 6096000"/>
              <a:gd name="connsiteY6635" fmla="*/ 948801 h 4715614"/>
              <a:gd name="connsiteX6636" fmla="*/ 1140446 w 6096000"/>
              <a:gd name="connsiteY6636" fmla="*/ 915319 h 4715614"/>
              <a:gd name="connsiteX6637" fmla="*/ 1141882 w 6096000"/>
              <a:gd name="connsiteY6637" fmla="*/ 913862 h 4715614"/>
              <a:gd name="connsiteX6638" fmla="*/ 1158403 w 6096000"/>
              <a:gd name="connsiteY6638" fmla="*/ 908220 h 4715614"/>
              <a:gd name="connsiteX6639" fmla="*/ 2881568 w 6096000"/>
              <a:gd name="connsiteY6639" fmla="*/ 907997 h 4715614"/>
              <a:gd name="connsiteX6640" fmla="*/ 2883034 w 6096000"/>
              <a:gd name="connsiteY6640" fmla="*/ 907997 h 4715614"/>
              <a:gd name="connsiteX6641" fmla="*/ 2883034 w 6096000"/>
              <a:gd name="connsiteY6641" fmla="*/ 909432 h 4715614"/>
              <a:gd name="connsiteX6642" fmla="*/ 2897688 w 6096000"/>
              <a:gd name="connsiteY6642" fmla="*/ 939567 h 4715614"/>
              <a:gd name="connsiteX6643" fmla="*/ 2875708 w 6096000"/>
              <a:gd name="connsiteY6643" fmla="*/ 955352 h 4715614"/>
              <a:gd name="connsiteX6644" fmla="*/ 2866916 w 6096000"/>
              <a:gd name="connsiteY6644" fmla="*/ 953917 h 4715614"/>
              <a:gd name="connsiteX6645" fmla="*/ 2850797 w 6096000"/>
              <a:gd name="connsiteY6645" fmla="*/ 923783 h 4715614"/>
              <a:gd name="connsiteX6646" fmla="*/ 2881568 w 6096000"/>
              <a:gd name="connsiteY6646" fmla="*/ 907997 h 4715614"/>
              <a:gd name="connsiteX6647" fmla="*/ 526650 w 6096000"/>
              <a:gd name="connsiteY6647" fmla="*/ 889478 h 4715614"/>
              <a:gd name="connsiteX6648" fmla="*/ 544248 w 6096000"/>
              <a:gd name="connsiteY6648" fmla="*/ 893845 h 4715614"/>
              <a:gd name="connsiteX6649" fmla="*/ 548558 w 6096000"/>
              <a:gd name="connsiteY6649" fmla="*/ 928787 h 4715614"/>
              <a:gd name="connsiteX6650" fmla="*/ 528445 w 6096000"/>
              <a:gd name="connsiteY6650" fmla="*/ 938977 h 4715614"/>
              <a:gd name="connsiteX6651" fmla="*/ 514079 w 6096000"/>
              <a:gd name="connsiteY6651" fmla="*/ 933154 h 4715614"/>
              <a:gd name="connsiteX6652" fmla="*/ 509770 w 6096000"/>
              <a:gd name="connsiteY6652" fmla="*/ 899669 h 4715614"/>
              <a:gd name="connsiteX6653" fmla="*/ 511206 w 6096000"/>
              <a:gd name="connsiteY6653" fmla="*/ 898213 h 4715614"/>
              <a:gd name="connsiteX6654" fmla="*/ 526650 w 6096000"/>
              <a:gd name="connsiteY6654" fmla="*/ 889478 h 4715614"/>
              <a:gd name="connsiteX6655" fmla="*/ 1921120 w 6096000"/>
              <a:gd name="connsiteY6655" fmla="*/ 883290 h 4715614"/>
              <a:gd name="connsiteX6656" fmla="*/ 1926904 w 6096000"/>
              <a:gd name="connsiteY6656" fmla="*/ 883290 h 4715614"/>
              <a:gd name="connsiteX6657" fmla="*/ 1950038 w 6096000"/>
              <a:gd name="connsiteY6657" fmla="*/ 900760 h 4715614"/>
              <a:gd name="connsiteX6658" fmla="*/ 1934133 w 6096000"/>
              <a:gd name="connsiteY6658" fmla="*/ 929876 h 4715614"/>
              <a:gd name="connsiteX6659" fmla="*/ 1925457 w 6096000"/>
              <a:gd name="connsiteY6659" fmla="*/ 931331 h 4715614"/>
              <a:gd name="connsiteX6660" fmla="*/ 1902322 w 6096000"/>
              <a:gd name="connsiteY6660" fmla="*/ 915319 h 4715614"/>
              <a:gd name="connsiteX6661" fmla="*/ 1905214 w 6096000"/>
              <a:gd name="connsiteY6661" fmla="*/ 896392 h 4715614"/>
              <a:gd name="connsiteX6662" fmla="*/ 1918228 w 6096000"/>
              <a:gd name="connsiteY6662" fmla="*/ 884746 h 4715614"/>
              <a:gd name="connsiteX6663" fmla="*/ 1921120 w 6096000"/>
              <a:gd name="connsiteY6663" fmla="*/ 883290 h 4715614"/>
              <a:gd name="connsiteX6664" fmla="*/ 5029124 w 6096000"/>
              <a:gd name="connsiteY6664" fmla="*/ 881856 h 4715614"/>
              <a:gd name="connsiteX6665" fmla="*/ 5044668 w 6096000"/>
              <a:gd name="connsiteY6665" fmla="*/ 892118 h 4715614"/>
              <a:gd name="connsiteX6666" fmla="*/ 5037438 w 6096000"/>
              <a:gd name="connsiteY6666" fmla="*/ 925841 h 4715614"/>
              <a:gd name="connsiteX6667" fmla="*/ 5022979 w 6096000"/>
              <a:gd name="connsiteY6667" fmla="*/ 930240 h 4715614"/>
              <a:gd name="connsiteX6668" fmla="*/ 5002735 w 6096000"/>
              <a:gd name="connsiteY6668" fmla="*/ 919976 h 4715614"/>
              <a:gd name="connsiteX6669" fmla="*/ 4999844 w 6096000"/>
              <a:gd name="connsiteY6669" fmla="*/ 900916 h 4715614"/>
              <a:gd name="connsiteX6670" fmla="*/ 5009965 w 6096000"/>
              <a:gd name="connsiteY6670" fmla="*/ 886254 h 4715614"/>
              <a:gd name="connsiteX6671" fmla="*/ 5011412 w 6096000"/>
              <a:gd name="connsiteY6671" fmla="*/ 884788 h 4715614"/>
              <a:gd name="connsiteX6672" fmla="*/ 5029124 w 6096000"/>
              <a:gd name="connsiteY6672" fmla="*/ 881856 h 4715614"/>
              <a:gd name="connsiteX6673" fmla="*/ 3331019 w 6096000"/>
              <a:gd name="connsiteY6673" fmla="*/ 881652 h 4715614"/>
              <a:gd name="connsiteX6674" fmla="*/ 3348731 w 6096000"/>
              <a:gd name="connsiteY6674" fmla="*/ 885109 h 4715614"/>
              <a:gd name="connsiteX6675" fmla="*/ 3360298 w 6096000"/>
              <a:gd name="connsiteY6675" fmla="*/ 901123 h 4715614"/>
              <a:gd name="connsiteX6676" fmla="*/ 3355960 w 6096000"/>
              <a:gd name="connsiteY6676" fmla="*/ 920049 h 4715614"/>
              <a:gd name="connsiteX6677" fmla="*/ 3335718 w 6096000"/>
              <a:gd name="connsiteY6677" fmla="*/ 930239 h 4715614"/>
              <a:gd name="connsiteX6678" fmla="*/ 3322704 w 6096000"/>
              <a:gd name="connsiteY6678" fmla="*/ 925872 h 4715614"/>
              <a:gd name="connsiteX6679" fmla="*/ 3315475 w 6096000"/>
              <a:gd name="connsiteY6679" fmla="*/ 892389 h 4715614"/>
              <a:gd name="connsiteX6680" fmla="*/ 3331019 w 6096000"/>
              <a:gd name="connsiteY6680" fmla="*/ 881652 h 4715614"/>
              <a:gd name="connsiteX6681" fmla="*/ 1017585 w 6096000"/>
              <a:gd name="connsiteY6681" fmla="*/ 876558 h 4715614"/>
              <a:gd name="connsiteX6682" fmla="*/ 1033963 w 6096000"/>
              <a:gd name="connsiteY6682" fmla="*/ 883655 h 4715614"/>
              <a:gd name="connsiteX6683" fmla="*/ 1032507 w 6096000"/>
              <a:gd name="connsiteY6683" fmla="*/ 918594 h 4715614"/>
              <a:gd name="connsiteX6684" fmla="*/ 1015038 w 6096000"/>
              <a:gd name="connsiteY6684" fmla="*/ 925873 h 4715614"/>
              <a:gd name="connsiteX6685" fmla="*/ 997568 w 6096000"/>
              <a:gd name="connsiteY6685" fmla="*/ 917138 h 4715614"/>
              <a:gd name="connsiteX6686" fmla="*/ 990290 w 6096000"/>
              <a:gd name="connsiteY6686" fmla="*/ 899668 h 4715614"/>
              <a:gd name="connsiteX6687" fmla="*/ 997568 w 6096000"/>
              <a:gd name="connsiteY6687" fmla="*/ 883655 h 4715614"/>
              <a:gd name="connsiteX6688" fmla="*/ 999024 w 6096000"/>
              <a:gd name="connsiteY6688" fmla="*/ 883655 h 4715614"/>
              <a:gd name="connsiteX6689" fmla="*/ 1017585 w 6096000"/>
              <a:gd name="connsiteY6689" fmla="*/ 876558 h 4715614"/>
              <a:gd name="connsiteX6690" fmla="*/ 1403315 w 6096000"/>
              <a:gd name="connsiteY6690" fmla="*/ 874010 h 4715614"/>
              <a:gd name="connsiteX6691" fmla="*/ 1418317 w 6096000"/>
              <a:gd name="connsiteY6691" fmla="*/ 884746 h 4715614"/>
              <a:gd name="connsiteX6692" fmla="*/ 1422655 w 6096000"/>
              <a:gd name="connsiteY6692" fmla="*/ 902216 h 4715614"/>
              <a:gd name="connsiteX6693" fmla="*/ 1411088 w 6096000"/>
              <a:gd name="connsiteY6693" fmla="*/ 918230 h 4715614"/>
              <a:gd name="connsiteX6694" fmla="*/ 1396628 w 6096000"/>
              <a:gd name="connsiteY6694" fmla="*/ 922598 h 4715614"/>
              <a:gd name="connsiteX6695" fmla="*/ 1377831 w 6096000"/>
              <a:gd name="connsiteY6695" fmla="*/ 912405 h 4715614"/>
              <a:gd name="connsiteX6696" fmla="*/ 1383615 w 6096000"/>
              <a:gd name="connsiteY6696" fmla="*/ 878923 h 4715614"/>
              <a:gd name="connsiteX6697" fmla="*/ 1385060 w 6096000"/>
              <a:gd name="connsiteY6697" fmla="*/ 877467 h 4715614"/>
              <a:gd name="connsiteX6698" fmla="*/ 1403315 w 6096000"/>
              <a:gd name="connsiteY6698" fmla="*/ 874010 h 4715614"/>
              <a:gd name="connsiteX6699" fmla="*/ 5594680 w 6096000"/>
              <a:gd name="connsiteY6699" fmla="*/ 872372 h 4715614"/>
              <a:gd name="connsiteX6700" fmla="*/ 5600542 w 6096000"/>
              <a:gd name="connsiteY6700" fmla="*/ 872372 h 4715614"/>
              <a:gd name="connsiteX6701" fmla="*/ 5625453 w 6096000"/>
              <a:gd name="connsiteY6701" fmla="*/ 889444 h 4715614"/>
              <a:gd name="connsiteX6702" fmla="*/ 5607868 w 6096000"/>
              <a:gd name="connsiteY6702" fmla="*/ 919322 h 4715614"/>
              <a:gd name="connsiteX6703" fmla="*/ 5600542 w 6096000"/>
              <a:gd name="connsiteY6703" fmla="*/ 919322 h 4715614"/>
              <a:gd name="connsiteX6704" fmla="*/ 5575630 w 6096000"/>
              <a:gd name="connsiteY6704" fmla="*/ 902249 h 4715614"/>
              <a:gd name="connsiteX6705" fmla="*/ 5593214 w 6096000"/>
              <a:gd name="connsiteY6705" fmla="*/ 873795 h 4715614"/>
              <a:gd name="connsiteX6706" fmla="*/ 5594680 w 6096000"/>
              <a:gd name="connsiteY6706" fmla="*/ 872372 h 4715614"/>
              <a:gd name="connsiteX6707" fmla="*/ 2765754 w 6096000"/>
              <a:gd name="connsiteY6707" fmla="*/ 871967 h 4715614"/>
              <a:gd name="connsiteX6708" fmla="*/ 2764308 w 6096000"/>
              <a:gd name="connsiteY6708" fmla="*/ 877706 h 4715614"/>
              <a:gd name="connsiteX6709" fmla="*/ 2767199 w 6096000"/>
              <a:gd name="connsiteY6709" fmla="*/ 873402 h 4715614"/>
              <a:gd name="connsiteX6710" fmla="*/ 2783104 w 6096000"/>
              <a:gd name="connsiteY6710" fmla="*/ 902101 h 4715614"/>
              <a:gd name="connsiteX6711" fmla="*/ 2759969 w 6096000"/>
              <a:gd name="connsiteY6711" fmla="*/ 919322 h 4715614"/>
              <a:gd name="connsiteX6712" fmla="*/ 2754186 w 6096000"/>
              <a:gd name="connsiteY6712" fmla="*/ 919322 h 4715614"/>
              <a:gd name="connsiteX6713" fmla="*/ 2738282 w 6096000"/>
              <a:gd name="connsiteY6713" fmla="*/ 907841 h 4715614"/>
              <a:gd name="connsiteX6714" fmla="*/ 2735388 w 6096000"/>
              <a:gd name="connsiteY6714" fmla="*/ 889186 h 4715614"/>
              <a:gd name="connsiteX6715" fmla="*/ 2765754 w 6096000"/>
              <a:gd name="connsiteY6715" fmla="*/ 871967 h 4715614"/>
              <a:gd name="connsiteX6716" fmla="*/ 1664495 w 6096000"/>
              <a:gd name="connsiteY6716" fmla="*/ 864259 h 4715614"/>
              <a:gd name="connsiteX6717" fmla="*/ 1677779 w 6096000"/>
              <a:gd name="connsiteY6717" fmla="*/ 876375 h 4715614"/>
              <a:gd name="connsiteX6718" fmla="*/ 1666133 w 6096000"/>
              <a:gd name="connsiteY6718" fmla="*/ 907736 h 4715614"/>
              <a:gd name="connsiteX6719" fmla="*/ 1654487 w 6096000"/>
              <a:gd name="connsiteY6719" fmla="*/ 910586 h 4715614"/>
              <a:gd name="connsiteX6720" fmla="*/ 1632650 w 6096000"/>
              <a:gd name="connsiteY6720" fmla="*/ 897757 h 4715614"/>
              <a:gd name="connsiteX6721" fmla="*/ 1644296 w 6096000"/>
              <a:gd name="connsiteY6721" fmla="*/ 866397 h 4715614"/>
              <a:gd name="connsiteX6722" fmla="*/ 1645751 w 6096000"/>
              <a:gd name="connsiteY6722" fmla="*/ 864972 h 4715614"/>
              <a:gd name="connsiteX6723" fmla="*/ 1664495 w 6096000"/>
              <a:gd name="connsiteY6723" fmla="*/ 864259 h 4715614"/>
              <a:gd name="connsiteX6724" fmla="*/ 3499106 w 6096000"/>
              <a:gd name="connsiteY6724" fmla="*/ 858905 h 4715614"/>
              <a:gd name="connsiteX6725" fmla="*/ 3517066 w 6096000"/>
              <a:gd name="connsiteY6725" fmla="*/ 863273 h 4715614"/>
              <a:gd name="connsiteX6726" fmla="*/ 3527330 w 6096000"/>
              <a:gd name="connsiteY6726" fmla="*/ 880742 h 4715614"/>
              <a:gd name="connsiteX6727" fmla="*/ 3522930 w 6096000"/>
              <a:gd name="connsiteY6727" fmla="*/ 898211 h 4715614"/>
              <a:gd name="connsiteX6728" fmla="*/ 3503870 w 6096000"/>
              <a:gd name="connsiteY6728" fmla="*/ 908402 h 4715614"/>
              <a:gd name="connsiteX6729" fmla="*/ 3489208 w 6096000"/>
              <a:gd name="connsiteY6729" fmla="*/ 902579 h 4715614"/>
              <a:gd name="connsiteX6730" fmla="*/ 3478945 w 6096000"/>
              <a:gd name="connsiteY6730" fmla="*/ 885109 h 4715614"/>
              <a:gd name="connsiteX6731" fmla="*/ 3483343 w 6096000"/>
              <a:gd name="connsiteY6731" fmla="*/ 867640 h 4715614"/>
              <a:gd name="connsiteX6732" fmla="*/ 3499106 w 6096000"/>
              <a:gd name="connsiteY6732" fmla="*/ 858905 h 4715614"/>
              <a:gd name="connsiteX6733" fmla="*/ 4861318 w 6096000"/>
              <a:gd name="connsiteY6733" fmla="*/ 858879 h 4715614"/>
              <a:gd name="connsiteX6734" fmla="*/ 4876922 w 6096000"/>
              <a:gd name="connsiteY6734" fmla="*/ 867916 h 4715614"/>
              <a:gd name="connsiteX6735" fmla="*/ 4881228 w 6096000"/>
              <a:gd name="connsiteY6735" fmla="*/ 885268 h 4715614"/>
              <a:gd name="connsiteX6736" fmla="*/ 4872618 w 6096000"/>
              <a:gd name="connsiteY6736" fmla="*/ 902619 h 4715614"/>
              <a:gd name="connsiteX6737" fmla="*/ 4856833 w 6096000"/>
              <a:gd name="connsiteY6737" fmla="*/ 908403 h 4715614"/>
              <a:gd name="connsiteX6738" fmla="*/ 4838178 w 6096000"/>
              <a:gd name="connsiteY6738" fmla="*/ 898281 h 4715614"/>
              <a:gd name="connsiteX6739" fmla="*/ 4832438 w 6096000"/>
              <a:gd name="connsiteY6739" fmla="*/ 880930 h 4715614"/>
              <a:gd name="connsiteX6740" fmla="*/ 4842484 w 6096000"/>
              <a:gd name="connsiteY6740" fmla="*/ 865025 h 4715614"/>
              <a:gd name="connsiteX6741" fmla="*/ 4861318 w 6096000"/>
              <a:gd name="connsiteY6741" fmla="*/ 858879 h 4715614"/>
              <a:gd name="connsiteX6742" fmla="*/ 5311753 w 6096000"/>
              <a:gd name="connsiteY6742" fmla="*/ 857814 h 4715614"/>
              <a:gd name="connsiteX6743" fmla="*/ 5325582 w 6096000"/>
              <a:gd name="connsiteY6743" fmla="*/ 870188 h 4715614"/>
              <a:gd name="connsiteX6744" fmla="*/ 5313936 w 6096000"/>
              <a:gd name="connsiteY6744" fmla="*/ 902216 h 4715614"/>
              <a:gd name="connsiteX6745" fmla="*/ 5302290 w 6096000"/>
              <a:gd name="connsiteY6745" fmla="*/ 905127 h 4715614"/>
              <a:gd name="connsiteX6746" fmla="*/ 5280454 w 6096000"/>
              <a:gd name="connsiteY6746" fmla="*/ 892025 h 4715614"/>
              <a:gd name="connsiteX6747" fmla="*/ 5292100 w 6096000"/>
              <a:gd name="connsiteY6747" fmla="*/ 858542 h 4715614"/>
              <a:gd name="connsiteX6748" fmla="*/ 5293556 w 6096000"/>
              <a:gd name="connsiteY6748" fmla="*/ 858542 h 4715614"/>
              <a:gd name="connsiteX6749" fmla="*/ 5311753 w 6096000"/>
              <a:gd name="connsiteY6749" fmla="*/ 857814 h 4715614"/>
              <a:gd name="connsiteX6750" fmla="*/ 3048452 w 6096000"/>
              <a:gd name="connsiteY6750" fmla="*/ 857814 h 4715614"/>
              <a:gd name="connsiteX6751" fmla="*/ 3067070 w 6096000"/>
              <a:gd name="connsiteY6751" fmla="*/ 858542 h 4715614"/>
              <a:gd name="connsiteX6752" fmla="*/ 3068515 w 6096000"/>
              <a:gd name="connsiteY6752" fmla="*/ 858542 h 4715614"/>
              <a:gd name="connsiteX6753" fmla="*/ 3080083 w 6096000"/>
              <a:gd name="connsiteY6753" fmla="*/ 892025 h 4715614"/>
              <a:gd name="connsiteX6754" fmla="*/ 3056947 w 6096000"/>
              <a:gd name="connsiteY6754" fmla="*/ 905127 h 4715614"/>
              <a:gd name="connsiteX6755" fmla="*/ 3046826 w 6096000"/>
              <a:gd name="connsiteY6755" fmla="*/ 903671 h 4715614"/>
              <a:gd name="connsiteX6756" fmla="*/ 3033812 w 6096000"/>
              <a:gd name="connsiteY6756" fmla="*/ 889114 h 4715614"/>
              <a:gd name="connsiteX6757" fmla="*/ 3035258 w 6096000"/>
              <a:gd name="connsiteY6757" fmla="*/ 870188 h 4715614"/>
              <a:gd name="connsiteX6758" fmla="*/ 3048452 w 6096000"/>
              <a:gd name="connsiteY6758" fmla="*/ 857814 h 4715614"/>
              <a:gd name="connsiteX6759" fmla="*/ 2044083 w 6096000"/>
              <a:gd name="connsiteY6759" fmla="*/ 852719 h 4715614"/>
              <a:gd name="connsiteX6760" fmla="*/ 2067218 w 6096000"/>
              <a:gd name="connsiteY6760" fmla="*/ 871505 h 4715614"/>
              <a:gd name="connsiteX6761" fmla="*/ 2048421 w 6096000"/>
              <a:gd name="connsiteY6761" fmla="*/ 900407 h 4715614"/>
              <a:gd name="connsiteX6762" fmla="*/ 2042638 w 6096000"/>
              <a:gd name="connsiteY6762" fmla="*/ 901852 h 4715614"/>
              <a:gd name="connsiteX6763" fmla="*/ 2019502 w 6096000"/>
              <a:gd name="connsiteY6763" fmla="*/ 883066 h 4715614"/>
              <a:gd name="connsiteX6764" fmla="*/ 2036853 w 6096000"/>
              <a:gd name="connsiteY6764" fmla="*/ 854164 h 4715614"/>
              <a:gd name="connsiteX6765" fmla="*/ 2038300 w 6096000"/>
              <a:gd name="connsiteY6765" fmla="*/ 854164 h 4715614"/>
              <a:gd name="connsiteX6766" fmla="*/ 2044083 w 6096000"/>
              <a:gd name="connsiteY6766" fmla="*/ 852719 h 4715614"/>
              <a:gd name="connsiteX6767" fmla="*/ 877827 w 6096000"/>
              <a:gd name="connsiteY6767" fmla="*/ 846169 h 4715614"/>
              <a:gd name="connsiteX6768" fmla="*/ 894626 w 6096000"/>
              <a:gd name="connsiteY6768" fmla="*/ 853084 h 4715614"/>
              <a:gd name="connsiteX6769" fmla="*/ 901852 w 6096000"/>
              <a:gd name="connsiteY6769" fmla="*/ 870553 h 4715614"/>
              <a:gd name="connsiteX6770" fmla="*/ 894626 w 6096000"/>
              <a:gd name="connsiteY6770" fmla="*/ 888022 h 4715614"/>
              <a:gd name="connsiteX6771" fmla="*/ 875840 w 6096000"/>
              <a:gd name="connsiteY6771" fmla="*/ 895301 h 4715614"/>
              <a:gd name="connsiteX6772" fmla="*/ 859945 w 6096000"/>
              <a:gd name="connsiteY6772" fmla="*/ 888022 h 4715614"/>
              <a:gd name="connsiteX6773" fmla="*/ 852719 w 6096000"/>
              <a:gd name="connsiteY6773" fmla="*/ 872009 h 4715614"/>
              <a:gd name="connsiteX6774" fmla="*/ 859945 w 6096000"/>
              <a:gd name="connsiteY6774" fmla="*/ 854539 h 4715614"/>
              <a:gd name="connsiteX6775" fmla="*/ 877827 w 6096000"/>
              <a:gd name="connsiteY6775" fmla="*/ 846169 h 4715614"/>
              <a:gd name="connsiteX6776" fmla="*/ 2645504 w 6096000"/>
              <a:gd name="connsiteY6776" fmla="*/ 845763 h 4715614"/>
              <a:gd name="connsiteX6777" fmla="*/ 2662974 w 6096000"/>
              <a:gd name="connsiteY6777" fmla="*/ 855808 h 4715614"/>
              <a:gd name="connsiteX6778" fmla="*/ 2665884 w 6096000"/>
              <a:gd name="connsiteY6778" fmla="*/ 873027 h 4715614"/>
              <a:gd name="connsiteX6779" fmla="*/ 2642592 w 6096000"/>
              <a:gd name="connsiteY6779" fmla="*/ 893117 h 4715614"/>
              <a:gd name="connsiteX6780" fmla="*/ 2638225 w 6096000"/>
              <a:gd name="connsiteY6780" fmla="*/ 893117 h 4715614"/>
              <a:gd name="connsiteX6781" fmla="*/ 2617844 w 6096000"/>
              <a:gd name="connsiteY6781" fmla="*/ 864418 h 4715614"/>
              <a:gd name="connsiteX6782" fmla="*/ 2645504 w 6096000"/>
              <a:gd name="connsiteY6782" fmla="*/ 845763 h 4715614"/>
              <a:gd name="connsiteX6783" fmla="*/ 5719005 w 6096000"/>
              <a:gd name="connsiteY6783" fmla="*/ 843984 h 4715614"/>
              <a:gd name="connsiteX6784" fmla="*/ 5742298 w 6096000"/>
              <a:gd name="connsiteY6784" fmla="*/ 864216 h 4715614"/>
              <a:gd name="connsiteX6785" fmla="*/ 5723372 w 6096000"/>
              <a:gd name="connsiteY6785" fmla="*/ 893117 h 4715614"/>
              <a:gd name="connsiteX6786" fmla="*/ 5717549 w 6096000"/>
              <a:gd name="connsiteY6786" fmla="*/ 893117 h 4715614"/>
              <a:gd name="connsiteX6787" fmla="*/ 5692802 w 6096000"/>
              <a:gd name="connsiteY6787" fmla="*/ 872886 h 4715614"/>
              <a:gd name="connsiteX6788" fmla="*/ 5697168 w 6096000"/>
              <a:gd name="connsiteY6788" fmla="*/ 855545 h 4715614"/>
              <a:gd name="connsiteX6789" fmla="*/ 5713182 w 6096000"/>
              <a:gd name="connsiteY6789" fmla="*/ 845429 h 4715614"/>
              <a:gd name="connsiteX6790" fmla="*/ 5719005 w 6096000"/>
              <a:gd name="connsiteY6790" fmla="*/ 843984 h 4715614"/>
              <a:gd name="connsiteX6791" fmla="*/ 4697382 w 6096000"/>
              <a:gd name="connsiteY6791" fmla="*/ 841801 h 4715614"/>
              <a:gd name="connsiteX6792" fmla="*/ 4713544 w 6096000"/>
              <a:gd name="connsiteY6792" fmla="*/ 850172 h 4715614"/>
              <a:gd name="connsiteX6793" fmla="*/ 4710671 w 6096000"/>
              <a:gd name="connsiteY6793" fmla="*/ 883655 h 4715614"/>
              <a:gd name="connsiteX6794" fmla="*/ 4694868 w 6096000"/>
              <a:gd name="connsiteY6794" fmla="*/ 890933 h 4715614"/>
              <a:gd name="connsiteX6795" fmla="*/ 4676192 w 6096000"/>
              <a:gd name="connsiteY6795" fmla="*/ 882199 h 4715614"/>
              <a:gd name="connsiteX6796" fmla="*/ 4679065 w 6096000"/>
              <a:gd name="connsiteY6796" fmla="*/ 848716 h 4715614"/>
              <a:gd name="connsiteX6797" fmla="*/ 4697382 w 6096000"/>
              <a:gd name="connsiteY6797" fmla="*/ 841801 h 4715614"/>
              <a:gd name="connsiteX6798" fmla="*/ 3663622 w 6096000"/>
              <a:gd name="connsiteY6798" fmla="*/ 841619 h 4715614"/>
              <a:gd name="connsiteX6799" fmla="*/ 3680474 w 6096000"/>
              <a:gd name="connsiteY6799" fmla="*/ 847260 h 4715614"/>
              <a:gd name="connsiteX6800" fmla="*/ 3684869 w 6096000"/>
              <a:gd name="connsiteY6800" fmla="*/ 882199 h 4715614"/>
              <a:gd name="connsiteX6801" fmla="*/ 3665820 w 6096000"/>
              <a:gd name="connsiteY6801" fmla="*/ 890933 h 4715614"/>
              <a:gd name="connsiteX6802" fmla="*/ 3649700 w 6096000"/>
              <a:gd name="connsiteY6802" fmla="*/ 885110 h 4715614"/>
              <a:gd name="connsiteX6803" fmla="*/ 3646770 w 6096000"/>
              <a:gd name="connsiteY6803" fmla="*/ 850172 h 4715614"/>
              <a:gd name="connsiteX6804" fmla="*/ 3663622 w 6096000"/>
              <a:gd name="connsiteY6804" fmla="*/ 841619 h 4715614"/>
              <a:gd name="connsiteX6805" fmla="*/ 1255022 w 6096000"/>
              <a:gd name="connsiteY6805" fmla="*/ 833430 h 4715614"/>
              <a:gd name="connsiteX6806" fmla="*/ 1270566 w 6096000"/>
              <a:gd name="connsiteY6806" fmla="*/ 842892 h 4715614"/>
              <a:gd name="connsiteX6807" fmla="*/ 1274904 w 6096000"/>
              <a:gd name="connsiteY6807" fmla="*/ 860361 h 4715614"/>
              <a:gd name="connsiteX6808" fmla="*/ 1266229 w 6096000"/>
              <a:gd name="connsiteY6808" fmla="*/ 876375 h 4715614"/>
              <a:gd name="connsiteX6809" fmla="*/ 1250323 w 6096000"/>
              <a:gd name="connsiteY6809" fmla="*/ 882198 h 4715614"/>
              <a:gd name="connsiteX6810" fmla="*/ 1230080 w 6096000"/>
              <a:gd name="connsiteY6810" fmla="*/ 872007 h 4715614"/>
              <a:gd name="connsiteX6811" fmla="*/ 1235864 w 6096000"/>
              <a:gd name="connsiteY6811" fmla="*/ 838525 h 4715614"/>
              <a:gd name="connsiteX6812" fmla="*/ 1237309 w 6096000"/>
              <a:gd name="connsiteY6812" fmla="*/ 837069 h 4715614"/>
              <a:gd name="connsiteX6813" fmla="*/ 1255022 w 6096000"/>
              <a:gd name="connsiteY6813" fmla="*/ 833430 h 4715614"/>
              <a:gd name="connsiteX6814" fmla="*/ 2157662 w 6096000"/>
              <a:gd name="connsiteY6814" fmla="*/ 832360 h 4715614"/>
              <a:gd name="connsiteX6815" fmla="*/ 2159108 w 6096000"/>
              <a:gd name="connsiteY6815" fmla="*/ 832360 h 4715614"/>
              <a:gd name="connsiteX6816" fmla="*/ 2185136 w 6096000"/>
              <a:gd name="connsiteY6816" fmla="*/ 853040 h 4715614"/>
              <a:gd name="connsiteX6817" fmla="*/ 2164893 w 6096000"/>
              <a:gd name="connsiteY6817" fmla="*/ 881107 h 4715614"/>
              <a:gd name="connsiteX6818" fmla="*/ 2160554 w 6096000"/>
              <a:gd name="connsiteY6818" fmla="*/ 881107 h 4715614"/>
              <a:gd name="connsiteX6819" fmla="*/ 2137419 w 6096000"/>
              <a:gd name="connsiteY6819" fmla="*/ 860426 h 4715614"/>
              <a:gd name="connsiteX6820" fmla="*/ 2157662 w 6096000"/>
              <a:gd name="connsiteY6820" fmla="*/ 832360 h 4715614"/>
              <a:gd name="connsiteX6821" fmla="*/ 4536566 w 6096000"/>
              <a:gd name="connsiteY6821" fmla="*/ 830673 h 4715614"/>
              <a:gd name="connsiteX6822" fmla="*/ 4554710 w 6096000"/>
              <a:gd name="connsiteY6822" fmla="*/ 837309 h 4715614"/>
              <a:gd name="connsiteX6823" fmla="*/ 4560574 w 6096000"/>
              <a:gd name="connsiteY6823" fmla="*/ 854529 h 4715614"/>
              <a:gd name="connsiteX6824" fmla="*/ 4553243 w 6096000"/>
              <a:gd name="connsiteY6824" fmla="*/ 871749 h 4715614"/>
              <a:gd name="connsiteX6825" fmla="*/ 4535648 w 6096000"/>
              <a:gd name="connsiteY6825" fmla="*/ 878924 h 4715614"/>
              <a:gd name="connsiteX6826" fmla="*/ 4518055 w 6096000"/>
              <a:gd name="connsiteY6826" fmla="*/ 871749 h 4715614"/>
              <a:gd name="connsiteX6827" fmla="*/ 4518055 w 6096000"/>
              <a:gd name="connsiteY6827" fmla="*/ 837309 h 4715614"/>
              <a:gd name="connsiteX6828" fmla="*/ 4519520 w 6096000"/>
              <a:gd name="connsiteY6828" fmla="*/ 835874 h 4715614"/>
              <a:gd name="connsiteX6829" fmla="*/ 4536566 w 6096000"/>
              <a:gd name="connsiteY6829" fmla="*/ 830673 h 4715614"/>
              <a:gd name="connsiteX6830" fmla="*/ 3822678 w 6096000"/>
              <a:gd name="connsiteY6830" fmla="*/ 829609 h 4715614"/>
              <a:gd name="connsiteX6831" fmla="*/ 3840694 w 6096000"/>
              <a:gd name="connsiteY6831" fmla="*/ 836706 h 4715614"/>
              <a:gd name="connsiteX6832" fmla="*/ 3842150 w 6096000"/>
              <a:gd name="connsiteY6832" fmla="*/ 871644 h 4715614"/>
              <a:gd name="connsiteX6833" fmla="*/ 3824680 w 6096000"/>
              <a:gd name="connsiteY6833" fmla="*/ 878923 h 4715614"/>
              <a:gd name="connsiteX6834" fmla="*/ 3807211 w 6096000"/>
              <a:gd name="connsiteY6834" fmla="*/ 871644 h 4715614"/>
              <a:gd name="connsiteX6835" fmla="*/ 3798477 w 6096000"/>
              <a:gd name="connsiteY6835" fmla="*/ 854175 h 4715614"/>
              <a:gd name="connsiteX6836" fmla="*/ 3805756 w 6096000"/>
              <a:gd name="connsiteY6836" fmla="*/ 836706 h 4715614"/>
              <a:gd name="connsiteX6837" fmla="*/ 3822678 w 6096000"/>
              <a:gd name="connsiteY6837" fmla="*/ 829609 h 4715614"/>
              <a:gd name="connsiteX6838" fmla="*/ 5833336 w 6096000"/>
              <a:gd name="connsiteY6838" fmla="*/ 828699 h 4715614"/>
              <a:gd name="connsiteX6839" fmla="*/ 5837641 w 6096000"/>
              <a:gd name="connsiteY6839" fmla="*/ 828699 h 4715614"/>
              <a:gd name="connsiteX6840" fmla="*/ 5862036 w 6096000"/>
              <a:gd name="connsiteY6840" fmla="*/ 849079 h 4715614"/>
              <a:gd name="connsiteX6841" fmla="*/ 5856295 w 6096000"/>
              <a:gd name="connsiteY6841" fmla="*/ 868005 h 4715614"/>
              <a:gd name="connsiteX6842" fmla="*/ 5840511 w 6096000"/>
              <a:gd name="connsiteY6842" fmla="*/ 876739 h 4715614"/>
              <a:gd name="connsiteX6843" fmla="*/ 5836206 w 6096000"/>
              <a:gd name="connsiteY6843" fmla="*/ 876739 h 4715614"/>
              <a:gd name="connsiteX6844" fmla="*/ 5813246 w 6096000"/>
              <a:gd name="connsiteY6844" fmla="*/ 854903 h 4715614"/>
              <a:gd name="connsiteX6845" fmla="*/ 5833336 w 6096000"/>
              <a:gd name="connsiteY6845" fmla="*/ 828699 h 4715614"/>
              <a:gd name="connsiteX6846" fmla="*/ 2524098 w 6096000"/>
              <a:gd name="connsiteY6846" fmla="*/ 827992 h 4715614"/>
              <a:gd name="connsiteX6847" fmla="*/ 2546906 w 6096000"/>
              <a:gd name="connsiteY6847" fmla="*/ 854581 h 4715614"/>
              <a:gd name="connsiteX6848" fmla="*/ 2522673 w 6096000"/>
              <a:gd name="connsiteY6848" fmla="*/ 876739 h 4715614"/>
              <a:gd name="connsiteX6849" fmla="*/ 2521248 w 6096000"/>
              <a:gd name="connsiteY6849" fmla="*/ 876739 h 4715614"/>
              <a:gd name="connsiteX6850" fmla="*/ 2519822 w 6096000"/>
              <a:gd name="connsiteY6850" fmla="*/ 876739 h 4715614"/>
              <a:gd name="connsiteX6851" fmla="*/ 2498440 w 6096000"/>
              <a:gd name="connsiteY6851" fmla="*/ 848673 h 4715614"/>
              <a:gd name="connsiteX6852" fmla="*/ 2524098 w 6096000"/>
              <a:gd name="connsiteY6852" fmla="*/ 827992 h 4715614"/>
              <a:gd name="connsiteX6853" fmla="*/ 4381334 w 6096000"/>
              <a:gd name="connsiteY6853" fmla="*/ 822331 h 4715614"/>
              <a:gd name="connsiteX6854" fmla="*/ 4398016 w 6096000"/>
              <a:gd name="connsiteY6854" fmla="*/ 828699 h 4715614"/>
              <a:gd name="connsiteX6855" fmla="*/ 4405190 w 6096000"/>
              <a:gd name="connsiteY6855" fmla="*/ 846169 h 4715614"/>
              <a:gd name="connsiteX6856" fmla="*/ 4399451 w 6096000"/>
              <a:gd name="connsiteY6856" fmla="*/ 863638 h 4715614"/>
              <a:gd name="connsiteX6857" fmla="*/ 4380796 w 6096000"/>
              <a:gd name="connsiteY6857" fmla="*/ 872373 h 4715614"/>
              <a:gd name="connsiteX6858" fmla="*/ 4365011 w 6096000"/>
              <a:gd name="connsiteY6858" fmla="*/ 865094 h 4715614"/>
              <a:gd name="connsiteX6859" fmla="*/ 4357836 w 6096000"/>
              <a:gd name="connsiteY6859" fmla="*/ 847625 h 4715614"/>
              <a:gd name="connsiteX6860" fmla="*/ 4363576 w 6096000"/>
              <a:gd name="connsiteY6860" fmla="*/ 830155 h 4715614"/>
              <a:gd name="connsiteX6861" fmla="*/ 4381334 w 6096000"/>
              <a:gd name="connsiteY6861" fmla="*/ 822331 h 4715614"/>
              <a:gd name="connsiteX6862" fmla="*/ 3978805 w 6096000"/>
              <a:gd name="connsiteY6862" fmla="*/ 822331 h 4715614"/>
              <a:gd name="connsiteX6863" fmla="*/ 3995424 w 6096000"/>
              <a:gd name="connsiteY6863" fmla="*/ 830155 h 4715614"/>
              <a:gd name="connsiteX6864" fmla="*/ 4002649 w 6096000"/>
              <a:gd name="connsiteY6864" fmla="*/ 847625 h 4715614"/>
              <a:gd name="connsiteX6865" fmla="*/ 3995424 w 6096000"/>
              <a:gd name="connsiteY6865" fmla="*/ 865094 h 4715614"/>
              <a:gd name="connsiteX6866" fmla="*/ 3979527 w 6096000"/>
              <a:gd name="connsiteY6866" fmla="*/ 872373 h 4715614"/>
              <a:gd name="connsiteX6867" fmla="*/ 3960741 w 6096000"/>
              <a:gd name="connsiteY6867" fmla="*/ 863638 h 4715614"/>
              <a:gd name="connsiteX6868" fmla="*/ 3953516 w 6096000"/>
              <a:gd name="connsiteY6868" fmla="*/ 846169 h 4715614"/>
              <a:gd name="connsiteX6869" fmla="*/ 3962186 w 6096000"/>
              <a:gd name="connsiteY6869" fmla="*/ 828699 h 4715614"/>
              <a:gd name="connsiteX6870" fmla="*/ 3978805 w 6096000"/>
              <a:gd name="connsiteY6870" fmla="*/ 822331 h 4715614"/>
              <a:gd name="connsiteX6871" fmla="*/ 2279773 w 6096000"/>
              <a:gd name="connsiteY6871" fmla="*/ 821056 h 4715614"/>
              <a:gd name="connsiteX6872" fmla="*/ 2282642 w 6096000"/>
              <a:gd name="connsiteY6872" fmla="*/ 821056 h 4715614"/>
              <a:gd name="connsiteX6873" fmla="*/ 2307037 w 6096000"/>
              <a:gd name="connsiteY6873" fmla="*/ 844178 h 4715614"/>
              <a:gd name="connsiteX6874" fmla="*/ 2284077 w 6096000"/>
              <a:gd name="connsiteY6874" fmla="*/ 870189 h 4715614"/>
              <a:gd name="connsiteX6875" fmla="*/ 2281207 w 6096000"/>
              <a:gd name="connsiteY6875" fmla="*/ 870189 h 4715614"/>
              <a:gd name="connsiteX6876" fmla="*/ 2256812 w 6096000"/>
              <a:gd name="connsiteY6876" fmla="*/ 847068 h 4715614"/>
              <a:gd name="connsiteX6877" fmla="*/ 2263988 w 6096000"/>
              <a:gd name="connsiteY6877" fmla="*/ 829727 h 4715614"/>
              <a:gd name="connsiteX6878" fmla="*/ 2279773 w 6096000"/>
              <a:gd name="connsiteY6878" fmla="*/ 821056 h 4715614"/>
              <a:gd name="connsiteX6879" fmla="*/ 6078030 w 6096000"/>
              <a:gd name="connsiteY6879" fmla="*/ 821056 h 4715614"/>
              <a:gd name="connsiteX6880" fmla="*/ 6079496 w 6096000"/>
              <a:gd name="connsiteY6880" fmla="*/ 821056 h 4715614"/>
              <a:gd name="connsiteX6881" fmla="*/ 6096000 w 6096000"/>
              <a:gd name="connsiteY6881" fmla="*/ 829189 h 4715614"/>
              <a:gd name="connsiteX6882" fmla="*/ 6096000 w 6096000"/>
              <a:gd name="connsiteY6882" fmla="*/ 863575 h 4715614"/>
              <a:gd name="connsiteX6883" fmla="*/ 6079496 w 6096000"/>
              <a:gd name="connsiteY6883" fmla="*/ 870188 h 4715614"/>
              <a:gd name="connsiteX6884" fmla="*/ 6078030 w 6096000"/>
              <a:gd name="connsiteY6884" fmla="*/ 870188 h 4715614"/>
              <a:gd name="connsiteX6885" fmla="*/ 6053105 w 6096000"/>
              <a:gd name="connsiteY6885" fmla="*/ 844177 h 4715614"/>
              <a:gd name="connsiteX6886" fmla="*/ 6078030 w 6096000"/>
              <a:gd name="connsiteY6886" fmla="*/ 821056 h 4715614"/>
              <a:gd name="connsiteX6887" fmla="*/ 5956125 w 6096000"/>
              <a:gd name="connsiteY6887" fmla="*/ 819964 h 4715614"/>
              <a:gd name="connsiteX6888" fmla="*/ 5957570 w 6096000"/>
              <a:gd name="connsiteY6888" fmla="*/ 819964 h 4715614"/>
              <a:gd name="connsiteX6889" fmla="*/ 5982136 w 6096000"/>
              <a:gd name="connsiteY6889" fmla="*/ 843085 h 4715614"/>
              <a:gd name="connsiteX6890" fmla="*/ 5959015 w 6096000"/>
              <a:gd name="connsiteY6890" fmla="*/ 869097 h 4715614"/>
              <a:gd name="connsiteX6891" fmla="*/ 5957570 w 6096000"/>
              <a:gd name="connsiteY6891" fmla="*/ 869097 h 4715614"/>
              <a:gd name="connsiteX6892" fmla="*/ 5956125 w 6096000"/>
              <a:gd name="connsiteY6892" fmla="*/ 869097 h 4715614"/>
              <a:gd name="connsiteX6893" fmla="*/ 5933004 w 6096000"/>
              <a:gd name="connsiteY6893" fmla="*/ 844530 h 4715614"/>
              <a:gd name="connsiteX6894" fmla="*/ 5938784 w 6096000"/>
              <a:gd name="connsiteY6894" fmla="*/ 827189 h 4715614"/>
              <a:gd name="connsiteX6895" fmla="*/ 5956125 w 6096000"/>
              <a:gd name="connsiteY6895" fmla="*/ 819964 h 4715614"/>
              <a:gd name="connsiteX6896" fmla="*/ 2401128 w 6096000"/>
              <a:gd name="connsiteY6896" fmla="*/ 819964 h 4715614"/>
              <a:gd name="connsiteX6897" fmla="*/ 2402572 w 6096000"/>
              <a:gd name="connsiteY6897" fmla="*/ 819964 h 4715614"/>
              <a:gd name="connsiteX6898" fmla="*/ 2419914 w 6096000"/>
              <a:gd name="connsiteY6898" fmla="*/ 827189 h 4715614"/>
              <a:gd name="connsiteX6899" fmla="*/ 2427139 w 6096000"/>
              <a:gd name="connsiteY6899" fmla="*/ 844530 h 4715614"/>
              <a:gd name="connsiteX6900" fmla="*/ 2402572 w 6096000"/>
              <a:gd name="connsiteY6900" fmla="*/ 869097 h 4715614"/>
              <a:gd name="connsiteX6901" fmla="*/ 2378006 w 6096000"/>
              <a:gd name="connsiteY6901" fmla="*/ 843085 h 4715614"/>
              <a:gd name="connsiteX6902" fmla="*/ 2401128 w 6096000"/>
              <a:gd name="connsiteY6902" fmla="*/ 819964 h 4715614"/>
              <a:gd name="connsiteX6903" fmla="*/ 3226646 w 6096000"/>
              <a:gd name="connsiteY6903" fmla="*/ 818959 h 4715614"/>
              <a:gd name="connsiteX6904" fmla="*/ 3244762 w 6096000"/>
              <a:gd name="connsiteY6904" fmla="*/ 821632 h 4715614"/>
              <a:gd name="connsiteX6905" fmla="*/ 3257678 w 6096000"/>
              <a:gd name="connsiteY6905" fmla="*/ 835887 h 4715614"/>
              <a:gd name="connsiteX6906" fmla="*/ 3254807 w 6096000"/>
              <a:gd name="connsiteY6906" fmla="*/ 854417 h 4715614"/>
              <a:gd name="connsiteX6907" fmla="*/ 3234719 w 6096000"/>
              <a:gd name="connsiteY6907" fmla="*/ 865821 h 4715614"/>
              <a:gd name="connsiteX6908" fmla="*/ 3221804 w 6096000"/>
              <a:gd name="connsiteY6908" fmla="*/ 862970 h 4715614"/>
              <a:gd name="connsiteX6909" fmla="*/ 3210324 w 6096000"/>
              <a:gd name="connsiteY6909" fmla="*/ 847290 h 4715614"/>
              <a:gd name="connsiteX6910" fmla="*/ 3211758 w 6096000"/>
              <a:gd name="connsiteY6910" fmla="*/ 830184 h 4715614"/>
              <a:gd name="connsiteX6911" fmla="*/ 3226646 w 6096000"/>
              <a:gd name="connsiteY6911" fmla="*/ 818959 h 4715614"/>
              <a:gd name="connsiteX6912" fmla="*/ 739533 w 6096000"/>
              <a:gd name="connsiteY6912" fmla="*/ 818888 h 4715614"/>
              <a:gd name="connsiteX6913" fmla="*/ 757003 w 6096000"/>
              <a:gd name="connsiteY6913" fmla="*/ 825486 h 4715614"/>
              <a:gd name="connsiteX6914" fmla="*/ 764281 w 6096000"/>
              <a:gd name="connsiteY6914" fmla="*/ 841614 h 4715614"/>
              <a:gd name="connsiteX6915" fmla="*/ 758458 w 6096000"/>
              <a:gd name="connsiteY6915" fmla="*/ 859208 h 4715614"/>
              <a:gd name="connsiteX6916" fmla="*/ 739533 w 6096000"/>
              <a:gd name="connsiteY6916" fmla="*/ 868005 h 4715614"/>
              <a:gd name="connsiteX6917" fmla="*/ 723519 w 6096000"/>
              <a:gd name="connsiteY6917" fmla="*/ 862141 h 4715614"/>
              <a:gd name="connsiteX6918" fmla="*/ 722064 w 6096000"/>
              <a:gd name="connsiteY6918" fmla="*/ 826953 h 4715614"/>
              <a:gd name="connsiteX6919" fmla="*/ 722064 w 6096000"/>
              <a:gd name="connsiteY6919" fmla="*/ 825486 h 4715614"/>
              <a:gd name="connsiteX6920" fmla="*/ 739533 w 6096000"/>
              <a:gd name="connsiteY6920" fmla="*/ 818888 h 4715614"/>
              <a:gd name="connsiteX6921" fmla="*/ 1755191 w 6096000"/>
              <a:gd name="connsiteY6921" fmla="*/ 817053 h 4715614"/>
              <a:gd name="connsiteX6922" fmla="*/ 1756637 w 6096000"/>
              <a:gd name="connsiteY6922" fmla="*/ 817053 h 4715614"/>
              <a:gd name="connsiteX6923" fmla="*/ 1775254 w 6096000"/>
              <a:gd name="connsiteY6923" fmla="*/ 817053 h 4715614"/>
              <a:gd name="connsiteX6924" fmla="*/ 1788449 w 6096000"/>
              <a:gd name="connsiteY6924" fmla="*/ 830155 h 4715614"/>
              <a:gd name="connsiteX6925" fmla="*/ 1773989 w 6096000"/>
              <a:gd name="connsiteY6925" fmla="*/ 862181 h 4715614"/>
              <a:gd name="connsiteX6926" fmla="*/ 1763867 w 6096000"/>
              <a:gd name="connsiteY6926" fmla="*/ 863637 h 4715614"/>
              <a:gd name="connsiteX6927" fmla="*/ 1742178 w 6096000"/>
              <a:gd name="connsiteY6927" fmla="*/ 847624 h 4715614"/>
              <a:gd name="connsiteX6928" fmla="*/ 1742178 w 6096000"/>
              <a:gd name="connsiteY6928" fmla="*/ 830155 h 4715614"/>
              <a:gd name="connsiteX6929" fmla="*/ 1755191 w 6096000"/>
              <a:gd name="connsiteY6929" fmla="*/ 817053 h 4715614"/>
              <a:gd name="connsiteX6930" fmla="*/ 5127402 w 6096000"/>
              <a:gd name="connsiteY6930" fmla="*/ 816688 h 4715614"/>
              <a:gd name="connsiteX6931" fmla="*/ 5147390 w 6096000"/>
              <a:gd name="connsiteY6931" fmla="*/ 829694 h 4715614"/>
              <a:gd name="connsiteX6932" fmla="*/ 5138824 w 6096000"/>
              <a:gd name="connsiteY6932" fmla="*/ 862931 h 4715614"/>
              <a:gd name="connsiteX6933" fmla="*/ 5125974 w 6096000"/>
              <a:gd name="connsiteY6933" fmla="*/ 865821 h 4715614"/>
              <a:gd name="connsiteX6934" fmla="*/ 5105985 w 6096000"/>
              <a:gd name="connsiteY6934" fmla="*/ 854260 h 4715614"/>
              <a:gd name="connsiteX6935" fmla="*/ 5114552 w 6096000"/>
              <a:gd name="connsiteY6935" fmla="*/ 821023 h 4715614"/>
              <a:gd name="connsiteX6936" fmla="*/ 5127402 w 6096000"/>
              <a:gd name="connsiteY6936" fmla="*/ 816688 h 4715614"/>
              <a:gd name="connsiteX6937" fmla="*/ 4132757 w 6096000"/>
              <a:gd name="connsiteY6937" fmla="*/ 816644 h 4715614"/>
              <a:gd name="connsiteX6938" fmla="*/ 4150514 w 6096000"/>
              <a:gd name="connsiteY6938" fmla="*/ 823059 h 4715614"/>
              <a:gd name="connsiteX6939" fmla="*/ 4157689 w 6096000"/>
              <a:gd name="connsiteY6939" fmla="*/ 841589 h 4715614"/>
              <a:gd name="connsiteX6940" fmla="*/ 4150514 w 6096000"/>
              <a:gd name="connsiteY6940" fmla="*/ 858694 h 4715614"/>
              <a:gd name="connsiteX6941" fmla="*/ 4133295 w 6096000"/>
              <a:gd name="connsiteY6941" fmla="*/ 865822 h 4715614"/>
              <a:gd name="connsiteX6942" fmla="*/ 4117510 w 6096000"/>
              <a:gd name="connsiteY6942" fmla="*/ 858694 h 4715614"/>
              <a:gd name="connsiteX6943" fmla="*/ 4116075 w 6096000"/>
              <a:gd name="connsiteY6943" fmla="*/ 823059 h 4715614"/>
              <a:gd name="connsiteX6944" fmla="*/ 4132757 w 6096000"/>
              <a:gd name="connsiteY6944" fmla="*/ 816644 h 4715614"/>
              <a:gd name="connsiteX6945" fmla="*/ 4227195 w 6096000"/>
              <a:gd name="connsiteY6945" fmla="*/ 815575 h 4715614"/>
              <a:gd name="connsiteX6946" fmla="*/ 4244972 w 6096000"/>
              <a:gd name="connsiteY6946" fmla="*/ 822444 h 4715614"/>
              <a:gd name="connsiteX6947" fmla="*/ 4244972 w 6096000"/>
              <a:gd name="connsiteY6947" fmla="*/ 857146 h 4715614"/>
              <a:gd name="connsiteX6948" fmla="*/ 4225912 w 6096000"/>
              <a:gd name="connsiteY6948" fmla="*/ 865822 h 4715614"/>
              <a:gd name="connsiteX6949" fmla="*/ 4208318 w 6096000"/>
              <a:gd name="connsiteY6949" fmla="*/ 858592 h 4715614"/>
              <a:gd name="connsiteX6950" fmla="*/ 4202453 w 6096000"/>
              <a:gd name="connsiteY6950" fmla="*/ 841240 h 4715614"/>
              <a:gd name="connsiteX6951" fmla="*/ 4208318 w 6096000"/>
              <a:gd name="connsiteY6951" fmla="*/ 823889 h 4715614"/>
              <a:gd name="connsiteX6952" fmla="*/ 4227195 w 6096000"/>
              <a:gd name="connsiteY6952" fmla="*/ 815575 h 4715614"/>
              <a:gd name="connsiteX6953" fmla="*/ 1508450 w 6096000"/>
              <a:gd name="connsiteY6953" fmla="*/ 811381 h 4715614"/>
              <a:gd name="connsiteX6954" fmla="*/ 1522815 w 6096000"/>
              <a:gd name="connsiteY6954" fmla="*/ 822767 h 4715614"/>
              <a:gd name="connsiteX6955" fmla="*/ 1514197 w 6096000"/>
              <a:gd name="connsiteY6955" fmla="*/ 856024 h 4715614"/>
              <a:gd name="connsiteX6956" fmla="*/ 1501266 w 6096000"/>
              <a:gd name="connsiteY6956" fmla="*/ 860362 h 4715614"/>
              <a:gd name="connsiteX6957" fmla="*/ 1479717 w 6096000"/>
              <a:gd name="connsiteY6957" fmla="*/ 847348 h 4715614"/>
              <a:gd name="connsiteX6958" fmla="*/ 1488337 w 6096000"/>
              <a:gd name="connsiteY6958" fmla="*/ 814092 h 4715614"/>
              <a:gd name="connsiteX6959" fmla="*/ 1489774 w 6096000"/>
              <a:gd name="connsiteY6959" fmla="*/ 814092 h 4715614"/>
              <a:gd name="connsiteX6960" fmla="*/ 1508450 w 6096000"/>
              <a:gd name="connsiteY6960" fmla="*/ 811381 h 4715614"/>
              <a:gd name="connsiteX6961" fmla="*/ 5404795 w 6096000"/>
              <a:gd name="connsiteY6961" fmla="*/ 811229 h 4715614"/>
              <a:gd name="connsiteX6962" fmla="*/ 5406240 w 6096000"/>
              <a:gd name="connsiteY6962" fmla="*/ 811229 h 4715614"/>
              <a:gd name="connsiteX6963" fmla="*/ 5436606 w 6096000"/>
              <a:gd name="connsiteY6963" fmla="*/ 825787 h 4715614"/>
              <a:gd name="connsiteX6964" fmla="*/ 5436606 w 6096000"/>
              <a:gd name="connsiteY6964" fmla="*/ 843257 h 4715614"/>
              <a:gd name="connsiteX6965" fmla="*/ 5423592 w 6096000"/>
              <a:gd name="connsiteY6965" fmla="*/ 856359 h 4715614"/>
              <a:gd name="connsiteX6966" fmla="*/ 5413470 w 6096000"/>
              <a:gd name="connsiteY6966" fmla="*/ 859270 h 4715614"/>
              <a:gd name="connsiteX6967" fmla="*/ 5390335 w 6096000"/>
              <a:gd name="connsiteY6967" fmla="*/ 843257 h 4715614"/>
              <a:gd name="connsiteX6968" fmla="*/ 5404795 w 6096000"/>
              <a:gd name="connsiteY6968" fmla="*/ 811229 h 4715614"/>
              <a:gd name="connsiteX6969" fmla="*/ 2953902 w 6096000"/>
              <a:gd name="connsiteY6969" fmla="*/ 811229 h 4715614"/>
              <a:gd name="connsiteX6970" fmla="*/ 2968361 w 6096000"/>
              <a:gd name="connsiteY6970" fmla="*/ 843257 h 4715614"/>
              <a:gd name="connsiteX6971" fmla="*/ 2946672 w 6096000"/>
              <a:gd name="connsiteY6971" fmla="*/ 859270 h 4715614"/>
              <a:gd name="connsiteX6972" fmla="*/ 2937997 w 6096000"/>
              <a:gd name="connsiteY6972" fmla="*/ 856359 h 4715614"/>
              <a:gd name="connsiteX6973" fmla="*/ 2923538 w 6096000"/>
              <a:gd name="connsiteY6973" fmla="*/ 843257 h 4715614"/>
              <a:gd name="connsiteX6974" fmla="*/ 2922092 w 6096000"/>
              <a:gd name="connsiteY6974" fmla="*/ 825787 h 4715614"/>
              <a:gd name="connsiteX6975" fmla="*/ 2953902 w 6096000"/>
              <a:gd name="connsiteY6975" fmla="*/ 811229 h 4715614"/>
              <a:gd name="connsiteX6976" fmla="*/ 1109108 w 6096000"/>
              <a:gd name="connsiteY6976" fmla="*/ 796854 h 4715614"/>
              <a:gd name="connsiteX6977" fmla="*/ 1125736 w 6096000"/>
              <a:gd name="connsiteY6977" fmla="*/ 805406 h 4715614"/>
              <a:gd name="connsiteX6978" fmla="*/ 1121399 w 6096000"/>
              <a:gd name="connsiteY6978" fmla="*/ 840345 h 4715614"/>
              <a:gd name="connsiteX6979" fmla="*/ 1105493 w 6096000"/>
              <a:gd name="connsiteY6979" fmla="*/ 846168 h 4715614"/>
              <a:gd name="connsiteX6980" fmla="*/ 1086696 w 6096000"/>
              <a:gd name="connsiteY6980" fmla="*/ 837433 h 4715614"/>
              <a:gd name="connsiteX6981" fmla="*/ 1082358 w 6096000"/>
              <a:gd name="connsiteY6981" fmla="*/ 819964 h 4715614"/>
              <a:gd name="connsiteX6982" fmla="*/ 1091034 w 6096000"/>
              <a:gd name="connsiteY6982" fmla="*/ 802495 h 4715614"/>
              <a:gd name="connsiteX6983" fmla="*/ 1092479 w 6096000"/>
              <a:gd name="connsiteY6983" fmla="*/ 802495 h 4715614"/>
              <a:gd name="connsiteX6984" fmla="*/ 1109108 w 6096000"/>
              <a:gd name="connsiteY6984" fmla="*/ 796854 h 4715614"/>
              <a:gd name="connsiteX6985" fmla="*/ 605784 w 6096000"/>
              <a:gd name="connsiteY6985" fmla="*/ 796273 h 4715614"/>
              <a:gd name="connsiteX6986" fmla="*/ 622707 w 6096000"/>
              <a:gd name="connsiteY6986" fmla="*/ 802372 h 4715614"/>
              <a:gd name="connsiteX6987" fmla="*/ 625618 w 6096000"/>
              <a:gd name="connsiteY6987" fmla="*/ 835376 h 4715614"/>
              <a:gd name="connsiteX6988" fmla="*/ 606693 w 6096000"/>
              <a:gd name="connsiteY6988" fmla="*/ 843985 h 4715614"/>
              <a:gd name="connsiteX6989" fmla="*/ 590680 w 6096000"/>
              <a:gd name="connsiteY6989" fmla="*/ 838245 h 4715614"/>
              <a:gd name="connsiteX6990" fmla="*/ 581945 w 6096000"/>
              <a:gd name="connsiteY6990" fmla="*/ 822461 h 4715614"/>
              <a:gd name="connsiteX6991" fmla="*/ 587769 w 6096000"/>
              <a:gd name="connsiteY6991" fmla="*/ 805241 h 4715614"/>
              <a:gd name="connsiteX6992" fmla="*/ 605784 w 6096000"/>
              <a:gd name="connsiteY6992" fmla="*/ 796273 h 4715614"/>
              <a:gd name="connsiteX6993" fmla="*/ 4960183 w 6096000"/>
              <a:gd name="connsiteY6993" fmla="*/ 788483 h 4715614"/>
              <a:gd name="connsiteX6994" fmla="*/ 4975832 w 6096000"/>
              <a:gd name="connsiteY6994" fmla="*/ 798128 h 4715614"/>
              <a:gd name="connsiteX6995" fmla="*/ 4970009 w 6096000"/>
              <a:gd name="connsiteY6995" fmla="*/ 831610 h 4715614"/>
              <a:gd name="connsiteX6996" fmla="*/ 4953996 w 6096000"/>
              <a:gd name="connsiteY6996" fmla="*/ 837433 h 4715614"/>
              <a:gd name="connsiteX6997" fmla="*/ 4935070 w 6096000"/>
              <a:gd name="connsiteY6997" fmla="*/ 825787 h 4715614"/>
              <a:gd name="connsiteX6998" fmla="*/ 4940894 w 6096000"/>
              <a:gd name="connsiteY6998" fmla="*/ 792304 h 4715614"/>
              <a:gd name="connsiteX6999" fmla="*/ 4942350 w 6096000"/>
              <a:gd name="connsiteY6999" fmla="*/ 790849 h 4715614"/>
              <a:gd name="connsiteX7000" fmla="*/ 4960183 w 6096000"/>
              <a:gd name="connsiteY7000" fmla="*/ 788483 h 4715614"/>
              <a:gd name="connsiteX7001" fmla="*/ 3400000 w 6096000"/>
              <a:gd name="connsiteY7001" fmla="*/ 788452 h 4715614"/>
              <a:gd name="connsiteX7002" fmla="*/ 3418254 w 6096000"/>
              <a:gd name="connsiteY7002" fmla="*/ 792609 h 4715614"/>
              <a:gd name="connsiteX7003" fmla="*/ 3419700 w 6096000"/>
              <a:gd name="connsiteY7003" fmla="*/ 794055 h 4715614"/>
              <a:gd name="connsiteX7004" fmla="*/ 3425484 w 6096000"/>
              <a:gd name="connsiteY7004" fmla="*/ 825866 h 4715614"/>
              <a:gd name="connsiteX7005" fmla="*/ 3405241 w 6096000"/>
              <a:gd name="connsiteY7005" fmla="*/ 837433 h 4715614"/>
              <a:gd name="connsiteX7006" fmla="*/ 3392227 w 6096000"/>
              <a:gd name="connsiteY7006" fmla="*/ 833096 h 4715614"/>
              <a:gd name="connsiteX7007" fmla="*/ 3380660 w 6096000"/>
              <a:gd name="connsiteY7007" fmla="*/ 817190 h 4715614"/>
              <a:gd name="connsiteX7008" fmla="*/ 3384999 w 6096000"/>
              <a:gd name="connsiteY7008" fmla="*/ 798393 h 4715614"/>
              <a:gd name="connsiteX7009" fmla="*/ 3400000 w 6096000"/>
              <a:gd name="connsiteY7009" fmla="*/ 788452 h 4715614"/>
              <a:gd name="connsiteX7010" fmla="*/ 1880319 w 6096000"/>
              <a:gd name="connsiteY7010" fmla="*/ 775199 h 4715614"/>
              <a:gd name="connsiteX7011" fmla="*/ 1903778 w 6096000"/>
              <a:gd name="connsiteY7011" fmla="*/ 792539 h 4715614"/>
              <a:gd name="connsiteX7012" fmla="*/ 1902312 w 6096000"/>
              <a:gd name="connsiteY7012" fmla="*/ 809881 h 4715614"/>
              <a:gd name="connsiteX7013" fmla="*/ 1887650 w 6096000"/>
              <a:gd name="connsiteY7013" fmla="*/ 822886 h 4715614"/>
              <a:gd name="connsiteX7014" fmla="*/ 1878853 w 6096000"/>
              <a:gd name="connsiteY7014" fmla="*/ 824331 h 4715614"/>
              <a:gd name="connsiteX7015" fmla="*/ 1855394 w 6096000"/>
              <a:gd name="connsiteY7015" fmla="*/ 806991 h 4715614"/>
              <a:gd name="connsiteX7016" fmla="*/ 1856860 w 6096000"/>
              <a:gd name="connsiteY7016" fmla="*/ 788204 h 4715614"/>
              <a:gd name="connsiteX7017" fmla="*/ 1871522 w 6096000"/>
              <a:gd name="connsiteY7017" fmla="*/ 776644 h 4715614"/>
              <a:gd name="connsiteX7018" fmla="*/ 1880319 w 6096000"/>
              <a:gd name="connsiteY7018" fmla="*/ 775199 h 4715614"/>
              <a:gd name="connsiteX7019" fmla="*/ 2838522 w 6096000"/>
              <a:gd name="connsiteY7019" fmla="*/ 771924 h 4715614"/>
              <a:gd name="connsiteX7020" fmla="*/ 2852983 w 6096000"/>
              <a:gd name="connsiteY7020" fmla="*/ 783570 h 4715614"/>
              <a:gd name="connsiteX7021" fmla="*/ 2855874 w 6096000"/>
              <a:gd name="connsiteY7021" fmla="*/ 802495 h 4715614"/>
              <a:gd name="connsiteX7022" fmla="*/ 2832738 w 6096000"/>
              <a:gd name="connsiteY7022" fmla="*/ 819964 h 4715614"/>
              <a:gd name="connsiteX7023" fmla="*/ 2825509 w 6096000"/>
              <a:gd name="connsiteY7023" fmla="*/ 818508 h 4715614"/>
              <a:gd name="connsiteX7024" fmla="*/ 2808157 w 6096000"/>
              <a:gd name="connsiteY7024" fmla="*/ 787937 h 4715614"/>
              <a:gd name="connsiteX7025" fmla="*/ 2838522 w 6096000"/>
              <a:gd name="connsiteY7025" fmla="*/ 771924 h 4715614"/>
              <a:gd name="connsiteX7026" fmla="*/ 5529573 w 6096000"/>
              <a:gd name="connsiteY7026" fmla="*/ 770831 h 4715614"/>
              <a:gd name="connsiteX7027" fmla="*/ 5552380 w 6096000"/>
              <a:gd name="connsiteY7027" fmla="*/ 788172 h 4715614"/>
              <a:gd name="connsiteX7028" fmla="*/ 5536700 w 6096000"/>
              <a:gd name="connsiteY7028" fmla="*/ 818519 h 4715614"/>
              <a:gd name="connsiteX7029" fmla="*/ 5528148 w 6096000"/>
              <a:gd name="connsiteY7029" fmla="*/ 819964 h 4715614"/>
              <a:gd name="connsiteX7030" fmla="*/ 5505341 w 6096000"/>
              <a:gd name="connsiteY7030" fmla="*/ 802623 h 4715614"/>
              <a:gd name="connsiteX7031" fmla="*/ 5506766 w 6096000"/>
              <a:gd name="connsiteY7031" fmla="*/ 783837 h 4715614"/>
              <a:gd name="connsiteX7032" fmla="*/ 5521020 w 6096000"/>
              <a:gd name="connsiteY7032" fmla="*/ 772276 h 4715614"/>
              <a:gd name="connsiteX7033" fmla="*/ 5529573 w 6096000"/>
              <a:gd name="connsiteY7033" fmla="*/ 770831 h 4715614"/>
              <a:gd name="connsiteX7034" fmla="*/ 1356555 w 6096000"/>
              <a:gd name="connsiteY7034" fmla="*/ 765554 h 4715614"/>
              <a:gd name="connsiteX7035" fmla="*/ 1371015 w 6096000"/>
              <a:gd name="connsiteY7035" fmla="*/ 775199 h 4715614"/>
              <a:gd name="connsiteX7036" fmla="*/ 1375352 w 6096000"/>
              <a:gd name="connsiteY7036" fmla="*/ 794124 h 4715614"/>
              <a:gd name="connsiteX7037" fmla="*/ 1363785 w 6096000"/>
              <a:gd name="connsiteY7037" fmla="*/ 810137 h 4715614"/>
              <a:gd name="connsiteX7038" fmla="*/ 1350771 w 6096000"/>
              <a:gd name="connsiteY7038" fmla="*/ 814505 h 4715614"/>
              <a:gd name="connsiteX7039" fmla="*/ 1330528 w 6096000"/>
              <a:gd name="connsiteY7039" fmla="*/ 802859 h 4715614"/>
              <a:gd name="connsiteX7040" fmla="*/ 1336311 w 6096000"/>
              <a:gd name="connsiteY7040" fmla="*/ 769376 h 4715614"/>
              <a:gd name="connsiteX7041" fmla="*/ 1337758 w 6096000"/>
              <a:gd name="connsiteY7041" fmla="*/ 767920 h 4715614"/>
              <a:gd name="connsiteX7042" fmla="*/ 1356555 w 6096000"/>
              <a:gd name="connsiteY7042" fmla="*/ 765554 h 4715614"/>
              <a:gd name="connsiteX7043" fmla="*/ 3568300 w 6096000"/>
              <a:gd name="connsiteY7043" fmla="*/ 765009 h 4715614"/>
              <a:gd name="connsiteX7044" fmla="*/ 3586013 w 6096000"/>
              <a:gd name="connsiteY7044" fmla="*/ 769376 h 4715614"/>
              <a:gd name="connsiteX7045" fmla="*/ 3596134 w 6096000"/>
              <a:gd name="connsiteY7045" fmla="*/ 786845 h 4715614"/>
              <a:gd name="connsiteX7046" fmla="*/ 3591797 w 6096000"/>
              <a:gd name="connsiteY7046" fmla="*/ 804315 h 4715614"/>
              <a:gd name="connsiteX7047" fmla="*/ 3572999 w 6096000"/>
              <a:gd name="connsiteY7047" fmla="*/ 814505 h 4715614"/>
              <a:gd name="connsiteX7048" fmla="*/ 3557094 w 6096000"/>
              <a:gd name="connsiteY7048" fmla="*/ 808682 h 4715614"/>
              <a:gd name="connsiteX7049" fmla="*/ 3552756 w 6096000"/>
              <a:gd name="connsiteY7049" fmla="*/ 773743 h 4715614"/>
              <a:gd name="connsiteX7050" fmla="*/ 3568300 w 6096000"/>
              <a:gd name="connsiteY7050" fmla="*/ 765009 h 4715614"/>
              <a:gd name="connsiteX7051" fmla="*/ 4792042 w 6096000"/>
              <a:gd name="connsiteY7051" fmla="*/ 763971 h 4715614"/>
              <a:gd name="connsiteX7052" fmla="*/ 4807327 w 6096000"/>
              <a:gd name="connsiteY7052" fmla="*/ 773193 h 4715614"/>
              <a:gd name="connsiteX7053" fmla="*/ 4802960 w 6096000"/>
              <a:gd name="connsiteY7053" fmla="*/ 808604 h 4715614"/>
              <a:gd name="connsiteX7054" fmla="*/ 4786946 w 6096000"/>
              <a:gd name="connsiteY7054" fmla="*/ 814505 h 4715614"/>
              <a:gd name="connsiteX7055" fmla="*/ 4768021 w 6096000"/>
              <a:gd name="connsiteY7055" fmla="*/ 804177 h 4715614"/>
              <a:gd name="connsiteX7056" fmla="*/ 4772388 w 6096000"/>
              <a:gd name="connsiteY7056" fmla="*/ 770242 h 4715614"/>
              <a:gd name="connsiteX7057" fmla="*/ 4792042 w 6096000"/>
              <a:gd name="connsiteY7057" fmla="*/ 763971 h 4715614"/>
              <a:gd name="connsiteX7058" fmla="*/ 967373 w 6096000"/>
              <a:gd name="connsiteY7058" fmla="*/ 763189 h 4715614"/>
              <a:gd name="connsiteX7059" fmla="*/ 983308 w 6096000"/>
              <a:gd name="connsiteY7059" fmla="*/ 771560 h 4715614"/>
              <a:gd name="connsiteX7060" fmla="*/ 981842 w 6096000"/>
              <a:gd name="connsiteY7060" fmla="*/ 805043 h 4715614"/>
              <a:gd name="connsiteX7061" fmla="*/ 964258 w 6096000"/>
              <a:gd name="connsiteY7061" fmla="*/ 812322 h 4715614"/>
              <a:gd name="connsiteX7062" fmla="*/ 946674 w 6096000"/>
              <a:gd name="connsiteY7062" fmla="*/ 803587 h 4715614"/>
              <a:gd name="connsiteX7063" fmla="*/ 948139 w 6096000"/>
              <a:gd name="connsiteY7063" fmla="*/ 770104 h 4715614"/>
              <a:gd name="connsiteX7064" fmla="*/ 967373 w 6096000"/>
              <a:gd name="connsiteY7064" fmla="*/ 763189 h 4715614"/>
              <a:gd name="connsiteX7065" fmla="*/ 5242174 w 6096000"/>
              <a:gd name="connsiteY7065" fmla="*/ 762825 h 4715614"/>
              <a:gd name="connsiteX7066" fmla="*/ 5256453 w 6096000"/>
              <a:gd name="connsiteY7066" fmla="*/ 775199 h 4715614"/>
              <a:gd name="connsiteX7067" fmla="*/ 5256453 w 6096000"/>
              <a:gd name="connsiteY7067" fmla="*/ 792668 h 4715614"/>
              <a:gd name="connsiteX7068" fmla="*/ 5244886 w 6096000"/>
              <a:gd name="connsiteY7068" fmla="*/ 807226 h 4715614"/>
              <a:gd name="connsiteX7069" fmla="*/ 5233318 w 6096000"/>
              <a:gd name="connsiteY7069" fmla="*/ 810137 h 4715614"/>
              <a:gd name="connsiteX7070" fmla="*/ 5211630 w 6096000"/>
              <a:gd name="connsiteY7070" fmla="*/ 797035 h 4715614"/>
              <a:gd name="connsiteX7071" fmla="*/ 5223197 w 6096000"/>
              <a:gd name="connsiteY7071" fmla="*/ 763553 h 4715614"/>
              <a:gd name="connsiteX7072" fmla="*/ 5224642 w 6096000"/>
              <a:gd name="connsiteY7072" fmla="*/ 763553 h 4715614"/>
              <a:gd name="connsiteX7073" fmla="*/ 5242174 w 6096000"/>
              <a:gd name="connsiteY7073" fmla="*/ 762825 h 4715614"/>
              <a:gd name="connsiteX7074" fmla="*/ 3118266 w 6096000"/>
              <a:gd name="connsiteY7074" fmla="*/ 762825 h 4715614"/>
              <a:gd name="connsiteX7075" fmla="*/ 3136463 w 6096000"/>
              <a:gd name="connsiteY7075" fmla="*/ 763553 h 4715614"/>
              <a:gd name="connsiteX7076" fmla="*/ 3137919 w 6096000"/>
              <a:gd name="connsiteY7076" fmla="*/ 763553 h 4715614"/>
              <a:gd name="connsiteX7077" fmla="*/ 3149566 w 6096000"/>
              <a:gd name="connsiteY7077" fmla="*/ 797035 h 4715614"/>
              <a:gd name="connsiteX7078" fmla="*/ 3127728 w 6096000"/>
              <a:gd name="connsiteY7078" fmla="*/ 810137 h 4715614"/>
              <a:gd name="connsiteX7079" fmla="*/ 3117538 w 6096000"/>
              <a:gd name="connsiteY7079" fmla="*/ 807226 h 4715614"/>
              <a:gd name="connsiteX7080" fmla="*/ 3104437 w 6096000"/>
              <a:gd name="connsiteY7080" fmla="*/ 775199 h 4715614"/>
              <a:gd name="connsiteX7081" fmla="*/ 3118266 w 6096000"/>
              <a:gd name="connsiteY7081" fmla="*/ 762825 h 4715614"/>
              <a:gd name="connsiteX7082" fmla="*/ 1609525 w 6096000"/>
              <a:gd name="connsiteY7082" fmla="*/ 754454 h 4715614"/>
              <a:gd name="connsiteX7083" fmla="*/ 1630944 w 6096000"/>
              <a:gd name="connsiteY7083" fmla="*/ 768905 h 4715614"/>
              <a:gd name="connsiteX7084" fmla="*/ 1619521 w 6096000"/>
              <a:gd name="connsiteY7084" fmla="*/ 800697 h 4715614"/>
              <a:gd name="connsiteX7085" fmla="*/ 1608098 w 6096000"/>
              <a:gd name="connsiteY7085" fmla="*/ 803587 h 4715614"/>
              <a:gd name="connsiteX7086" fmla="*/ 1586681 w 6096000"/>
              <a:gd name="connsiteY7086" fmla="*/ 789136 h 4715614"/>
              <a:gd name="connsiteX7087" fmla="*/ 1596676 w 6096000"/>
              <a:gd name="connsiteY7087" fmla="*/ 757344 h 4715614"/>
              <a:gd name="connsiteX7088" fmla="*/ 1609525 w 6096000"/>
              <a:gd name="connsiteY7088" fmla="*/ 754454 h 4715614"/>
              <a:gd name="connsiteX7089" fmla="*/ 4627685 w 6096000"/>
              <a:gd name="connsiteY7089" fmla="*/ 748469 h 4715614"/>
              <a:gd name="connsiteX7090" fmla="*/ 4643667 w 6096000"/>
              <a:gd name="connsiteY7090" fmla="*/ 755983 h 4715614"/>
              <a:gd name="connsiteX7091" fmla="*/ 4640794 w 6096000"/>
              <a:gd name="connsiteY7091" fmla="*/ 791172 h 4715614"/>
              <a:gd name="connsiteX7092" fmla="*/ 4624991 w 6096000"/>
              <a:gd name="connsiteY7092" fmla="*/ 797037 h 4715614"/>
              <a:gd name="connsiteX7093" fmla="*/ 4606316 w 6096000"/>
              <a:gd name="connsiteY7093" fmla="*/ 789706 h 4715614"/>
              <a:gd name="connsiteX7094" fmla="*/ 4609188 w 6096000"/>
              <a:gd name="connsiteY7094" fmla="*/ 754518 h 4715614"/>
              <a:gd name="connsiteX7095" fmla="*/ 4610625 w 6096000"/>
              <a:gd name="connsiteY7095" fmla="*/ 753051 h 4715614"/>
              <a:gd name="connsiteX7096" fmla="*/ 4627685 w 6096000"/>
              <a:gd name="connsiteY7096" fmla="*/ 748469 h 4715614"/>
              <a:gd name="connsiteX7097" fmla="*/ 3732995 w 6096000"/>
              <a:gd name="connsiteY7097" fmla="*/ 747919 h 4715614"/>
              <a:gd name="connsiteX7098" fmla="*/ 3749516 w 6096000"/>
              <a:gd name="connsiteY7098" fmla="*/ 753051 h 4715614"/>
              <a:gd name="connsiteX7099" fmla="*/ 3753826 w 6096000"/>
              <a:gd name="connsiteY7099" fmla="*/ 789705 h 4715614"/>
              <a:gd name="connsiteX7100" fmla="*/ 3735150 w 6096000"/>
              <a:gd name="connsiteY7100" fmla="*/ 797036 h 4715614"/>
              <a:gd name="connsiteX7101" fmla="*/ 3719348 w 6096000"/>
              <a:gd name="connsiteY7101" fmla="*/ 791171 h 4715614"/>
              <a:gd name="connsiteX7102" fmla="*/ 3716474 w 6096000"/>
              <a:gd name="connsiteY7102" fmla="*/ 755983 h 4715614"/>
              <a:gd name="connsiteX7103" fmla="*/ 3732995 w 6096000"/>
              <a:gd name="connsiteY7103" fmla="*/ 747919 h 4715614"/>
              <a:gd name="connsiteX7104" fmla="*/ 1997302 w 6096000"/>
              <a:gd name="connsiteY7104" fmla="*/ 743536 h 4715614"/>
              <a:gd name="connsiteX7105" fmla="*/ 2020289 w 6096000"/>
              <a:gd name="connsiteY7105" fmla="*/ 762322 h 4715614"/>
              <a:gd name="connsiteX7106" fmla="*/ 2001613 w 6096000"/>
              <a:gd name="connsiteY7106" fmla="*/ 791224 h 4715614"/>
              <a:gd name="connsiteX7107" fmla="*/ 1995866 w 6096000"/>
              <a:gd name="connsiteY7107" fmla="*/ 792669 h 4715614"/>
              <a:gd name="connsiteX7108" fmla="*/ 1971443 w 6096000"/>
              <a:gd name="connsiteY7108" fmla="*/ 773882 h 4715614"/>
              <a:gd name="connsiteX7109" fmla="*/ 1990120 w 6096000"/>
              <a:gd name="connsiteY7109" fmla="*/ 744981 h 4715614"/>
              <a:gd name="connsiteX7110" fmla="*/ 1997302 w 6096000"/>
              <a:gd name="connsiteY7110" fmla="*/ 743536 h 4715614"/>
              <a:gd name="connsiteX7111" fmla="*/ 2719896 w 6096000"/>
              <a:gd name="connsiteY7111" fmla="*/ 742039 h 4715614"/>
              <a:gd name="connsiteX7112" fmla="*/ 2721342 w 6096000"/>
              <a:gd name="connsiteY7112" fmla="*/ 742039 h 4715614"/>
              <a:gd name="connsiteX7113" fmla="*/ 2738693 w 6096000"/>
              <a:gd name="connsiteY7113" fmla="*/ 770738 h 4715614"/>
              <a:gd name="connsiteX7114" fmla="*/ 2715558 w 6096000"/>
              <a:gd name="connsiteY7114" fmla="*/ 789393 h 4715614"/>
              <a:gd name="connsiteX7115" fmla="*/ 2709776 w 6096000"/>
              <a:gd name="connsiteY7115" fmla="*/ 787958 h 4715614"/>
              <a:gd name="connsiteX7116" fmla="*/ 2690977 w 6096000"/>
              <a:gd name="connsiteY7116" fmla="*/ 759258 h 4715614"/>
              <a:gd name="connsiteX7117" fmla="*/ 2719896 w 6096000"/>
              <a:gd name="connsiteY7117" fmla="*/ 742039 h 4715614"/>
              <a:gd name="connsiteX7118" fmla="*/ 5642376 w 6096000"/>
              <a:gd name="connsiteY7118" fmla="*/ 740260 h 4715614"/>
              <a:gd name="connsiteX7119" fmla="*/ 5646772 w 6096000"/>
              <a:gd name="connsiteY7119" fmla="*/ 740260 h 4715614"/>
              <a:gd name="connsiteX7120" fmla="*/ 5670218 w 6096000"/>
              <a:gd name="connsiteY7120" fmla="*/ 759047 h 4715614"/>
              <a:gd name="connsiteX7121" fmla="*/ 5651168 w 6096000"/>
              <a:gd name="connsiteY7121" fmla="*/ 787948 h 4715614"/>
              <a:gd name="connsiteX7122" fmla="*/ 5645308 w 6096000"/>
              <a:gd name="connsiteY7122" fmla="*/ 789393 h 4715614"/>
              <a:gd name="connsiteX7123" fmla="*/ 5620396 w 6096000"/>
              <a:gd name="connsiteY7123" fmla="*/ 770607 h 4715614"/>
              <a:gd name="connsiteX7124" fmla="*/ 5639446 w 6096000"/>
              <a:gd name="connsiteY7124" fmla="*/ 741705 h 4715614"/>
              <a:gd name="connsiteX7125" fmla="*/ 5642376 w 6096000"/>
              <a:gd name="connsiteY7125" fmla="*/ 740260 h 4715614"/>
              <a:gd name="connsiteX7126" fmla="*/ 4467046 w 6096000"/>
              <a:gd name="connsiteY7126" fmla="*/ 735712 h 4715614"/>
              <a:gd name="connsiteX7127" fmla="*/ 4485180 w 6096000"/>
              <a:gd name="connsiteY7127" fmla="*/ 742809 h 4715614"/>
              <a:gd name="connsiteX7128" fmla="*/ 4483714 w 6096000"/>
              <a:gd name="connsiteY7128" fmla="*/ 777748 h 4715614"/>
              <a:gd name="connsiteX7129" fmla="*/ 4466130 w 6096000"/>
              <a:gd name="connsiteY7129" fmla="*/ 785026 h 4715614"/>
              <a:gd name="connsiteX7130" fmla="*/ 4448546 w 6096000"/>
              <a:gd name="connsiteY7130" fmla="*/ 777748 h 4715614"/>
              <a:gd name="connsiteX7131" fmla="*/ 4448546 w 6096000"/>
              <a:gd name="connsiteY7131" fmla="*/ 742809 h 4715614"/>
              <a:gd name="connsiteX7132" fmla="*/ 4450012 w 6096000"/>
              <a:gd name="connsiteY7132" fmla="*/ 742809 h 4715614"/>
              <a:gd name="connsiteX7133" fmla="*/ 4467046 w 6096000"/>
              <a:gd name="connsiteY7133" fmla="*/ 735712 h 4715614"/>
              <a:gd name="connsiteX7134" fmla="*/ 3892747 w 6096000"/>
              <a:gd name="connsiteY7134" fmla="*/ 735712 h 4715614"/>
              <a:gd name="connsiteX7135" fmla="*/ 3910640 w 6096000"/>
              <a:gd name="connsiteY7135" fmla="*/ 742809 h 4715614"/>
              <a:gd name="connsiteX7136" fmla="*/ 3912087 w 6096000"/>
              <a:gd name="connsiteY7136" fmla="*/ 742809 h 4715614"/>
              <a:gd name="connsiteX7137" fmla="*/ 3912087 w 6096000"/>
              <a:gd name="connsiteY7137" fmla="*/ 777748 h 4715614"/>
              <a:gd name="connsiteX7138" fmla="*/ 3894734 w 6096000"/>
              <a:gd name="connsiteY7138" fmla="*/ 785026 h 4715614"/>
              <a:gd name="connsiteX7139" fmla="*/ 3877383 w 6096000"/>
              <a:gd name="connsiteY7139" fmla="*/ 777748 h 4715614"/>
              <a:gd name="connsiteX7140" fmla="*/ 3875937 w 6096000"/>
              <a:gd name="connsiteY7140" fmla="*/ 742809 h 4715614"/>
              <a:gd name="connsiteX7141" fmla="*/ 3892747 w 6096000"/>
              <a:gd name="connsiteY7141" fmla="*/ 735712 h 4715614"/>
              <a:gd name="connsiteX7142" fmla="*/ 826142 w 6096000"/>
              <a:gd name="connsiteY7142" fmla="*/ 732751 h 4715614"/>
              <a:gd name="connsiteX7143" fmla="*/ 842663 w 6096000"/>
              <a:gd name="connsiteY7143" fmla="*/ 740413 h 4715614"/>
              <a:gd name="connsiteX7144" fmla="*/ 842663 w 6096000"/>
              <a:gd name="connsiteY7144" fmla="*/ 773198 h 4715614"/>
              <a:gd name="connsiteX7145" fmla="*/ 825423 w 6096000"/>
              <a:gd name="connsiteY7145" fmla="*/ 781751 h 4715614"/>
              <a:gd name="connsiteX7146" fmla="*/ 808184 w 6096000"/>
              <a:gd name="connsiteY7146" fmla="*/ 774624 h 4715614"/>
              <a:gd name="connsiteX7147" fmla="*/ 808184 w 6096000"/>
              <a:gd name="connsiteY7147" fmla="*/ 740413 h 4715614"/>
              <a:gd name="connsiteX7148" fmla="*/ 809621 w 6096000"/>
              <a:gd name="connsiteY7148" fmla="*/ 738987 h 4715614"/>
              <a:gd name="connsiteX7149" fmla="*/ 826142 w 6096000"/>
              <a:gd name="connsiteY7149" fmla="*/ 732751 h 4715614"/>
              <a:gd name="connsiteX7150" fmla="*/ 4049053 w 6096000"/>
              <a:gd name="connsiteY7150" fmla="*/ 728221 h 4715614"/>
              <a:gd name="connsiteX7151" fmla="*/ 4066394 w 6096000"/>
              <a:gd name="connsiteY7151" fmla="*/ 734678 h 4715614"/>
              <a:gd name="connsiteX7152" fmla="*/ 4066394 w 6096000"/>
              <a:gd name="connsiteY7152" fmla="*/ 736112 h 4715614"/>
              <a:gd name="connsiteX7153" fmla="*/ 4073620 w 6096000"/>
              <a:gd name="connsiteY7153" fmla="*/ 753333 h 4715614"/>
              <a:gd name="connsiteX7154" fmla="*/ 4066394 w 6096000"/>
              <a:gd name="connsiteY7154" fmla="*/ 770552 h 4715614"/>
              <a:gd name="connsiteX7155" fmla="*/ 4049053 w 6096000"/>
              <a:gd name="connsiteY7155" fmla="*/ 776292 h 4715614"/>
              <a:gd name="connsiteX7156" fmla="*/ 4031712 w 6096000"/>
              <a:gd name="connsiteY7156" fmla="*/ 769118 h 4715614"/>
              <a:gd name="connsiteX7157" fmla="*/ 4024487 w 6096000"/>
              <a:gd name="connsiteY7157" fmla="*/ 750463 h 4715614"/>
              <a:gd name="connsiteX7158" fmla="*/ 4031712 w 6096000"/>
              <a:gd name="connsiteY7158" fmla="*/ 734678 h 4715614"/>
              <a:gd name="connsiteX7159" fmla="*/ 4049053 w 6096000"/>
              <a:gd name="connsiteY7159" fmla="*/ 728221 h 4715614"/>
              <a:gd name="connsiteX7160" fmla="*/ 4310548 w 6096000"/>
              <a:gd name="connsiteY7160" fmla="*/ 728219 h 4715614"/>
              <a:gd name="connsiteX7161" fmla="*/ 4328432 w 6096000"/>
              <a:gd name="connsiteY7161" fmla="*/ 734676 h 4715614"/>
              <a:gd name="connsiteX7162" fmla="*/ 4335657 w 6096000"/>
              <a:gd name="connsiteY7162" fmla="*/ 750461 h 4715614"/>
              <a:gd name="connsiteX7163" fmla="*/ 4328432 w 6096000"/>
              <a:gd name="connsiteY7163" fmla="*/ 767681 h 4715614"/>
              <a:gd name="connsiteX7164" fmla="*/ 4311090 w 6096000"/>
              <a:gd name="connsiteY7164" fmla="*/ 776291 h 4715614"/>
              <a:gd name="connsiteX7165" fmla="*/ 4293750 w 6096000"/>
              <a:gd name="connsiteY7165" fmla="*/ 770551 h 4715614"/>
              <a:gd name="connsiteX7166" fmla="*/ 4286524 w 6096000"/>
              <a:gd name="connsiteY7166" fmla="*/ 753331 h 4715614"/>
              <a:gd name="connsiteX7167" fmla="*/ 4292304 w 6096000"/>
              <a:gd name="connsiteY7167" fmla="*/ 736112 h 4715614"/>
              <a:gd name="connsiteX7168" fmla="*/ 4293750 w 6096000"/>
              <a:gd name="connsiteY7168" fmla="*/ 734676 h 4715614"/>
              <a:gd name="connsiteX7169" fmla="*/ 4310548 w 6096000"/>
              <a:gd name="connsiteY7169" fmla="*/ 728219 h 4715614"/>
              <a:gd name="connsiteX7170" fmla="*/ 3296275 w 6096000"/>
              <a:gd name="connsiteY7170" fmla="*/ 723701 h 4715614"/>
              <a:gd name="connsiteX7171" fmla="*/ 3314531 w 6096000"/>
              <a:gd name="connsiteY7171" fmla="*/ 725339 h 4715614"/>
              <a:gd name="connsiteX7172" fmla="*/ 3327544 w 6096000"/>
              <a:gd name="connsiteY7172" fmla="*/ 741352 h 4715614"/>
              <a:gd name="connsiteX7173" fmla="*/ 3324652 w 6096000"/>
              <a:gd name="connsiteY7173" fmla="*/ 760278 h 4715614"/>
              <a:gd name="connsiteX7174" fmla="*/ 3304409 w 6096000"/>
              <a:gd name="connsiteY7174" fmla="*/ 771924 h 4715614"/>
              <a:gd name="connsiteX7175" fmla="*/ 3291395 w 6096000"/>
              <a:gd name="connsiteY7175" fmla="*/ 769012 h 4715614"/>
              <a:gd name="connsiteX7176" fmla="*/ 3281274 w 6096000"/>
              <a:gd name="connsiteY7176" fmla="*/ 734074 h 4715614"/>
              <a:gd name="connsiteX7177" fmla="*/ 3296275 w 6096000"/>
              <a:gd name="connsiteY7177" fmla="*/ 723701 h 4715614"/>
              <a:gd name="connsiteX7178" fmla="*/ 1207867 w 6096000"/>
              <a:gd name="connsiteY7178" fmla="*/ 723155 h 4715614"/>
              <a:gd name="connsiteX7179" fmla="*/ 1223309 w 6096000"/>
              <a:gd name="connsiteY7179" fmla="*/ 732618 h 4715614"/>
              <a:gd name="connsiteX7180" fmla="*/ 1217563 w 6096000"/>
              <a:gd name="connsiteY7180" fmla="*/ 766100 h 4715614"/>
              <a:gd name="connsiteX7181" fmla="*/ 1203196 w 6096000"/>
              <a:gd name="connsiteY7181" fmla="*/ 771924 h 4715614"/>
              <a:gd name="connsiteX7182" fmla="*/ 1183084 w 6096000"/>
              <a:gd name="connsiteY7182" fmla="*/ 761733 h 4715614"/>
              <a:gd name="connsiteX7183" fmla="*/ 1188831 w 6096000"/>
              <a:gd name="connsiteY7183" fmla="*/ 728250 h 4715614"/>
              <a:gd name="connsiteX7184" fmla="*/ 1190267 w 6096000"/>
              <a:gd name="connsiteY7184" fmla="*/ 726794 h 4715614"/>
              <a:gd name="connsiteX7185" fmla="*/ 1207867 w 6096000"/>
              <a:gd name="connsiteY7185" fmla="*/ 723155 h 4715614"/>
              <a:gd name="connsiteX7186" fmla="*/ 5058271 w 6096000"/>
              <a:gd name="connsiteY7186" fmla="*/ 722792 h 4715614"/>
              <a:gd name="connsiteX7187" fmla="*/ 5078514 w 6096000"/>
              <a:gd name="connsiteY7187" fmla="*/ 734352 h 4715614"/>
              <a:gd name="connsiteX7188" fmla="*/ 5069838 w 6096000"/>
              <a:gd name="connsiteY7188" fmla="*/ 767589 h 4715614"/>
              <a:gd name="connsiteX7189" fmla="*/ 5056826 w 6096000"/>
              <a:gd name="connsiteY7189" fmla="*/ 771924 h 4715614"/>
              <a:gd name="connsiteX7190" fmla="*/ 5036582 w 6096000"/>
              <a:gd name="connsiteY7190" fmla="*/ 760364 h 4715614"/>
              <a:gd name="connsiteX7191" fmla="*/ 5033690 w 6096000"/>
              <a:gd name="connsiteY7191" fmla="*/ 741578 h 4715614"/>
              <a:gd name="connsiteX7192" fmla="*/ 5045258 w 6096000"/>
              <a:gd name="connsiteY7192" fmla="*/ 727127 h 4715614"/>
              <a:gd name="connsiteX7193" fmla="*/ 5058271 w 6096000"/>
              <a:gd name="connsiteY7193" fmla="*/ 722792 h 4715614"/>
              <a:gd name="connsiteX7194" fmla="*/ 2110508 w 6096000"/>
              <a:gd name="connsiteY7194" fmla="*/ 721699 h 4715614"/>
              <a:gd name="connsiteX7195" fmla="*/ 2111964 w 6096000"/>
              <a:gd name="connsiteY7195" fmla="*/ 721699 h 4715614"/>
              <a:gd name="connsiteX7196" fmla="*/ 2114876 w 6096000"/>
              <a:gd name="connsiteY7196" fmla="*/ 721699 h 4715614"/>
              <a:gd name="connsiteX7197" fmla="*/ 2139624 w 6096000"/>
              <a:gd name="connsiteY7197" fmla="*/ 741617 h 4715614"/>
              <a:gd name="connsiteX7198" fmla="*/ 2119242 w 6096000"/>
              <a:gd name="connsiteY7198" fmla="*/ 768648 h 4715614"/>
              <a:gd name="connsiteX7199" fmla="*/ 2114876 w 6096000"/>
              <a:gd name="connsiteY7199" fmla="*/ 768648 h 4715614"/>
              <a:gd name="connsiteX7200" fmla="*/ 2090128 w 6096000"/>
              <a:gd name="connsiteY7200" fmla="*/ 748731 h 4715614"/>
              <a:gd name="connsiteX7201" fmla="*/ 2110508 w 6096000"/>
              <a:gd name="connsiteY7201" fmla="*/ 721699 h 4715614"/>
              <a:gd name="connsiteX7202" fmla="*/ 2597827 w 6096000"/>
              <a:gd name="connsiteY7202" fmla="*/ 720202 h 4715614"/>
              <a:gd name="connsiteX7203" fmla="*/ 2599284 w 6096000"/>
              <a:gd name="connsiteY7203" fmla="*/ 720202 h 4715614"/>
              <a:gd name="connsiteX7204" fmla="*/ 2621120 w 6096000"/>
              <a:gd name="connsiteY7204" fmla="*/ 747467 h 4715614"/>
              <a:gd name="connsiteX7205" fmla="*/ 2596372 w 6096000"/>
              <a:gd name="connsiteY7205" fmla="*/ 767556 h 4715614"/>
              <a:gd name="connsiteX7206" fmla="*/ 2593460 w 6096000"/>
              <a:gd name="connsiteY7206" fmla="*/ 767556 h 4715614"/>
              <a:gd name="connsiteX7207" fmla="*/ 2575990 w 6096000"/>
              <a:gd name="connsiteY7207" fmla="*/ 757511 h 4715614"/>
              <a:gd name="connsiteX7208" fmla="*/ 2571624 w 6096000"/>
              <a:gd name="connsiteY7208" fmla="*/ 740292 h 4715614"/>
              <a:gd name="connsiteX7209" fmla="*/ 2597827 w 6096000"/>
              <a:gd name="connsiteY7209" fmla="*/ 720202 h 4715614"/>
              <a:gd name="connsiteX7210" fmla="*/ 5762314 w 6096000"/>
              <a:gd name="connsiteY7210" fmla="*/ 718424 h 4715614"/>
              <a:gd name="connsiteX7211" fmla="*/ 5765226 w 6096000"/>
              <a:gd name="connsiteY7211" fmla="*/ 718424 h 4715614"/>
              <a:gd name="connsiteX7212" fmla="*/ 5788518 w 6096000"/>
              <a:gd name="connsiteY7212" fmla="*/ 740100 h 4715614"/>
              <a:gd name="connsiteX7213" fmla="*/ 5768138 w 6096000"/>
              <a:gd name="connsiteY7213" fmla="*/ 767556 h 4715614"/>
              <a:gd name="connsiteX7214" fmla="*/ 5763770 w 6096000"/>
              <a:gd name="connsiteY7214" fmla="*/ 767556 h 4715614"/>
              <a:gd name="connsiteX7215" fmla="*/ 5739022 w 6096000"/>
              <a:gd name="connsiteY7215" fmla="*/ 747325 h 4715614"/>
              <a:gd name="connsiteX7216" fmla="*/ 5759404 w 6096000"/>
              <a:gd name="connsiteY7216" fmla="*/ 719869 h 4715614"/>
              <a:gd name="connsiteX7217" fmla="*/ 5762314 w 6096000"/>
              <a:gd name="connsiteY7217" fmla="*/ 718424 h 4715614"/>
              <a:gd name="connsiteX7218" fmla="*/ 3024871 w 6096000"/>
              <a:gd name="connsiteY7218" fmla="*/ 714299 h 4715614"/>
              <a:gd name="connsiteX7219" fmla="*/ 3039330 w 6096000"/>
              <a:gd name="connsiteY7219" fmla="*/ 745659 h 4715614"/>
              <a:gd name="connsiteX7220" fmla="*/ 3017642 w 6096000"/>
              <a:gd name="connsiteY7220" fmla="*/ 759914 h 4715614"/>
              <a:gd name="connsiteX7221" fmla="*/ 3007519 w 6096000"/>
              <a:gd name="connsiteY7221" fmla="*/ 758489 h 4715614"/>
              <a:gd name="connsiteX7222" fmla="*/ 2993060 w 6096000"/>
              <a:gd name="connsiteY7222" fmla="*/ 745659 h 4715614"/>
              <a:gd name="connsiteX7223" fmla="*/ 2993060 w 6096000"/>
              <a:gd name="connsiteY7223" fmla="*/ 727129 h 4715614"/>
              <a:gd name="connsiteX7224" fmla="*/ 3024871 w 6096000"/>
              <a:gd name="connsiteY7224" fmla="*/ 714299 h 4715614"/>
              <a:gd name="connsiteX7225" fmla="*/ 5344331 w 6096000"/>
              <a:gd name="connsiteY7225" fmla="*/ 710781 h 4715614"/>
              <a:gd name="connsiteX7226" fmla="*/ 5366020 w 6096000"/>
              <a:gd name="connsiteY7226" fmla="*/ 726677 h 4715614"/>
              <a:gd name="connsiteX7227" fmla="*/ 5353006 w 6096000"/>
              <a:gd name="connsiteY7227" fmla="*/ 758469 h 4715614"/>
              <a:gd name="connsiteX7228" fmla="*/ 5342886 w 6096000"/>
              <a:gd name="connsiteY7228" fmla="*/ 759914 h 4715614"/>
              <a:gd name="connsiteX7229" fmla="*/ 5321196 w 6096000"/>
              <a:gd name="connsiteY7229" fmla="*/ 745463 h 4715614"/>
              <a:gd name="connsiteX7230" fmla="*/ 5321196 w 6096000"/>
              <a:gd name="connsiteY7230" fmla="*/ 726677 h 4715614"/>
              <a:gd name="connsiteX7231" fmla="*/ 5334210 w 6096000"/>
              <a:gd name="connsiteY7231" fmla="*/ 713671 h 4715614"/>
              <a:gd name="connsiteX7232" fmla="*/ 5344331 w 6096000"/>
              <a:gd name="connsiteY7232" fmla="*/ 710781 h 4715614"/>
              <a:gd name="connsiteX7233" fmla="*/ 688941 w 6096000"/>
              <a:gd name="connsiteY7233" fmla="*/ 706904 h 4715614"/>
              <a:gd name="connsiteX7234" fmla="*/ 706474 w 6096000"/>
              <a:gd name="connsiteY7234" fmla="*/ 714210 h 4715614"/>
              <a:gd name="connsiteX7235" fmla="*/ 706474 w 6096000"/>
              <a:gd name="connsiteY7235" fmla="*/ 746995 h 4715614"/>
              <a:gd name="connsiteX7236" fmla="*/ 687676 w 6096000"/>
              <a:gd name="connsiteY7236" fmla="*/ 755548 h 4715614"/>
              <a:gd name="connsiteX7237" fmla="*/ 671771 w 6096000"/>
              <a:gd name="connsiteY7237" fmla="*/ 748421 h 4715614"/>
              <a:gd name="connsiteX7238" fmla="*/ 670325 w 6096000"/>
              <a:gd name="connsiteY7238" fmla="*/ 715635 h 4715614"/>
              <a:gd name="connsiteX7239" fmla="*/ 688941 w 6096000"/>
              <a:gd name="connsiteY7239" fmla="*/ 706904 h 4715614"/>
              <a:gd name="connsiteX7240" fmla="*/ 5880960 w 6096000"/>
              <a:gd name="connsiteY7240" fmla="*/ 706414 h 4715614"/>
              <a:gd name="connsiteX7241" fmla="*/ 5885328 w 6096000"/>
              <a:gd name="connsiteY7241" fmla="*/ 706414 h 4715614"/>
              <a:gd name="connsiteX7242" fmla="*/ 5908620 w 6096000"/>
              <a:gd name="connsiteY7242" fmla="*/ 728250 h 4715614"/>
              <a:gd name="connsiteX7243" fmla="*/ 5886783 w 6096000"/>
              <a:gd name="connsiteY7243" fmla="*/ 754454 h 4715614"/>
              <a:gd name="connsiteX7244" fmla="*/ 5883872 w 6096000"/>
              <a:gd name="connsiteY7244" fmla="*/ 754454 h 4715614"/>
              <a:gd name="connsiteX7245" fmla="*/ 5859124 w 6096000"/>
              <a:gd name="connsiteY7245" fmla="*/ 732618 h 4715614"/>
              <a:gd name="connsiteX7246" fmla="*/ 5880960 w 6096000"/>
              <a:gd name="connsiteY7246" fmla="*/ 706414 h 4715614"/>
              <a:gd name="connsiteX7247" fmla="*/ 2474992 w 6096000"/>
              <a:gd name="connsiteY7247" fmla="*/ 706414 h 4715614"/>
              <a:gd name="connsiteX7248" fmla="*/ 2477924 w 6096000"/>
              <a:gd name="connsiteY7248" fmla="*/ 706414 h 4715614"/>
              <a:gd name="connsiteX7249" fmla="*/ 2501383 w 6096000"/>
              <a:gd name="connsiteY7249" fmla="*/ 732618 h 4715614"/>
              <a:gd name="connsiteX7250" fmla="*/ 2476457 w 6096000"/>
              <a:gd name="connsiteY7250" fmla="*/ 754454 h 4715614"/>
              <a:gd name="connsiteX7251" fmla="*/ 2474992 w 6096000"/>
              <a:gd name="connsiteY7251" fmla="*/ 754454 h 4715614"/>
              <a:gd name="connsiteX7252" fmla="*/ 2457397 w 6096000"/>
              <a:gd name="connsiteY7252" fmla="*/ 745720 h 4715614"/>
              <a:gd name="connsiteX7253" fmla="*/ 2450067 w 6096000"/>
              <a:gd name="connsiteY7253" fmla="*/ 728250 h 4715614"/>
              <a:gd name="connsiteX7254" fmla="*/ 2474992 w 6096000"/>
              <a:gd name="connsiteY7254" fmla="*/ 706414 h 4715614"/>
              <a:gd name="connsiteX7255" fmla="*/ 2232065 w 6096000"/>
              <a:gd name="connsiteY7255" fmla="*/ 706414 h 4715614"/>
              <a:gd name="connsiteX7256" fmla="*/ 2234976 w 6096000"/>
              <a:gd name="connsiteY7256" fmla="*/ 706414 h 4715614"/>
              <a:gd name="connsiteX7257" fmla="*/ 2259725 w 6096000"/>
              <a:gd name="connsiteY7257" fmla="*/ 729535 h 4715614"/>
              <a:gd name="connsiteX7258" fmla="*/ 2237888 w 6096000"/>
              <a:gd name="connsiteY7258" fmla="*/ 755546 h 4715614"/>
              <a:gd name="connsiteX7259" fmla="*/ 2233521 w 6096000"/>
              <a:gd name="connsiteY7259" fmla="*/ 755546 h 4715614"/>
              <a:gd name="connsiteX7260" fmla="*/ 2210228 w 6096000"/>
              <a:gd name="connsiteY7260" fmla="*/ 732425 h 4715614"/>
              <a:gd name="connsiteX7261" fmla="*/ 2216052 w 6096000"/>
              <a:gd name="connsiteY7261" fmla="*/ 715084 h 4715614"/>
              <a:gd name="connsiteX7262" fmla="*/ 2232065 w 6096000"/>
              <a:gd name="connsiteY7262" fmla="*/ 706414 h 4715614"/>
              <a:gd name="connsiteX7263" fmla="*/ 1719456 w 6096000"/>
              <a:gd name="connsiteY7263" fmla="*/ 706414 h 4715614"/>
              <a:gd name="connsiteX7264" fmla="*/ 1742591 w 6096000"/>
              <a:gd name="connsiteY7264" fmla="*/ 720864 h 4715614"/>
              <a:gd name="connsiteX7265" fmla="*/ 1728132 w 6096000"/>
              <a:gd name="connsiteY7265" fmla="*/ 752657 h 4715614"/>
              <a:gd name="connsiteX7266" fmla="*/ 1718010 w 6096000"/>
              <a:gd name="connsiteY7266" fmla="*/ 755546 h 4715614"/>
              <a:gd name="connsiteX7267" fmla="*/ 1696321 w 6096000"/>
              <a:gd name="connsiteY7267" fmla="*/ 739651 h 4715614"/>
              <a:gd name="connsiteX7268" fmla="*/ 1696321 w 6096000"/>
              <a:gd name="connsiteY7268" fmla="*/ 720864 h 4715614"/>
              <a:gd name="connsiteX7269" fmla="*/ 1709334 w 6096000"/>
              <a:gd name="connsiteY7269" fmla="*/ 707859 h 4715614"/>
              <a:gd name="connsiteX7270" fmla="*/ 1712226 w 6096000"/>
              <a:gd name="connsiteY7270" fmla="*/ 707859 h 4715614"/>
              <a:gd name="connsiteX7271" fmla="*/ 1719456 w 6096000"/>
              <a:gd name="connsiteY7271" fmla="*/ 706414 h 4715614"/>
              <a:gd name="connsiteX7272" fmla="*/ 6004348 w 6096000"/>
              <a:gd name="connsiteY7272" fmla="*/ 702046 h 4715614"/>
              <a:gd name="connsiteX7273" fmla="*/ 6023002 w 6096000"/>
              <a:gd name="connsiteY7273" fmla="*/ 709325 h 4715614"/>
              <a:gd name="connsiteX7274" fmla="*/ 6030177 w 6096000"/>
              <a:gd name="connsiteY7274" fmla="*/ 726794 h 4715614"/>
              <a:gd name="connsiteX7275" fmla="*/ 6005782 w 6096000"/>
              <a:gd name="connsiteY7275" fmla="*/ 750087 h 4715614"/>
              <a:gd name="connsiteX7276" fmla="*/ 5987128 w 6096000"/>
              <a:gd name="connsiteY7276" fmla="*/ 742808 h 4715614"/>
              <a:gd name="connsiteX7277" fmla="*/ 5979953 w 6096000"/>
              <a:gd name="connsiteY7277" fmla="*/ 726794 h 4715614"/>
              <a:gd name="connsiteX7278" fmla="*/ 6004348 w 6096000"/>
              <a:gd name="connsiteY7278" fmla="*/ 702046 h 4715614"/>
              <a:gd name="connsiteX7279" fmla="*/ 2354532 w 6096000"/>
              <a:gd name="connsiteY7279" fmla="*/ 702046 h 4715614"/>
              <a:gd name="connsiteX7280" fmla="*/ 2379098 w 6096000"/>
              <a:gd name="connsiteY7280" fmla="*/ 726794 h 4715614"/>
              <a:gd name="connsiteX7281" fmla="*/ 2371873 w 6096000"/>
              <a:gd name="connsiteY7281" fmla="*/ 742808 h 4715614"/>
              <a:gd name="connsiteX7282" fmla="*/ 2355976 w 6096000"/>
              <a:gd name="connsiteY7282" fmla="*/ 750087 h 4715614"/>
              <a:gd name="connsiteX7283" fmla="*/ 2354532 w 6096000"/>
              <a:gd name="connsiteY7283" fmla="*/ 750087 h 4715614"/>
              <a:gd name="connsiteX7284" fmla="*/ 2329965 w 6096000"/>
              <a:gd name="connsiteY7284" fmla="*/ 726794 h 4715614"/>
              <a:gd name="connsiteX7285" fmla="*/ 2354532 w 6096000"/>
              <a:gd name="connsiteY7285" fmla="*/ 702046 h 4715614"/>
              <a:gd name="connsiteX7286" fmla="*/ 1454672 w 6096000"/>
              <a:gd name="connsiteY7286" fmla="*/ 702046 h 4715614"/>
              <a:gd name="connsiteX7287" fmla="*/ 1476804 w 6096000"/>
              <a:gd name="connsiteY7287" fmla="*/ 713607 h 4715614"/>
              <a:gd name="connsiteX7288" fmla="*/ 1466476 w 6096000"/>
              <a:gd name="connsiteY7288" fmla="*/ 746844 h 4715614"/>
              <a:gd name="connsiteX7289" fmla="*/ 1453197 w 6096000"/>
              <a:gd name="connsiteY7289" fmla="*/ 751179 h 4715614"/>
              <a:gd name="connsiteX7290" fmla="*/ 1432540 w 6096000"/>
              <a:gd name="connsiteY7290" fmla="*/ 738174 h 4715614"/>
              <a:gd name="connsiteX7291" fmla="*/ 1429590 w 6096000"/>
              <a:gd name="connsiteY7291" fmla="*/ 719388 h 4715614"/>
              <a:gd name="connsiteX7292" fmla="*/ 1441393 w 6096000"/>
              <a:gd name="connsiteY7292" fmla="*/ 704936 h 4715614"/>
              <a:gd name="connsiteX7293" fmla="*/ 1442868 w 6096000"/>
              <a:gd name="connsiteY7293" fmla="*/ 704936 h 4715614"/>
              <a:gd name="connsiteX7294" fmla="*/ 1454672 w 6096000"/>
              <a:gd name="connsiteY7294" fmla="*/ 702046 h 4715614"/>
              <a:gd name="connsiteX7295" fmla="*/ 4890607 w 6096000"/>
              <a:gd name="connsiteY7295" fmla="*/ 694768 h 4715614"/>
              <a:gd name="connsiteX7296" fmla="*/ 4906051 w 6096000"/>
              <a:gd name="connsiteY7296" fmla="*/ 704230 h 4715614"/>
              <a:gd name="connsiteX7297" fmla="*/ 4900304 w 6096000"/>
              <a:gd name="connsiteY7297" fmla="*/ 737713 h 4715614"/>
              <a:gd name="connsiteX7298" fmla="*/ 4885938 w 6096000"/>
              <a:gd name="connsiteY7298" fmla="*/ 743536 h 4715614"/>
              <a:gd name="connsiteX7299" fmla="*/ 4865826 w 6096000"/>
              <a:gd name="connsiteY7299" fmla="*/ 731890 h 4715614"/>
              <a:gd name="connsiteX7300" fmla="*/ 4871572 w 6096000"/>
              <a:gd name="connsiteY7300" fmla="*/ 698407 h 4715614"/>
              <a:gd name="connsiteX7301" fmla="*/ 4873008 w 6096000"/>
              <a:gd name="connsiteY7301" fmla="*/ 698407 h 4715614"/>
              <a:gd name="connsiteX7302" fmla="*/ 4890607 w 6096000"/>
              <a:gd name="connsiteY7302" fmla="*/ 694768 h 4715614"/>
              <a:gd name="connsiteX7303" fmla="*/ 3469876 w 6096000"/>
              <a:gd name="connsiteY7303" fmla="*/ 694768 h 4715614"/>
              <a:gd name="connsiteX7304" fmla="*/ 3488131 w 6096000"/>
              <a:gd name="connsiteY7304" fmla="*/ 698407 h 4715614"/>
              <a:gd name="connsiteX7305" fmla="*/ 3489577 w 6096000"/>
              <a:gd name="connsiteY7305" fmla="*/ 698407 h 4715614"/>
              <a:gd name="connsiteX7306" fmla="*/ 3495361 w 6096000"/>
              <a:gd name="connsiteY7306" fmla="*/ 731890 h 4715614"/>
              <a:gd name="connsiteX7307" fmla="*/ 3475118 w 6096000"/>
              <a:gd name="connsiteY7307" fmla="*/ 743536 h 4715614"/>
              <a:gd name="connsiteX7308" fmla="*/ 3462104 w 6096000"/>
              <a:gd name="connsiteY7308" fmla="*/ 739169 h 4715614"/>
              <a:gd name="connsiteX7309" fmla="*/ 3450536 w 6096000"/>
              <a:gd name="connsiteY7309" fmla="*/ 723155 h 4715614"/>
              <a:gd name="connsiteX7310" fmla="*/ 3454874 w 6096000"/>
              <a:gd name="connsiteY7310" fmla="*/ 704230 h 4715614"/>
              <a:gd name="connsiteX7311" fmla="*/ 3469876 w 6096000"/>
              <a:gd name="connsiteY7311" fmla="*/ 694768 h 4715614"/>
              <a:gd name="connsiteX7312" fmla="*/ 1061216 w 6096000"/>
              <a:gd name="connsiteY7312" fmla="*/ 686215 h 4715614"/>
              <a:gd name="connsiteX7313" fmla="*/ 1076659 w 6096000"/>
              <a:gd name="connsiteY7313" fmla="*/ 695496 h 4715614"/>
              <a:gd name="connsiteX7314" fmla="*/ 1072350 w 6096000"/>
              <a:gd name="connsiteY7314" fmla="*/ 728978 h 4715614"/>
              <a:gd name="connsiteX7315" fmla="*/ 1056547 w 6096000"/>
              <a:gd name="connsiteY7315" fmla="*/ 734801 h 4715614"/>
              <a:gd name="connsiteX7316" fmla="*/ 1037871 w 6096000"/>
              <a:gd name="connsiteY7316" fmla="*/ 726067 h 4715614"/>
              <a:gd name="connsiteX7317" fmla="*/ 1042181 w 6096000"/>
              <a:gd name="connsiteY7317" fmla="*/ 692584 h 4715614"/>
              <a:gd name="connsiteX7318" fmla="*/ 1043617 w 6096000"/>
              <a:gd name="connsiteY7318" fmla="*/ 691128 h 4715614"/>
              <a:gd name="connsiteX7319" fmla="*/ 1061216 w 6096000"/>
              <a:gd name="connsiteY7319" fmla="*/ 686215 h 4715614"/>
              <a:gd name="connsiteX7320" fmla="*/ 2909363 w 6096000"/>
              <a:gd name="connsiteY7320" fmla="*/ 672476 h 4715614"/>
              <a:gd name="connsiteX7321" fmla="*/ 2912274 w 6096000"/>
              <a:gd name="connsiteY7321" fmla="*/ 672476 h 4715614"/>
              <a:gd name="connsiteX7322" fmla="*/ 2925376 w 6096000"/>
              <a:gd name="connsiteY7322" fmla="*/ 683880 h 4715614"/>
              <a:gd name="connsiteX7323" fmla="*/ 2926833 w 6096000"/>
              <a:gd name="connsiteY7323" fmla="*/ 702410 h 4715614"/>
              <a:gd name="connsiteX7324" fmla="*/ 2903539 w 6096000"/>
              <a:gd name="connsiteY7324" fmla="*/ 719516 h 4715614"/>
              <a:gd name="connsiteX7325" fmla="*/ 2896261 w 6096000"/>
              <a:gd name="connsiteY7325" fmla="*/ 718091 h 4715614"/>
              <a:gd name="connsiteX7326" fmla="*/ 2878791 w 6096000"/>
              <a:gd name="connsiteY7326" fmla="*/ 686731 h 4715614"/>
              <a:gd name="connsiteX7327" fmla="*/ 2909363 w 6096000"/>
              <a:gd name="connsiteY7327" fmla="*/ 672476 h 4715614"/>
              <a:gd name="connsiteX7328" fmla="*/ 4722131 w 6096000"/>
              <a:gd name="connsiteY7328" fmla="*/ 672162 h 4715614"/>
              <a:gd name="connsiteX7329" fmla="*/ 4738218 w 6096000"/>
              <a:gd name="connsiteY7329" fmla="*/ 680772 h 4715614"/>
              <a:gd name="connsiteX7330" fmla="*/ 4744002 w 6096000"/>
              <a:gd name="connsiteY7330" fmla="*/ 697991 h 4715614"/>
              <a:gd name="connsiteX7331" fmla="*/ 4733880 w 6096000"/>
              <a:gd name="connsiteY7331" fmla="*/ 713776 h 4715614"/>
              <a:gd name="connsiteX7332" fmla="*/ 4717974 w 6096000"/>
              <a:gd name="connsiteY7332" fmla="*/ 719516 h 4715614"/>
              <a:gd name="connsiteX7333" fmla="*/ 4699177 w 6096000"/>
              <a:gd name="connsiteY7333" fmla="*/ 710906 h 4715614"/>
              <a:gd name="connsiteX7334" fmla="*/ 4703514 w 6096000"/>
              <a:gd name="connsiteY7334" fmla="*/ 676467 h 4715614"/>
              <a:gd name="connsiteX7335" fmla="*/ 4704961 w 6096000"/>
              <a:gd name="connsiteY7335" fmla="*/ 676467 h 4715614"/>
              <a:gd name="connsiteX7336" fmla="*/ 4722131 w 6096000"/>
              <a:gd name="connsiteY7336" fmla="*/ 672162 h 4715614"/>
              <a:gd name="connsiteX7337" fmla="*/ 3637614 w 6096000"/>
              <a:gd name="connsiteY7337" fmla="*/ 671942 h 4715614"/>
              <a:gd name="connsiteX7338" fmla="*/ 3655447 w 6096000"/>
              <a:gd name="connsiteY7338" fmla="*/ 676753 h 4715614"/>
              <a:gd name="connsiteX7339" fmla="*/ 3652535 w 6096000"/>
              <a:gd name="connsiteY7339" fmla="*/ 682455 h 4715614"/>
              <a:gd name="connsiteX7340" fmla="*/ 3656903 w 6096000"/>
              <a:gd name="connsiteY7340" fmla="*/ 676753 h 4715614"/>
              <a:gd name="connsiteX7341" fmla="*/ 3661270 w 6096000"/>
              <a:gd name="connsiteY7341" fmla="*/ 710963 h 4715614"/>
              <a:gd name="connsiteX7342" fmla="*/ 3640889 w 6096000"/>
              <a:gd name="connsiteY7342" fmla="*/ 719516 h 4715614"/>
              <a:gd name="connsiteX7343" fmla="*/ 3626332 w 6096000"/>
              <a:gd name="connsiteY7343" fmla="*/ 715240 h 4715614"/>
              <a:gd name="connsiteX7344" fmla="*/ 3616141 w 6096000"/>
              <a:gd name="connsiteY7344" fmla="*/ 698134 h 4715614"/>
              <a:gd name="connsiteX7345" fmla="*/ 3621964 w 6096000"/>
              <a:gd name="connsiteY7345" fmla="*/ 681029 h 4715614"/>
              <a:gd name="connsiteX7346" fmla="*/ 3637614 w 6096000"/>
              <a:gd name="connsiteY7346" fmla="*/ 671942 h 4715614"/>
              <a:gd name="connsiteX7347" fmla="*/ 5456790 w 6096000"/>
              <a:gd name="connsiteY7347" fmla="*/ 670383 h 4715614"/>
              <a:gd name="connsiteX7348" fmla="*/ 5479924 w 6096000"/>
              <a:gd name="connsiteY7348" fmla="*/ 686279 h 4715614"/>
              <a:gd name="connsiteX7349" fmla="*/ 5465465 w 6096000"/>
              <a:gd name="connsiteY7349" fmla="*/ 716626 h 4715614"/>
              <a:gd name="connsiteX7350" fmla="*/ 5456790 w 6096000"/>
              <a:gd name="connsiteY7350" fmla="*/ 719516 h 4715614"/>
              <a:gd name="connsiteX7351" fmla="*/ 5433654 w 6096000"/>
              <a:gd name="connsiteY7351" fmla="*/ 702175 h 4715614"/>
              <a:gd name="connsiteX7352" fmla="*/ 5435100 w 6096000"/>
              <a:gd name="connsiteY7352" fmla="*/ 683389 h 4715614"/>
              <a:gd name="connsiteX7353" fmla="*/ 5448114 w 6096000"/>
              <a:gd name="connsiteY7353" fmla="*/ 671828 h 4715614"/>
              <a:gd name="connsiteX7354" fmla="*/ 5456790 w 6096000"/>
              <a:gd name="connsiteY7354" fmla="*/ 670383 h 4715614"/>
              <a:gd name="connsiteX7355" fmla="*/ 3188914 w 6096000"/>
              <a:gd name="connsiteY7355" fmla="*/ 666744 h 4715614"/>
              <a:gd name="connsiteX7356" fmla="*/ 3207532 w 6096000"/>
              <a:gd name="connsiteY7356" fmla="*/ 667472 h 4715614"/>
              <a:gd name="connsiteX7357" fmla="*/ 3220545 w 6096000"/>
              <a:gd name="connsiteY7357" fmla="*/ 682029 h 4715614"/>
              <a:gd name="connsiteX7358" fmla="*/ 3219099 w 6096000"/>
              <a:gd name="connsiteY7358" fmla="*/ 700954 h 4715614"/>
              <a:gd name="connsiteX7359" fmla="*/ 3197410 w 6096000"/>
              <a:gd name="connsiteY7359" fmla="*/ 714056 h 4715614"/>
              <a:gd name="connsiteX7360" fmla="*/ 3187288 w 6096000"/>
              <a:gd name="connsiteY7360" fmla="*/ 711145 h 4715614"/>
              <a:gd name="connsiteX7361" fmla="*/ 3175720 w 6096000"/>
              <a:gd name="connsiteY7361" fmla="*/ 679118 h 4715614"/>
              <a:gd name="connsiteX7362" fmla="*/ 3188914 w 6096000"/>
              <a:gd name="connsiteY7362" fmla="*/ 666744 h 4715614"/>
              <a:gd name="connsiteX7363" fmla="*/ 1833529 w 6096000"/>
              <a:gd name="connsiteY7363" fmla="*/ 666016 h 4715614"/>
              <a:gd name="connsiteX7364" fmla="*/ 1856513 w 6096000"/>
              <a:gd name="connsiteY7364" fmla="*/ 683357 h 4715614"/>
              <a:gd name="connsiteX7365" fmla="*/ 1840711 w 6096000"/>
              <a:gd name="connsiteY7365" fmla="*/ 713703 h 4715614"/>
              <a:gd name="connsiteX7366" fmla="*/ 1832092 w 6096000"/>
              <a:gd name="connsiteY7366" fmla="*/ 715148 h 4715614"/>
              <a:gd name="connsiteX7367" fmla="*/ 1809106 w 6096000"/>
              <a:gd name="connsiteY7367" fmla="*/ 697807 h 4715614"/>
              <a:gd name="connsiteX7368" fmla="*/ 1824908 w 6096000"/>
              <a:gd name="connsiteY7368" fmla="*/ 667461 h 4715614"/>
              <a:gd name="connsiteX7369" fmla="*/ 1826345 w 6096000"/>
              <a:gd name="connsiteY7369" fmla="*/ 667461 h 4715614"/>
              <a:gd name="connsiteX7370" fmla="*/ 1833529 w 6096000"/>
              <a:gd name="connsiteY7370" fmla="*/ 666016 h 4715614"/>
              <a:gd name="connsiteX7371" fmla="*/ 5163086 w 6096000"/>
              <a:gd name="connsiteY7371" fmla="*/ 664924 h 4715614"/>
              <a:gd name="connsiteX7372" fmla="*/ 5184776 w 6096000"/>
              <a:gd name="connsiteY7372" fmla="*/ 679375 h 4715614"/>
              <a:gd name="connsiteX7373" fmla="*/ 5174654 w 6096000"/>
              <a:gd name="connsiteY7373" fmla="*/ 711167 h 4715614"/>
              <a:gd name="connsiteX7374" fmla="*/ 5163086 w 6096000"/>
              <a:gd name="connsiteY7374" fmla="*/ 714057 h 4715614"/>
              <a:gd name="connsiteX7375" fmla="*/ 5141398 w 6096000"/>
              <a:gd name="connsiteY7375" fmla="*/ 701051 h 4715614"/>
              <a:gd name="connsiteX7376" fmla="*/ 5139952 w 6096000"/>
              <a:gd name="connsiteY7376" fmla="*/ 682266 h 4715614"/>
              <a:gd name="connsiteX7377" fmla="*/ 5151519 w 6096000"/>
              <a:gd name="connsiteY7377" fmla="*/ 669259 h 4715614"/>
              <a:gd name="connsiteX7378" fmla="*/ 5163086 w 6096000"/>
              <a:gd name="connsiteY7378" fmla="*/ 664924 h 4715614"/>
              <a:gd name="connsiteX7379" fmla="*/ 1304373 w 6096000"/>
              <a:gd name="connsiteY7379" fmla="*/ 656190 h 4715614"/>
              <a:gd name="connsiteX7380" fmla="*/ 1324754 w 6096000"/>
              <a:gd name="connsiteY7380" fmla="*/ 666380 h 4715614"/>
              <a:gd name="connsiteX7381" fmla="*/ 1317475 w 6096000"/>
              <a:gd name="connsiteY7381" fmla="*/ 699863 h 4715614"/>
              <a:gd name="connsiteX7382" fmla="*/ 1302917 w 6096000"/>
              <a:gd name="connsiteY7382" fmla="*/ 704230 h 4715614"/>
              <a:gd name="connsiteX7383" fmla="*/ 1282537 w 6096000"/>
              <a:gd name="connsiteY7383" fmla="*/ 694040 h 4715614"/>
              <a:gd name="connsiteX7384" fmla="*/ 1289816 w 6096000"/>
              <a:gd name="connsiteY7384" fmla="*/ 660557 h 4715614"/>
              <a:gd name="connsiteX7385" fmla="*/ 1291272 w 6096000"/>
              <a:gd name="connsiteY7385" fmla="*/ 659101 h 4715614"/>
              <a:gd name="connsiteX7386" fmla="*/ 1304373 w 6096000"/>
              <a:gd name="connsiteY7386" fmla="*/ 656190 h 4715614"/>
              <a:gd name="connsiteX7387" fmla="*/ 4555478 w 6096000"/>
              <a:gd name="connsiteY7387" fmla="*/ 655098 h 4715614"/>
              <a:gd name="connsiteX7388" fmla="*/ 4574403 w 6096000"/>
              <a:gd name="connsiteY7388" fmla="*/ 662323 h 4715614"/>
              <a:gd name="connsiteX7389" fmla="*/ 4580226 w 6096000"/>
              <a:gd name="connsiteY7389" fmla="*/ 681109 h 4715614"/>
              <a:gd name="connsiteX7390" fmla="*/ 4571492 w 6096000"/>
              <a:gd name="connsiteY7390" fmla="*/ 697005 h 4715614"/>
              <a:gd name="connsiteX7391" fmla="*/ 4555478 w 6096000"/>
              <a:gd name="connsiteY7391" fmla="*/ 704231 h 4715614"/>
              <a:gd name="connsiteX7392" fmla="*/ 4536553 w 6096000"/>
              <a:gd name="connsiteY7392" fmla="*/ 695560 h 4715614"/>
              <a:gd name="connsiteX7393" fmla="*/ 4539464 w 6096000"/>
              <a:gd name="connsiteY7393" fmla="*/ 660878 h 4715614"/>
              <a:gd name="connsiteX7394" fmla="*/ 4540920 w 6096000"/>
              <a:gd name="connsiteY7394" fmla="*/ 659433 h 4715614"/>
              <a:gd name="connsiteX7395" fmla="*/ 4555478 w 6096000"/>
              <a:gd name="connsiteY7395" fmla="*/ 655098 h 4715614"/>
              <a:gd name="connsiteX7396" fmla="*/ 3801596 w 6096000"/>
              <a:gd name="connsiteY7396" fmla="*/ 654735 h 4715614"/>
              <a:gd name="connsiteX7397" fmla="*/ 3819310 w 6096000"/>
              <a:gd name="connsiteY7397" fmla="*/ 660558 h 4715614"/>
              <a:gd name="connsiteX7398" fmla="*/ 3820756 w 6096000"/>
              <a:gd name="connsiteY7398" fmla="*/ 660558 h 4715614"/>
              <a:gd name="connsiteX7399" fmla="*/ 3823647 w 6096000"/>
              <a:gd name="connsiteY7399" fmla="*/ 695496 h 4715614"/>
              <a:gd name="connsiteX7400" fmla="*/ 3804850 w 6096000"/>
              <a:gd name="connsiteY7400" fmla="*/ 704231 h 4715614"/>
              <a:gd name="connsiteX7401" fmla="*/ 3788945 w 6096000"/>
              <a:gd name="connsiteY7401" fmla="*/ 698408 h 4715614"/>
              <a:gd name="connsiteX7402" fmla="*/ 3780269 w 6096000"/>
              <a:gd name="connsiteY7402" fmla="*/ 680938 h 4715614"/>
              <a:gd name="connsiteX7403" fmla="*/ 3786053 w 6096000"/>
              <a:gd name="connsiteY7403" fmla="*/ 662014 h 4715614"/>
              <a:gd name="connsiteX7404" fmla="*/ 3801596 w 6096000"/>
              <a:gd name="connsiteY7404" fmla="*/ 654735 h 4715614"/>
              <a:gd name="connsiteX7405" fmla="*/ 917236 w 6096000"/>
              <a:gd name="connsiteY7405" fmla="*/ 651277 h 4715614"/>
              <a:gd name="connsiteX7406" fmla="*/ 933272 w 6096000"/>
              <a:gd name="connsiteY7406" fmla="*/ 659102 h 4715614"/>
              <a:gd name="connsiteX7407" fmla="*/ 938974 w 6096000"/>
              <a:gd name="connsiteY7407" fmla="*/ 676571 h 4715614"/>
              <a:gd name="connsiteX7408" fmla="*/ 930422 w 6096000"/>
              <a:gd name="connsiteY7408" fmla="*/ 694040 h 4715614"/>
              <a:gd name="connsiteX7409" fmla="*/ 914741 w 6096000"/>
              <a:gd name="connsiteY7409" fmla="*/ 699864 h 4715614"/>
              <a:gd name="connsiteX7410" fmla="*/ 896211 w 6096000"/>
              <a:gd name="connsiteY7410" fmla="*/ 692585 h 4715614"/>
              <a:gd name="connsiteX7411" fmla="*/ 899061 w 6096000"/>
              <a:gd name="connsiteY7411" fmla="*/ 657646 h 4715614"/>
              <a:gd name="connsiteX7412" fmla="*/ 917236 w 6096000"/>
              <a:gd name="connsiteY7412" fmla="*/ 651277 h 4715614"/>
              <a:gd name="connsiteX7413" fmla="*/ 1570102 w 6096000"/>
              <a:gd name="connsiteY7413" fmla="*/ 648394 h 4715614"/>
              <a:gd name="connsiteX7414" fmla="*/ 1583212 w 6096000"/>
              <a:gd name="connsiteY7414" fmla="*/ 660307 h 4715614"/>
              <a:gd name="connsiteX7415" fmla="*/ 1584648 w 6096000"/>
              <a:gd name="connsiteY7415" fmla="*/ 679367 h 4715614"/>
              <a:gd name="connsiteX7416" fmla="*/ 1571718 w 6096000"/>
              <a:gd name="connsiteY7416" fmla="*/ 694029 h 4715614"/>
              <a:gd name="connsiteX7417" fmla="*/ 1561662 w 6096000"/>
              <a:gd name="connsiteY7417" fmla="*/ 695496 h 4715614"/>
              <a:gd name="connsiteX7418" fmla="*/ 1538676 w 6096000"/>
              <a:gd name="connsiteY7418" fmla="*/ 682300 h 4715614"/>
              <a:gd name="connsiteX7419" fmla="*/ 1550170 w 6096000"/>
              <a:gd name="connsiteY7419" fmla="*/ 650044 h 4715614"/>
              <a:gd name="connsiteX7420" fmla="*/ 1551606 w 6096000"/>
              <a:gd name="connsiteY7420" fmla="*/ 648578 h 4715614"/>
              <a:gd name="connsiteX7421" fmla="*/ 1570102 w 6096000"/>
              <a:gd name="connsiteY7421" fmla="*/ 648394 h 4715614"/>
              <a:gd name="connsiteX7422" fmla="*/ 3961705 w 6096000"/>
              <a:gd name="connsiteY7422" fmla="*/ 641815 h 4715614"/>
              <a:gd name="connsiteX7423" fmla="*/ 3979720 w 6096000"/>
              <a:gd name="connsiteY7423" fmla="*/ 648912 h 4715614"/>
              <a:gd name="connsiteX7424" fmla="*/ 3988454 w 6096000"/>
              <a:gd name="connsiteY7424" fmla="*/ 666382 h 4715614"/>
              <a:gd name="connsiteX7425" fmla="*/ 3981175 w 6096000"/>
              <a:gd name="connsiteY7425" fmla="*/ 683850 h 4715614"/>
              <a:gd name="connsiteX7426" fmla="*/ 3963707 w 6096000"/>
              <a:gd name="connsiteY7426" fmla="*/ 691130 h 4715614"/>
              <a:gd name="connsiteX7427" fmla="*/ 3947694 w 6096000"/>
              <a:gd name="connsiteY7427" fmla="*/ 683850 h 4715614"/>
              <a:gd name="connsiteX7428" fmla="*/ 3944781 w 6096000"/>
              <a:gd name="connsiteY7428" fmla="*/ 648912 h 4715614"/>
              <a:gd name="connsiteX7429" fmla="*/ 3961705 w 6096000"/>
              <a:gd name="connsiteY7429" fmla="*/ 641815 h 4715614"/>
              <a:gd name="connsiteX7430" fmla="*/ 4397527 w 6096000"/>
              <a:gd name="connsiteY7430" fmla="*/ 641814 h 4715614"/>
              <a:gd name="connsiteX7431" fmla="*/ 4413904 w 6096000"/>
              <a:gd name="connsiteY7431" fmla="*/ 648911 h 4715614"/>
              <a:gd name="connsiteX7432" fmla="*/ 4413904 w 6096000"/>
              <a:gd name="connsiteY7432" fmla="*/ 683850 h 4715614"/>
              <a:gd name="connsiteX7433" fmla="*/ 4396435 w 6096000"/>
              <a:gd name="connsiteY7433" fmla="*/ 691128 h 4715614"/>
              <a:gd name="connsiteX7434" fmla="*/ 4378966 w 6096000"/>
              <a:gd name="connsiteY7434" fmla="*/ 683850 h 4715614"/>
              <a:gd name="connsiteX7435" fmla="*/ 4371687 w 6096000"/>
              <a:gd name="connsiteY7435" fmla="*/ 666380 h 4715614"/>
              <a:gd name="connsiteX7436" fmla="*/ 4378966 w 6096000"/>
              <a:gd name="connsiteY7436" fmla="*/ 648911 h 4715614"/>
              <a:gd name="connsiteX7437" fmla="*/ 4397527 w 6096000"/>
              <a:gd name="connsiteY7437" fmla="*/ 641814 h 4715614"/>
              <a:gd name="connsiteX7438" fmla="*/ 5568332 w 6096000"/>
              <a:gd name="connsiteY7438" fmla="*/ 637628 h 4715614"/>
              <a:gd name="connsiteX7439" fmla="*/ 5574156 w 6096000"/>
              <a:gd name="connsiteY7439" fmla="*/ 637628 h 4715614"/>
              <a:gd name="connsiteX7440" fmla="*/ 5597448 w 6096000"/>
              <a:gd name="connsiteY7440" fmla="*/ 656414 h 4715614"/>
              <a:gd name="connsiteX7441" fmla="*/ 5594536 w 6096000"/>
              <a:gd name="connsiteY7441" fmla="*/ 673755 h 4715614"/>
              <a:gd name="connsiteX7442" fmla="*/ 5579978 w 6096000"/>
              <a:gd name="connsiteY7442" fmla="*/ 685316 h 4715614"/>
              <a:gd name="connsiteX7443" fmla="*/ 5572700 w 6096000"/>
              <a:gd name="connsiteY7443" fmla="*/ 686761 h 4715614"/>
              <a:gd name="connsiteX7444" fmla="*/ 5549408 w 6096000"/>
              <a:gd name="connsiteY7444" fmla="*/ 667975 h 4715614"/>
              <a:gd name="connsiteX7445" fmla="*/ 5550864 w 6096000"/>
              <a:gd name="connsiteY7445" fmla="*/ 649189 h 4715614"/>
              <a:gd name="connsiteX7446" fmla="*/ 5566876 w 6096000"/>
              <a:gd name="connsiteY7446" fmla="*/ 639073 h 4715614"/>
              <a:gd name="connsiteX7447" fmla="*/ 5568332 w 6096000"/>
              <a:gd name="connsiteY7447" fmla="*/ 637628 h 4715614"/>
              <a:gd name="connsiteX7448" fmla="*/ 2792173 w 6096000"/>
              <a:gd name="connsiteY7448" fmla="*/ 637264 h 4715614"/>
              <a:gd name="connsiteX7449" fmla="*/ 2793629 w 6096000"/>
              <a:gd name="connsiteY7449" fmla="*/ 638720 h 4715614"/>
              <a:gd name="connsiteX7450" fmla="*/ 2808187 w 6096000"/>
              <a:gd name="connsiteY7450" fmla="*/ 648911 h 4715614"/>
              <a:gd name="connsiteX7451" fmla="*/ 2811098 w 6096000"/>
              <a:gd name="connsiteY7451" fmla="*/ 667836 h 4715614"/>
              <a:gd name="connsiteX7452" fmla="*/ 2787806 w 6096000"/>
              <a:gd name="connsiteY7452" fmla="*/ 686761 h 4715614"/>
              <a:gd name="connsiteX7453" fmla="*/ 2781983 w 6096000"/>
              <a:gd name="connsiteY7453" fmla="*/ 685305 h 4715614"/>
              <a:gd name="connsiteX7454" fmla="*/ 2763058 w 6096000"/>
              <a:gd name="connsiteY7454" fmla="*/ 656190 h 4715614"/>
              <a:gd name="connsiteX7455" fmla="*/ 2792173 w 6096000"/>
              <a:gd name="connsiteY7455" fmla="*/ 637264 h 4715614"/>
              <a:gd name="connsiteX7456" fmla="*/ 1942136 w 6096000"/>
              <a:gd name="connsiteY7456" fmla="*/ 634353 h 4715614"/>
              <a:gd name="connsiteX7457" fmla="*/ 1943601 w 6096000"/>
              <a:gd name="connsiteY7457" fmla="*/ 634353 h 4715614"/>
              <a:gd name="connsiteX7458" fmla="*/ 1949463 w 6096000"/>
              <a:gd name="connsiteY7458" fmla="*/ 634353 h 4715614"/>
              <a:gd name="connsiteX7459" fmla="*/ 1972908 w 6096000"/>
              <a:gd name="connsiteY7459" fmla="*/ 651822 h 4715614"/>
              <a:gd name="connsiteX7460" fmla="*/ 1955324 w 6096000"/>
              <a:gd name="connsiteY7460" fmla="*/ 682394 h 4715614"/>
              <a:gd name="connsiteX7461" fmla="*/ 1947997 w 6096000"/>
              <a:gd name="connsiteY7461" fmla="*/ 682394 h 4715614"/>
              <a:gd name="connsiteX7462" fmla="*/ 1924551 w 6096000"/>
              <a:gd name="connsiteY7462" fmla="*/ 664924 h 4715614"/>
              <a:gd name="connsiteX7463" fmla="*/ 1942136 w 6096000"/>
              <a:gd name="connsiteY7463" fmla="*/ 634353 h 4715614"/>
              <a:gd name="connsiteX7464" fmla="*/ 3365846 w 6096000"/>
              <a:gd name="connsiteY7464" fmla="*/ 629804 h 4715614"/>
              <a:gd name="connsiteX7465" fmla="*/ 3383425 w 6096000"/>
              <a:gd name="connsiteY7465" fmla="*/ 631442 h 4715614"/>
              <a:gd name="connsiteX7466" fmla="*/ 3384860 w 6096000"/>
              <a:gd name="connsiteY7466" fmla="*/ 632897 h 4715614"/>
              <a:gd name="connsiteX7467" fmla="*/ 3396340 w 6096000"/>
              <a:gd name="connsiteY7467" fmla="*/ 647455 h 4715614"/>
              <a:gd name="connsiteX7468" fmla="*/ 3393470 w 6096000"/>
              <a:gd name="connsiteY7468" fmla="*/ 666380 h 4715614"/>
              <a:gd name="connsiteX7469" fmla="*/ 3373380 w 6096000"/>
              <a:gd name="connsiteY7469" fmla="*/ 678026 h 4715614"/>
              <a:gd name="connsiteX7470" fmla="*/ 3360466 w 6096000"/>
              <a:gd name="connsiteY7470" fmla="*/ 675115 h 4715614"/>
              <a:gd name="connsiteX7471" fmla="*/ 3348986 w 6096000"/>
              <a:gd name="connsiteY7471" fmla="*/ 659101 h 4715614"/>
              <a:gd name="connsiteX7472" fmla="*/ 3350421 w 6096000"/>
              <a:gd name="connsiteY7472" fmla="*/ 640176 h 4715614"/>
              <a:gd name="connsiteX7473" fmla="*/ 3365846 w 6096000"/>
              <a:gd name="connsiteY7473" fmla="*/ 629804 h 4715614"/>
              <a:gd name="connsiteX7474" fmla="*/ 4988196 w 6096000"/>
              <a:gd name="connsiteY7474" fmla="*/ 628894 h 4715614"/>
              <a:gd name="connsiteX7475" fmla="*/ 5008286 w 6096000"/>
              <a:gd name="connsiteY7475" fmla="*/ 640455 h 4715614"/>
              <a:gd name="connsiteX7476" fmla="*/ 5011156 w 6096000"/>
              <a:gd name="connsiteY7476" fmla="*/ 659241 h 4715614"/>
              <a:gd name="connsiteX7477" fmla="*/ 4999676 w 6096000"/>
              <a:gd name="connsiteY7477" fmla="*/ 673692 h 4715614"/>
              <a:gd name="connsiteX7478" fmla="*/ 4986761 w 6096000"/>
              <a:gd name="connsiteY7478" fmla="*/ 678027 h 4715614"/>
              <a:gd name="connsiteX7479" fmla="*/ 4966672 w 6096000"/>
              <a:gd name="connsiteY7479" fmla="*/ 666466 h 4715614"/>
              <a:gd name="connsiteX7480" fmla="*/ 4963802 w 6096000"/>
              <a:gd name="connsiteY7480" fmla="*/ 647680 h 4715614"/>
              <a:gd name="connsiteX7481" fmla="*/ 4975282 w 6096000"/>
              <a:gd name="connsiteY7481" fmla="*/ 633229 h 4715614"/>
              <a:gd name="connsiteX7482" fmla="*/ 4976716 w 6096000"/>
              <a:gd name="connsiteY7482" fmla="*/ 631784 h 4715614"/>
              <a:gd name="connsiteX7483" fmla="*/ 4988196 w 6096000"/>
              <a:gd name="connsiteY7483" fmla="*/ 628894 h 4715614"/>
              <a:gd name="connsiteX7484" fmla="*/ 776792 w 6096000"/>
              <a:gd name="connsiteY7484" fmla="*/ 622525 h 4715614"/>
              <a:gd name="connsiteX7485" fmla="*/ 793185 w 6096000"/>
              <a:gd name="connsiteY7485" fmla="*/ 630351 h 4715614"/>
              <a:gd name="connsiteX7486" fmla="*/ 800312 w 6096000"/>
              <a:gd name="connsiteY7486" fmla="*/ 647820 h 4715614"/>
              <a:gd name="connsiteX7487" fmla="*/ 791760 w 6096000"/>
              <a:gd name="connsiteY7487" fmla="*/ 665289 h 4715614"/>
              <a:gd name="connsiteX7488" fmla="*/ 774653 w 6096000"/>
              <a:gd name="connsiteY7488" fmla="*/ 672568 h 4715614"/>
              <a:gd name="connsiteX7489" fmla="*/ 757549 w 6096000"/>
              <a:gd name="connsiteY7489" fmla="*/ 663833 h 4715614"/>
              <a:gd name="connsiteX7490" fmla="*/ 758974 w 6096000"/>
              <a:gd name="connsiteY7490" fmla="*/ 630351 h 4715614"/>
              <a:gd name="connsiteX7491" fmla="*/ 760399 w 6096000"/>
              <a:gd name="connsiteY7491" fmla="*/ 628895 h 4715614"/>
              <a:gd name="connsiteX7492" fmla="*/ 776792 w 6096000"/>
              <a:gd name="connsiteY7492" fmla="*/ 622525 h 4715614"/>
              <a:gd name="connsiteX7493" fmla="*/ 5282637 w 6096000"/>
              <a:gd name="connsiteY7493" fmla="*/ 616702 h 4715614"/>
              <a:gd name="connsiteX7494" fmla="*/ 5296466 w 6096000"/>
              <a:gd name="connsiteY7494" fmla="*/ 630350 h 4715614"/>
              <a:gd name="connsiteX7495" fmla="*/ 5283364 w 6096000"/>
              <a:gd name="connsiteY7495" fmla="*/ 660921 h 4715614"/>
              <a:gd name="connsiteX7496" fmla="*/ 5271719 w 6096000"/>
              <a:gd name="connsiteY7496" fmla="*/ 663833 h 4715614"/>
              <a:gd name="connsiteX7497" fmla="*/ 5249882 w 6096000"/>
              <a:gd name="connsiteY7497" fmla="*/ 649275 h 4715614"/>
              <a:gd name="connsiteX7498" fmla="*/ 5262984 w 6096000"/>
              <a:gd name="connsiteY7498" fmla="*/ 617248 h 4715614"/>
              <a:gd name="connsiteX7499" fmla="*/ 5264440 w 6096000"/>
              <a:gd name="connsiteY7499" fmla="*/ 617248 h 4715614"/>
              <a:gd name="connsiteX7500" fmla="*/ 5282637 w 6096000"/>
              <a:gd name="connsiteY7500" fmla="*/ 616702 h 4715614"/>
              <a:gd name="connsiteX7501" fmla="*/ 3094336 w 6096000"/>
              <a:gd name="connsiteY7501" fmla="*/ 615792 h 4715614"/>
              <a:gd name="connsiteX7502" fmla="*/ 3095811 w 6096000"/>
              <a:gd name="connsiteY7502" fmla="*/ 615792 h 4715614"/>
              <a:gd name="connsiteX7503" fmla="*/ 3097286 w 6096000"/>
              <a:gd name="connsiteY7503" fmla="*/ 617248 h 4715614"/>
              <a:gd name="connsiteX7504" fmla="*/ 3110565 w 6096000"/>
              <a:gd name="connsiteY7504" fmla="*/ 649274 h 4715614"/>
              <a:gd name="connsiteX7505" fmla="*/ 3086958 w 6096000"/>
              <a:gd name="connsiteY7505" fmla="*/ 663832 h 4715614"/>
              <a:gd name="connsiteX7506" fmla="*/ 3078105 w 6096000"/>
              <a:gd name="connsiteY7506" fmla="*/ 662376 h 4715614"/>
              <a:gd name="connsiteX7507" fmla="*/ 3063351 w 6096000"/>
              <a:gd name="connsiteY7507" fmla="*/ 647819 h 4715614"/>
              <a:gd name="connsiteX7508" fmla="*/ 3063351 w 6096000"/>
              <a:gd name="connsiteY7508" fmla="*/ 630350 h 4715614"/>
              <a:gd name="connsiteX7509" fmla="*/ 3094336 w 6096000"/>
              <a:gd name="connsiteY7509" fmla="*/ 615792 h 4715614"/>
              <a:gd name="connsiteX7510" fmla="*/ 2671502 w 6096000"/>
              <a:gd name="connsiteY7510" fmla="*/ 613203 h 4715614"/>
              <a:gd name="connsiteX7511" fmla="*/ 2693191 w 6096000"/>
              <a:gd name="connsiteY7511" fmla="*/ 640467 h 4715614"/>
              <a:gd name="connsiteX7512" fmla="*/ 2668610 w 6096000"/>
              <a:gd name="connsiteY7512" fmla="*/ 660557 h 4715614"/>
              <a:gd name="connsiteX7513" fmla="*/ 2664272 w 6096000"/>
              <a:gd name="connsiteY7513" fmla="*/ 660557 h 4715614"/>
              <a:gd name="connsiteX7514" fmla="*/ 2644030 w 6096000"/>
              <a:gd name="connsiteY7514" fmla="*/ 631858 h 4715614"/>
              <a:gd name="connsiteX7515" fmla="*/ 2671502 w 6096000"/>
              <a:gd name="connsiteY7515" fmla="*/ 613203 h 4715614"/>
              <a:gd name="connsiteX7516" fmla="*/ 1159887 w 6096000"/>
              <a:gd name="connsiteY7516" fmla="*/ 612849 h 4715614"/>
              <a:gd name="connsiteX7517" fmla="*/ 1175172 w 6096000"/>
              <a:gd name="connsiteY7517" fmla="*/ 622609 h 4715614"/>
              <a:gd name="connsiteX7518" fmla="*/ 1169350 w 6096000"/>
              <a:gd name="connsiteY7518" fmla="*/ 657312 h 4715614"/>
              <a:gd name="connsiteX7519" fmla="*/ 1153336 w 6096000"/>
              <a:gd name="connsiteY7519" fmla="*/ 661650 h 4715614"/>
              <a:gd name="connsiteX7520" fmla="*/ 1134411 w 6096000"/>
              <a:gd name="connsiteY7520" fmla="*/ 651528 h 4715614"/>
              <a:gd name="connsiteX7521" fmla="*/ 1140234 w 6096000"/>
              <a:gd name="connsiteY7521" fmla="*/ 618272 h 4715614"/>
              <a:gd name="connsiteX7522" fmla="*/ 1159887 w 6096000"/>
              <a:gd name="connsiteY7522" fmla="*/ 612849 h 4715614"/>
              <a:gd name="connsiteX7523" fmla="*/ 5685886 w 6096000"/>
              <a:gd name="connsiteY7523" fmla="*/ 612516 h 4715614"/>
              <a:gd name="connsiteX7524" fmla="*/ 5688798 w 6096000"/>
              <a:gd name="connsiteY7524" fmla="*/ 612516 h 4715614"/>
              <a:gd name="connsiteX7525" fmla="*/ 5691710 w 6096000"/>
              <a:gd name="connsiteY7525" fmla="*/ 612516 h 4715614"/>
              <a:gd name="connsiteX7526" fmla="*/ 5716458 w 6096000"/>
              <a:gd name="connsiteY7526" fmla="*/ 631442 h 4715614"/>
              <a:gd name="connsiteX7527" fmla="*/ 5696077 w 6096000"/>
              <a:gd name="connsiteY7527" fmla="*/ 660557 h 4715614"/>
              <a:gd name="connsiteX7528" fmla="*/ 5690254 w 6096000"/>
              <a:gd name="connsiteY7528" fmla="*/ 660557 h 4715614"/>
              <a:gd name="connsiteX7529" fmla="*/ 5666962 w 6096000"/>
              <a:gd name="connsiteY7529" fmla="*/ 640176 h 4715614"/>
              <a:gd name="connsiteX7530" fmla="*/ 5671329 w 6096000"/>
              <a:gd name="connsiteY7530" fmla="*/ 622707 h 4715614"/>
              <a:gd name="connsiteX7531" fmla="*/ 5685886 w 6096000"/>
              <a:gd name="connsiteY7531" fmla="*/ 612516 h 4715614"/>
              <a:gd name="connsiteX7532" fmla="*/ 2062468 w 6096000"/>
              <a:gd name="connsiteY7532" fmla="*/ 609615 h 4715614"/>
              <a:gd name="connsiteX7533" fmla="*/ 2063923 w 6096000"/>
              <a:gd name="connsiteY7533" fmla="*/ 609615 h 4715614"/>
              <a:gd name="connsiteX7534" fmla="*/ 2091583 w 6096000"/>
              <a:gd name="connsiteY7534" fmla="*/ 630142 h 4715614"/>
              <a:gd name="connsiteX7535" fmla="*/ 2088672 w 6096000"/>
              <a:gd name="connsiteY7535" fmla="*/ 647736 h 4715614"/>
              <a:gd name="connsiteX7536" fmla="*/ 2072658 w 6096000"/>
              <a:gd name="connsiteY7536" fmla="*/ 657999 h 4715614"/>
              <a:gd name="connsiteX7537" fmla="*/ 2066835 w 6096000"/>
              <a:gd name="connsiteY7537" fmla="*/ 659465 h 4715614"/>
              <a:gd name="connsiteX7538" fmla="*/ 2043543 w 6096000"/>
              <a:gd name="connsiteY7538" fmla="*/ 638939 h 4715614"/>
              <a:gd name="connsiteX7539" fmla="*/ 2062468 w 6096000"/>
              <a:gd name="connsiteY7539" fmla="*/ 609615 h 4715614"/>
              <a:gd name="connsiteX7540" fmla="*/ 1663222 w 6096000"/>
              <a:gd name="connsiteY7540" fmla="*/ 600870 h 4715614"/>
              <a:gd name="connsiteX7541" fmla="*/ 1664677 w 6096000"/>
              <a:gd name="connsiteY7541" fmla="*/ 600870 h 4715614"/>
              <a:gd name="connsiteX7542" fmla="*/ 1682692 w 6096000"/>
              <a:gd name="connsiteY7542" fmla="*/ 600870 h 4715614"/>
              <a:gd name="connsiteX7543" fmla="*/ 1695249 w 6096000"/>
              <a:gd name="connsiteY7543" fmla="*/ 613972 h 4715614"/>
              <a:gd name="connsiteX7544" fmla="*/ 1682147 w 6096000"/>
              <a:gd name="connsiteY7544" fmla="*/ 645999 h 4715614"/>
              <a:gd name="connsiteX7545" fmla="*/ 1671956 w 6096000"/>
              <a:gd name="connsiteY7545" fmla="*/ 647455 h 4715614"/>
              <a:gd name="connsiteX7546" fmla="*/ 1650119 w 6096000"/>
              <a:gd name="connsiteY7546" fmla="*/ 632897 h 4715614"/>
              <a:gd name="connsiteX7547" fmla="*/ 1663222 w 6096000"/>
              <a:gd name="connsiteY7547" fmla="*/ 600870 h 4715614"/>
              <a:gd name="connsiteX7548" fmla="*/ 4820938 w 6096000"/>
              <a:gd name="connsiteY7548" fmla="*/ 600795 h 4715614"/>
              <a:gd name="connsiteX7549" fmla="*/ 4836482 w 6096000"/>
              <a:gd name="connsiteY7549" fmla="*/ 610060 h 4715614"/>
              <a:gd name="connsiteX7550" fmla="*/ 4840820 w 6096000"/>
              <a:gd name="connsiteY7550" fmla="*/ 628592 h 4715614"/>
              <a:gd name="connsiteX7551" fmla="*/ 4830698 w 6096000"/>
              <a:gd name="connsiteY7551" fmla="*/ 644271 h 4715614"/>
              <a:gd name="connsiteX7552" fmla="*/ 4816239 w 6096000"/>
              <a:gd name="connsiteY7552" fmla="*/ 648548 h 4715614"/>
              <a:gd name="connsiteX7553" fmla="*/ 4795996 w 6096000"/>
              <a:gd name="connsiteY7553" fmla="*/ 638570 h 4715614"/>
              <a:gd name="connsiteX7554" fmla="*/ 4801780 w 6096000"/>
              <a:gd name="connsiteY7554" fmla="*/ 605784 h 4715614"/>
              <a:gd name="connsiteX7555" fmla="*/ 4803226 w 6096000"/>
              <a:gd name="connsiteY7555" fmla="*/ 604359 h 4715614"/>
              <a:gd name="connsiteX7556" fmla="*/ 4820938 w 6096000"/>
              <a:gd name="connsiteY7556" fmla="*/ 600795 h 4715614"/>
              <a:gd name="connsiteX7557" fmla="*/ 3538036 w 6096000"/>
              <a:gd name="connsiteY7557" fmla="*/ 600794 h 4715614"/>
              <a:gd name="connsiteX7558" fmla="*/ 3555997 w 6096000"/>
              <a:gd name="connsiteY7558" fmla="*/ 604358 h 4715614"/>
              <a:gd name="connsiteX7559" fmla="*/ 3557462 w 6096000"/>
              <a:gd name="connsiteY7559" fmla="*/ 605783 h 4715614"/>
              <a:gd name="connsiteX7560" fmla="*/ 3567726 w 6096000"/>
              <a:gd name="connsiteY7560" fmla="*/ 620038 h 4715614"/>
              <a:gd name="connsiteX7561" fmla="*/ 3564794 w 6096000"/>
              <a:gd name="connsiteY7561" fmla="*/ 638569 h 4715614"/>
              <a:gd name="connsiteX7562" fmla="*/ 3544268 w 6096000"/>
              <a:gd name="connsiteY7562" fmla="*/ 648547 h 4715614"/>
              <a:gd name="connsiteX7563" fmla="*/ 3529606 w 6096000"/>
              <a:gd name="connsiteY7563" fmla="*/ 644271 h 4715614"/>
              <a:gd name="connsiteX7564" fmla="*/ 3519343 w 6096000"/>
              <a:gd name="connsiteY7564" fmla="*/ 628591 h 4715614"/>
              <a:gd name="connsiteX7565" fmla="*/ 3522275 w 6096000"/>
              <a:gd name="connsiteY7565" fmla="*/ 610060 h 4715614"/>
              <a:gd name="connsiteX7566" fmla="*/ 3538036 w 6096000"/>
              <a:gd name="connsiteY7566" fmla="*/ 600794 h 4715614"/>
              <a:gd name="connsiteX7567" fmla="*/ 2549787 w 6096000"/>
              <a:gd name="connsiteY7567" fmla="*/ 595400 h 4715614"/>
              <a:gd name="connsiteX7568" fmla="*/ 2552699 w 6096000"/>
              <a:gd name="connsiteY7568" fmla="*/ 595400 h 4715614"/>
              <a:gd name="connsiteX7569" fmla="*/ 2573080 w 6096000"/>
              <a:gd name="connsiteY7569" fmla="*/ 621411 h 4715614"/>
              <a:gd name="connsiteX7570" fmla="*/ 2549787 w 6096000"/>
              <a:gd name="connsiteY7570" fmla="*/ 643088 h 4715614"/>
              <a:gd name="connsiteX7571" fmla="*/ 2546875 w 6096000"/>
              <a:gd name="connsiteY7571" fmla="*/ 643088 h 4715614"/>
              <a:gd name="connsiteX7572" fmla="*/ 2523583 w 6096000"/>
              <a:gd name="connsiteY7572" fmla="*/ 617076 h 4715614"/>
              <a:gd name="connsiteX7573" fmla="*/ 2549787 w 6096000"/>
              <a:gd name="connsiteY7573" fmla="*/ 595400 h 4715614"/>
              <a:gd name="connsiteX7574" fmla="*/ 5807808 w 6096000"/>
              <a:gd name="connsiteY7574" fmla="*/ 595047 h 4715614"/>
              <a:gd name="connsiteX7575" fmla="*/ 5809263 w 6096000"/>
              <a:gd name="connsiteY7575" fmla="*/ 595047 h 4715614"/>
              <a:gd name="connsiteX7576" fmla="*/ 5812175 w 6096000"/>
              <a:gd name="connsiteY7576" fmla="*/ 595047 h 4715614"/>
              <a:gd name="connsiteX7577" fmla="*/ 5836923 w 6096000"/>
              <a:gd name="connsiteY7577" fmla="*/ 616884 h 4715614"/>
              <a:gd name="connsiteX7578" fmla="*/ 5815086 w 6096000"/>
              <a:gd name="connsiteY7578" fmla="*/ 643088 h 4715614"/>
              <a:gd name="connsiteX7579" fmla="*/ 5810719 w 6096000"/>
              <a:gd name="connsiteY7579" fmla="*/ 643088 h 4715614"/>
              <a:gd name="connsiteX7580" fmla="*/ 5785971 w 6096000"/>
              <a:gd name="connsiteY7580" fmla="*/ 621251 h 4715614"/>
              <a:gd name="connsiteX7581" fmla="*/ 5807808 w 6096000"/>
              <a:gd name="connsiteY7581" fmla="*/ 595047 h 4715614"/>
              <a:gd name="connsiteX7582" fmla="*/ 1413865 w 6096000"/>
              <a:gd name="connsiteY7582" fmla="*/ 595047 h 4715614"/>
              <a:gd name="connsiteX7583" fmla="*/ 1428144 w 6096000"/>
              <a:gd name="connsiteY7583" fmla="*/ 606693 h 4715614"/>
              <a:gd name="connsiteX7584" fmla="*/ 1431036 w 6096000"/>
              <a:gd name="connsiteY7584" fmla="*/ 625618 h 4715614"/>
              <a:gd name="connsiteX7585" fmla="*/ 1419468 w 6096000"/>
              <a:gd name="connsiteY7585" fmla="*/ 638720 h 4715614"/>
              <a:gd name="connsiteX7586" fmla="*/ 1406455 w 6096000"/>
              <a:gd name="connsiteY7586" fmla="*/ 643088 h 4715614"/>
              <a:gd name="connsiteX7587" fmla="*/ 1384765 w 6096000"/>
              <a:gd name="connsiteY7587" fmla="*/ 629986 h 4715614"/>
              <a:gd name="connsiteX7588" fmla="*/ 1394886 w 6096000"/>
              <a:gd name="connsiteY7588" fmla="*/ 597958 h 4715614"/>
              <a:gd name="connsiteX7589" fmla="*/ 1396333 w 6096000"/>
              <a:gd name="connsiteY7589" fmla="*/ 596503 h 4715614"/>
              <a:gd name="connsiteX7590" fmla="*/ 1413865 w 6096000"/>
              <a:gd name="connsiteY7590" fmla="*/ 595047 h 4715614"/>
              <a:gd name="connsiteX7591" fmla="*/ 2184025 w 6096000"/>
              <a:gd name="connsiteY7591" fmla="*/ 594308 h 4715614"/>
              <a:gd name="connsiteX7592" fmla="*/ 2185481 w 6096000"/>
              <a:gd name="connsiteY7592" fmla="*/ 594308 h 4715614"/>
              <a:gd name="connsiteX7593" fmla="*/ 2211684 w 6096000"/>
              <a:gd name="connsiteY7593" fmla="*/ 615985 h 4715614"/>
              <a:gd name="connsiteX7594" fmla="*/ 2207317 w 6096000"/>
              <a:gd name="connsiteY7594" fmla="*/ 633326 h 4715614"/>
              <a:gd name="connsiteX7595" fmla="*/ 2189848 w 6096000"/>
              <a:gd name="connsiteY7595" fmla="*/ 641996 h 4715614"/>
              <a:gd name="connsiteX7596" fmla="*/ 2186936 w 6096000"/>
              <a:gd name="connsiteY7596" fmla="*/ 641996 h 4715614"/>
              <a:gd name="connsiteX7597" fmla="*/ 2162187 w 6096000"/>
              <a:gd name="connsiteY7597" fmla="*/ 620320 h 4715614"/>
              <a:gd name="connsiteX7598" fmla="*/ 2184025 w 6096000"/>
              <a:gd name="connsiteY7598" fmla="*/ 594308 h 4715614"/>
              <a:gd name="connsiteX7599" fmla="*/ 6052014 w 6096000"/>
              <a:gd name="connsiteY7599" fmla="*/ 586313 h 4715614"/>
              <a:gd name="connsiteX7600" fmla="*/ 6053490 w 6096000"/>
              <a:gd name="connsiteY7600" fmla="*/ 586313 h 4715614"/>
              <a:gd name="connsiteX7601" fmla="*/ 6071217 w 6096000"/>
              <a:gd name="connsiteY7601" fmla="*/ 593591 h 4715614"/>
              <a:gd name="connsiteX7602" fmla="*/ 6077126 w 6096000"/>
              <a:gd name="connsiteY7602" fmla="*/ 611060 h 4715614"/>
              <a:gd name="connsiteX7603" fmla="*/ 6053490 w 6096000"/>
              <a:gd name="connsiteY7603" fmla="*/ 634353 h 4715614"/>
              <a:gd name="connsiteX7604" fmla="*/ 6052014 w 6096000"/>
              <a:gd name="connsiteY7604" fmla="*/ 634353 h 4715614"/>
              <a:gd name="connsiteX7605" fmla="*/ 6026902 w 6096000"/>
              <a:gd name="connsiteY7605" fmla="*/ 609605 h 4715614"/>
              <a:gd name="connsiteX7606" fmla="*/ 6052014 w 6096000"/>
              <a:gd name="connsiteY7606" fmla="*/ 586313 h 4715614"/>
              <a:gd name="connsiteX7607" fmla="*/ 5930634 w 6096000"/>
              <a:gd name="connsiteY7607" fmla="*/ 586313 h 4715614"/>
              <a:gd name="connsiteX7608" fmla="*/ 5932100 w 6096000"/>
              <a:gd name="connsiteY7608" fmla="*/ 586313 h 4715614"/>
              <a:gd name="connsiteX7609" fmla="*/ 5957025 w 6096000"/>
              <a:gd name="connsiteY7609" fmla="*/ 609605 h 4715614"/>
              <a:gd name="connsiteX7610" fmla="*/ 5933566 w 6096000"/>
              <a:gd name="connsiteY7610" fmla="*/ 634353 h 4715614"/>
              <a:gd name="connsiteX7611" fmla="*/ 5932100 w 6096000"/>
              <a:gd name="connsiteY7611" fmla="*/ 634353 h 4715614"/>
              <a:gd name="connsiteX7612" fmla="*/ 5930634 w 6096000"/>
              <a:gd name="connsiteY7612" fmla="*/ 634353 h 4715614"/>
              <a:gd name="connsiteX7613" fmla="*/ 5907175 w 6096000"/>
              <a:gd name="connsiteY7613" fmla="*/ 611060 h 4715614"/>
              <a:gd name="connsiteX7614" fmla="*/ 5930634 w 6096000"/>
              <a:gd name="connsiteY7614" fmla="*/ 586313 h 4715614"/>
              <a:gd name="connsiteX7615" fmla="*/ 2428604 w 6096000"/>
              <a:gd name="connsiteY7615" fmla="*/ 586313 h 4715614"/>
              <a:gd name="connsiteX7616" fmla="*/ 2430039 w 6096000"/>
              <a:gd name="connsiteY7616" fmla="*/ 586313 h 4715614"/>
              <a:gd name="connsiteX7617" fmla="*/ 2452999 w 6096000"/>
              <a:gd name="connsiteY7617" fmla="*/ 611060 h 4715614"/>
              <a:gd name="connsiteX7618" fmla="*/ 2428604 w 6096000"/>
              <a:gd name="connsiteY7618" fmla="*/ 634353 h 4715614"/>
              <a:gd name="connsiteX7619" fmla="*/ 2427169 w 6096000"/>
              <a:gd name="connsiteY7619" fmla="*/ 634353 h 4715614"/>
              <a:gd name="connsiteX7620" fmla="*/ 2409949 w 6096000"/>
              <a:gd name="connsiteY7620" fmla="*/ 627074 h 4715614"/>
              <a:gd name="connsiteX7621" fmla="*/ 2404210 w 6096000"/>
              <a:gd name="connsiteY7621" fmla="*/ 609605 h 4715614"/>
              <a:gd name="connsiteX7622" fmla="*/ 2428604 w 6096000"/>
              <a:gd name="connsiteY7622" fmla="*/ 586313 h 4715614"/>
              <a:gd name="connsiteX7623" fmla="*/ 2306850 w 6096000"/>
              <a:gd name="connsiteY7623" fmla="*/ 586313 h 4715614"/>
              <a:gd name="connsiteX7624" fmla="*/ 2308316 w 6096000"/>
              <a:gd name="connsiteY7624" fmla="*/ 586313 h 4715614"/>
              <a:gd name="connsiteX7625" fmla="*/ 2333241 w 6096000"/>
              <a:gd name="connsiteY7625" fmla="*/ 609605 h 4715614"/>
              <a:gd name="connsiteX7626" fmla="*/ 2325910 w 6096000"/>
              <a:gd name="connsiteY7626" fmla="*/ 627074 h 4715614"/>
              <a:gd name="connsiteX7627" fmla="*/ 2308316 w 6096000"/>
              <a:gd name="connsiteY7627" fmla="*/ 634353 h 4715614"/>
              <a:gd name="connsiteX7628" fmla="*/ 2306850 w 6096000"/>
              <a:gd name="connsiteY7628" fmla="*/ 634353 h 4715614"/>
              <a:gd name="connsiteX7629" fmla="*/ 2281925 w 6096000"/>
              <a:gd name="connsiteY7629" fmla="*/ 611060 h 4715614"/>
              <a:gd name="connsiteX7630" fmla="*/ 2306850 w 6096000"/>
              <a:gd name="connsiteY7630" fmla="*/ 586313 h 4715614"/>
              <a:gd name="connsiteX7631" fmla="*/ 3707104 w 6096000"/>
              <a:gd name="connsiteY7631" fmla="*/ 578246 h 4715614"/>
              <a:gd name="connsiteX7632" fmla="*/ 3725238 w 6096000"/>
              <a:gd name="connsiteY7632" fmla="*/ 582522 h 4715614"/>
              <a:gd name="connsiteX7633" fmla="*/ 3726703 w 6096000"/>
              <a:gd name="connsiteY7633" fmla="*/ 583947 h 4715614"/>
              <a:gd name="connsiteX7634" fmla="*/ 3729635 w 6096000"/>
              <a:gd name="connsiteY7634" fmla="*/ 616733 h 4715614"/>
              <a:gd name="connsiteX7635" fmla="*/ 3710584 w 6096000"/>
              <a:gd name="connsiteY7635" fmla="*/ 626711 h 4715614"/>
              <a:gd name="connsiteX7636" fmla="*/ 3695931 w 6096000"/>
              <a:gd name="connsiteY7636" fmla="*/ 621010 h 4715614"/>
              <a:gd name="connsiteX7637" fmla="*/ 3690069 w 6096000"/>
              <a:gd name="connsiteY7637" fmla="*/ 586799 h 4715614"/>
              <a:gd name="connsiteX7638" fmla="*/ 3707104 w 6096000"/>
              <a:gd name="connsiteY7638" fmla="*/ 578246 h 4715614"/>
              <a:gd name="connsiteX7639" fmla="*/ 4653695 w 6096000"/>
              <a:gd name="connsiteY7639" fmla="*/ 577188 h 4715614"/>
              <a:gd name="connsiteX7640" fmla="*/ 4668780 w 6096000"/>
              <a:gd name="connsiteY7640" fmla="*/ 586224 h 4715614"/>
              <a:gd name="connsiteX7641" fmla="*/ 4664470 w 6096000"/>
              <a:gd name="connsiteY7641" fmla="*/ 620927 h 4715614"/>
              <a:gd name="connsiteX7642" fmla="*/ 4650104 w 6096000"/>
              <a:gd name="connsiteY7642" fmla="*/ 626711 h 4715614"/>
              <a:gd name="connsiteX7643" fmla="*/ 4629991 w 6096000"/>
              <a:gd name="connsiteY7643" fmla="*/ 616589 h 4715614"/>
              <a:gd name="connsiteX7644" fmla="*/ 4634300 w 6096000"/>
              <a:gd name="connsiteY7644" fmla="*/ 583333 h 4715614"/>
              <a:gd name="connsiteX7645" fmla="*/ 4653695 w 6096000"/>
              <a:gd name="connsiteY7645" fmla="*/ 577188 h 4715614"/>
              <a:gd name="connsiteX7646" fmla="*/ 1012263 w 6096000"/>
              <a:gd name="connsiteY7646" fmla="*/ 575030 h 4715614"/>
              <a:gd name="connsiteX7647" fmla="*/ 1028963 w 6096000"/>
              <a:gd name="connsiteY7647" fmla="*/ 583765 h 4715614"/>
              <a:gd name="connsiteX7648" fmla="*/ 1023217 w 6096000"/>
              <a:gd name="connsiteY7648" fmla="*/ 618704 h 4715614"/>
              <a:gd name="connsiteX7649" fmla="*/ 1008850 w 6096000"/>
              <a:gd name="connsiteY7649" fmla="*/ 624527 h 4715614"/>
              <a:gd name="connsiteX7650" fmla="*/ 988738 w 6096000"/>
              <a:gd name="connsiteY7650" fmla="*/ 614336 h 4715614"/>
              <a:gd name="connsiteX7651" fmla="*/ 993048 w 6096000"/>
              <a:gd name="connsiteY7651" fmla="*/ 580854 h 4715614"/>
              <a:gd name="connsiteX7652" fmla="*/ 994484 w 6096000"/>
              <a:gd name="connsiteY7652" fmla="*/ 579398 h 4715614"/>
              <a:gd name="connsiteX7653" fmla="*/ 1012263 w 6096000"/>
              <a:gd name="connsiteY7653" fmla="*/ 575030 h 4715614"/>
              <a:gd name="connsiteX7654" fmla="*/ 2981553 w 6096000"/>
              <a:gd name="connsiteY7654" fmla="*/ 572118 h 4715614"/>
              <a:gd name="connsiteX7655" fmla="*/ 2982998 w 6096000"/>
              <a:gd name="connsiteY7655" fmla="*/ 573574 h 4715614"/>
              <a:gd name="connsiteX7656" fmla="*/ 2997457 w 6096000"/>
              <a:gd name="connsiteY7656" fmla="*/ 585220 h 4715614"/>
              <a:gd name="connsiteX7657" fmla="*/ 2997457 w 6096000"/>
              <a:gd name="connsiteY7657" fmla="*/ 604146 h 4715614"/>
              <a:gd name="connsiteX7658" fmla="*/ 2974324 w 6096000"/>
              <a:gd name="connsiteY7658" fmla="*/ 620159 h 4715614"/>
              <a:gd name="connsiteX7659" fmla="*/ 2967093 w 6096000"/>
              <a:gd name="connsiteY7659" fmla="*/ 618703 h 4715614"/>
              <a:gd name="connsiteX7660" fmla="*/ 2951187 w 6096000"/>
              <a:gd name="connsiteY7660" fmla="*/ 588132 h 4715614"/>
              <a:gd name="connsiteX7661" fmla="*/ 2981553 w 6096000"/>
              <a:gd name="connsiteY7661" fmla="*/ 572118 h 4715614"/>
              <a:gd name="connsiteX7662" fmla="*/ 5101394 w 6096000"/>
              <a:gd name="connsiteY7662" fmla="*/ 571649 h 4715614"/>
              <a:gd name="connsiteX7663" fmla="*/ 5115950 w 6096000"/>
              <a:gd name="connsiteY7663" fmla="*/ 583765 h 4715614"/>
              <a:gd name="connsiteX7664" fmla="*/ 5105760 w 6096000"/>
              <a:gd name="connsiteY7664" fmla="*/ 615125 h 4715614"/>
              <a:gd name="connsiteX7665" fmla="*/ 5092658 w 6096000"/>
              <a:gd name="connsiteY7665" fmla="*/ 617976 h 4715614"/>
              <a:gd name="connsiteX7666" fmla="*/ 5070822 w 6096000"/>
              <a:gd name="connsiteY7666" fmla="*/ 605147 h 4715614"/>
              <a:gd name="connsiteX7667" fmla="*/ 5081012 w 6096000"/>
              <a:gd name="connsiteY7667" fmla="*/ 573787 h 4715614"/>
              <a:gd name="connsiteX7668" fmla="*/ 5082468 w 6096000"/>
              <a:gd name="connsiteY7668" fmla="*/ 572361 h 4715614"/>
              <a:gd name="connsiteX7669" fmla="*/ 5101394 w 6096000"/>
              <a:gd name="connsiteY7669" fmla="*/ 571649 h 4715614"/>
              <a:gd name="connsiteX7670" fmla="*/ 3258150 w 6096000"/>
              <a:gd name="connsiteY7670" fmla="*/ 571649 h 4715614"/>
              <a:gd name="connsiteX7671" fmla="*/ 3276466 w 6096000"/>
              <a:gd name="connsiteY7671" fmla="*/ 572361 h 4715614"/>
              <a:gd name="connsiteX7672" fmla="*/ 3277933 w 6096000"/>
              <a:gd name="connsiteY7672" fmla="*/ 573787 h 4715614"/>
              <a:gd name="connsiteX7673" fmla="*/ 3288190 w 6096000"/>
              <a:gd name="connsiteY7673" fmla="*/ 605147 h 4715614"/>
              <a:gd name="connsiteX7674" fmla="*/ 3267675 w 6096000"/>
              <a:gd name="connsiteY7674" fmla="*/ 617976 h 4715614"/>
              <a:gd name="connsiteX7675" fmla="*/ 3255952 w 6096000"/>
              <a:gd name="connsiteY7675" fmla="*/ 615125 h 4715614"/>
              <a:gd name="connsiteX7676" fmla="*/ 3244229 w 6096000"/>
              <a:gd name="connsiteY7676" fmla="*/ 583765 h 4715614"/>
              <a:gd name="connsiteX7677" fmla="*/ 3258150 w 6096000"/>
              <a:gd name="connsiteY7677" fmla="*/ 571649 h 4715614"/>
              <a:gd name="connsiteX7678" fmla="*/ 5386724 w 6096000"/>
              <a:gd name="connsiteY7678" fmla="*/ 571027 h 4715614"/>
              <a:gd name="connsiteX7679" fmla="*/ 5410017 w 6096000"/>
              <a:gd name="connsiteY7679" fmla="*/ 588368 h 4715614"/>
              <a:gd name="connsiteX7680" fmla="*/ 5395459 w 6096000"/>
              <a:gd name="connsiteY7680" fmla="*/ 618715 h 4715614"/>
              <a:gd name="connsiteX7681" fmla="*/ 5385269 w 6096000"/>
              <a:gd name="connsiteY7681" fmla="*/ 620160 h 4715614"/>
              <a:gd name="connsiteX7682" fmla="*/ 5361976 w 6096000"/>
              <a:gd name="connsiteY7682" fmla="*/ 604264 h 4715614"/>
              <a:gd name="connsiteX7683" fmla="*/ 5377990 w 6096000"/>
              <a:gd name="connsiteY7683" fmla="*/ 573917 h 4715614"/>
              <a:gd name="connsiteX7684" fmla="*/ 5379446 w 6096000"/>
              <a:gd name="connsiteY7684" fmla="*/ 572472 h 4715614"/>
              <a:gd name="connsiteX7685" fmla="*/ 5386724 w 6096000"/>
              <a:gd name="connsiteY7685" fmla="*/ 571027 h 4715614"/>
              <a:gd name="connsiteX7686" fmla="*/ 3871062 w 6096000"/>
              <a:gd name="connsiteY7686" fmla="*/ 561020 h 4715614"/>
              <a:gd name="connsiteX7687" fmla="*/ 3889012 w 6096000"/>
              <a:gd name="connsiteY7687" fmla="*/ 566660 h 4715614"/>
              <a:gd name="connsiteX7688" fmla="*/ 3893408 w 6096000"/>
              <a:gd name="connsiteY7688" fmla="*/ 601600 h 4715614"/>
              <a:gd name="connsiteX7689" fmla="*/ 3874359 w 6096000"/>
              <a:gd name="connsiteY7689" fmla="*/ 610333 h 4715614"/>
              <a:gd name="connsiteX7690" fmla="*/ 3858240 w 6096000"/>
              <a:gd name="connsiteY7690" fmla="*/ 604511 h 4715614"/>
              <a:gd name="connsiteX7691" fmla="*/ 3855309 w 6096000"/>
              <a:gd name="connsiteY7691" fmla="*/ 569572 h 4715614"/>
              <a:gd name="connsiteX7692" fmla="*/ 3871062 w 6096000"/>
              <a:gd name="connsiteY7692" fmla="*/ 561020 h 4715614"/>
              <a:gd name="connsiteX7693" fmla="*/ 4488844 w 6096000"/>
              <a:gd name="connsiteY7693" fmla="*/ 559983 h 4715614"/>
              <a:gd name="connsiteX7694" fmla="*/ 4505005 w 6096000"/>
              <a:gd name="connsiteY7694" fmla="*/ 569021 h 4715614"/>
              <a:gd name="connsiteX7695" fmla="*/ 4502132 w 6096000"/>
              <a:gd name="connsiteY7695" fmla="*/ 602956 h 4715614"/>
              <a:gd name="connsiteX7696" fmla="*/ 4486329 w 6096000"/>
              <a:gd name="connsiteY7696" fmla="*/ 610333 h 4715614"/>
              <a:gd name="connsiteX7697" fmla="*/ 4467653 w 6096000"/>
              <a:gd name="connsiteY7697" fmla="*/ 601480 h 4715614"/>
              <a:gd name="connsiteX7698" fmla="*/ 4470526 w 6096000"/>
              <a:gd name="connsiteY7698" fmla="*/ 567545 h 4715614"/>
              <a:gd name="connsiteX7699" fmla="*/ 4488844 w 6096000"/>
              <a:gd name="connsiteY7699" fmla="*/ 559983 h 4715614"/>
              <a:gd name="connsiteX7700" fmla="*/ 1778956 w 6096000"/>
              <a:gd name="connsiteY7700" fmla="*/ 558674 h 4715614"/>
              <a:gd name="connsiteX7701" fmla="*/ 1780411 w 6096000"/>
              <a:gd name="connsiteY7701" fmla="*/ 558674 h 4715614"/>
              <a:gd name="connsiteX7702" fmla="*/ 1809527 w 6096000"/>
              <a:gd name="connsiteY7702" fmla="*/ 574802 h 4715614"/>
              <a:gd name="connsiteX7703" fmla="*/ 1808071 w 6096000"/>
              <a:gd name="connsiteY7703" fmla="*/ 593862 h 4715614"/>
              <a:gd name="connsiteX7704" fmla="*/ 1794969 w 6096000"/>
              <a:gd name="connsiteY7704" fmla="*/ 605591 h 4715614"/>
              <a:gd name="connsiteX7705" fmla="*/ 1786235 w 6096000"/>
              <a:gd name="connsiteY7705" fmla="*/ 607058 h 4715614"/>
              <a:gd name="connsiteX7706" fmla="*/ 1762942 w 6096000"/>
              <a:gd name="connsiteY7706" fmla="*/ 589464 h 4715614"/>
              <a:gd name="connsiteX7707" fmla="*/ 1764397 w 6096000"/>
              <a:gd name="connsiteY7707" fmla="*/ 571869 h 4715614"/>
              <a:gd name="connsiteX7708" fmla="*/ 1778956 w 6096000"/>
              <a:gd name="connsiteY7708" fmla="*/ 558674 h 4715614"/>
              <a:gd name="connsiteX7709" fmla="*/ 1261064 w 6096000"/>
              <a:gd name="connsiteY7709" fmla="*/ 548008 h 4715614"/>
              <a:gd name="connsiteX7710" fmla="*/ 1276714 w 6096000"/>
              <a:gd name="connsiteY7710" fmla="*/ 557986 h 4715614"/>
              <a:gd name="connsiteX7711" fmla="*/ 1269435 w 6096000"/>
              <a:gd name="connsiteY7711" fmla="*/ 590771 h 4715614"/>
              <a:gd name="connsiteX7712" fmla="*/ 1254878 w 6096000"/>
              <a:gd name="connsiteY7712" fmla="*/ 595048 h 4715614"/>
              <a:gd name="connsiteX7713" fmla="*/ 1234496 w 6096000"/>
              <a:gd name="connsiteY7713" fmla="*/ 583644 h 4715614"/>
              <a:gd name="connsiteX7714" fmla="*/ 1241775 w 6096000"/>
              <a:gd name="connsiteY7714" fmla="*/ 550859 h 4715614"/>
              <a:gd name="connsiteX7715" fmla="*/ 1243230 w 6096000"/>
              <a:gd name="connsiteY7715" fmla="*/ 550859 h 4715614"/>
              <a:gd name="connsiteX7716" fmla="*/ 1261064 w 6096000"/>
              <a:gd name="connsiteY7716" fmla="*/ 548008 h 4715614"/>
              <a:gd name="connsiteX7717" fmla="*/ 869117 w 6096000"/>
              <a:gd name="connsiteY7717" fmla="*/ 543148 h 4715614"/>
              <a:gd name="connsiteX7718" fmla="*/ 886161 w 6096000"/>
              <a:gd name="connsiteY7718" fmla="*/ 550502 h 4715614"/>
              <a:gd name="connsiteX7719" fmla="*/ 892026 w 6096000"/>
              <a:gd name="connsiteY7719" fmla="*/ 567721 h 4715614"/>
              <a:gd name="connsiteX7720" fmla="*/ 883228 w 6096000"/>
              <a:gd name="connsiteY7720" fmla="*/ 584941 h 4715614"/>
              <a:gd name="connsiteX7721" fmla="*/ 865635 w 6096000"/>
              <a:gd name="connsiteY7721" fmla="*/ 590681 h 4715614"/>
              <a:gd name="connsiteX7722" fmla="*/ 846574 w 6096000"/>
              <a:gd name="connsiteY7722" fmla="*/ 582071 h 4715614"/>
              <a:gd name="connsiteX7723" fmla="*/ 842176 w 6096000"/>
              <a:gd name="connsiteY7723" fmla="*/ 564852 h 4715614"/>
              <a:gd name="connsiteX7724" fmla="*/ 850973 w 6096000"/>
              <a:gd name="connsiteY7724" fmla="*/ 549066 h 4715614"/>
              <a:gd name="connsiteX7725" fmla="*/ 850973 w 6096000"/>
              <a:gd name="connsiteY7725" fmla="*/ 547631 h 4715614"/>
              <a:gd name="connsiteX7726" fmla="*/ 869117 w 6096000"/>
              <a:gd name="connsiteY7726" fmla="*/ 543148 h 4715614"/>
              <a:gd name="connsiteX7727" fmla="*/ 1515283 w 6096000"/>
              <a:gd name="connsiteY7727" fmla="*/ 539364 h 4715614"/>
              <a:gd name="connsiteX7728" fmla="*/ 1536973 w 6096000"/>
              <a:gd name="connsiteY7728" fmla="*/ 553815 h 4715614"/>
              <a:gd name="connsiteX7729" fmla="*/ 1525406 w 6096000"/>
              <a:gd name="connsiteY7729" fmla="*/ 585607 h 4715614"/>
              <a:gd name="connsiteX7730" fmla="*/ 1513838 w 6096000"/>
              <a:gd name="connsiteY7730" fmla="*/ 588497 h 4715614"/>
              <a:gd name="connsiteX7731" fmla="*/ 1492148 w 6096000"/>
              <a:gd name="connsiteY7731" fmla="*/ 574046 h 4715614"/>
              <a:gd name="connsiteX7732" fmla="*/ 1492148 w 6096000"/>
              <a:gd name="connsiteY7732" fmla="*/ 556705 h 4715614"/>
              <a:gd name="connsiteX7733" fmla="*/ 1503716 w 6096000"/>
              <a:gd name="connsiteY7733" fmla="*/ 542254 h 4715614"/>
              <a:gd name="connsiteX7734" fmla="*/ 1505162 w 6096000"/>
              <a:gd name="connsiteY7734" fmla="*/ 542254 h 4715614"/>
              <a:gd name="connsiteX7735" fmla="*/ 1515283 w 6096000"/>
              <a:gd name="connsiteY7735" fmla="*/ 539364 h 4715614"/>
              <a:gd name="connsiteX7736" fmla="*/ 5495032 w 6096000"/>
              <a:gd name="connsiteY7736" fmla="*/ 535746 h 4715614"/>
              <a:gd name="connsiteX7737" fmla="*/ 5496478 w 6096000"/>
              <a:gd name="connsiteY7737" fmla="*/ 535746 h 4715614"/>
              <a:gd name="connsiteX7738" fmla="*/ 5525398 w 6096000"/>
              <a:gd name="connsiteY7738" fmla="*/ 553340 h 4715614"/>
              <a:gd name="connsiteX7739" fmla="*/ 5522506 w 6096000"/>
              <a:gd name="connsiteY7739" fmla="*/ 570934 h 4715614"/>
              <a:gd name="connsiteX7740" fmla="*/ 5508046 w 6096000"/>
              <a:gd name="connsiteY7740" fmla="*/ 582663 h 4715614"/>
              <a:gd name="connsiteX7741" fmla="*/ 5500816 w 6096000"/>
              <a:gd name="connsiteY7741" fmla="*/ 584130 h 4715614"/>
              <a:gd name="connsiteX7742" fmla="*/ 5477681 w 6096000"/>
              <a:gd name="connsiteY7742" fmla="*/ 566536 h 4715614"/>
              <a:gd name="connsiteX7743" fmla="*/ 5495032 w 6096000"/>
              <a:gd name="connsiteY7743" fmla="*/ 535746 h 4715614"/>
              <a:gd name="connsiteX7744" fmla="*/ 2863870 w 6096000"/>
              <a:gd name="connsiteY7744" fmla="*/ 535745 h 4715614"/>
              <a:gd name="connsiteX7745" fmla="*/ 2865326 w 6096000"/>
              <a:gd name="connsiteY7745" fmla="*/ 535745 h 4715614"/>
              <a:gd name="connsiteX7746" fmla="*/ 2882796 w 6096000"/>
              <a:gd name="connsiteY7746" fmla="*/ 566535 h 4715614"/>
              <a:gd name="connsiteX7747" fmla="*/ 2859504 w 6096000"/>
              <a:gd name="connsiteY7747" fmla="*/ 584129 h 4715614"/>
              <a:gd name="connsiteX7748" fmla="*/ 2852224 w 6096000"/>
              <a:gd name="connsiteY7748" fmla="*/ 584129 h 4715614"/>
              <a:gd name="connsiteX7749" fmla="*/ 2836211 w 6096000"/>
              <a:gd name="connsiteY7749" fmla="*/ 570933 h 4715614"/>
              <a:gd name="connsiteX7750" fmla="*/ 2834756 w 6096000"/>
              <a:gd name="connsiteY7750" fmla="*/ 553339 h 4715614"/>
              <a:gd name="connsiteX7751" fmla="*/ 2863870 w 6096000"/>
              <a:gd name="connsiteY7751" fmla="*/ 535745 h 4715614"/>
              <a:gd name="connsiteX7752" fmla="*/ 3435865 w 6096000"/>
              <a:gd name="connsiteY7752" fmla="*/ 535361 h 4715614"/>
              <a:gd name="connsiteX7753" fmla="*/ 3453576 w 6096000"/>
              <a:gd name="connsiteY7753" fmla="*/ 537544 h 4715614"/>
              <a:gd name="connsiteX7754" fmla="*/ 3463698 w 6096000"/>
              <a:gd name="connsiteY7754" fmla="*/ 572483 h 4715614"/>
              <a:gd name="connsiteX7755" fmla="*/ 3443455 w 6096000"/>
              <a:gd name="connsiteY7755" fmla="*/ 584129 h 4715614"/>
              <a:gd name="connsiteX7756" fmla="*/ 3430441 w 6096000"/>
              <a:gd name="connsiteY7756" fmla="*/ 579762 h 4715614"/>
              <a:gd name="connsiteX7757" fmla="*/ 3418875 w 6096000"/>
              <a:gd name="connsiteY7757" fmla="*/ 565204 h 4715614"/>
              <a:gd name="connsiteX7758" fmla="*/ 3420320 w 6096000"/>
              <a:gd name="connsiteY7758" fmla="*/ 546279 h 4715614"/>
              <a:gd name="connsiteX7759" fmla="*/ 3435865 w 6096000"/>
              <a:gd name="connsiteY7759" fmla="*/ 535361 h 4715614"/>
              <a:gd name="connsiteX7760" fmla="*/ 4918862 w 6096000"/>
              <a:gd name="connsiteY7760" fmla="*/ 534997 h 4715614"/>
              <a:gd name="connsiteX7761" fmla="*/ 4938850 w 6096000"/>
              <a:gd name="connsiteY7761" fmla="*/ 546558 h 4715614"/>
              <a:gd name="connsiteX7762" fmla="*/ 4931712 w 6096000"/>
              <a:gd name="connsiteY7762" fmla="*/ 579795 h 4715614"/>
              <a:gd name="connsiteX7763" fmla="*/ 4917434 w 6096000"/>
              <a:gd name="connsiteY7763" fmla="*/ 584130 h 4715614"/>
              <a:gd name="connsiteX7764" fmla="*/ 4897445 w 6096000"/>
              <a:gd name="connsiteY7764" fmla="*/ 572569 h 4715614"/>
              <a:gd name="connsiteX7765" fmla="*/ 4906012 w 6096000"/>
              <a:gd name="connsiteY7765" fmla="*/ 539332 h 4715614"/>
              <a:gd name="connsiteX7766" fmla="*/ 4918862 w 6096000"/>
              <a:gd name="connsiteY7766" fmla="*/ 534997 h 4715614"/>
              <a:gd name="connsiteX7767" fmla="*/ 1895916 w 6096000"/>
              <a:gd name="connsiteY7767" fmla="*/ 525856 h 4715614"/>
              <a:gd name="connsiteX7768" fmla="*/ 1897383 w 6096000"/>
              <a:gd name="connsiteY7768" fmla="*/ 525856 h 4715614"/>
              <a:gd name="connsiteX7769" fmla="*/ 1926707 w 6096000"/>
              <a:gd name="connsiteY7769" fmla="*/ 543076 h 4715614"/>
              <a:gd name="connsiteX7770" fmla="*/ 1923775 w 6096000"/>
              <a:gd name="connsiteY7770" fmla="*/ 560296 h 4715614"/>
              <a:gd name="connsiteX7771" fmla="*/ 1909112 w 6096000"/>
              <a:gd name="connsiteY7771" fmla="*/ 571775 h 4715614"/>
              <a:gd name="connsiteX7772" fmla="*/ 1901781 w 6096000"/>
              <a:gd name="connsiteY7772" fmla="*/ 573211 h 4715614"/>
              <a:gd name="connsiteX7773" fmla="*/ 1878323 w 6096000"/>
              <a:gd name="connsiteY7773" fmla="*/ 554556 h 4715614"/>
              <a:gd name="connsiteX7774" fmla="*/ 1881255 w 6096000"/>
              <a:gd name="connsiteY7774" fmla="*/ 537336 h 4715614"/>
              <a:gd name="connsiteX7775" fmla="*/ 1895916 w 6096000"/>
              <a:gd name="connsiteY7775" fmla="*/ 525856 h 4715614"/>
              <a:gd name="connsiteX7776" fmla="*/ 5211907 w 6096000"/>
              <a:gd name="connsiteY7776" fmla="*/ 519529 h 4715614"/>
              <a:gd name="connsiteX7777" fmla="*/ 5225555 w 6096000"/>
              <a:gd name="connsiteY7777" fmla="*/ 533177 h 4715614"/>
              <a:gd name="connsiteX7778" fmla="*/ 5212625 w 6096000"/>
              <a:gd name="connsiteY7778" fmla="*/ 565204 h 4715614"/>
              <a:gd name="connsiteX7779" fmla="*/ 5202570 w 6096000"/>
              <a:gd name="connsiteY7779" fmla="*/ 566660 h 4715614"/>
              <a:gd name="connsiteX7780" fmla="*/ 5179584 w 6096000"/>
              <a:gd name="connsiteY7780" fmla="*/ 552102 h 4715614"/>
              <a:gd name="connsiteX7781" fmla="*/ 5192513 w 6096000"/>
              <a:gd name="connsiteY7781" fmla="*/ 520075 h 4715614"/>
              <a:gd name="connsiteX7782" fmla="*/ 5195386 w 6096000"/>
              <a:gd name="connsiteY7782" fmla="*/ 525898 h 4715614"/>
              <a:gd name="connsiteX7783" fmla="*/ 5193950 w 6096000"/>
              <a:gd name="connsiteY7783" fmla="*/ 520075 h 4715614"/>
              <a:gd name="connsiteX7784" fmla="*/ 5211907 w 6096000"/>
              <a:gd name="connsiteY7784" fmla="*/ 519529 h 4715614"/>
              <a:gd name="connsiteX7785" fmla="*/ 3148460 w 6096000"/>
              <a:gd name="connsiteY7785" fmla="*/ 519529 h 4715614"/>
              <a:gd name="connsiteX7786" fmla="*/ 3166308 w 6096000"/>
              <a:gd name="connsiteY7786" fmla="*/ 520075 h 4715614"/>
              <a:gd name="connsiteX7787" fmla="*/ 3167734 w 6096000"/>
              <a:gd name="connsiteY7787" fmla="*/ 520075 h 4715614"/>
              <a:gd name="connsiteX7788" fmla="*/ 3179157 w 6096000"/>
              <a:gd name="connsiteY7788" fmla="*/ 552102 h 4715614"/>
              <a:gd name="connsiteX7789" fmla="*/ 3157740 w 6096000"/>
              <a:gd name="connsiteY7789" fmla="*/ 566660 h 4715614"/>
              <a:gd name="connsiteX7790" fmla="*/ 3147747 w 6096000"/>
              <a:gd name="connsiteY7790" fmla="*/ 565204 h 4715614"/>
              <a:gd name="connsiteX7791" fmla="*/ 3134896 w 6096000"/>
              <a:gd name="connsiteY7791" fmla="*/ 533177 h 4715614"/>
              <a:gd name="connsiteX7792" fmla="*/ 3148460 w 6096000"/>
              <a:gd name="connsiteY7792" fmla="*/ 519529 h 4715614"/>
              <a:gd name="connsiteX7793" fmla="*/ 5615488 w 6096000"/>
              <a:gd name="connsiteY7793" fmla="*/ 506952 h 4715614"/>
              <a:gd name="connsiteX7794" fmla="*/ 5642960 w 6096000"/>
              <a:gd name="connsiteY7794" fmla="*/ 525607 h 4715614"/>
              <a:gd name="connsiteX7795" fmla="*/ 5624163 w 6096000"/>
              <a:gd name="connsiteY7795" fmla="*/ 554307 h 4715614"/>
              <a:gd name="connsiteX7796" fmla="*/ 5618380 w 6096000"/>
              <a:gd name="connsiteY7796" fmla="*/ 555741 h 4715614"/>
              <a:gd name="connsiteX7797" fmla="*/ 5595244 w 6096000"/>
              <a:gd name="connsiteY7797" fmla="*/ 535652 h 4715614"/>
              <a:gd name="connsiteX7798" fmla="*/ 5614042 w 6096000"/>
              <a:gd name="connsiteY7798" fmla="*/ 508387 h 4715614"/>
              <a:gd name="connsiteX7799" fmla="*/ 5615488 w 6096000"/>
              <a:gd name="connsiteY7799" fmla="*/ 506952 h 4715614"/>
              <a:gd name="connsiteX7800" fmla="*/ 2745746 w 6096000"/>
              <a:gd name="connsiteY7800" fmla="*/ 506952 h 4715614"/>
              <a:gd name="connsiteX7801" fmla="*/ 2747192 w 6096000"/>
              <a:gd name="connsiteY7801" fmla="*/ 508387 h 4715614"/>
              <a:gd name="connsiteX7802" fmla="*/ 2765989 w 6096000"/>
              <a:gd name="connsiteY7802" fmla="*/ 535652 h 4715614"/>
              <a:gd name="connsiteX7803" fmla="*/ 2742854 w 6096000"/>
              <a:gd name="connsiteY7803" fmla="*/ 555741 h 4715614"/>
              <a:gd name="connsiteX7804" fmla="*/ 2737071 w 6096000"/>
              <a:gd name="connsiteY7804" fmla="*/ 554307 h 4715614"/>
              <a:gd name="connsiteX7805" fmla="*/ 2716828 w 6096000"/>
              <a:gd name="connsiteY7805" fmla="*/ 525607 h 4715614"/>
              <a:gd name="connsiteX7806" fmla="*/ 2745746 w 6096000"/>
              <a:gd name="connsiteY7806" fmla="*/ 506952 h 4715614"/>
              <a:gd name="connsiteX7807" fmla="*/ 4752326 w 6096000"/>
              <a:gd name="connsiteY7807" fmla="*/ 506063 h 4715614"/>
              <a:gd name="connsiteX7808" fmla="*/ 4768052 w 6096000"/>
              <a:gd name="connsiteY7808" fmla="*/ 516800 h 4715614"/>
              <a:gd name="connsiteX7809" fmla="*/ 4770942 w 6096000"/>
              <a:gd name="connsiteY7809" fmla="*/ 534269 h 4715614"/>
              <a:gd name="connsiteX7810" fmla="*/ 4760822 w 6096000"/>
              <a:gd name="connsiteY7810" fmla="*/ 550282 h 4715614"/>
              <a:gd name="connsiteX7811" fmla="*/ 4746362 w 6096000"/>
              <a:gd name="connsiteY7811" fmla="*/ 554650 h 4715614"/>
              <a:gd name="connsiteX7812" fmla="*/ 4726119 w 6096000"/>
              <a:gd name="connsiteY7812" fmla="*/ 544459 h 4715614"/>
              <a:gd name="connsiteX7813" fmla="*/ 4733348 w 6096000"/>
              <a:gd name="connsiteY7813" fmla="*/ 510977 h 4715614"/>
              <a:gd name="connsiteX7814" fmla="*/ 4733348 w 6096000"/>
              <a:gd name="connsiteY7814" fmla="*/ 509521 h 4715614"/>
              <a:gd name="connsiteX7815" fmla="*/ 4752326 w 6096000"/>
              <a:gd name="connsiteY7815" fmla="*/ 506063 h 4715614"/>
              <a:gd name="connsiteX7816" fmla="*/ 3607484 w 6096000"/>
              <a:gd name="connsiteY7816" fmla="*/ 506063 h 4715614"/>
              <a:gd name="connsiteX7817" fmla="*/ 3625062 w 6096000"/>
              <a:gd name="connsiteY7817" fmla="*/ 509521 h 4715614"/>
              <a:gd name="connsiteX7818" fmla="*/ 3626498 w 6096000"/>
              <a:gd name="connsiteY7818" fmla="*/ 510977 h 4715614"/>
              <a:gd name="connsiteX7819" fmla="*/ 3636543 w 6096000"/>
              <a:gd name="connsiteY7819" fmla="*/ 526990 h 4715614"/>
              <a:gd name="connsiteX7820" fmla="*/ 3632238 w 6096000"/>
              <a:gd name="connsiteY7820" fmla="*/ 544459 h 4715614"/>
              <a:gd name="connsiteX7821" fmla="*/ 3613583 w 6096000"/>
              <a:gd name="connsiteY7821" fmla="*/ 554650 h 4715614"/>
              <a:gd name="connsiteX7822" fmla="*/ 3599234 w 6096000"/>
              <a:gd name="connsiteY7822" fmla="*/ 550282 h 4715614"/>
              <a:gd name="connsiteX7823" fmla="*/ 3587753 w 6096000"/>
              <a:gd name="connsiteY7823" fmla="*/ 534269 h 4715614"/>
              <a:gd name="connsiteX7824" fmla="*/ 3592058 w 6096000"/>
              <a:gd name="connsiteY7824" fmla="*/ 516800 h 4715614"/>
              <a:gd name="connsiteX7825" fmla="*/ 3607484 w 6096000"/>
              <a:gd name="connsiteY7825" fmla="*/ 506063 h 4715614"/>
              <a:gd name="connsiteX7826" fmla="*/ 1112346 w 6096000"/>
              <a:gd name="connsiteY7826" fmla="*/ 504608 h 4715614"/>
              <a:gd name="connsiteX7827" fmla="*/ 1127890 w 6096000"/>
              <a:gd name="connsiteY7827" fmla="*/ 514252 h 4715614"/>
              <a:gd name="connsiteX7828" fmla="*/ 1130782 w 6096000"/>
              <a:gd name="connsiteY7828" fmla="*/ 531722 h 4715614"/>
              <a:gd name="connsiteX7829" fmla="*/ 1120661 w 6096000"/>
              <a:gd name="connsiteY7829" fmla="*/ 547735 h 4715614"/>
              <a:gd name="connsiteX7830" fmla="*/ 1106201 w 6096000"/>
              <a:gd name="connsiteY7830" fmla="*/ 553558 h 4715614"/>
              <a:gd name="connsiteX7831" fmla="*/ 1087404 w 6096000"/>
              <a:gd name="connsiteY7831" fmla="*/ 541912 h 4715614"/>
              <a:gd name="connsiteX7832" fmla="*/ 1093188 w 6096000"/>
              <a:gd name="connsiteY7832" fmla="*/ 508429 h 4715614"/>
              <a:gd name="connsiteX7833" fmla="*/ 1094633 w 6096000"/>
              <a:gd name="connsiteY7833" fmla="*/ 506974 h 4715614"/>
              <a:gd name="connsiteX7834" fmla="*/ 1112346 w 6096000"/>
              <a:gd name="connsiteY7834" fmla="*/ 504608 h 4715614"/>
              <a:gd name="connsiteX7835" fmla="*/ 2016464 w 6096000"/>
              <a:gd name="connsiteY7835" fmla="*/ 499715 h 4715614"/>
              <a:gd name="connsiteX7836" fmla="*/ 2017909 w 6096000"/>
              <a:gd name="connsiteY7836" fmla="*/ 499715 h 4715614"/>
              <a:gd name="connsiteX7837" fmla="*/ 2045382 w 6096000"/>
              <a:gd name="connsiteY7837" fmla="*/ 518775 h 4715614"/>
              <a:gd name="connsiteX7838" fmla="*/ 2025139 w 6096000"/>
              <a:gd name="connsiteY7838" fmla="*/ 548099 h 4715614"/>
              <a:gd name="connsiteX7839" fmla="*/ 2020802 w 6096000"/>
              <a:gd name="connsiteY7839" fmla="*/ 548099 h 4715614"/>
              <a:gd name="connsiteX7840" fmla="*/ 1996221 w 6096000"/>
              <a:gd name="connsiteY7840" fmla="*/ 527572 h 4715614"/>
              <a:gd name="connsiteX7841" fmla="*/ 2000558 w 6096000"/>
              <a:gd name="connsiteY7841" fmla="*/ 509978 h 4715614"/>
              <a:gd name="connsiteX7842" fmla="*/ 2016464 w 6096000"/>
              <a:gd name="connsiteY7842" fmla="*/ 499715 h 4715614"/>
              <a:gd name="connsiteX7843" fmla="*/ 1618428 w 6096000"/>
              <a:gd name="connsiteY7843" fmla="*/ 492415 h 4715614"/>
              <a:gd name="connsiteX7844" fmla="*/ 1648412 w 6096000"/>
              <a:gd name="connsiteY7844" fmla="*/ 506973 h 4715614"/>
              <a:gd name="connsiteX7845" fmla="*/ 1635561 w 6096000"/>
              <a:gd name="connsiteY7845" fmla="*/ 537544 h 4715614"/>
              <a:gd name="connsiteX7846" fmla="*/ 1625567 w 6096000"/>
              <a:gd name="connsiteY7846" fmla="*/ 540456 h 4715614"/>
              <a:gd name="connsiteX7847" fmla="*/ 1602723 w 6096000"/>
              <a:gd name="connsiteY7847" fmla="*/ 524442 h 4715614"/>
              <a:gd name="connsiteX7848" fmla="*/ 1617001 w 6096000"/>
              <a:gd name="connsiteY7848" fmla="*/ 493871 h 4715614"/>
              <a:gd name="connsiteX7849" fmla="*/ 1618428 w 6096000"/>
              <a:gd name="connsiteY7849" fmla="*/ 492415 h 4715614"/>
              <a:gd name="connsiteX7850" fmla="*/ 2625488 w 6096000"/>
              <a:gd name="connsiteY7850" fmla="*/ 487309 h 4715614"/>
              <a:gd name="connsiteX7851" fmla="*/ 2647324 w 6096000"/>
              <a:gd name="connsiteY7851" fmla="*/ 514766 h 4715614"/>
              <a:gd name="connsiteX7852" fmla="*/ 2622576 w 6096000"/>
              <a:gd name="connsiteY7852" fmla="*/ 534997 h 4715614"/>
              <a:gd name="connsiteX7853" fmla="*/ 2619665 w 6096000"/>
              <a:gd name="connsiteY7853" fmla="*/ 534997 h 4715614"/>
              <a:gd name="connsiteX7854" fmla="*/ 2597827 w 6096000"/>
              <a:gd name="connsiteY7854" fmla="*/ 507541 h 4715614"/>
              <a:gd name="connsiteX7855" fmla="*/ 2625488 w 6096000"/>
              <a:gd name="connsiteY7855" fmla="*/ 487309 h 4715614"/>
              <a:gd name="connsiteX7856" fmla="*/ 5733836 w 6096000"/>
              <a:gd name="connsiteY7856" fmla="*/ 486956 h 4715614"/>
              <a:gd name="connsiteX7857" fmla="*/ 5735260 w 6096000"/>
              <a:gd name="connsiteY7857" fmla="*/ 486956 h 4715614"/>
              <a:gd name="connsiteX7858" fmla="*/ 5738112 w 6096000"/>
              <a:gd name="connsiteY7858" fmla="*/ 486956 h 4715614"/>
              <a:gd name="connsiteX7859" fmla="*/ 5762345 w 6096000"/>
              <a:gd name="connsiteY7859" fmla="*/ 507337 h 4715614"/>
              <a:gd name="connsiteX7860" fmla="*/ 5742388 w 6096000"/>
              <a:gd name="connsiteY7860" fmla="*/ 534997 h 4715614"/>
              <a:gd name="connsiteX7861" fmla="*/ 5736686 w 6096000"/>
              <a:gd name="connsiteY7861" fmla="*/ 534997 h 4715614"/>
              <a:gd name="connsiteX7862" fmla="*/ 5713880 w 6096000"/>
              <a:gd name="connsiteY7862" fmla="*/ 514616 h 4715614"/>
              <a:gd name="connsiteX7863" fmla="*/ 5733836 w 6096000"/>
              <a:gd name="connsiteY7863" fmla="*/ 486956 h 4715614"/>
              <a:gd name="connsiteX7864" fmla="*/ 1367949 w 6096000"/>
              <a:gd name="connsiteY7864" fmla="*/ 486956 h 4715614"/>
              <a:gd name="connsiteX7865" fmla="*/ 1382315 w 6096000"/>
              <a:gd name="connsiteY7865" fmla="*/ 498602 h 4715614"/>
              <a:gd name="connsiteX7866" fmla="*/ 1383751 w 6096000"/>
              <a:gd name="connsiteY7866" fmla="*/ 517528 h 4715614"/>
              <a:gd name="connsiteX7867" fmla="*/ 1372258 w 6096000"/>
              <a:gd name="connsiteY7867" fmla="*/ 532086 h 4715614"/>
              <a:gd name="connsiteX7868" fmla="*/ 1360766 w 6096000"/>
              <a:gd name="connsiteY7868" fmla="*/ 534997 h 4715614"/>
              <a:gd name="connsiteX7869" fmla="*/ 1339216 w 6096000"/>
              <a:gd name="connsiteY7869" fmla="*/ 523351 h 4715614"/>
              <a:gd name="connsiteX7870" fmla="*/ 1347836 w 6096000"/>
              <a:gd name="connsiteY7870" fmla="*/ 489868 h 4715614"/>
              <a:gd name="connsiteX7871" fmla="*/ 1349273 w 6096000"/>
              <a:gd name="connsiteY7871" fmla="*/ 488412 h 4715614"/>
              <a:gd name="connsiteX7872" fmla="*/ 1367949 w 6096000"/>
              <a:gd name="connsiteY7872" fmla="*/ 486956 h 4715614"/>
              <a:gd name="connsiteX7873" fmla="*/ 3775338 w 6096000"/>
              <a:gd name="connsiteY7873" fmla="*/ 485240 h 4715614"/>
              <a:gd name="connsiteX7874" fmla="*/ 3793298 w 6096000"/>
              <a:gd name="connsiteY7874" fmla="*/ 490051 h 4715614"/>
              <a:gd name="connsiteX7875" fmla="*/ 3805028 w 6096000"/>
              <a:gd name="connsiteY7875" fmla="*/ 505730 h 4715614"/>
              <a:gd name="connsiteX7876" fmla="*/ 3799164 w 6096000"/>
              <a:gd name="connsiteY7876" fmla="*/ 524262 h 4715614"/>
              <a:gd name="connsiteX7877" fmla="*/ 3780102 w 6096000"/>
              <a:gd name="connsiteY7877" fmla="*/ 532815 h 4715614"/>
              <a:gd name="connsiteX7878" fmla="*/ 3765440 w 6096000"/>
              <a:gd name="connsiteY7878" fmla="*/ 528539 h 4715614"/>
              <a:gd name="connsiteX7879" fmla="*/ 3755178 w 6096000"/>
              <a:gd name="connsiteY7879" fmla="*/ 511433 h 4715614"/>
              <a:gd name="connsiteX7880" fmla="*/ 3759576 w 6096000"/>
              <a:gd name="connsiteY7880" fmla="*/ 494327 h 4715614"/>
              <a:gd name="connsiteX7881" fmla="*/ 3775338 w 6096000"/>
              <a:gd name="connsiteY7881" fmla="*/ 485240 h 4715614"/>
              <a:gd name="connsiteX7882" fmla="*/ 4584358 w 6096000"/>
              <a:gd name="connsiteY7882" fmla="*/ 484013 h 4715614"/>
              <a:gd name="connsiteX7883" fmla="*/ 4600395 w 6096000"/>
              <a:gd name="connsiteY7883" fmla="*/ 493773 h 4715614"/>
              <a:gd name="connsiteX7884" fmla="*/ 4596118 w 6096000"/>
              <a:gd name="connsiteY7884" fmla="*/ 527029 h 4715614"/>
              <a:gd name="connsiteX7885" fmla="*/ 4580439 w 6096000"/>
              <a:gd name="connsiteY7885" fmla="*/ 532813 h 4715614"/>
              <a:gd name="connsiteX7886" fmla="*/ 4561908 w 6096000"/>
              <a:gd name="connsiteY7886" fmla="*/ 524138 h 4715614"/>
              <a:gd name="connsiteX7887" fmla="*/ 4556206 w 6096000"/>
              <a:gd name="connsiteY7887" fmla="*/ 505340 h 4715614"/>
              <a:gd name="connsiteX7888" fmla="*/ 4566184 w 6096000"/>
              <a:gd name="connsiteY7888" fmla="*/ 489435 h 4715614"/>
              <a:gd name="connsiteX7889" fmla="*/ 4584358 w 6096000"/>
              <a:gd name="connsiteY7889" fmla="*/ 484013 h 4715614"/>
              <a:gd name="connsiteX7890" fmla="*/ 2135827 w 6096000"/>
              <a:gd name="connsiteY7890" fmla="*/ 481497 h 4715614"/>
              <a:gd name="connsiteX7891" fmla="*/ 2138719 w 6096000"/>
              <a:gd name="connsiteY7891" fmla="*/ 481497 h 4715614"/>
              <a:gd name="connsiteX7892" fmla="*/ 2140165 w 6096000"/>
              <a:gd name="connsiteY7892" fmla="*/ 481497 h 4715614"/>
              <a:gd name="connsiteX7893" fmla="*/ 2164745 w 6096000"/>
              <a:gd name="connsiteY7893" fmla="*/ 503173 h 4715614"/>
              <a:gd name="connsiteX7894" fmla="*/ 2143056 w 6096000"/>
              <a:gd name="connsiteY7894" fmla="*/ 529185 h 4715614"/>
              <a:gd name="connsiteX7895" fmla="*/ 2138719 w 6096000"/>
              <a:gd name="connsiteY7895" fmla="*/ 530629 h 4715614"/>
              <a:gd name="connsiteX7896" fmla="*/ 2115584 w 6096000"/>
              <a:gd name="connsiteY7896" fmla="*/ 508953 h 4715614"/>
              <a:gd name="connsiteX7897" fmla="*/ 2135827 w 6096000"/>
              <a:gd name="connsiteY7897" fmla="*/ 481497 h 4715614"/>
              <a:gd name="connsiteX7898" fmla="*/ 3328626 w 6096000"/>
              <a:gd name="connsiteY7898" fmla="*/ 477039 h 4715614"/>
              <a:gd name="connsiteX7899" fmla="*/ 3347550 w 6096000"/>
              <a:gd name="connsiteY7899" fmla="*/ 478464 h 4715614"/>
              <a:gd name="connsiteX7900" fmla="*/ 3359197 w 6096000"/>
              <a:gd name="connsiteY7900" fmla="*/ 511250 h 4715614"/>
              <a:gd name="connsiteX7901" fmla="*/ 3337361 w 6096000"/>
              <a:gd name="connsiteY7901" fmla="*/ 524079 h 4715614"/>
              <a:gd name="connsiteX7902" fmla="*/ 3325715 w 6096000"/>
              <a:gd name="connsiteY7902" fmla="*/ 521228 h 4715614"/>
              <a:gd name="connsiteX7903" fmla="*/ 3314067 w 6096000"/>
              <a:gd name="connsiteY7903" fmla="*/ 488443 h 4715614"/>
              <a:gd name="connsiteX7904" fmla="*/ 3328626 w 6096000"/>
              <a:gd name="connsiteY7904" fmla="*/ 477039 h 4715614"/>
              <a:gd name="connsiteX7905" fmla="*/ 5024237 w 6096000"/>
              <a:gd name="connsiteY7905" fmla="*/ 474947 h 4715614"/>
              <a:gd name="connsiteX7906" fmla="*/ 5046074 w 6096000"/>
              <a:gd name="connsiteY7906" fmla="*/ 487952 h 4715614"/>
              <a:gd name="connsiteX7907" fmla="*/ 5035884 w 6096000"/>
              <a:gd name="connsiteY7907" fmla="*/ 519744 h 4715614"/>
              <a:gd name="connsiteX7908" fmla="*/ 5022782 w 6096000"/>
              <a:gd name="connsiteY7908" fmla="*/ 524079 h 4715614"/>
              <a:gd name="connsiteX7909" fmla="*/ 5000945 w 6096000"/>
              <a:gd name="connsiteY7909" fmla="*/ 511074 h 4715614"/>
              <a:gd name="connsiteX7910" fmla="*/ 5011135 w 6096000"/>
              <a:gd name="connsiteY7910" fmla="*/ 477837 h 4715614"/>
              <a:gd name="connsiteX7911" fmla="*/ 5024237 w 6096000"/>
              <a:gd name="connsiteY7911" fmla="*/ 474947 h 4715614"/>
              <a:gd name="connsiteX7912" fmla="*/ 5855514 w 6096000"/>
              <a:gd name="connsiteY7912" fmla="*/ 473854 h 4715614"/>
              <a:gd name="connsiteX7913" fmla="*/ 5858384 w 6096000"/>
              <a:gd name="connsiteY7913" fmla="*/ 473854 h 4715614"/>
              <a:gd name="connsiteX7914" fmla="*/ 5882779 w 6096000"/>
              <a:gd name="connsiteY7914" fmla="*/ 495691 h 4715614"/>
              <a:gd name="connsiteX7915" fmla="*/ 5877039 w 6096000"/>
              <a:gd name="connsiteY7915" fmla="*/ 513160 h 4715614"/>
              <a:gd name="connsiteX7916" fmla="*/ 5861254 w 6096000"/>
              <a:gd name="connsiteY7916" fmla="*/ 521895 h 4715614"/>
              <a:gd name="connsiteX7917" fmla="*/ 5856949 w 6096000"/>
              <a:gd name="connsiteY7917" fmla="*/ 521895 h 4715614"/>
              <a:gd name="connsiteX7918" fmla="*/ 5833990 w 6096000"/>
              <a:gd name="connsiteY7918" fmla="*/ 500058 h 4715614"/>
              <a:gd name="connsiteX7919" fmla="*/ 5839730 w 6096000"/>
              <a:gd name="connsiteY7919" fmla="*/ 482589 h 4715614"/>
              <a:gd name="connsiteX7920" fmla="*/ 5855514 w 6096000"/>
              <a:gd name="connsiteY7920" fmla="*/ 473854 h 4715614"/>
              <a:gd name="connsiteX7921" fmla="*/ 5307020 w 6096000"/>
              <a:gd name="connsiteY7921" fmla="*/ 473854 h 4715614"/>
              <a:gd name="connsiteX7922" fmla="*/ 5339048 w 6096000"/>
              <a:gd name="connsiteY7922" fmla="*/ 488412 h 4715614"/>
              <a:gd name="connsiteX7923" fmla="*/ 5324490 w 6096000"/>
              <a:gd name="connsiteY7923" fmla="*/ 520439 h 4715614"/>
              <a:gd name="connsiteX7924" fmla="*/ 5314300 w 6096000"/>
              <a:gd name="connsiteY7924" fmla="*/ 521895 h 4715614"/>
              <a:gd name="connsiteX7925" fmla="*/ 5291007 w 6096000"/>
              <a:gd name="connsiteY7925" fmla="*/ 505882 h 4715614"/>
              <a:gd name="connsiteX7926" fmla="*/ 5305565 w 6096000"/>
              <a:gd name="connsiteY7926" fmla="*/ 475310 h 4715614"/>
              <a:gd name="connsiteX7927" fmla="*/ 5307020 w 6096000"/>
              <a:gd name="connsiteY7927" fmla="*/ 473854 h 4715614"/>
              <a:gd name="connsiteX7928" fmla="*/ 3052028 w 6096000"/>
              <a:gd name="connsiteY7928" fmla="*/ 473854 h 4715614"/>
              <a:gd name="connsiteX7929" fmla="*/ 3053485 w 6096000"/>
              <a:gd name="connsiteY7929" fmla="*/ 475310 h 4715614"/>
              <a:gd name="connsiteX7930" fmla="*/ 3068043 w 6096000"/>
              <a:gd name="connsiteY7930" fmla="*/ 505882 h 4715614"/>
              <a:gd name="connsiteX7931" fmla="*/ 3046206 w 6096000"/>
              <a:gd name="connsiteY7931" fmla="*/ 521895 h 4715614"/>
              <a:gd name="connsiteX7932" fmla="*/ 3037471 w 6096000"/>
              <a:gd name="connsiteY7932" fmla="*/ 520439 h 4715614"/>
              <a:gd name="connsiteX7933" fmla="*/ 3022914 w 6096000"/>
              <a:gd name="connsiteY7933" fmla="*/ 507337 h 4715614"/>
              <a:gd name="connsiteX7934" fmla="*/ 3021458 w 6096000"/>
              <a:gd name="connsiteY7934" fmla="*/ 488412 h 4715614"/>
              <a:gd name="connsiteX7935" fmla="*/ 3052028 w 6096000"/>
              <a:gd name="connsiteY7935" fmla="*/ 473854 h 4715614"/>
              <a:gd name="connsiteX7936" fmla="*/ 2500665 w 6096000"/>
              <a:gd name="connsiteY7936" fmla="*/ 473854 h 4715614"/>
              <a:gd name="connsiteX7937" fmla="*/ 2504970 w 6096000"/>
              <a:gd name="connsiteY7937" fmla="*/ 473854 h 4715614"/>
              <a:gd name="connsiteX7938" fmla="*/ 2520755 w 6096000"/>
              <a:gd name="connsiteY7938" fmla="*/ 482588 h 4715614"/>
              <a:gd name="connsiteX7939" fmla="*/ 2526494 w 6096000"/>
              <a:gd name="connsiteY7939" fmla="*/ 500058 h 4715614"/>
              <a:gd name="connsiteX7940" fmla="*/ 2502100 w 6096000"/>
              <a:gd name="connsiteY7940" fmla="*/ 521894 h 4715614"/>
              <a:gd name="connsiteX7941" fmla="*/ 2500665 w 6096000"/>
              <a:gd name="connsiteY7941" fmla="*/ 521894 h 4715614"/>
              <a:gd name="connsiteX7942" fmla="*/ 2483445 w 6096000"/>
              <a:gd name="connsiteY7942" fmla="*/ 513160 h 4715614"/>
              <a:gd name="connsiteX7943" fmla="*/ 2477707 w 6096000"/>
              <a:gd name="connsiteY7943" fmla="*/ 495690 h 4715614"/>
              <a:gd name="connsiteX7944" fmla="*/ 2500665 w 6096000"/>
              <a:gd name="connsiteY7944" fmla="*/ 473854 h 4715614"/>
              <a:gd name="connsiteX7945" fmla="*/ 6096000 w 6096000"/>
              <a:gd name="connsiteY7945" fmla="*/ 471671 h 4715614"/>
              <a:gd name="connsiteX7946" fmla="*/ 6096000 w 6096000"/>
              <a:gd name="connsiteY7946" fmla="*/ 517521 h 4715614"/>
              <a:gd name="connsiteX7947" fmla="*/ 6080947 w 6096000"/>
              <a:gd name="connsiteY7947" fmla="*/ 511158 h 4715614"/>
              <a:gd name="connsiteX7948" fmla="*/ 6075306 w 6096000"/>
              <a:gd name="connsiteY7948" fmla="*/ 493871 h 4715614"/>
              <a:gd name="connsiteX7949" fmla="*/ 6082585 w 6096000"/>
              <a:gd name="connsiteY7949" fmla="*/ 477312 h 4715614"/>
              <a:gd name="connsiteX7950" fmla="*/ 2257936 w 6096000"/>
              <a:gd name="connsiteY7950" fmla="*/ 470579 h 4715614"/>
              <a:gd name="connsiteX7951" fmla="*/ 2260805 w 6096000"/>
              <a:gd name="connsiteY7951" fmla="*/ 470579 h 4715614"/>
              <a:gd name="connsiteX7952" fmla="*/ 2285201 w 6096000"/>
              <a:gd name="connsiteY7952" fmla="*/ 493871 h 4715614"/>
              <a:gd name="connsiteX7953" fmla="*/ 2262241 w 6096000"/>
              <a:gd name="connsiteY7953" fmla="*/ 518619 h 4715614"/>
              <a:gd name="connsiteX7954" fmla="*/ 2259371 w 6096000"/>
              <a:gd name="connsiteY7954" fmla="*/ 518619 h 4715614"/>
              <a:gd name="connsiteX7955" fmla="*/ 2236412 w 6096000"/>
              <a:gd name="connsiteY7955" fmla="*/ 496782 h 4715614"/>
              <a:gd name="connsiteX7956" fmla="*/ 2257936 w 6096000"/>
              <a:gd name="connsiteY7956" fmla="*/ 470579 h 4715614"/>
              <a:gd name="connsiteX7957" fmla="*/ 5978142 w 6096000"/>
              <a:gd name="connsiteY7957" fmla="*/ 468395 h 4715614"/>
              <a:gd name="connsiteX7958" fmla="*/ 5979578 w 6096000"/>
              <a:gd name="connsiteY7958" fmla="*/ 468395 h 4715614"/>
              <a:gd name="connsiteX7959" fmla="*/ 6003972 w 6096000"/>
              <a:gd name="connsiteY7959" fmla="*/ 492961 h 4715614"/>
              <a:gd name="connsiteX7960" fmla="*/ 5996798 w 6096000"/>
              <a:gd name="connsiteY7960" fmla="*/ 510302 h 4715614"/>
              <a:gd name="connsiteX7961" fmla="*/ 5979578 w 6096000"/>
              <a:gd name="connsiteY7961" fmla="*/ 517528 h 4715614"/>
              <a:gd name="connsiteX7962" fmla="*/ 5978142 w 6096000"/>
              <a:gd name="connsiteY7962" fmla="*/ 517528 h 4715614"/>
              <a:gd name="connsiteX7963" fmla="*/ 5953748 w 6096000"/>
              <a:gd name="connsiteY7963" fmla="*/ 492961 h 4715614"/>
              <a:gd name="connsiteX7964" fmla="*/ 5960923 w 6096000"/>
              <a:gd name="connsiteY7964" fmla="*/ 475620 h 4715614"/>
              <a:gd name="connsiteX7965" fmla="*/ 5978142 w 6096000"/>
              <a:gd name="connsiteY7965" fmla="*/ 468395 h 4715614"/>
              <a:gd name="connsiteX7966" fmla="*/ 2380564 w 6096000"/>
              <a:gd name="connsiteY7966" fmla="*/ 468395 h 4715614"/>
              <a:gd name="connsiteX7967" fmla="*/ 2381999 w 6096000"/>
              <a:gd name="connsiteY7967" fmla="*/ 468395 h 4715614"/>
              <a:gd name="connsiteX7968" fmla="*/ 2399219 w 6096000"/>
              <a:gd name="connsiteY7968" fmla="*/ 475620 h 4715614"/>
              <a:gd name="connsiteX7969" fmla="*/ 2406393 w 6096000"/>
              <a:gd name="connsiteY7969" fmla="*/ 492961 h 4715614"/>
              <a:gd name="connsiteX7970" fmla="*/ 2381999 w 6096000"/>
              <a:gd name="connsiteY7970" fmla="*/ 517528 h 4715614"/>
              <a:gd name="connsiteX7971" fmla="*/ 2363344 w 6096000"/>
              <a:gd name="connsiteY7971" fmla="*/ 510302 h 4715614"/>
              <a:gd name="connsiteX7972" fmla="*/ 2356170 w 6096000"/>
              <a:gd name="connsiteY7972" fmla="*/ 492961 h 4715614"/>
              <a:gd name="connsiteX7973" fmla="*/ 2380564 w 6096000"/>
              <a:gd name="connsiteY7973" fmla="*/ 468395 h 4715614"/>
              <a:gd name="connsiteX7974" fmla="*/ 966634 w 6096000"/>
              <a:gd name="connsiteY7974" fmla="*/ 466544 h 4715614"/>
              <a:gd name="connsiteX7975" fmla="*/ 981920 w 6096000"/>
              <a:gd name="connsiteY7975" fmla="*/ 476304 h 4715614"/>
              <a:gd name="connsiteX7976" fmla="*/ 977552 w 6096000"/>
              <a:gd name="connsiteY7976" fmla="*/ 509562 h 4715614"/>
              <a:gd name="connsiteX7977" fmla="*/ 961538 w 6096000"/>
              <a:gd name="connsiteY7977" fmla="*/ 515345 h 4715614"/>
              <a:gd name="connsiteX7978" fmla="*/ 941158 w 6096000"/>
              <a:gd name="connsiteY7978" fmla="*/ 506669 h 4715614"/>
              <a:gd name="connsiteX7979" fmla="*/ 936790 w 6096000"/>
              <a:gd name="connsiteY7979" fmla="*/ 487872 h 4715614"/>
              <a:gd name="connsiteX7980" fmla="*/ 946981 w 6096000"/>
              <a:gd name="connsiteY7980" fmla="*/ 471967 h 4715614"/>
              <a:gd name="connsiteX7981" fmla="*/ 966634 w 6096000"/>
              <a:gd name="connsiteY7981" fmla="*/ 466544 h 4715614"/>
              <a:gd name="connsiteX7982" fmla="*/ 1732505 w 6096000"/>
              <a:gd name="connsiteY7982" fmla="*/ 450521 h 4715614"/>
              <a:gd name="connsiteX7983" fmla="*/ 1763277 w 6096000"/>
              <a:gd name="connsiteY7983" fmla="*/ 466305 h 4715614"/>
              <a:gd name="connsiteX7984" fmla="*/ 1748624 w 6096000"/>
              <a:gd name="connsiteY7984" fmla="*/ 496440 h 4715614"/>
              <a:gd name="connsiteX7985" fmla="*/ 1739832 w 6096000"/>
              <a:gd name="connsiteY7985" fmla="*/ 497875 h 4715614"/>
              <a:gd name="connsiteX7986" fmla="*/ 1716386 w 6096000"/>
              <a:gd name="connsiteY7986" fmla="*/ 482090 h 4715614"/>
              <a:gd name="connsiteX7987" fmla="*/ 1731039 w 6096000"/>
              <a:gd name="connsiteY7987" fmla="*/ 451955 h 4715614"/>
              <a:gd name="connsiteX7988" fmla="*/ 1732505 w 6096000"/>
              <a:gd name="connsiteY7988" fmla="*/ 450521 h 4715614"/>
              <a:gd name="connsiteX7989" fmla="*/ 4855368 w 6096000"/>
              <a:gd name="connsiteY7989" fmla="*/ 441388 h 4715614"/>
              <a:gd name="connsiteX7990" fmla="*/ 4869926 w 6096000"/>
              <a:gd name="connsiteY7990" fmla="*/ 452079 h 4715614"/>
              <a:gd name="connsiteX7991" fmla="*/ 4862646 w 6096000"/>
              <a:gd name="connsiteY7991" fmla="*/ 484864 h 4715614"/>
              <a:gd name="connsiteX7992" fmla="*/ 4848089 w 6096000"/>
              <a:gd name="connsiteY7992" fmla="*/ 489141 h 4715614"/>
              <a:gd name="connsiteX7993" fmla="*/ 4827708 w 6096000"/>
              <a:gd name="connsiteY7993" fmla="*/ 477737 h 4715614"/>
              <a:gd name="connsiteX7994" fmla="*/ 4834987 w 6096000"/>
              <a:gd name="connsiteY7994" fmla="*/ 444952 h 4715614"/>
              <a:gd name="connsiteX7995" fmla="*/ 4836442 w 6096000"/>
              <a:gd name="connsiteY7995" fmla="*/ 443526 h 4715614"/>
              <a:gd name="connsiteX7996" fmla="*/ 4855368 w 6096000"/>
              <a:gd name="connsiteY7996" fmla="*/ 441388 h 4715614"/>
              <a:gd name="connsiteX7997" fmla="*/ 3504411 w 6096000"/>
              <a:gd name="connsiteY7997" fmla="*/ 441388 h 4715614"/>
              <a:gd name="connsiteX7998" fmla="*/ 3522244 w 6096000"/>
              <a:gd name="connsiteY7998" fmla="*/ 443526 h 4715614"/>
              <a:gd name="connsiteX7999" fmla="*/ 3523700 w 6096000"/>
              <a:gd name="connsiteY7999" fmla="*/ 444952 h 4715614"/>
              <a:gd name="connsiteX8000" fmla="*/ 3532434 w 6096000"/>
              <a:gd name="connsiteY8000" fmla="*/ 477737 h 4715614"/>
              <a:gd name="connsiteX8001" fmla="*/ 3510597 w 6096000"/>
              <a:gd name="connsiteY8001" fmla="*/ 489141 h 4715614"/>
              <a:gd name="connsiteX8002" fmla="*/ 3498952 w 6096000"/>
              <a:gd name="connsiteY8002" fmla="*/ 484864 h 4715614"/>
              <a:gd name="connsiteX8003" fmla="*/ 3488761 w 6096000"/>
              <a:gd name="connsiteY8003" fmla="*/ 452079 h 4715614"/>
              <a:gd name="connsiteX8004" fmla="*/ 3504411 w 6096000"/>
              <a:gd name="connsiteY8004" fmla="*/ 441388 h 4715614"/>
              <a:gd name="connsiteX8005" fmla="*/ 1206326 w 6096000"/>
              <a:gd name="connsiteY8005" fmla="*/ 438179 h 4715614"/>
              <a:gd name="connsiteX8006" fmla="*/ 1230522 w 6096000"/>
              <a:gd name="connsiteY8006" fmla="*/ 449362 h 4715614"/>
              <a:gd name="connsiteX8007" fmla="*/ 1233414 w 6096000"/>
              <a:gd name="connsiteY8007" fmla="*/ 468160 h 4715614"/>
              <a:gd name="connsiteX8008" fmla="*/ 1221847 w 6096000"/>
              <a:gd name="connsiteY8008" fmla="*/ 482619 h 4715614"/>
              <a:gd name="connsiteX8009" fmla="*/ 1208833 w 6096000"/>
              <a:gd name="connsiteY8009" fmla="*/ 486957 h 4715614"/>
              <a:gd name="connsiteX8010" fmla="*/ 1187144 w 6096000"/>
              <a:gd name="connsiteY8010" fmla="*/ 475389 h 4715614"/>
              <a:gd name="connsiteX8011" fmla="*/ 1195820 w 6096000"/>
              <a:gd name="connsiteY8011" fmla="*/ 442133 h 4715614"/>
              <a:gd name="connsiteX8012" fmla="*/ 1206326 w 6096000"/>
              <a:gd name="connsiteY8012" fmla="*/ 438179 h 4715614"/>
              <a:gd name="connsiteX8013" fmla="*/ 2936218 w 6096000"/>
              <a:gd name="connsiteY8013" fmla="*/ 435640 h 4715614"/>
              <a:gd name="connsiteX8014" fmla="*/ 2953458 w 6096000"/>
              <a:gd name="connsiteY8014" fmla="*/ 466211 h 4715614"/>
              <a:gd name="connsiteX8015" fmla="*/ 2930472 w 6096000"/>
              <a:gd name="connsiteY8015" fmla="*/ 483681 h 4715614"/>
              <a:gd name="connsiteX8016" fmla="*/ 2924724 w 6096000"/>
              <a:gd name="connsiteY8016" fmla="*/ 482225 h 4715614"/>
              <a:gd name="connsiteX8017" fmla="*/ 2907486 w 6096000"/>
              <a:gd name="connsiteY8017" fmla="*/ 451653 h 4715614"/>
              <a:gd name="connsiteX8018" fmla="*/ 2936218 w 6096000"/>
              <a:gd name="connsiteY8018" fmla="*/ 435640 h 4715614"/>
              <a:gd name="connsiteX8019" fmla="*/ 5429670 w 6096000"/>
              <a:gd name="connsiteY8019" fmla="*/ 434549 h 4715614"/>
              <a:gd name="connsiteX8020" fmla="*/ 5452656 w 6096000"/>
              <a:gd name="connsiteY8020" fmla="*/ 451889 h 4715614"/>
              <a:gd name="connsiteX8021" fmla="*/ 5436853 w 6096000"/>
              <a:gd name="connsiteY8021" fmla="*/ 482236 h 4715614"/>
              <a:gd name="connsiteX8022" fmla="*/ 5428233 w 6096000"/>
              <a:gd name="connsiteY8022" fmla="*/ 483681 h 4715614"/>
              <a:gd name="connsiteX8023" fmla="*/ 5405248 w 6096000"/>
              <a:gd name="connsiteY8023" fmla="*/ 466340 h 4715614"/>
              <a:gd name="connsiteX8024" fmla="*/ 5421050 w 6096000"/>
              <a:gd name="connsiteY8024" fmla="*/ 435993 h 4715614"/>
              <a:gd name="connsiteX8025" fmla="*/ 5429670 w 6096000"/>
              <a:gd name="connsiteY8025" fmla="*/ 434549 h 4715614"/>
              <a:gd name="connsiteX8026" fmla="*/ 1469228 w 6096000"/>
              <a:gd name="connsiteY8026" fmla="*/ 431273 h 4715614"/>
              <a:gd name="connsiteX8027" fmla="*/ 1490753 w 6096000"/>
              <a:gd name="connsiteY8027" fmla="*/ 444568 h 4715614"/>
              <a:gd name="connsiteX8028" fmla="*/ 1492188 w 6096000"/>
              <a:gd name="connsiteY8028" fmla="*/ 463771 h 4715614"/>
              <a:gd name="connsiteX8029" fmla="*/ 1479273 w 6096000"/>
              <a:gd name="connsiteY8029" fmla="*/ 478543 h 4715614"/>
              <a:gd name="connsiteX8030" fmla="*/ 1467794 w 6096000"/>
              <a:gd name="connsiteY8030" fmla="*/ 481498 h 4715614"/>
              <a:gd name="connsiteX8031" fmla="*/ 1446269 w 6096000"/>
              <a:gd name="connsiteY8031" fmla="*/ 466726 h 4715614"/>
              <a:gd name="connsiteX8032" fmla="*/ 1444835 w 6096000"/>
              <a:gd name="connsiteY8032" fmla="*/ 447523 h 4715614"/>
              <a:gd name="connsiteX8033" fmla="*/ 1457750 w 6096000"/>
              <a:gd name="connsiteY8033" fmla="*/ 434227 h 4715614"/>
              <a:gd name="connsiteX8034" fmla="*/ 1460620 w 6096000"/>
              <a:gd name="connsiteY8034" fmla="*/ 432751 h 4715614"/>
              <a:gd name="connsiteX8035" fmla="*/ 1469228 w 6096000"/>
              <a:gd name="connsiteY8035" fmla="*/ 431273 h 4715614"/>
              <a:gd name="connsiteX8036" fmla="*/ 5141427 w 6096000"/>
              <a:gd name="connsiteY8036" fmla="*/ 424252 h 4715614"/>
              <a:gd name="connsiteX8037" fmla="*/ 5155256 w 6096000"/>
              <a:gd name="connsiteY8037" fmla="*/ 436368 h 4715614"/>
              <a:gd name="connsiteX8038" fmla="*/ 5143610 w 6096000"/>
              <a:gd name="connsiteY8038" fmla="*/ 467728 h 4715614"/>
              <a:gd name="connsiteX8039" fmla="*/ 5131964 w 6096000"/>
              <a:gd name="connsiteY8039" fmla="*/ 470579 h 4715614"/>
              <a:gd name="connsiteX8040" fmla="*/ 5110128 w 6096000"/>
              <a:gd name="connsiteY8040" fmla="*/ 456325 h 4715614"/>
              <a:gd name="connsiteX8041" fmla="*/ 5121774 w 6096000"/>
              <a:gd name="connsiteY8041" fmla="*/ 424964 h 4715614"/>
              <a:gd name="connsiteX8042" fmla="*/ 5126141 w 6096000"/>
              <a:gd name="connsiteY8042" fmla="*/ 429241 h 4715614"/>
              <a:gd name="connsiteX8043" fmla="*/ 5123230 w 6096000"/>
              <a:gd name="connsiteY8043" fmla="*/ 424964 h 4715614"/>
              <a:gd name="connsiteX8044" fmla="*/ 5141427 w 6096000"/>
              <a:gd name="connsiteY8044" fmla="*/ 424252 h 4715614"/>
              <a:gd name="connsiteX8045" fmla="*/ 3218894 w 6096000"/>
              <a:gd name="connsiteY8045" fmla="*/ 424252 h 4715614"/>
              <a:gd name="connsiteX8046" fmla="*/ 3237276 w 6096000"/>
              <a:gd name="connsiteY8046" fmla="*/ 424964 h 4715614"/>
              <a:gd name="connsiteX8047" fmla="*/ 3238703 w 6096000"/>
              <a:gd name="connsiteY8047" fmla="*/ 424964 h 4715614"/>
              <a:gd name="connsiteX8048" fmla="*/ 3250126 w 6096000"/>
              <a:gd name="connsiteY8048" fmla="*/ 456325 h 4715614"/>
              <a:gd name="connsiteX8049" fmla="*/ 3228708 w 6096000"/>
              <a:gd name="connsiteY8049" fmla="*/ 470579 h 4715614"/>
              <a:gd name="connsiteX8050" fmla="*/ 3218715 w 6096000"/>
              <a:gd name="connsiteY8050" fmla="*/ 467728 h 4715614"/>
              <a:gd name="connsiteX8051" fmla="*/ 3205864 w 6096000"/>
              <a:gd name="connsiteY8051" fmla="*/ 436368 h 4715614"/>
              <a:gd name="connsiteX8052" fmla="*/ 3218894 w 6096000"/>
              <a:gd name="connsiteY8052" fmla="*/ 424252 h 4715614"/>
              <a:gd name="connsiteX8053" fmla="*/ 1856991 w 6096000"/>
              <a:gd name="connsiteY8053" fmla="*/ 415987 h 4715614"/>
              <a:gd name="connsiteX8054" fmla="*/ 1879798 w 6096000"/>
              <a:gd name="connsiteY8054" fmla="*/ 433328 h 4715614"/>
              <a:gd name="connsiteX8055" fmla="*/ 1876948 w 6096000"/>
              <a:gd name="connsiteY8055" fmla="*/ 452114 h 4715614"/>
              <a:gd name="connsiteX8056" fmla="*/ 1862693 w 6096000"/>
              <a:gd name="connsiteY8056" fmla="*/ 463675 h 4715614"/>
              <a:gd name="connsiteX8057" fmla="*/ 1855566 w 6096000"/>
              <a:gd name="connsiteY8057" fmla="*/ 465120 h 4715614"/>
              <a:gd name="connsiteX8058" fmla="*/ 1832759 w 6096000"/>
              <a:gd name="connsiteY8058" fmla="*/ 446333 h 4715614"/>
              <a:gd name="connsiteX8059" fmla="*/ 1834184 w 6096000"/>
              <a:gd name="connsiteY8059" fmla="*/ 427548 h 4715614"/>
              <a:gd name="connsiteX8060" fmla="*/ 1848438 w 6096000"/>
              <a:gd name="connsiteY8060" fmla="*/ 417432 h 4715614"/>
              <a:gd name="connsiteX8061" fmla="*/ 1856991 w 6096000"/>
              <a:gd name="connsiteY8061" fmla="*/ 415987 h 4715614"/>
              <a:gd name="connsiteX8062" fmla="*/ 3677128 w 6096000"/>
              <a:gd name="connsiteY8062" fmla="*/ 414092 h 4715614"/>
              <a:gd name="connsiteX8063" fmla="*/ 3694840 w 6096000"/>
              <a:gd name="connsiteY8063" fmla="*/ 417656 h 4715614"/>
              <a:gd name="connsiteX8064" fmla="*/ 3696287 w 6096000"/>
              <a:gd name="connsiteY8064" fmla="*/ 417656 h 4715614"/>
              <a:gd name="connsiteX8065" fmla="*/ 3706409 w 6096000"/>
              <a:gd name="connsiteY8065" fmla="*/ 433336 h 4715614"/>
              <a:gd name="connsiteX8066" fmla="*/ 3702070 w 6096000"/>
              <a:gd name="connsiteY8066" fmla="*/ 450441 h 4715614"/>
              <a:gd name="connsiteX8067" fmla="*/ 3681828 w 6096000"/>
              <a:gd name="connsiteY8067" fmla="*/ 461845 h 4715614"/>
              <a:gd name="connsiteX8068" fmla="*/ 3668815 w 6096000"/>
              <a:gd name="connsiteY8068" fmla="*/ 457568 h 4715614"/>
              <a:gd name="connsiteX8069" fmla="*/ 3661585 w 6096000"/>
              <a:gd name="connsiteY8069" fmla="*/ 423358 h 4715614"/>
              <a:gd name="connsiteX8070" fmla="*/ 3677128 w 6096000"/>
              <a:gd name="connsiteY8070" fmla="*/ 414092 h 4715614"/>
              <a:gd name="connsiteX8071" fmla="*/ 4683810 w 6096000"/>
              <a:gd name="connsiteY8071" fmla="*/ 412863 h 4715614"/>
              <a:gd name="connsiteX8072" fmla="*/ 4699204 w 6096000"/>
              <a:gd name="connsiteY8072" fmla="*/ 422804 h 4715614"/>
              <a:gd name="connsiteX8073" fmla="*/ 4702137 w 6096000"/>
              <a:gd name="connsiteY8073" fmla="*/ 440155 h 4715614"/>
              <a:gd name="connsiteX8074" fmla="*/ 4693340 w 6096000"/>
              <a:gd name="connsiteY8074" fmla="*/ 456061 h 4715614"/>
              <a:gd name="connsiteX8075" fmla="*/ 4677212 w 6096000"/>
              <a:gd name="connsiteY8075" fmla="*/ 461845 h 4715614"/>
              <a:gd name="connsiteX8076" fmla="*/ 4658152 w 6096000"/>
              <a:gd name="connsiteY8076" fmla="*/ 450277 h 4715614"/>
              <a:gd name="connsiteX8077" fmla="*/ 4653754 w 6096000"/>
              <a:gd name="connsiteY8077" fmla="*/ 432925 h 4715614"/>
              <a:gd name="connsiteX8078" fmla="*/ 4664016 w 6096000"/>
              <a:gd name="connsiteY8078" fmla="*/ 417020 h 4715614"/>
              <a:gd name="connsiteX8079" fmla="*/ 4683810 w 6096000"/>
              <a:gd name="connsiteY8079" fmla="*/ 412863 h 4715614"/>
              <a:gd name="connsiteX8080" fmla="*/ 5546673 w 6096000"/>
              <a:gd name="connsiteY8080" fmla="*/ 402885 h 4715614"/>
              <a:gd name="connsiteX8081" fmla="*/ 5569808 w 6096000"/>
              <a:gd name="connsiteY8081" fmla="*/ 421671 h 4715614"/>
              <a:gd name="connsiteX8082" fmla="*/ 5552457 w 6096000"/>
              <a:gd name="connsiteY8082" fmla="*/ 450573 h 4715614"/>
              <a:gd name="connsiteX8083" fmla="*/ 5545227 w 6096000"/>
              <a:gd name="connsiteY8083" fmla="*/ 452018 h 4715614"/>
              <a:gd name="connsiteX8084" fmla="*/ 5522092 w 6096000"/>
              <a:gd name="connsiteY8084" fmla="*/ 433231 h 4715614"/>
              <a:gd name="connsiteX8085" fmla="*/ 5539443 w 6096000"/>
              <a:gd name="connsiteY8085" fmla="*/ 404330 h 4715614"/>
              <a:gd name="connsiteX8086" fmla="*/ 5546673 w 6096000"/>
              <a:gd name="connsiteY8086" fmla="*/ 402885 h 4715614"/>
              <a:gd name="connsiteX8087" fmla="*/ 2813646 w 6096000"/>
              <a:gd name="connsiteY8087" fmla="*/ 402885 h 4715614"/>
              <a:gd name="connsiteX8088" fmla="*/ 2819392 w 6096000"/>
              <a:gd name="connsiteY8088" fmla="*/ 404330 h 4715614"/>
              <a:gd name="connsiteX8089" fmla="*/ 2820828 w 6096000"/>
              <a:gd name="connsiteY8089" fmla="*/ 404330 h 4715614"/>
              <a:gd name="connsiteX8090" fmla="*/ 2838069 w 6096000"/>
              <a:gd name="connsiteY8090" fmla="*/ 433231 h 4715614"/>
              <a:gd name="connsiteX8091" fmla="*/ 2815083 w 6096000"/>
              <a:gd name="connsiteY8091" fmla="*/ 452018 h 4715614"/>
              <a:gd name="connsiteX8092" fmla="*/ 2809336 w 6096000"/>
              <a:gd name="connsiteY8092" fmla="*/ 452018 h 4715614"/>
              <a:gd name="connsiteX8093" fmla="*/ 2790660 w 6096000"/>
              <a:gd name="connsiteY8093" fmla="*/ 421671 h 4715614"/>
              <a:gd name="connsiteX8094" fmla="*/ 2813646 w 6096000"/>
              <a:gd name="connsiteY8094" fmla="*/ 402885 h 4715614"/>
              <a:gd name="connsiteX8095" fmla="*/ 1065626 w 6096000"/>
              <a:gd name="connsiteY8095" fmla="*/ 397791 h 4715614"/>
              <a:gd name="connsiteX8096" fmla="*/ 1081276 w 6096000"/>
              <a:gd name="connsiteY8096" fmla="*/ 407254 h 4715614"/>
              <a:gd name="connsiteX8097" fmla="*/ 1073996 w 6096000"/>
              <a:gd name="connsiteY8097" fmla="*/ 440736 h 4715614"/>
              <a:gd name="connsiteX8098" fmla="*/ 1059439 w 6096000"/>
              <a:gd name="connsiteY8098" fmla="*/ 446560 h 4715614"/>
              <a:gd name="connsiteX8099" fmla="*/ 1039058 w 6096000"/>
              <a:gd name="connsiteY8099" fmla="*/ 434913 h 4715614"/>
              <a:gd name="connsiteX8100" fmla="*/ 1046337 w 6096000"/>
              <a:gd name="connsiteY8100" fmla="*/ 401431 h 4715614"/>
              <a:gd name="connsiteX8101" fmla="*/ 1047792 w 6096000"/>
              <a:gd name="connsiteY8101" fmla="*/ 401431 h 4715614"/>
              <a:gd name="connsiteX8102" fmla="*/ 1065626 w 6096000"/>
              <a:gd name="connsiteY8102" fmla="*/ 397791 h 4715614"/>
              <a:gd name="connsiteX8103" fmla="*/ 1974029 w 6096000"/>
              <a:gd name="connsiteY8103" fmla="*/ 388692 h 4715614"/>
              <a:gd name="connsiteX8104" fmla="*/ 1997321 w 6096000"/>
              <a:gd name="connsiteY8104" fmla="*/ 408923 h 4715614"/>
              <a:gd name="connsiteX8105" fmla="*/ 1978396 w 6096000"/>
              <a:gd name="connsiteY8105" fmla="*/ 436379 h 4715614"/>
              <a:gd name="connsiteX8106" fmla="*/ 1972573 w 6096000"/>
              <a:gd name="connsiteY8106" fmla="*/ 437824 h 4715614"/>
              <a:gd name="connsiteX8107" fmla="*/ 1949281 w 6096000"/>
              <a:gd name="connsiteY8107" fmla="*/ 417593 h 4715614"/>
              <a:gd name="connsiteX8108" fmla="*/ 1952193 w 6096000"/>
              <a:gd name="connsiteY8108" fmla="*/ 400252 h 4715614"/>
              <a:gd name="connsiteX8109" fmla="*/ 1968206 w 6096000"/>
              <a:gd name="connsiteY8109" fmla="*/ 390137 h 4715614"/>
              <a:gd name="connsiteX8110" fmla="*/ 1969662 w 6096000"/>
              <a:gd name="connsiteY8110" fmla="*/ 390137 h 4715614"/>
              <a:gd name="connsiteX8111" fmla="*/ 1974029 w 6096000"/>
              <a:gd name="connsiteY8111" fmla="*/ 388692 h 4715614"/>
              <a:gd name="connsiteX8112" fmla="*/ 1570288 w 6096000"/>
              <a:gd name="connsiteY8112" fmla="*/ 385659 h 4715614"/>
              <a:gd name="connsiteX8113" fmla="*/ 1602098 w 6096000"/>
              <a:gd name="connsiteY8113" fmla="*/ 398488 h 4715614"/>
              <a:gd name="connsiteX8114" fmla="*/ 1602098 w 6096000"/>
              <a:gd name="connsiteY8114" fmla="*/ 417019 h 4715614"/>
              <a:gd name="connsiteX8115" fmla="*/ 1589085 w 6096000"/>
              <a:gd name="connsiteY8115" fmla="*/ 429848 h 4715614"/>
              <a:gd name="connsiteX8116" fmla="*/ 1578964 w 6096000"/>
              <a:gd name="connsiteY8116" fmla="*/ 431273 h 4715614"/>
              <a:gd name="connsiteX8117" fmla="*/ 1555828 w 6096000"/>
              <a:gd name="connsiteY8117" fmla="*/ 417019 h 4715614"/>
              <a:gd name="connsiteX8118" fmla="*/ 1570288 w 6096000"/>
              <a:gd name="connsiteY8118" fmla="*/ 385659 h 4715614"/>
              <a:gd name="connsiteX8119" fmla="*/ 4961458 w 6096000"/>
              <a:gd name="connsiteY8119" fmla="*/ 381049 h 4715614"/>
              <a:gd name="connsiteX8120" fmla="*/ 4975833 w 6096000"/>
              <a:gd name="connsiteY8120" fmla="*/ 392695 h 4715614"/>
              <a:gd name="connsiteX8121" fmla="*/ 4965642 w 6096000"/>
              <a:gd name="connsiteY8121" fmla="*/ 426178 h 4715614"/>
              <a:gd name="connsiteX8122" fmla="*/ 4953996 w 6096000"/>
              <a:gd name="connsiteY8122" fmla="*/ 429090 h 4715614"/>
              <a:gd name="connsiteX8123" fmla="*/ 4932160 w 6096000"/>
              <a:gd name="connsiteY8123" fmla="*/ 415988 h 4715614"/>
              <a:gd name="connsiteX8124" fmla="*/ 4942350 w 6096000"/>
              <a:gd name="connsiteY8124" fmla="*/ 383960 h 4715614"/>
              <a:gd name="connsiteX8125" fmla="*/ 4943806 w 6096000"/>
              <a:gd name="connsiteY8125" fmla="*/ 382505 h 4715614"/>
              <a:gd name="connsiteX8126" fmla="*/ 4961458 w 6096000"/>
              <a:gd name="connsiteY8126" fmla="*/ 381049 h 4715614"/>
              <a:gd name="connsiteX8127" fmla="*/ 3398647 w 6096000"/>
              <a:gd name="connsiteY8127" fmla="*/ 381049 h 4715614"/>
              <a:gd name="connsiteX8128" fmla="*/ 3416672 w 6096000"/>
              <a:gd name="connsiteY8128" fmla="*/ 382505 h 4715614"/>
              <a:gd name="connsiteX8129" fmla="*/ 3428094 w 6096000"/>
              <a:gd name="connsiteY8129" fmla="*/ 415988 h 4715614"/>
              <a:gd name="connsiteX8130" fmla="*/ 3406678 w 6096000"/>
              <a:gd name="connsiteY8130" fmla="*/ 429090 h 4715614"/>
              <a:gd name="connsiteX8131" fmla="*/ 3395256 w 6096000"/>
              <a:gd name="connsiteY8131" fmla="*/ 426178 h 4715614"/>
              <a:gd name="connsiteX8132" fmla="*/ 3383834 w 6096000"/>
              <a:gd name="connsiteY8132" fmla="*/ 392695 h 4715614"/>
              <a:gd name="connsiteX8133" fmla="*/ 3398647 w 6096000"/>
              <a:gd name="connsiteY8133" fmla="*/ 381049 h 4715614"/>
              <a:gd name="connsiteX8134" fmla="*/ 5659898 w 6096000"/>
              <a:gd name="connsiteY8134" fmla="*/ 379957 h 4715614"/>
              <a:gd name="connsiteX8135" fmla="*/ 5662790 w 6096000"/>
              <a:gd name="connsiteY8135" fmla="*/ 379957 h 4715614"/>
              <a:gd name="connsiteX8136" fmla="*/ 5665682 w 6096000"/>
              <a:gd name="connsiteY8136" fmla="*/ 379957 h 4715614"/>
              <a:gd name="connsiteX8137" fmla="*/ 5688817 w 6096000"/>
              <a:gd name="connsiteY8137" fmla="*/ 399875 h 4715614"/>
              <a:gd name="connsiteX8138" fmla="*/ 5670020 w 6096000"/>
              <a:gd name="connsiteY8138" fmla="*/ 426906 h 4715614"/>
              <a:gd name="connsiteX8139" fmla="*/ 5664236 w 6096000"/>
              <a:gd name="connsiteY8139" fmla="*/ 426906 h 4715614"/>
              <a:gd name="connsiteX8140" fmla="*/ 5641101 w 6096000"/>
              <a:gd name="connsiteY8140" fmla="*/ 406988 h 4715614"/>
              <a:gd name="connsiteX8141" fmla="*/ 5659898 w 6096000"/>
              <a:gd name="connsiteY8141" fmla="*/ 379957 h 4715614"/>
              <a:gd name="connsiteX8142" fmla="*/ 1320932 w 6096000"/>
              <a:gd name="connsiteY8142" fmla="*/ 379866 h 4715614"/>
              <a:gd name="connsiteX8143" fmla="*/ 1336036 w 6096000"/>
              <a:gd name="connsiteY8143" fmla="*/ 391270 h 4715614"/>
              <a:gd name="connsiteX8144" fmla="*/ 1325846 w 6096000"/>
              <a:gd name="connsiteY8144" fmla="*/ 422630 h 4715614"/>
              <a:gd name="connsiteX8145" fmla="*/ 1312744 w 6096000"/>
              <a:gd name="connsiteY8145" fmla="*/ 426906 h 4715614"/>
              <a:gd name="connsiteX8146" fmla="*/ 1290906 w 6096000"/>
              <a:gd name="connsiteY8146" fmla="*/ 414077 h 4715614"/>
              <a:gd name="connsiteX8147" fmla="*/ 1301098 w 6096000"/>
              <a:gd name="connsiteY8147" fmla="*/ 381291 h 4715614"/>
              <a:gd name="connsiteX8148" fmla="*/ 1302554 w 6096000"/>
              <a:gd name="connsiteY8148" fmla="*/ 381291 h 4715614"/>
              <a:gd name="connsiteX8149" fmla="*/ 1320932 w 6096000"/>
              <a:gd name="connsiteY8149" fmla="*/ 379866 h 4715614"/>
              <a:gd name="connsiteX8150" fmla="*/ 2699004 w 6096000"/>
              <a:gd name="connsiteY8150" fmla="*/ 379551 h 4715614"/>
              <a:gd name="connsiteX8151" fmla="*/ 2715017 w 6096000"/>
              <a:gd name="connsiteY8151" fmla="*/ 389596 h 4715614"/>
              <a:gd name="connsiteX8152" fmla="*/ 2719385 w 6096000"/>
              <a:gd name="connsiteY8152" fmla="*/ 406816 h 4715614"/>
              <a:gd name="connsiteX8153" fmla="*/ 2696092 w 6096000"/>
              <a:gd name="connsiteY8153" fmla="*/ 426905 h 4715614"/>
              <a:gd name="connsiteX8154" fmla="*/ 2691725 w 6096000"/>
              <a:gd name="connsiteY8154" fmla="*/ 426905 h 4715614"/>
              <a:gd name="connsiteX8155" fmla="*/ 2669888 w 6096000"/>
              <a:gd name="connsiteY8155" fmla="*/ 399641 h 4715614"/>
              <a:gd name="connsiteX8156" fmla="*/ 2699004 w 6096000"/>
              <a:gd name="connsiteY8156" fmla="*/ 379551 h 4715614"/>
              <a:gd name="connsiteX8157" fmla="*/ 5234468 w 6096000"/>
              <a:gd name="connsiteY8157" fmla="*/ 376619 h 4715614"/>
              <a:gd name="connsiteX8158" fmla="*/ 5235914 w 6096000"/>
              <a:gd name="connsiteY8158" fmla="*/ 376619 h 4715614"/>
              <a:gd name="connsiteX8159" fmla="*/ 5266279 w 6096000"/>
              <a:gd name="connsiteY8159" fmla="*/ 389534 h 4715614"/>
              <a:gd name="connsiteX8160" fmla="*/ 5266279 w 6096000"/>
              <a:gd name="connsiteY8160" fmla="*/ 408189 h 4715614"/>
              <a:gd name="connsiteX8161" fmla="*/ 5253266 w 6096000"/>
              <a:gd name="connsiteY8161" fmla="*/ 421104 h 4715614"/>
              <a:gd name="connsiteX8162" fmla="*/ 5243144 w 6096000"/>
              <a:gd name="connsiteY8162" fmla="*/ 422539 h 4715614"/>
              <a:gd name="connsiteX8163" fmla="*/ 5220009 w 6096000"/>
              <a:gd name="connsiteY8163" fmla="*/ 408189 h 4715614"/>
              <a:gd name="connsiteX8164" fmla="*/ 5234468 w 6096000"/>
              <a:gd name="connsiteY8164" fmla="*/ 376619 h 4715614"/>
              <a:gd name="connsiteX8165" fmla="*/ 3124227 w 6096000"/>
              <a:gd name="connsiteY8165" fmla="*/ 376619 h 4715614"/>
              <a:gd name="connsiteX8166" fmla="*/ 3125674 w 6096000"/>
              <a:gd name="connsiteY8166" fmla="*/ 376619 h 4715614"/>
              <a:gd name="connsiteX8167" fmla="*/ 3138686 w 6096000"/>
              <a:gd name="connsiteY8167" fmla="*/ 408188 h 4715614"/>
              <a:gd name="connsiteX8168" fmla="*/ 3116997 w 6096000"/>
              <a:gd name="connsiteY8168" fmla="*/ 422538 h 4715614"/>
              <a:gd name="connsiteX8169" fmla="*/ 3108322 w 6096000"/>
              <a:gd name="connsiteY8169" fmla="*/ 421103 h 4715614"/>
              <a:gd name="connsiteX8170" fmla="*/ 3093862 w 6096000"/>
              <a:gd name="connsiteY8170" fmla="*/ 408188 h 4715614"/>
              <a:gd name="connsiteX8171" fmla="*/ 3092416 w 6096000"/>
              <a:gd name="connsiteY8171" fmla="*/ 389533 h 4715614"/>
              <a:gd name="connsiteX8172" fmla="*/ 3124227 w 6096000"/>
              <a:gd name="connsiteY8172" fmla="*/ 376619 h 4715614"/>
              <a:gd name="connsiteX8173" fmla="*/ 2088672 w 6096000"/>
              <a:gd name="connsiteY8173" fmla="*/ 369039 h 4715614"/>
              <a:gd name="connsiteX8174" fmla="*/ 2090127 w 6096000"/>
              <a:gd name="connsiteY8174" fmla="*/ 369039 h 4715614"/>
              <a:gd name="connsiteX8175" fmla="*/ 2093039 w 6096000"/>
              <a:gd name="connsiteY8175" fmla="*/ 369039 h 4715614"/>
              <a:gd name="connsiteX8176" fmla="*/ 2117787 w 6096000"/>
              <a:gd name="connsiteY8176" fmla="*/ 389419 h 4715614"/>
              <a:gd name="connsiteX8177" fmla="*/ 2097406 w 6096000"/>
              <a:gd name="connsiteY8177" fmla="*/ 417079 h 4715614"/>
              <a:gd name="connsiteX8178" fmla="*/ 2093039 w 6096000"/>
              <a:gd name="connsiteY8178" fmla="*/ 417079 h 4715614"/>
              <a:gd name="connsiteX8179" fmla="*/ 2068290 w 6096000"/>
              <a:gd name="connsiteY8179" fmla="*/ 396699 h 4715614"/>
              <a:gd name="connsiteX8180" fmla="*/ 2088672 w 6096000"/>
              <a:gd name="connsiteY8180" fmla="*/ 369039 h 4715614"/>
              <a:gd name="connsiteX8181" fmla="*/ 5785794 w 6096000"/>
              <a:gd name="connsiteY8181" fmla="*/ 362488 h 4715614"/>
              <a:gd name="connsiteX8182" fmla="*/ 5809252 w 6096000"/>
              <a:gd name="connsiteY8182" fmla="*/ 384164 h 4715614"/>
              <a:gd name="connsiteX8183" fmla="*/ 5804854 w 6096000"/>
              <a:gd name="connsiteY8183" fmla="*/ 401505 h 4715614"/>
              <a:gd name="connsiteX8184" fmla="*/ 5787260 w 6096000"/>
              <a:gd name="connsiteY8184" fmla="*/ 411620 h 4715614"/>
              <a:gd name="connsiteX8185" fmla="*/ 5784328 w 6096000"/>
              <a:gd name="connsiteY8185" fmla="*/ 411620 h 4715614"/>
              <a:gd name="connsiteX8186" fmla="*/ 5759402 w 6096000"/>
              <a:gd name="connsiteY8186" fmla="*/ 389944 h 4715614"/>
              <a:gd name="connsiteX8187" fmla="*/ 5765267 w 6096000"/>
              <a:gd name="connsiteY8187" fmla="*/ 372603 h 4715614"/>
              <a:gd name="connsiteX8188" fmla="*/ 5781396 w 6096000"/>
              <a:gd name="connsiteY8188" fmla="*/ 363933 h 4715614"/>
              <a:gd name="connsiteX8189" fmla="*/ 5785794 w 6096000"/>
              <a:gd name="connsiteY8189" fmla="*/ 362488 h 4715614"/>
              <a:gd name="connsiteX8190" fmla="*/ 2577779 w 6096000"/>
              <a:gd name="connsiteY8190" fmla="*/ 361770 h 4715614"/>
              <a:gd name="connsiteX8191" fmla="*/ 2595000 w 6096000"/>
              <a:gd name="connsiteY8191" fmla="*/ 372033 h 4715614"/>
              <a:gd name="connsiteX8192" fmla="*/ 2600739 w 6096000"/>
              <a:gd name="connsiteY8192" fmla="*/ 389628 h 4715614"/>
              <a:gd name="connsiteX8193" fmla="*/ 2576344 w 6096000"/>
              <a:gd name="connsiteY8193" fmla="*/ 411620 h 4715614"/>
              <a:gd name="connsiteX8194" fmla="*/ 2573474 w 6096000"/>
              <a:gd name="connsiteY8194" fmla="*/ 411620 h 4715614"/>
              <a:gd name="connsiteX8195" fmla="*/ 2556255 w 6096000"/>
              <a:gd name="connsiteY8195" fmla="*/ 401357 h 4715614"/>
              <a:gd name="connsiteX8196" fmla="*/ 2550515 w 6096000"/>
              <a:gd name="connsiteY8196" fmla="*/ 383763 h 4715614"/>
              <a:gd name="connsiteX8197" fmla="*/ 2577779 w 6096000"/>
              <a:gd name="connsiteY8197" fmla="*/ 361770 h 4715614"/>
              <a:gd name="connsiteX8198" fmla="*/ 2210227 w 6096000"/>
              <a:gd name="connsiteY8198" fmla="*/ 355937 h 4715614"/>
              <a:gd name="connsiteX8199" fmla="*/ 2213139 w 6096000"/>
              <a:gd name="connsiteY8199" fmla="*/ 361760 h 4715614"/>
              <a:gd name="connsiteX8200" fmla="*/ 2211684 w 6096000"/>
              <a:gd name="connsiteY8200" fmla="*/ 355937 h 4715614"/>
              <a:gd name="connsiteX8201" fmla="*/ 2214595 w 6096000"/>
              <a:gd name="connsiteY8201" fmla="*/ 355937 h 4715614"/>
              <a:gd name="connsiteX8202" fmla="*/ 2237887 w 6096000"/>
              <a:gd name="connsiteY8202" fmla="*/ 379229 h 4715614"/>
              <a:gd name="connsiteX8203" fmla="*/ 2232065 w 6096000"/>
              <a:gd name="connsiteY8203" fmla="*/ 396699 h 4715614"/>
              <a:gd name="connsiteX8204" fmla="*/ 2216051 w 6096000"/>
              <a:gd name="connsiteY8204" fmla="*/ 403977 h 4715614"/>
              <a:gd name="connsiteX8205" fmla="*/ 2213139 w 6096000"/>
              <a:gd name="connsiteY8205" fmla="*/ 403977 h 4715614"/>
              <a:gd name="connsiteX8206" fmla="*/ 2188390 w 6096000"/>
              <a:gd name="connsiteY8206" fmla="*/ 382141 h 4715614"/>
              <a:gd name="connsiteX8207" fmla="*/ 2210227 w 6096000"/>
              <a:gd name="connsiteY8207" fmla="*/ 355937 h 4715614"/>
              <a:gd name="connsiteX8208" fmla="*/ 5902963 w 6096000"/>
              <a:gd name="connsiteY8208" fmla="*/ 353753 h 4715614"/>
              <a:gd name="connsiteX8209" fmla="*/ 5905895 w 6096000"/>
              <a:gd name="connsiteY8209" fmla="*/ 353753 h 4715614"/>
              <a:gd name="connsiteX8210" fmla="*/ 5930820 w 6096000"/>
              <a:gd name="connsiteY8210" fmla="*/ 377046 h 4715614"/>
              <a:gd name="connsiteX8211" fmla="*/ 5923490 w 6096000"/>
              <a:gd name="connsiteY8211" fmla="*/ 394515 h 4715614"/>
              <a:gd name="connsiteX8212" fmla="*/ 5907361 w 6096000"/>
              <a:gd name="connsiteY8212" fmla="*/ 401794 h 4715614"/>
              <a:gd name="connsiteX8213" fmla="*/ 5904429 w 6096000"/>
              <a:gd name="connsiteY8213" fmla="*/ 401794 h 4715614"/>
              <a:gd name="connsiteX8214" fmla="*/ 5879504 w 6096000"/>
              <a:gd name="connsiteY8214" fmla="*/ 378501 h 4715614"/>
              <a:gd name="connsiteX8215" fmla="*/ 5902963 w 6096000"/>
              <a:gd name="connsiteY8215" fmla="*/ 353753 h 4715614"/>
              <a:gd name="connsiteX8216" fmla="*/ 2454808 w 6096000"/>
              <a:gd name="connsiteY8216" fmla="*/ 353753 h 4715614"/>
              <a:gd name="connsiteX8217" fmla="*/ 2456243 w 6096000"/>
              <a:gd name="connsiteY8217" fmla="*/ 353753 h 4715614"/>
              <a:gd name="connsiteX8218" fmla="*/ 2473463 w 6096000"/>
              <a:gd name="connsiteY8218" fmla="*/ 361032 h 4715614"/>
              <a:gd name="connsiteX8219" fmla="*/ 2479203 w 6096000"/>
              <a:gd name="connsiteY8219" fmla="*/ 378501 h 4715614"/>
              <a:gd name="connsiteX8220" fmla="*/ 2456243 w 6096000"/>
              <a:gd name="connsiteY8220" fmla="*/ 401794 h 4715614"/>
              <a:gd name="connsiteX8221" fmla="*/ 2453373 w 6096000"/>
              <a:gd name="connsiteY8221" fmla="*/ 401794 h 4715614"/>
              <a:gd name="connsiteX8222" fmla="*/ 2436154 w 6096000"/>
              <a:gd name="connsiteY8222" fmla="*/ 394515 h 4715614"/>
              <a:gd name="connsiteX8223" fmla="*/ 2430414 w 6096000"/>
              <a:gd name="connsiteY8223" fmla="*/ 377046 h 4715614"/>
              <a:gd name="connsiteX8224" fmla="*/ 2454808 w 6096000"/>
              <a:gd name="connsiteY8224" fmla="*/ 353753 h 4715614"/>
              <a:gd name="connsiteX8225" fmla="*/ 6026355 w 6096000"/>
              <a:gd name="connsiteY8225" fmla="*/ 350477 h 4715614"/>
              <a:gd name="connsiteX8226" fmla="*/ 6027800 w 6096000"/>
              <a:gd name="connsiteY8226" fmla="*/ 351922 h 4715614"/>
              <a:gd name="connsiteX8227" fmla="*/ 6045142 w 6096000"/>
              <a:gd name="connsiteY8227" fmla="*/ 359148 h 4715614"/>
              <a:gd name="connsiteX8228" fmla="*/ 6050922 w 6096000"/>
              <a:gd name="connsiteY8228" fmla="*/ 375044 h 4715614"/>
              <a:gd name="connsiteX8229" fmla="*/ 6027800 w 6096000"/>
              <a:gd name="connsiteY8229" fmla="*/ 399610 h 4715614"/>
              <a:gd name="connsiteX8230" fmla="*/ 6026355 w 6096000"/>
              <a:gd name="connsiteY8230" fmla="*/ 399610 h 4715614"/>
              <a:gd name="connsiteX8231" fmla="*/ 6001789 w 6096000"/>
              <a:gd name="connsiteY8231" fmla="*/ 375044 h 4715614"/>
              <a:gd name="connsiteX8232" fmla="*/ 6026355 w 6096000"/>
              <a:gd name="connsiteY8232" fmla="*/ 350477 h 4715614"/>
              <a:gd name="connsiteX8233" fmla="*/ 2334520 w 6096000"/>
              <a:gd name="connsiteY8233" fmla="*/ 350477 h 4715614"/>
              <a:gd name="connsiteX8234" fmla="*/ 2359445 w 6096000"/>
              <a:gd name="connsiteY8234" fmla="*/ 375044 h 4715614"/>
              <a:gd name="connsiteX8235" fmla="*/ 2334520 w 6096000"/>
              <a:gd name="connsiteY8235" fmla="*/ 399610 h 4715614"/>
              <a:gd name="connsiteX8236" fmla="*/ 2333054 w 6096000"/>
              <a:gd name="connsiteY8236" fmla="*/ 399610 h 4715614"/>
              <a:gd name="connsiteX8237" fmla="*/ 2308129 w 6096000"/>
              <a:gd name="connsiteY8237" fmla="*/ 375044 h 4715614"/>
              <a:gd name="connsiteX8238" fmla="*/ 2315460 w 6096000"/>
              <a:gd name="connsiteY8238" fmla="*/ 359148 h 4715614"/>
              <a:gd name="connsiteX8239" fmla="*/ 2333054 w 6096000"/>
              <a:gd name="connsiteY8239" fmla="*/ 351922 h 4715614"/>
              <a:gd name="connsiteX8240" fmla="*/ 2334520 w 6096000"/>
              <a:gd name="connsiteY8240" fmla="*/ 350477 h 4715614"/>
              <a:gd name="connsiteX8241" fmla="*/ 3573600 w 6096000"/>
              <a:gd name="connsiteY8241" fmla="*/ 347492 h 4715614"/>
              <a:gd name="connsiteX8242" fmla="*/ 3591856 w 6096000"/>
              <a:gd name="connsiteY8242" fmla="*/ 349629 h 4715614"/>
              <a:gd name="connsiteX8243" fmla="*/ 3593301 w 6096000"/>
              <a:gd name="connsiteY8243" fmla="*/ 349629 h 4715614"/>
              <a:gd name="connsiteX8244" fmla="*/ 3594748 w 6096000"/>
              <a:gd name="connsiteY8244" fmla="*/ 351055 h 4715614"/>
              <a:gd name="connsiteX8245" fmla="*/ 3604869 w 6096000"/>
              <a:gd name="connsiteY8245" fmla="*/ 365310 h 4715614"/>
              <a:gd name="connsiteX8246" fmla="*/ 3601978 w 6096000"/>
              <a:gd name="connsiteY8246" fmla="*/ 383840 h 4715614"/>
              <a:gd name="connsiteX8247" fmla="*/ 3580288 w 6096000"/>
              <a:gd name="connsiteY8247" fmla="*/ 395244 h 4715614"/>
              <a:gd name="connsiteX8248" fmla="*/ 3568720 w 6096000"/>
              <a:gd name="connsiteY8248" fmla="*/ 390967 h 4715614"/>
              <a:gd name="connsiteX8249" fmla="*/ 3558600 w 6096000"/>
              <a:gd name="connsiteY8249" fmla="*/ 358182 h 4715614"/>
              <a:gd name="connsiteX8250" fmla="*/ 3573600 w 6096000"/>
              <a:gd name="connsiteY8250" fmla="*/ 347492 h 4715614"/>
              <a:gd name="connsiteX8251" fmla="*/ 4787366 w 6096000"/>
              <a:gd name="connsiteY8251" fmla="*/ 346803 h 4715614"/>
              <a:gd name="connsiteX8252" fmla="*/ 4800745 w 6096000"/>
              <a:gd name="connsiteY8252" fmla="*/ 357648 h 4715614"/>
              <a:gd name="connsiteX8253" fmla="*/ 4803678 w 6096000"/>
              <a:gd name="connsiteY8253" fmla="*/ 375000 h 4715614"/>
              <a:gd name="connsiteX8254" fmla="*/ 4793414 w 6096000"/>
              <a:gd name="connsiteY8254" fmla="*/ 390905 h 4715614"/>
              <a:gd name="connsiteX8255" fmla="*/ 4778752 w 6096000"/>
              <a:gd name="connsiteY8255" fmla="*/ 395243 h 4715614"/>
              <a:gd name="connsiteX8256" fmla="*/ 4758226 w 6096000"/>
              <a:gd name="connsiteY8256" fmla="*/ 383675 h 4715614"/>
              <a:gd name="connsiteX8257" fmla="*/ 4755294 w 6096000"/>
              <a:gd name="connsiteY8257" fmla="*/ 364878 h 4715614"/>
              <a:gd name="connsiteX8258" fmla="*/ 4765556 w 6096000"/>
              <a:gd name="connsiteY8258" fmla="*/ 350418 h 4715614"/>
              <a:gd name="connsiteX8259" fmla="*/ 4768490 w 6096000"/>
              <a:gd name="connsiteY8259" fmla="*/ 348972 h 4715614"/>
              <a:gd name="connsiteX8260" fmla="*/ 4787366 w 6096000"/>
              <a:gd name="connsiteY8260" fmla="*/ 346803 h 4715614"/>
              <a:gd name="connsiteX8261" fmla="*/ 1693428 w 6096000"/>
              <a:gd name="connsiteY8261" fmla="*/ 341743 h 4715614"/>
              <a:gd name="connsiteX8262" fmla="*/ 1716415 w 6096000"/>
              <a:gd name="connsiteY8262" fmla="*/ 357756 h 4715614"/>
              <a:gd name="connsiteX8263" fmla="*/ 1700612 w 6096000"/>
              <a:gd name="connsiteY8263" fmla="*/ 388327 h 4715614"/>
              <a:gd name="connsiteX8264" fmla="*/ 1691992 w 6096000"/>
              <a:gd name="connsiteY8264" fmla="*/ 389783 h 4715614"/>
              <a:gd name="connsiteX8265" fmla="*/ 1669005 w 6096000"/>
              <a:gd name="connsiteY8265" fmla="*/ 373770 h 4715614"/>
              <a:gd name="connsiteX8266" fmla="*/ 1684809 w 6096000"/>
              <a:gd name="connsiteY8266" fmla="*/ 343199 h 4715614"/>
              <a:gd name="connsiteX8267" fmla="*/ 1693428 w 6096000"/>
              <a:gd name="connsiteY8267" fmla="*/ 341743 h 4715614"/>
              <a:gd name="connsiteX8268" fmla="*/ 5359046 w 6096000"/>
              <a:gd name="connsiteY8268" fmla="*/ 335192 h 4715614"/>
              <a:gd name="connsiteX8269" fmla="*/ 5382032 w 6096000"/>
              <a:gd name="connsiteY8269" fmla="*/ 350842 h 4715614"/>
              <a:gd name="connsiteX8270" fmla="*/ 5366230 w 6096000"/>
              <a:gd name="connsiteY8270" fmla="*/ 380719 h 4715614"/>
              <a:gd name="connsiteX8271" fmla="*/ 5357610 w 6096000"/>
              <a:gd name="connsiteY8271" fmla="*/ 382141 h 4715614"/>
              <a:gd name="connsiteX8272" fmla="*/ 5334624 w 6096000"/>
              <a:gd name="connsiteY8272" fmla="*/ 366492 h 4715614"/>
              <a:gd name="connsiteX8273" fmla="*/ 5350427 w 6096000"/>
              <a:gd name="connsiteY8273" fmla="*/ 336615 h 4715614"/>
              <a:gd name="connsiteX8274" fmla="*/ 5359046 w 6096000"/>
              <a:gd name="connsiteY8274" fmla="*/ 335192 h 4715614"/>
              <a:gd name="connsiteX8275" fmla="*/ 3001804 w 6096000"/>
              <a:gd name="connsiteY8275" fmla="*/ 335192 h 4715614"/>
              <a:gd name="connsiteX8276" fmla="*/ 3009083 w 6096000"/>
              <a:gd name="connsiteY8276" fmla="*/ 336615 h 4715614"/>
              <a:gd name="connsiteX8277" fmla="*/ 3026553 w 6096000"/>
              <a:gd name="connsiteY8277" fmla="*/ 366491 h 4715614"/>
              <a:gd name="connsiteX8278" fmla="*/ 3003261 w 6096000"/>
              <a:gd name="connsiteY8278" fmla="*/ 382141 h 4715614"/>
              <a:gd name="connsiteX8279" fmla="*/ 2995981 w 6096000"/>
              <a:gd name="connsiteY8279" fmla="*/ 382141 h 4715614"/>
              <a:gd name="connsiteX8280" fmla="*/ 2978513 w 6096000"/>
              <a:gd name="connsiteY8280" fmla="*/ 350841 h 4715614"/>
              <a:gd name="connsiteX8281" fmla="*/ 3001804 w 6096000"/>
              <a:gd name="connsiteY8281" fmla="*/ 335192 h 4715614"/>
              <a:gd name="connsiteX8282" fmla="*/ 1168311 w 6096000"/>
              <a:gd name="connsiteY8282" fmla="*/ 332281 h 4715614"/>
              <a:gd name="connsiteX8283" fmla="*/ 1183635 w 6096000"/>
              <a:gd name="connsiteY8283" fmla="*/ 343199 h 4715614"/>
              <a:gd name="connsiteX8284" fmla="*/ 1186486 w 6096000"/>
              <a:gd name="connsiteY8284" fmla="*/ 362125 h 4715614"/>
              <a:gd name="connsiteX8285" fmla="*/ 1175082 w 6096000"/>
              <a:gd name="connsiteY8285" fmla="*/ 376683 h 4715614"/>
              <a:gd name="connsiteX8286" fmla="*/ 1162253 w 6096000"/>
              <a:gd name="connsiteY8286" fmla="*/ 381050 h 4715614"/>
              <a:gd name="connsiteX8287" fmla="*/ 1140871 w 6096000"/>
              <a:gd name="connsiteY8287" fmla="*/ 369404 h 4715614"/>
              <a:gd name="connsiteX8288" fmla="*/ 1138020 w 6096000"/>
              <a:gd name="connsiteY8288" fmla="*/ 350479 h 4715614"/>
              <a:gd name="connsiteX8289" fmla="*/ 1149424 w 6096000"/>
              <a:gd name="connsiteY8289" fmla="*/ 335921 h 4715614"/>
              <a:gd name="connsiteX8290" fmla="*/ 1150849 w 6096000"/>
              <a:gd name="connsiteY8290" fmla="*/ 334465 h 4715614"/>
              <a:gd name="connsiteX8291" fmla="*/ 1168311 w 6096000"/>
              <a:gd name="connsiteY8291" fmla="*/ 332281 h 4715614"/>
              <a:gd name="connsiteX8292" fmla="*/ 3288592 w 6096000"/>
              <a:gd name="connsiteY8292" fmla="*/ 327367 h 4715614"/>
              <a:gd name="connsiteX8293" fmla="*/ 3306789 w 6096000"/>
              <a:gd name="connsiteY8293" fmla="*/ 327549 h 4715614"/>
              <a:gd name="connsiteX8294" fmla="*/ 3319891 w 6096000"/>
              <a:gd name="connsiteY8294" fmla="*/ 361032 h 4715614"/>
              <a:gd name="connsiteX8295" fmla="*/ 3298054 w 6096000"/>
              <a:gd name="connsiteY8295" fmla="*/ 375590 h 4715614"/>
              <a:gd name="connsiteX8296" fmla="*/ 3287864 w 6096000"/>
              <a:gd name="connsiteY8296" fmla="*/ 372678 h 4715614"/>
              <a:gd name="connsiteX8297" fmla="*/ 3274762 w 6096000"/>
              <a:gd name="connsiteY8297" fmla="*/ 339195 h 4715614"/>
              <a:gd name="connsiteX8298" fmla="*/ 3288592 w 6096000"/>
              <a:gd name="connsiteY8298" fmla="*/ 327367 h 4715614"/>
              <a:gd name="connsiteX8299" fmla="*/ 5062451 w 6096000"/>
              <a:gd name="connsiteY8299" fmla="*/ 326458 h 4715614"/>
              <a:gd name="connsiteX8300" fmla="*/ 5084288 w 6096000"/>
              <a:gd name="connsiteY8300" fmla="*/ 339463 h 4715614"/>
              <a:gd name="connsiteX8301" fmla="*/ 5072642 w 6096000"/>
              <a:gd name="connsiteY8301" fmla="*/ 372700 h 4715614"/>
              <a:gd name="connsiteX8302" fmla="*/ 5060996 w 6096000"/>
              <a:gd name="connsiteY8302" fmla="*/ 375590 h 4715614"/>
              <a:gd name="connsiteX8303" fmla="*/ 5039160 w 6096000"/>
              <a:gd name="connsiteY8303" fmla="*/ 361140 h 4715614"/>
              <a:gd name="connsiteX8304" fmla="*/ 5050806 w 6096000"/>
              <a:gd name="connsiteY8304" fmla="*/ 329348 h 4715614"/>
              <a:gd name="connsiteX8305" fmla="*/ 5062451 w 6096000"/>
              <a:gd name="connsiteY8305" fmla="*/ 326458 h 4715614"/>
              <a:gd name="connsiteX8306" fmla="*/ 1431139 w 6096000"/>
              <a:gd name="connsiteY8306" fmla="*/ 325002 h 4715614"/>
              <a:gd name="connsiteX8307" fmla="*/ 1444875 w 6096000"/>
              <a:gd name="connsiteY8307" fmla="*/ 337376 h 4715614"/>
              <a:gd name="connsiteX8308" fmla="*/ 1444875 w 6096000"/>
              <a:gd name="connsiteY8308" fmla="*/ 356301 h 4715614"/>
              <a:gd name="connsiteX8309" fmla="*/ 1433307 w 6096000"/>
              <a:gd name="connsiteY8309" fmla="*/ 369403 h 4715614"/>
              <a:gd name="connsiteX8310" fmla="*/ 1421740 w 6096000"/>
              <a:gd name="connsiteY8310" fmla="*/ 372315 h 4715614"/>
              <a:gd name="connsiteX8311" fmla="*/ 1400051 w 6096000"/>
              <a:gd name="connsiteY8311" fmla="*/ 359213 h 4715614"/>
              <a:gd name="connsiteX8312" fmla="*/ 1411618 w 6096000"/>
              <a:gd name="connsiteY8312" fmla="*/ 325730 h 4715614"/>
              <a:gd name="connsiteX8313" fmla="*/ 1413064 w 6096000"/>
              <a:gd name="connsiteY8313" fmla="*/ 325730 h 4715614"/>
              <a:gd name="connsiteX8314" fmla="*/ 1431139 w 6096000"/>
              <a:gd name="connsiteY8314" fmla="*/ 325002 h 4715614"/>
              <a:gd name="connsiteX8315" fmla="*/ 1802248 w 6096000"/>
              <a:gd name="connsiteY8315" fmla="*/ 306804 h 4715614"/>
              <a:gd name="connsiteX8316" fmla="*/ 1809527 w 6096000"/>
              <a:gd name="connsiteY8316" fmla="*/ 306804 h 4715614"/>
              <a:gd name="connsiteX8317" fmla="*/ 1832819 w 6096000"/>
              <a:gd name="connsiteY8317" fmla="*/ 324273 h 4715614"/>
              <a:gd name="connsiteX8318" fmla="*/ 1831363 w 6096000"/>
              <a:gd name="connsiteY8318" fmla="*/ 343199 h 4715614"/>
              <a:gd name="connsiteX8319" fmla="*/ 1816805 w 6096000"/>
              <a:gd name="connsiteY8319" fmla="*/ 353389 h 4715614"/>
              <a:gd name="connsiteX8320" fmla="*/ 1808071 w 6096000"/>
              <a:gd name="connsiteY8320" fmla="*/ 354845 h 4715614"/>
              <a:gd name="connsiteX8321" fmla="*/ 1784778 w 6096000"/>
              <a:gd name="connsiteY8321" fmla="*/ 337375 h 4715614"/>
              <a:gd name="connsiteX8322" fmla="*/ 1802248 w 6096000"/>
              <a:gd name="connsiteY8322" fmla="*/ 306804 h 4715614"/>
              <a:gd name="connsiteX8323" fmla="*/ 5467520 w 6096000"/>
              <a:gd name="connsiteY8323" fmla="*/ 301345 h 4715614"/>
              <a:gd name="connsiteX8324" fmla="*/ 5474799 w 6096000"/>
              <a:gd name="connsiteY8324" fmla="*/ 301345 h 4715614"/>
              <a:gd name="connsiteX8325" fmla="*/ 5498091 w 6096000"/>
              <a:gd name="connsiteY8325" fmla="*/ 318815 h 4715614"/>
              <a:gd name="connsiteX8326" fmla="*/ 5495180 w 6096000"/>
              <a:gd name="connsiteY8326" fmla="*/ 337740 h 4715614"/>
              <a:gd name="connsiteX8327" fmla="*/ 5480622 w 6096000"/>
              <a:gd name="connsiteY8327" fmla="*/ 347930 h 4715614"/>
              <a:gd name="connsiteX8328" fmla="*/ 5473343 w 6096000"/>
              <a:gd name="connsiteY8328" fmla="*/ 349386 h 4715614"/>
              <a:gd name="connsiteX8329" fmla="*/ 5450050 w 6096000"/>
              <a:gd name="connsiteY8329" fmla="*/ 331916 h 4715614"/>
              <a:gd name="connsiteX8330" fmla="*/ 5467520 w 6096000"/>
              <a:gd name="connsiteY8330" fmla="*/ 301345 h 4715614"/>
              <a:gd name="connsiteX8331" fmla="*/ 2891529 w 6096000"/>
              <a:gd name="connsiteY8331" fmla="*/ 301002 h 4715614"/>
              <a:gd name="connsiteX8332" fmla="*/ 2907544 w 6096000"/>
              <a:gd name="connsiteY8332" fmla="*/ 312731 h 4715614"/>
              <a:gd name="connsiteX8333" fmla="*/ 2910454 w 6096000"/>
              <a:gd name="connsiteY8333" fmla="*/ 331792 h 4715614"/>
              <a:gd name="connsiteX8334" fmla="*/ 2887162 w 6096000"/>
              <a:gd name="connsiteY8334" fmla="*/ 349386 h 4715614"/>
              <a:gd name="connsiteX8335" fmla="*/ 2879884 w 6096000"/>
              <a:gd name="connsiteY8335" fmla="*/ 349386 h 4715614"/>
              <a:gd name="connsiteX8336" fmla="*/ 2863870 w 6096000"/>
              <a:gd name="connsiteY8336" fmla="*/ 337656 h 4715614"/>
              <a:gd name="connsiteX8337" fmla="*/ 2862414 w 6096000"/>
              <a:gd name="connsiteY8337" fmla="*/ 318596 h 4715614"/>
              <a:gd name="connsiteX8338" fmla="*/ 2891529 w 6096000"/>
              <a:gd name="connsiteY8338" fmla="*/ 301002 h 4715614"/>
              <a:gd name="connsiteX8339" fmla="*/ 3468016 w 6096000"/>
              <a:gd name="connsiteY8339" fmla="*/ 287152 h 4715614"/>
              <a:gd name="connsiteX8340" fmla="*/ 3486213 w 6096000"/>
              <a:gd name="connsiteY8340" fmla="*/ 288608 h 4715614"/>
              <a:gd name="connsiteX8341" fmla="*/ 3497859 w 6096000"/>
              <a:gd name="connsiteY8341" fmla="*/ 322091 h 4715614"/>
              <a:gd name="connsiteX8342" fmla="*/ 3476023 w 6096000"/>
              <a:gd name="connsiteY8342" fmla="*/ 335192 h 4715614"/>
              <a:gd name="connsiteX8343" fmla="*/ 3464377 w 6096000"/>
              <a:gd name="connsiteY8343" fmla="*/ 332281 h 4715614"/>
              <a:gd name="connsiteX8344" fmla="*/ 3454186 w 6096000"/>
              <a:gd name="connsiteY8344" fmla="*/ 298798 h 4715614"/>
              <a:gd name="connsiteX8345" fmla="*/ 3468016 w 6096000"/>
              <a:gd name="connsiteY8345" fmla="*/ 287152 h 4715614"/>
              <a:gd name="connsiteX8346" fmla="*/ 4884670 w 6096000"/>
              <a:gd name="connsiteY8346" fmla="*/ 286060 h 4715614"/>
              <a:gd name="connsiteX8347" fmla="*/ 4906359 w 6096000"/>
              <a:gd name="connsiteY8347" fmla="*/ 299065 h 4715614"/>
              <a:gd name="connsiteX8348" fmla="*/ 4896238 w 6096000"/>
              <a:gd name="connsiteY8348" fmla="*/ 330857 h 4715614"/>
              <a:gd name="connsiteX8349" fmla="*/ 4884670 w 6096000"/>
              <a:gd name="connsiteY8349" fmla="*/ 335192 h 4715614"/>
              <a:gd name="connsiteX8350" fmla="*/ 4862981 w 6096000"/>
              <a:gd name="connsiteY8350" fmla="*/ 322187 h 4715614"/>
              <a:gd name="connsiteX8351" fmla="*/ 4861536 w 6096000"/>
              <a:gd name="connsiteY8351" fmla="*/ 303400 h 4715614"/>
              <a:gd name="connsiteX8352" fmla="*/ 4873103 w 6096000"/>
              <a:gd name="connsiteY8352" fmla="*/ 288950 h 4715614"/>
              <a:gd name="connsiteX8353" fmla="*/ 4884670 w 6096000"/>
              <a:gd name="connsiteY8353" fmla="*/ 286060 h 4715614"/>
              <a:gd name="connsiteX8354" fmla="*/ 3195196 w 6096000"/>
              <a:gd name="connsiteY8354" fmla="*/ 278417 h 4715614"/>
              <a:gd name="connsiteX8355" fmla="*/ 3209656 w 6096000"/>
              <a:gd name="connsiteY8355" fmla="*/ 311900 h 4715614"/>
              <a:gd name="connsiteX8356" fmla="*/ 3187967 w 6096000"/>
              <a:gd name="connsiteY8356" fmla="*/ 326458 h 4715614"/>
              <a:gd name="connsiteX8357" fmla="*/ 3177845 w 6096000"/>
              <a:gd name="connsiteY8357" fmla="*/ 325002 h 4715614"/>
              <a:gd name="connsiteX8358" fmla="*/ 3163385 w 6096000"/>
              <a:gd name="connsiteY8358" fmla="*/ 311900 h 4715614"/>
              <a:gd name="connsiteX8359" fmla="*/ 3163385 w 6096000"/>
              <a:gd name="connsiteY8359" fmla="*/ 292975 h 4715614"/>
              <a:gd name="connsiteX8360" fmla="*/ 3195196 w 6096000"/>
              <a:gd name="connsiteY8360" fmla="*/ 278417 h 4715614"/>
              <a:gd name="connsiteX8361" fmla="*/ 1927999 w 6096000"/>
              <a:gd name="connsiteY8361" fmla="*/ 278416 h 4715614"/>
              <a:gd name="connsiteX8362" fmla="*/ 1951445 w 6096000"/>
              <a:gd name="connsiteY8362" fmla="*/ 297202 h 4715614"/>
              <a:gd name="connsiteX8363" fmla="*/ 1932395 w 6096000"/>
              <a:gd name="connsiteY8363" fmla="*/ 326104 h 4715614"/>
              <a:gd name="connsiteX8364" fmla="*/ 1926534 w 6096000"/>
              <a:gd name="connsiteY8364" fmla="*/ 327549 h 4715614"/>
              <a:gd name="connsiteX8365" fmla="*/ 1901623 w 6096000"/>
              <a:gd name="connsiteY8365" fmla="*/ 308763 h 4715614"/>
              <a:gd name="connsiteX8366" fmla="*/ 1920672 w 6096000"/>
              <a:gd name="connsiteY8366" fmla="*/ 279861 h 4715614"/>
              <a:gd name="connsiteX8367" fmla="*/ 1922137 w 6096000"/>
              <a:gd name="connsiteY8367" fmla="*/ 279861 h 4715614"/>
              <a:gd name="connsiteX8368" fmla="*/ 1927999 w 6096000"/>
              <a:gd name="connsiteY8368" fmla="*/ 278416 h 4715614"/>
              <a:gd name="connsiteX8369" fmla="*/ 5173818 w 6096000"/>
              <a:gd name="connsiteY8369" fmla="*/ 277325 h 4715614"/>
              <a:gd name="connsiteX8370" fmla="*/ 5195654 w 6096000"/>
              <a:gd name="connsiteY8370" fmla="*/ 293221 h 4715614"/>
              <a:gd name="connsiteX8371" fmla="*/ 5182552 w 6096000"/>
              <a:gd name="connsiteY8371" fmla="*/ 323568 h 4715614"/>
              <a:gd name="connsiteX8372" fmla="*/ 5172362 w 6096000"/>
              <a:gd name="connsiteY8372" fmla="*/ 326458 h 4715614"/>
              <a:gd name="connsiteX8373" fmla="*/ 5150526 w 6096000"/>
              <a:gd name="connsiteY8373" fmla="*/ 312007 h 4715614"/>
              <a:gd name="connsiteX8374" fmla="*/ 5163628 w 6096000"/>
              <a:gd name="connsiteY8374" fmla="*/ 280215 h 4715614"/>
              <a:gd name="connsiteX8375" fmla="*/ 5173818 w 6096000"/>
              <a:gd name="connsiteY8375" fmla="*/ 277325 h 4715614"/>
              <a:gd name="connsiteX8376" fmla="*/ 1534552 w 6096000"/>
              <a:gd name="connsiteY8376" fmla="*/ 275141 h 4715614"/>
              <a:gd name="connsiteX8377" fmla="*/ 1556241 w 6096000"/>
              <a:gd name="connsiteY8377" fmla="*/ 291037 h 4715614"/>
              <a:gd name="connsiteX8378" fmla="*/ 1556241 w 6096000"/>
              <a:gd name="connsiteY8378" fmla="*/ 308378 h 4715614"/>
              <a:gd name="connsiteX8379" fmla="*/ 1543228 w 6096000"/>
              <a:gd name="connsiteY8379" fmla="*/ 321384 h 4715614"/>
              <a:gd name="connsiteX8380" fmla="*/ 1533107 w 6096000"/>
              <a:gd name="connsiteY8380" fmla="*/ 324274 h 4715614"/>
              <a:gd name="connsiteX8381" fmla="*/ 1509971 w 6096000"/>
              <a:gd name="connsiteY8381" fmla="*/ 308378 h 4715614"/>
              <a:gd name="connsiteX8382" fmla="*/ 1522984 w 6096000"/>
              <a:gd name="connsiteY8382" fmla="*/ 278031 h 4715614"/>
              <a:gd name="connsiteX8383" fmla="*/ 1534552 w 6096000"/>
              <a:gd name="connsiteY8383" fmla="*/ 275141 h 4715614"/>
              <a:gd name="connsiteX8384" fmla="*/ 2771519 w 6096000"/>
              <a:gd name="connsiteY8384" fmla="*/ 274392 h 4715614"/>
              <a:gd name="connsiteX8385" fmla="*/ 2788624 w 6096000"/>
              <a:gd name="connsiteY8385" fmla="*/ 285873 h 4715614"/>
              <a:gd name="connsiteX8386" fmla="*/ 2791476 w 6096000"/>
              <a:gd name="connsiteY8386" fmla="*/ 303092 h 4715614"/>
              <a:gd name="connsiteX8387" fmla="*/ 2768668 w 6096000"/>
              <a:gd name="connsiteY8387" fmla="*/ 323182 h 4715614"/>
              <a:gd name="connsiteX8388" fmla="*/ 2764392 w 6096000"/>
              <a:gd name="connsiteY8388" fmla="*/ 321747 h 4715614"/>
              <a:gd name="connsiteX8389" fmla="*/ 2744436 w 6096000"/>
              <a:gd name="connsiteY8389" fmla="*/ 293047 h 4715614"/>
              <a:gd name="connsiteX8390" fmla="*/ 2771519 w 6096000"/>
              <a:gd name="connsiteY8390" fmla="*/ 274392 h 4715614"/>
              <a:gd name="connsiteX8391" fmla="*/ 5586392 w 6096000"/>
              <a:gd name="connsiteY8391" fmla="*/ 274050 h 4715614"/>
              <a:gd name="connsiteX8392" fmla="*/ 5589284 w 6096000"/>
              <a:gd name="connsiteY8392" fmla="*/ 274050 h 4715614"/>
              <a:gd name="connsiteX8393" fmla="*/ 5593622 w 6096000"/>
              <a:gd name="connsiteY8393" fmla="*/ 274050 h 4715614"/>
              <a:gd name="connsiteX8394" fmla="*/ 5616757 w 6096000"/>
              <a:gd name="connsiteY8394" fmla="*/ 292836 h 4715614"/>
              <a:gd name="connsiteX8395" fmla="*/ 5597960 w 6096000"/>
              <a:gd name="connsiteY8395" fmla="*/ 321738 h 4715614"/>
              <a:gd name="connsiteX8396" fmla="*/ 5592176 w 6096000"/>
              <a:gd name="connsiteY8396" fmla="*/ 323183 h 4715614"/>
              <a:gd name="connsiteX8397" fmla="*/ 5567594 w 6096000"/>
              <a:gd name="connsiteY8397" fmla="*/ 302951 h 4715614"/>
              <a:gd name="connsiteX8398" fmla="*/ 5571933 w 6096000"/>
              <a:gd name="connsiteY8398" fmla="*/ 285611 h 4715614"/>
              <a:gd name="connsiteX8399" fmla="*/ 5586392 w 6096000"/>
              <a:gd name="connsiteY8399" fmla="*/ 274050 h 4715614"/>
              <a:gd name="connsiteX8400" fmla="*/ 1268343 w 6096000"/>
              <a:gd name="connsiteY8400" fmla="*/ 272958 h 4715614"/>
              <a:gd name="connsiteX8401" fmla="*/ 1290179 w 6096000"/>
              <a:gd name="connsiteY8401" fmla="*/ 284340 h 4715614"/>
              <a:gd name="connsiteX8402" fmla="*/ 1279989 w 6096000"/>
              <a:gd name="connsiteY8402" fmla="*/ 317062 h 4715614"/>
              <a:gd name="connsiteX8403" fmla="*/ 1266887 w 6096000"/>
              <a:gd name="connsiteY8403" fmla="*/ 319907 h 4715614"/>
              <a:gd name="connsiteX8404" fmla="*/ 1246505 w 6096000"/>
              <a:gd name="connsiteY8404" fmla="*/ 308526 h 4715614"/>
              <a:gd name="connsiteX8405" fmla="*/ 1255240 w 6096000"/>
              <a:gd name="connsiteY8405" fmla="*/ 275803 h 4715614"/>
              <a:gd name="connsiteX8406" fmla="*/ 1268343 w 6096000"/>
              <a:gd name="connsiteY8406" fmla="*/ 272958 h 4715614"/>
              <a:gd name="connsiteX8407" fmla="*/ 2046267 w 6096000"/>
              <a:gd name="connsiteY8407" fmla="*/ 256580 h 4715614"/>
              <a:gd name="connsiteX8408" fmla="*/ 2069401 w 6096000"/>
              <a:gd name="connsiteY8408" fmla="*/ 278256 h 4715614"/>
              <a:gd name="connsiteX8409" fmla="*/ 2049158 w 6096000"/>
              <a:gd name="connsiteY8409" fmla="*/ 305713 h 4715614"/>
              <a:gd name="connsiteX8410" fmla="*/ 2044821 w 6096000"/>
              <a:gd name="connsiteY8410" fmla="*/ 305713 h 4715614"/>
              <a:gd name="connsiteX8411" fmla="*/ 2020239 w 6096000"/>
              <a:gd name="connsiteY8411" fmla="*/ 285481 h 4715614"/>
              <a:gd name="connsiteX8412" fmla="*/ 2040483 w 6096000"/>
              <a:gd name="connsiteY8412" fmla="*/ 258025 h 4715614"/>
              <a:gd name="connsiteX8413" fmla="*/ 2043375 w 6096000"/>
              <a:gd name="connsiteY8413" fmla="*/ 258025 h 4715614"/>
              <a:gd name="connsiteX8414" fmla="*/ 2046267 w 6096000"/>
              <a:gd name="connsiteY8414" fmla="*/ 256580 h 4715614"/>
              <a:gd name="connsiteX8415" fmla="*/ 2651692 w 6096000"/>
              <a:gd name="connsiteY8415" fmla="*/ 253648 h 4715614"/>
              <a:gd name="connsiteX8416" fmla="*/ 2653148 w 6096000"/>
              <a:gd name="connsiteY8416" fmla="*/ 253648 h 4715614"/>
              <a:gd name="connsiteX8417" fmla="*/ 2673528 w 6096000"/>
              <a:gd name="connsiteY8417" fmla="*/ 280912 h 4715614"/>
              <a:gd name="connsiteX8418" fmla="*/ 2650235 w 6096000"/>
              <a:gd name="connsiteY8418" fmla="*/ 302437 h 4715614"/>
              <a:gd name="connsiteX8419" fmla="*/ 2645868 w 6096000"/>
              <a:gd name="connsiteY8419" fmla="*/ 301002 h 4715614"/>
              <a:gd name="connsiteX8420" fmla="*/ 2624032 w 6096000"/>
              <a:gd name="connsiteY8420" fmla="*/ 275172 h 4715614"/>
              <a:gd name="connsiteX8421" fmla="*/ 2651692 w 6096000"/>
              <a:gd name="connsiteY8421" fmla="*/ 253648 h 4715614"/>
              <a:gd name="connsiteX8422" fmla="*/ 5707202 w 6096000"/>
              <a:gd name="connsiteY8422" fmla="*/ 253305 h 4715614"/>
              <a:gd name="connsiteX8423" fmla="*/ 5708648 w 6096000"/>
              <a:gd name="connsiteY8423" fmla="*/ 253305 h 4715614"/>
              <a:gd name="connsiteX8424" fmla="*/ 5711540 w 6096000"/>
              <a:gd name="connsiteY8424" fmla="*/ 253305 h 4715614"/>
              <a:gd name="connsiteX8425" fmla="*/ 5736121 w 6096000"/>
              <a:gd name="connsiteY8425" fmla="*/ 274981 h 4715614"/>
              <a:gd name="connsiteX8426" fmla="*/ 5714432 w 6096000"/>
              <a:gd name="connsiteY8426" fmla="*/ 300992 h 4715614"/>
              <a:gd name="connsiteX8427" fmla="*/ 5710094 w 6096000"/>
              <a:gd name="connsiteY8427" fmla="*/ 302437 h 4715614"/>
              <a:gd name="connsiteX8428" fmla="*/ 5686958 w 6096000"/>
              <a:gd name="connsiteY8428" fmla="*/ 280761 h 4715614"/>
              <a:gd name="connsiteX8429" fmla="*/ 5707202 w 6096000"/>
              <a:gd name="connsiteY8429" fmla="*/ 253305 h 4715614"/>
              <a:gd name="connsiteX8430" fmla="*/ 2162603 w 6096000"/>
              <a:gd name="connsiteY8430" fmla="*/ 243478 h 4715614"/>
              <a:gd name="connsiteX8431" fmla="*/ 2165473 w 6096000"/>
              <a:gd name="connsiteY8431" fmla="*/ 243478 h 4715614"/>
              <a:gd name="connsiteX8432" fmla="*/ 2166907 w 6096000"/>
              <a:gd name="connsiteY8432" fmla="*/ 243478 h 4715614"/>
              <a:gd name="connsiteX8433" fmla="*/ 2189867 w 6096000"/>
              <a:gd name="connsiteY8433" fmla="*/ 265315 h 4715614"/>
              <a:gd name="connsiteX8434" fmla="*/ 2185563 w 6096000"/>
              <a:gd name="connsiteY8434" fmla="*/ 282784 h 4715614"/>
              <a:gd name="connsiteX8435" fmla="*/ 2168343 w 6096000"/>
              <a:gd name="connsiteY8435" fmla="*/ 291518 h 4715614"/>
              <a:gd name="connsiteX8436" fmla="*/ 2165473 w 6096000"/>
              <a:gd name="connsiteY8436" fmla="*/ 291518 h 4715614"/>
              <a:gd name="connsiteX8437" fmla="*/ 2141079 w 6096000"/>
              <a:gd name="connsiteY8437" fmla="*/ 269682 h 4715614"/>
              <a:gd name="connsiteX8438" fmla="*/ 2162603 w 6096000"/>
              <a:gd name="connsiteY8438" fmla="*/ 243478 h 4715614"/>
              <a:gd name="connsiteX8439" fmla="*/ 5829160 w 6096000"/>
              <a:gd name="connsiteY8439" fmla="*/ 240203 h 4715614"/>
              <a:gd name="connsiteX8440" fmla="*/ 5832010 w 6096000"/>
              <a:gd name="connsiteY8440" fmla="*/ 240203 h 4715614"/>
              <a:gd name="connsiteX8441" fmla="*/ 5856242 w 6096000"/>
              <a:gd name="connsiteY8441" fmla="*/ 261879 h 4715614"/>
              <a:gd name="connsiteX8442" fmla="*/ 5833435 w 6096000"/>
              <a:gd name="connsiteY8442" fmla="*/ 287890 h 4715614"/>
              <a:gd name="connsiteX8443" fmla="*/ 5830584 w 6096000"/>
              <a:gd name="connsiteY8443" fmla="*/ 289335 h 4715614"/>
              <a:gd name="connsiteX8444" fmla="*/ 5807778 w 6096000"/>
              <a:gd name="connsiteY8444" fmla="*/ 266214 h 4715614"/>
              <a:gd name="connsiteX8445" fmla="*/ 5829160 w 6096000"/>
              <a:gd name="connsiteY8445" fmla="*/ 240203 h 4715614"/>
              <a:gd name="connsiteX8446" fmla="*/ 2528491 w 6096000"/>
              <a:gd name="connsiteY8446" fmla="*/ 240203 h 4715614"/>
              <a:gd name="connsiteX8447" fmla="*/ 2531424 w 6096000"/>
              <a:gd name="connsiteY8447" fmla="*/ 240203 h 4715614"/>
              <a:gd name="connsiteX8448" fmla="*/ 2553416 w 6096000"/>
              <a:gd name="connsiteY8448" fmla="*/ 266214 h 4715614"/>
              <a:gd name="connsiteX8449" fmla="*/ 2528491 w 6096000"/>
              <a:gd name="connsiteY8449" fmla="*/ 289335 h 4715614"/>
              <a:gd name="connsiteX8450" fmla="*/ 2527025 w 6096000"/>
              <a:gd name="connsiteY8450" fmla="*/ 289335 h 4715614"/>
              <a:gd name="connsiteX8451" fmla="*/ 2509430 w 6096000"/>
              <a:gd name="connsiteY8451" fmla="*/ 280665 h 4715614"/>
              <a:gd name="connsiteX8452" fmla="*/ 2503566 w 6096000"/>
              <a:gd name="connsiteY8452" fmla="*/ 261879 h 4715614"/>
              <a:gd name="connsiteX8453" fmla="*/ 2528491 w 6096000"/>
              <a:gd name="connsiteY8453" fmla="*/ 240203 h 4715614"/>
              <a:gd name="connsiteX8454" fmla="*/ 3081374 w 6096000"/>
              <a:gd name="connsiteY8454" fmla="*/ 235835 h 4715614"/>
              <a:gd name="connsiteX8455" fmla="*/ 3082840 w 6096000"/>
              <a:gd name="connsiteY8455" fmla="*/ 235835 h 4715614"/>
              <a:gd name="connsiteX8456" fmla="*/ 3097494 w 6096000"/>
              <a:gd name="connsiteY8456" fmla="*/ 267863 h 4715614"/>
              <a:gd name="connsiteX8457" fmla="*/ 3074047 w 6096000"/>
              <a:gd name="connsiteY8457" fmla="*/ 283876 h 4715614"/>
              <a:gd name="connsiteX8458" fmla="*/ 3066721 w 6096000"/>
              <a:gd name="connsiteY8458" fmla="*/ 282420 h 4715614"/>
              <a:gd name="connsiteX8459" fmla="*/ 3050602 w 6096000"/>
              <a:gd name="connsiteY8459" fmla="*/ 250393 h 4715614"/>
              <a:gd name="connsiteX8460" fmla="*/ 3081374 w 6096000"/>
              <a:gd name="connsiteY8460" fmla="*/ 235835 h 4715614"/>
              <a:gd name="connsiteX8461" fmla="*/ 6071859 w 6096000"/>
              <a:gd name="connsiteY8461" fmla="*/ 234744 h 4715614"/>
              <a:gd name="connsiteX8462" fmla="*/ 6074749 w 6096000"/>
              <a:gd name="connsiteY8462" fmla="*/ 234744 h 4715614"/>
              <a:gd name="connsiteX8463" fmla="*/ 6091187 w 6096000"/>
              <a:gd name="connsiteY8463" fmla="*/ 243414 h 4715614"/>
              <a:gd name="connsiteX8464" fmla="*/ 6096000 w 6096000"/>
              <a:gd name="connsiteY8464" fmla="*/ 255903 h 4715614"/>
              <a:gd name="connsiteX8465" fmla="*/ 6096000 w 6096000"/>
              <a:gd name="connsiteY8465" fmla="*/ 264906 h 4715614"/>
              <a:gd name="connsiteX8466" fmla="*/ 6090464 w 6096000"/>
              <a:gd name="connsiteY8466" fmla="*/ 277193 h 4715614"/>
              <a:gd name="connsiteX8467" fmla="*/ 6073304 w 6096000"/>
              <a:gd name="connsiteY8467" fmla="*/ 283877 h 4715614"/>
              <a:gd name="connsiteX8468" fmla="*/ 6071859 w 6096000"/>
              <a:gd name="connsiteY8468" fmla="*/ 283877 h 4715614"/>
              <a:gd name="connsiteX8469" fmla="*/ 6054518 w 6096000"/>
              <a:gd name="connsiteY8469" fmla="*/ 275206 h 4715614"/>
              <a:gd name="connsiteX8470" fmla="*/ 6048738 w 6096000"/>
              <a:gd name="connsiteY8470" fmla="*/ 257865 h 4715614"/>
              <a:gd name="connsiteX8471" fmla="*/ 6071859 w 6096000"/>
              <a:gd name="connsiteY8471" fmla="*/ 234744 h 4715614"/>
              <a:gd name="connsiteX8472" fmla="*/ 5950504 w 6096000"/>
              <a:gd name="connsiteY8472" fmla="*/ 234744 h 4715614"/>
              <a:gd name="connsiteX8473" fmla="*/ 5951939 w 6096000"/>
              <a:gd name="connsiteY8473" fmla="*/ 234744 h 4715614"/>
              <a:gd name="connsiteX8474" fmla="*/ 5976334 w 6096000"/>
              <a:gd name="connsiteY8474" fmla="*/ 258037 h 4715614"/>
              <a:gd name="connsiteX8475" fmla="*/ 5953374 w 6096000"/>
              <a:gd name="connsiteY8475" fmla="*/ 282784 h 4715614"/>
              <a:gd name="connsiteX8476" fmla="*/ 5951939 w 6096000"/>
              <a:gd name="connsiteY8476" fmla="*/ 282784 h 4715614"/>
              <a:gd name="connsiteX8477" fmla="*/ 5927544 w 6096000"/>
              <a:gd name="connsiteY8477" fmla="*/ 259492 h 4715614"/>
              <a:gd name="connsiteX8478" fmla="*/ 5950504 w 6096000"/>
              <a:gd name="connsiteY8478" fmla="*/ 234744 h 4715614"/>
              <a:gd name="connsiteX8479" fmla="*/ 5286640 w 6096000"/>
              <a:gd name="connsiteY8479" fmla="*/ 234744 h 4715614"/>
              <a:gd name="connsiteX8480" fmla="*/ 5309626 w 6096000"/>
              <a:gd name="connsiteY8480" fmla="*/ 250640 h 4715614"/>
              <a:gd name="connsiteX8481" fmla="*/ 5295260 w 6096000"/>
              <a:gd name="connsiteY8481" fmla="*/ 282432 h 4715614"/>
              <a:gd name="connsiteX8482" fmla="*/ 5286640 w 6096000"/>
              <a:gd name="connsiteY8482" fmla="*/ 283877 h 4715614"/>
              <a:gd name="connsiteX8483" fmla="*/ 5263654 w 6096000"/>
              <a:gd name="connsiteY8483" fmla="*/ 266535 h 4715614"/>
              <a:gd name="connsiteX8484" fmla="*/ 5278021 w 6096000"/>
              <a:gd name="connsiteY8484" fmla="*/ 236189 h 4715614"/>
              <a:gd name="connsiteX8485" fmla="*/ 5286640 w 6096000"/>
              <a:gd name="connsiteY8485" fmla="*/ 234744 h 4715614"/>
              <a:gd name="connsiteX8486" fmla="*/ 2406768 w 6096000"/>
              <a:gd name="connsiteY8486" fmla="*/ 234743 h 4715614"/>
              <a:gd name="connsiteX8487" fmla="*/ 2408203 w 6096000"/>
              <a:gd name="connsiteY8487" fmla="*/ 234743 h 4715614"/>
              <a:gd name="connsiteX8488" fmla="*/ 2432598 w 6096000"/>
              <a:gd name="connsiteY8488" fmla="*/ 259491 h 4715614"/>
              <a:gd name="connsiteX8489" fmla="*/ 2408203 w 6096000"/>
              <a:gd name="connsiteY8489" fmla="*/ 282784 h 4715614"/>
              <a:gd name="connsiteX8490" fmla="*/ 2406768 w 6096000"/>
              <a:gd name="connsiteY8490" fmla="*/ 282784 h 4715614"/>
              <a:gd name="connsiteX8491" fmla="*/ 2389548 w 6096000"/>
              <a:gd name="connsiteY8491" fmla="*/ 275505 h 4715614"/>
              <a:gd name="connsiteX8492" fmla="*/ 2382374 w 6096000"/>
              <a:gd name="connsiteY8492" fmla="*/ 258036 h 4715614"/>
              <a:gd name="connsiteX8493" fmla="*/ 2406768 w 6096000"/>
              <a:gd name="connsiteY8493" fmla="*/ 234743 h 4715614"/>
              <a:gd name="connsiteX8494" fmla="*/ 2285575 w 6096000"/>
              <a:gd name="connsiteY8494" fmla="*/ 234743 h 4715614"/>
              <a:gd name="connsiteX8495" fmla="*/ 2287009 w 6096000"/>
              <a:gd name="connsiteY8495" fmla="*/ 234743 h 4715614"/>
              <a:gd name="connsiteX8496" fmla="*/ 2311404 w 6096000"/>
              <a:gd name="connsiteY8496" fmla="*/ 257865 h 4715614"/>
              <a:gd name="connsiteX8497" fmla="*/ 2288444 w 6096000"/>
              <a:gd name="connsiteY8497" fmla="*/ 283876 h 4715614"/>
              <a:gd name="connsiteX8498" fmla="*/ 2285575 w 6096000"/>
              <a:gd name="connsiteY8498" fmla="*/ 283876 h 4715614"/>
              <a:gd name="connsiteX8499" fmla="*/ 2262616 w 6096000"/>
              <a:gd name="connsiteY8499" fmla="*/ 260755 h 4715614"/>
              <a:gd name="connsiteX8500" fmla="*/ 2285575 w 6096000"/>
              <a:gd name="connsiteY8500" fmla="*/ 234743 h 4715614"/>
              <a:gd name="connsiteX8501" fmla="*/ 1647395 w 6096000"/>
              <a:gd name="connsiteY8501" fmla="*/ 233652 h 4715614"/>
              <a:gd name="connsiteX8502" fmla="*/ 1670530 w 6096000"/>
              <a:gd name="connsiteY8502" fmla="*/ 249547 h 4715614"/>
              <a:gd name="connsiteX8503" fmla="*/ 1654624 w 6096000"/>
              <a:gd name="connsiteY8503" fmla="*/ 281339 h 4715614"/>
              <a:gd name="connsiteX8504" fmla="*/ 1645949 w 6096000"/>
              <a:gd name="connsiteY8504" fmla="*/ 282784 h 4715614"/>
              <a:gd name="connsiteX8505" fmla="*/ 1622814 w 6096000"/>
              <a:gd name="connsiteY8505" fmla="*/ 265443 h 4715614"/>
              <a:gd name="connsiteX8506" fmla="*/ 1624259 w 6096000"/>
              <a:gd name="connsiteY8506" fmla="*/ 248102 h 4715614"/>
              <a:gd name="connsiteX8507" fmla="*/ 1638719 w 6096000"/>
              <a:gd name="connsiteY8507" fmla="*/ 235097 h 4715614"/>
              <a:gd name="connsiteX8508" fmla="*/ 1647395 w 6096000"/>
              <a:gd name="connsiteY8508" fmla="*/ 233652 h 4715614"/>
              <a:gd name="connsiteX8509" fmla="*/ 3359686 w 6096000"/>
              <a:gd name="connsiteY8509" fmla="*/ 231105 h 4715614"/>
              <a:gd name="connsiteX8510" fmla="*/ 3377623 w 6096000"/>
              <a:gd name="connsiteY8510" fmla="*/ 231833 h 4715614"/>
              <a:gd name="connsiteX8511" fmla="*/ 3390538 w 6096000"/>
              <a:gd name="connsiteY8511" fmla="*/ 246391 h 4715614"/>
              <a:gd name="connsiteX8512" fmla="*/ 3390538 w 6096000"/>
              <a:gd name="connsiteY8512" fmla="*/ 265316 h 4715614"/>
              <a:gd name="connsiteX8513" fmla="*/ 3369012 w 6096000"/>
              <a:gd name="connsiteY8513" fmla="*/ 278418 h 4715614"/>
              <a:gd name="connsiteX8514" fmla="*/ 3357534 w 6096000"/>
              <a:gd name="connsiteY8514" fmla="*/ 276962 h 4715614"/>
              <a:gd name="connsiteX8515" fmla="*/ 3344619 w 6096000"/>
              <a:gd name="connsiteY8515" fmla="*/ 262404 h 4715614"/>
              <a:gd name="connsiteX8516" fmla="*/ 3346053 w 6096000"/>
              <a:gd name="connsiteY8516" fmla="*/ 243479 h 4715614"/>
              <a:gd name="connsiteX8517" fmla="*/ 3359686 w 6096000"/>
              <a:gd name="connsiteY8517" fmla="*/ 231105 h 4715614"/>
              <a:gd name="connsiteX8518" fmla="*/ 4992564 w 6096000"/>
              <a:gd name="connsiteY8518" fmla="*/ 230376 h 4715614"/>
              <a:gd name="connsiteX8519" fmla="*/ 5014088 w 6096000"/>
              <a:gd name="connsiteY8519" fmla="*/ 243478 h 4715614"/>
              <a:gd name="connsiteX8520" fmla="*/ 5015524 w 6096000"/>
              <a:gd name="connsiteY8520" fmla="*/ 262403 h 4715614"/>
              <a:gd name="connsiteX8521" fmla="*/ 5002608 w 6096000"/>
              <a:gd name="connsiteY8521" fmla="*/ 275505 h 4715614"/>
              <a:gd name="connsiteX8522" fmla="*/ 4991128 w 6096000"/>
              <a:gd name="connsiteY8522" fmla="*/ 278416 h 4715614"/>
              <a:gd name="connsiteX8523" fmla="*/ 4969604 w 6096000"/>
              <a:gd name="connsiteY8523" fmla="*/ 265315 h 4715614"/>
              <a:gd name="connsiteX8524" fmla="*/ 4968170 w 6096000"/>
              <a:gd name="connsiteY8524" fmla="*/ 246389 h 4715614"/>
              <a:gd name="connsiteX8525" fmla="*/ 4981084 w 6096000"/>
              <a:gd name="connsiteY8525" fmla="*/ 233287 h 4715614"/>
              <a:gd name="connsiteX8526" fmla="*/ 4982519 w 6096000"/>
              <a:gd name="connsiteY8526" fmla="*/ 231832 h 4715614"/>
              <a:gd name="connsiteX8527" fmla="*/ 4992564 w 6096000"/>
              <a:gd name="connsiteY8527" fmla="*/ 230376 h 4715614"/>
              <a:gd name="connsiteX8528" fmla="*/ 1376621 w 6096000"/>
              <a:gd name="connsiteY8528" fmla="*/ 217275 h 4715614"/>
              <a:gd name="connsiteX8529" fmla="*/ 1398309 w 6096000"/>
              <a:gd name="connsiteY8529" fmla="*/ 231726 h 4715614"/>
              <a:gd name="connsiteX8530" fmla="*/ 1386743 w 6096000"/>
              <a:gd name="connsiteY8530" fmla="*/ 263517 h 4715614"/>
              <a:gd name="connsiteX8531" fmla="*/ 1375174 w 6096000"/>
              <a:gd name="connsiteY8531" fmla="*/ 266408 h 4715614"/>
              <a:gd name="connsiteX8532" fmla="*/ 1353486 w 6096000"/>
              <a:gd name="connsiteY8532" fmla="*/ 251957 h 4715614"/>
              <a:gd name="connsiteX8533" fmla="*/ 1353486 w 6096000"/>
              <a:gd name="connsiteY8533" fmla="*/ 234617 h 4715614"/>
              <a:gd name="connsiteX8534" fmla="*/ 1365053 w 6096000"/>
              <a:gd name="connsiteY8534" fmla="*/ 220165 h 4715614"/>
              <a:gd name="connsiteX8535" fmla="*/ 1376621 w 6096000"/>
              <a:gd name="connsiteY8535" fmla="*/ 217275 h 4715614"/>
              <a:gd name="connsiteX8536" fmla="*/ 2964466 w 6096000"/>
              <a:gd name="connsiteY8536" fmla="*/ 200492 h 4715614"/>
              <a:gd name="connsiteX8537" fmla="*/ 2981818 w 6096000"/>
              <a:gd name="connsiteY8537" fmla="*/ 230626 h 4715614"/>
              <a:gd name="connsiteX8538" fmla="*/ 2958683 w 6096000"/>
              <a:gd name="connsiteY8538" fmla="*/ 247846 h 4715614"/>
              <a:gd name="connsiteX8539" fmla="*/ 2952899 w 6096000"/>
              <a:gd name="connsiteY8539" fmla="*/ 246411 h 4715614"/>
              <a:gd name="connsiteX8540" fmla="*/ 2936993 w 6096000"/>
              <a:gd name="connsiteY8540" fmla="*/ 234931 h 4715614"/>
              <a:gd name="connsiteX8541" fmla="*/ 2934102 w 6096000"/>
              <a:gd name="connsiteY8541" fmla="*/ 217711 h 4715614"/>
              <a:gd name="connsiteX8542" fmla="*/ 2964466 w 6096000"/>
              <a:gd name="connsiteY8542" fmla="*/ 200492 h 4715614"/>
              <a:gd name="connsiteX8543" fmla="*/ 5402552 w 6096000"/>
              <a:gd name="connsiteY8543" fmla="*/ 198713 h 4715614"/>
              <a:gd name="connsiteX8544" fmla="*/ 5425686 w 6096000"/>
              <a:gd name="connsiteY8544" fmla="*/ 217499 h 4715614"/>
              <a:gd name="connsiteX8545" fmla="*/ 5424240 w 6096000"/>
              <a:gd name="connsiteY8545" fmla="*/ 234840 h 4715614"/>
              <a:gd name="connsiteX8546" fmla="*/ 5409781 w 6096000"/>
              <a:gd name="connsiteY8546" fmla="*/ 246401 h 4715614"/>
              <a:gd name="connsiteX8547" fmla="*/ 5401106 w 6096000"/>
              <a:gd name="connsiteY8547" fmla="*/ 247846 h 4715614"/>
              <a:gd name="connsiteX8548" fmla="*/ 5377970 w 6096000"/>
              <a:gd name="connsiteY8548" fmla="*/ 230505 h 4715614"/>
              <a:gd name="connsiteX8549" fmla="*/ 5395322 w 6096000"/>
              <a:gd name="connsiteY8549" fmla="*/ 200158 h 4715614"/>
              <a:gd name="connsiteX8550" fmla="*/ 5402552 w 6096000"/>
              <a:gd name="connsiteY8550" fmla="*/ 198713 h 4715614"/>
              <a:gd name="connsiteX8551" fmla="*/ 1755299 w 6096000"/>
              <a:gd name="connsiteY8551" fmla="*/ 198713 h 4715614"/>
              <a:gd name="connsiteX8552" fmla="*/ 1762578 w 6096000"/>
              <a:gd name="connsiteY8552" fmla="*/ 198713 h 4715614"/>
              <a:gd name="connsiteX8553" fmla="*/ 1785870 w 6096000"/>
              <a:gd name="connsiteY8553" fmla="*/ 216183 h 4715614"/>
              <a:gd name="connsiteX8554" fmla="*/ 1782958 w 6096000"/>
              <a:gd name="connsiteY8554" fmla="*/ 233652 h 4715614"/>
              <a:gd name="connsiteX8555" fmla="*/ 1768401 w 6096000"/>
              <a:gd name="connsiteY8555" fmla="*/ 245298 h 4715614"/>
              <a:gd name="connsiteX8556" fmla="*/ 1761122 w 6096000"/>
              <a:gd name="connsiteY8556" fmla="*/ 246754 h 4715614"/>
              <a:gd name="connsiteX8557" fmla="*/ 1737830 w 6096000"/>
              <a:gd name="connsiteY8557" fmla="*/ 229284 h 4715614"/>
              <a:gd name="connsiteX8558" fmla="*/ 1755299 w 6096000"/>
              <a:gd name="connsiteY8558" fmla="*/ 198713 h 4715614"/>
              <a:gd name="connsiteX8559" fmla="*/ 3248558 w 6096000"/>
              <a:gd name="connsiteY8559" fmla="*/ 181972 h 4715614"/>
              <a:gd name="connsiteX8560" fmla="*/ 3266755 w 6096000"/>
              <a:gd name="connsiteY8560" fmla="*/ 182700 h 4715614"/>
              <a:gd name="connsiteX8561" fmla="*/ 3281313 w 6096000"/>
              <a:gd name="connsiteY8561" fmla="*/ 195802 h 4715614"/>
              <a:gd name="connsiteX8562" fmla="*/ 3281313 w 6096000"/>
              <a:gd name="connsiteY8562" fmla="*/ 214727 h 4715614"/>
              <a:gd name="connsiteX8563" fmla="*/ 3258020 w 6096000"/>
              <a:gd name="connsiteY8563" fmla="*/ 229286 h 4715614"/>
              <a:gd name="connsiteX8564" fmla="*/ 3249286 w 6096000"/>
              <a:gd name="connsiteY8564" fmla="*/ 227829 h 4715614"/>
              <a:gd name="connsiteX8565" fmla="*/ 3234728 w 6096000"/>
              <a:gd name="connsiteY8565" fmla="*/ 213271 h 4715614"/>
              <a:gd name="connsiteX8566" fmla="*/ 3234728 w 6096000"/>
              <a:gd name="connsiteY8566" fmla="*/ 194347 h 4715614"/>
              <a:gd name="connsiteX8567" fmla="*/ 3248558 w 6096000"/>
              <a:gd name="connsiteY8567" fmla="*/ 181972 h 4715614"/>
              <a:gd name="connsiteX8568" fmla="*/ 5102839 w 6096000"/>
              <a:gd name="connsiteY8568" fmla="*/ 180152 h 4715614"/>
              <a:gd name="connsiteX8569" fmla="*/ 5125798 w 6096000"/>
              <a:gd name="connsiteY8569" fmla="*/ 194602 h 4715614"/>
              <a:gd name="connsiteX8570" fmla="*/ 5125798 w 6096000"/>
              <a:gd name="connsiteY8570" fmla="*/ 213389 h 4715614"/>
              <a:gd name="connsiteX8571" fmla="*/ 5112884 w 6096000"/>
              <a:gd name="connsiteY8571" fmla="*/ 226394 h 4715614"/>
              <a:gd name="connsiteX8572" fmla="*/ 5101404 w 6096000"/>
              <a:gd name="connsiteY8572" fmla="*/ 229284 h 4715614"/>
              <a:gd name="connsiteX8573" fmla="*/ 5079880 w 6096000"/>
              <a:gd name="connsiteY8573" fmla="*/ 214834 h 4715614"/>
              <a:gd name="connsiteX8574" fmla="*/ 5079880 w 6096000"/>
              <a:gd name="connsiteY8574" fmla="*/ 196047 h 4715614"/>
              <a:gd name="connsiteX8575" fmla="*/ 5092794 w 6096000"/>
              <a:gd name="connsiteY8575" fmla="*/ 183042 h 4715614"/>
              <a:gd name="connsiteX8576" fmla="*/ 5102839 w 6096000"/>
              <a:gd name="connsiteY8576" fmla="*/ 180152 h 4715614"/>
              <a:gd name="connsiteX8577" fmla="*/ 2845102 w 6096000"/>
              <a:gd name="connsiteY8577" fmla="*/ 169962 h 4715614"/>
              <a:gd name="connsiteX8578" fmla="*/ 2846549 w 6096000"/>
              <a:gd name="connsiteY8578" fmla="*/ 171418 h 4715614"/>
              <a:gd name="connsiteX8579" fmla="*/ 2865346 w 6096000"/>
              <a:gd name="connsiteY8579" fmla="*/ 199078 h 4715614"/>
              <a:gd name="connsiteX8580" fmla="*/ 2840766 w 6096000"/>
              <a:gd name="connsiteY8580" fmla="*/ 219458 h 4715614"/>
              <a:gd name="connsiteX8581" fmla="*/ 2836428 w 6096000"/>
              <a:gd name="connsiteY8581" fmla="*/ 218002 h 4715614"/>
              <a:gd name="connsiteX8582" fmla="*/ 2819075 w 6096000"/>
              <a:gd name="connsiteY8582" fmla="*/ 207812 h 4715614"/>
              <a:gd name="connsiteX8583" fmla="*/ 2816184 w 6096000"/>
              <a:gd name="connsiteY8583" fmla="*/ 188887 h 4715614"/>
              <a:gd name="connsiteX8584" fmla="*/ 2845102 w 6096000"/>
              <a:gd name="connsiteY8584" fmla="*/ 169962 h 4715614"/>
              <a:gd name="connsiteX8585" fmla="*/ 1874672 w 6096000"/>
              <a:gd name="connsiteY8585" fmla="*/ 169921 h 4715614"/>
              <a:gd name="connsiteX8586" fmla="*/ 1876128 w 6096000"/>
              <a:gd name="connsiteY8586" fmla="*/ 169921 h 4715614"/>
              <a:gd name="connsiteX8587" fmla="*/ 1903788 w 6096000"/>
              <a:gd name="connsiteY8587" fmla="*/ 187140 h 4715614"/>
              <a:gd name="connsiteX8588" fmla="*/ 1900876 w 6096000"/>
              <a:gd name="connsiteY8588" fmla="*/ 205794 h 4715614"/>
              <a:gd name="connsiteX8589" fmla="*/ 1886318 w 6096000"/>
              <a:gd name="connsiteY8589" fmla="*/ 215839 h 4715614"/>
              <a:gd name="connsiteX8590" fmla="*/ 1879039 w 6096000"/>
              <a:gd name="connsiteY8590" fmla="*/ 217275 h 4715614"/>
              <a:gd name="connsiteX8591" fmla="*/ 1855747 w 6096000"/>
              <a:gd name="connsiteY8591" fmla="*/ 198620 h 4715614"/>
              <a:gd name="connsiteX8592" fmla="*/ 1874672 w 6096000"/>
              <a:gd name="connsiteY8592" fmla="*/ 169921 h 4715614"/>
              <a:gd name="connsiteX8593" fmla="*/ 5515040 w 6096000"/>
              <a:gd name="connsiteY8593" fmla="*/ 169234 h 4715614"/>
              <a:gd name="connsiteX8594" fmla="*/ 5519378 w 6096000"/>
              <a:gd name="connsiteY8594" fmla="*/ 169234 h 4715614"/>
              <a:gd name="connsiteX8595" fmla="*/ 5543959 w 6096000"/>
              <a:gd name="connsiteY8595" fmla="*/ 188437 h 4715614"/>
              <a:gd name="connsiteX8596" fmla="*/ 5539620 w 6096000"/>
              <a:gd name="connsiteY8596" fmla="*/ 207641 h 4715614"/>
              <a:gd name="connsiteX8597" fmla="*/ 5525162 w 6096000"/>
              <a:gd name="connsiteY8597" fmla="*/ 217981 h 4715614"/>
              <a:gd name="connsiteX8598" fmla="*/ 5517932 w 6096000"/>
              <a:gd name="connsiteY8598" fmla="*/ 219458 h 4715614"/>
              <a:gd name="connsiteX8599" fmla="*/ 5494796 w 6096000"/>
              <a:gd name="connsiteY8599" fmla="*/ 198778 h 4715614"/>
              <a:gd name="connsiteX8600" fmla="*/ 5513594 w 6096000"/>
              <a:gd name="connsiteY8600" fmla="*/ 170711 h 4715614"/>
              <a:gd name="connsiteX8601" fmla="*/ 5515040 w 6096000"/>
              <a:gd name="connsiteY8601" fmla="*/ 169234 h 4715614"/>
              <a:gd name="connsiteX8602" fmla="*/ 1487604 w 6096000"/>
              <a:gd name="connsiteY8602" fmla="*/ 169234 h 4715614"/>
              <a:gd name="connsiteX8603" fmla="*/ 1509293 w 6096000"/>
              <a:gd name="connsiteY8603" fmla="*/ 183792 h 4715614"/>
              <a:gd name="connsiteX8604" fmla="*/ 1509293 w 6096000"/>
              <a:gd name="connsiteY8604" fmla="*/ 202717 h 4715614"/>
              <a:gd name="connsiteX8605" fmla="*/ 1496280 w 6096000"/>
              <a:gd name="connsiteY8605" fmla="*/ 215819 h 4715614"/>
              <a:gd name="connsiteX8606" fmla="*/ 1486158 w 6096000"/>
              <a:gd name="connsiteY8606" fmla="*/ 217275 h 4715614"/>
              <a:gd name="connsiteX8607" fmla="*/ 1463023 w 6096000"/>
              <a:gd name="connsiteY8607" fmla="*/ 202717 h 4715614"/>
              <a:gd name="connsiteX8608" fmla="*/ 1477482 w 6096000"/>
              <a:gd name="connsiteY8608" fmla="*/ 170691 h 4715614"/>
              <a:gd name="connsiteX8609" fmla="*/ 1487604 w 6096000"/>
              <a:gd name="connsiteY8609" fmla="*/ 169234 h 4715614"/>
              <a:gd name="connsiteX8610" fmla="*/ 2725208 w 6096000"/>
              <a:gd name="connsiteY8610" fmla="*/ 146649 h 4715614"/>
              <a:gd name="connsiteX8611" fmla="*/ 2742678 w 6096000"/>
              <a:gd name="connsiteY8611" fmla="*/ 156693 h 4715614"/>
              <a:gd name="connsiteX8612" fmla="*/ 2747044 w 6096000"/>
              <a:gd name="connsiteY8612" fmla="*/ 175348 h 4715614"/>
              <a:gd name="connsiteX8613" fmla="*/ 2722296 w 6096000"/>
              <a:gd name="connsiteY8613" fmla="*/ 195438 h 4715614"/>
              <a:gd name="connsiteX8614" fmla="*/ 2717930 w 6096000"/>
              <a:gd name="connsiteY8614" fmla="*/ 194003 h 4715614"/>
              <a:gd name="connsiteX8615" fmla="*/ 2697548 w 6096000"/>
              <a:gd name="connsiteY8615" fmla="*/ 166738 h 4715614"/>
              <a:gd name="connsiteX8616" fmla="*/ 2725208 w 6096000"/>
              <a:gd name="connsiteY8616" fmla="*/ 146649 h 4715614"/>
              <a:gd name="connsiteX8617" fmla="*/ 5633842 w 6096000"/>
              <a:gd name="connsiteY8617" fmla="*/ 146305 h 4715614"/>
              <a:gd name="connsiteX8618" fmla="*/ 5639666 w 6096000"/>
              <a:gd name="connsiteY8618" fmla="*/ 146305 h 4715614"/>
              <a:gd name="connsiteX8619" fmla="*/ 5662958 w 6096000"/>
              <a:gd name="connsiteY8619" fmla="*/ 166537 h 4715614"/>
              <a:gd name="connsiteX8620" fmla="*/ 5642577 w 6096000"/>
              <a:gd name="connsiteY8620" fmla="*/ 193993 h 4715614"/>
              <a:gd name="connsiteX8621" fmla="*/ 5638210 w 6096000"/>
              <a:gd name="connsiteY8621" fmla="*/ 195438 h 4715614"/>
              <a:gd name="connsiteX8622" fmla="*/ 5613462 w 6096000"/>
              <a:gd name="connsiteY8622" fmla="*/ 175207 h 4715614"/>
              <a:gd name="connsiteX8623" fmla="*/ 5617829 w 6096000"/>
              <a:gd name="connsiteY8623" fmla="*/ 156421 h 4715614"/>
              <a:gd name="connsiteX8624" fmla="*/ 5633842 w 6096000"/>
              <a:gd name="connsiteY8624" fmla="*/ 146305 h 4715614"/>
              <a:gd name="connsiteX8625" fmla="*/ 1994045 w 6096000"/>
              <a:gd name="connsiteY8625" fmla="*/ 146305 h 4715614"/>
              <a:gd name="connsiteX8626" fmla="*/ 1995502 w 6096000"/>
              <a:gd name="connsiteY8626" fmla="*/ 146305 h 4715614"/>
              <a:gd name="connsiteX8627" fmla="*/ 1998413 w 6096000"/>
              <a:gd name="connsiteY8627" fmla="*/ 146305 h 4715614"/>
              <a:gd name="connsiteX8628" fmla="*/ 2023161 w 6096000"/>
              <a:gd name="connsiteY8628" fmla="*/ 166686 h 4715614"/>
              <a:gd name="connsiteX8629" fmla="*/ 2018794 w 6096000"/>
              <a:gd name="connsiteY8629" fmla="*/ 184155 h 4715614"/>
              <a:gd name="connsiteX8630" fmla="*/ 2002781 w 6096000"/>
              <a:gd name="connsiteY8630" fmla="*/ 194346 h 4715614"/>
              <a:gd name="connsiteX8631" fmla="*/ 1996957 w 6096000"/>
              <a:gd name="connsiteY8631" fmla="*/ 194346 h 4715614"/>
              <a:gd name="connsiteX8632" fmla="*/ 1973665 w 6096000"/>
              <a:gd name="connsiteY8632" fmla="*/ 173965 h 4715614"/>
              <a:gd name="connsiteX8633" fmla="*/ 1994045 w 6096000"/>
              <a:gd name="connsiteY8633" fmla="*/ 146305 h 4715614"/>
              <a:gd name="connsiteX8634" fmla="*/ 6096000 w 6096000"/>
              <a:gd name="connsiteY8634" fmla="*/ 142735 h 4715614"/>
              <a:gd name="connsiteX8635" fmla="*/ 6096000 w 6096000"/>
              <a:gd name="connsiteY8635" fmla="*/ 144191 h 4715614"/>
              <a:gd name="connsiteX8636" fmla="*/ 6095686 w 6096000"/>
              <a:gd name="connsiteY8636" fmla="*/ 143394 h 4715614"/>
              <a:gd name="connsiteX8637" fmla="*/ 3151750 w 6096000"/>
              <a:gd name="connsiteY8637" fmla="*/ 137571 h 4715614"/>
              <a:gd name="connsiteX8638" fmla="*/ 3154660 w 6096000"/>
              <a:gd name="connsiteY8638" fmla="*/ 137571 h 4715614"/>
              <a:gd name="connsiteX8639" fmla="*/ 3167763 w 6096000"/>
              <a:gd name="connsiteY8639" fmla="*/ 150673 h 4715614"/>
              <a:gd name="connsiteX8640" fmla="*/ 3167763 w 6096000"/>
              <a:gd name="connsiteY8640" fmla="*/ 169598 h 4715614"/>
              <a:gd name="connsiteX8641" fmla="*/ 3144470 w 6096000"/>
              <a:gd name="connsiteY8641" fmla="*/ 185612 h 4715614"/>
              <a:gd name="connsiteX8642" fmla="*/ 3137191 w 6096000"/>
              <a:gd name="connsiteY8642" fmla="*/ 184157 h 4715614"/>
              <a:gd name="connsiteX8643" fmla="*/ 3122634 w 6096000"/>
              <a:gd name="connsiteY8643" fmla="*/ 171054 h 4715614"/>
              <a:gd name="connsiteX8644" fmla="*/ 3121178 w 6096000"/>
              <a:gd name="connsiteY8644" fmla="*/ 152129 h 4715614"/>
              <a:gd name="connsiteX8645" fmla="*/ 3151750 w 6096000"/>
              <a:gd name="connsiteY8645" fmla="*/ 137571 h 4715614"/>
              <a:gd name="connsiteX8646" fmla="*/ 5215494 w 6096000"/>
              <a:gd name="connsiteY8646" fmla="*/ 136479 h 4715614"/>
              <a:gd name="connsiteX8647" fmla="*/ 5238630 w 6096000"/>
              <a:gd name="connsiteY8647" fmla="*/ 152374 h 4715614"/>
              <a:gd name="connsiteX8648" fmla="*/ 5224170 w 6096000"/>
              <a:gd name="connsiteY8648" fmla="*/ 182721 h 4715614"/>
              <a:gd name="connsiteX8649" fmla="*/ 5214049 w 6096000"/>
              <a:gd name="connsiteY8649" fmla="*/ 185611 h 4715614"/>
              <a:gd name="connsiteX8650" fmla="*/ 5192360 w 6096000"/>
              <a:gd name="connsiteY8650" fmla="*/ 169716 h 4715614"/>
              <a:gd name="connsiteX8651" fmla="*/ 5192360 w 6096000"/>
              <a:gd name="connsiteY8651" fmla="*/ 150929 h 4715614"/>
              <a:gd name="connsiteX8652" fmla="*/ 5206819 w 6096000"/>
              <a:gd name="connsiteY8652" fmla="*/ 137924 h 4715614"/>
              <a:gd name="connsiteX8653" fmla="*/ 5208264 w 6096000"/>
              <a:gd name="connsiteY8653" fmla="*/ 137924 h 4715614"/>
              <a:gd name="connsiteX8654" fmla="*/ 5215494 w 6096000"/>
              <a:gd name="connsiteY8654" fmla="*/ 136479 h 4715614"/>
              <a:gd name="connsiteX8655" fmla="*/ 5755400 w 6096000"/>
              <a:gd name="connsiteY8655" fmla="*/ 131020 h 4715614"/>
              <a:gd name="connsiteX8656" fmla="*/ 5756855 w 6096000"/>
              <a:gd name="connsiteY8656" fmla="*/ 131020 h 4715614"/>
              <a:gd name="connsiteX8657" fmla="*/ 5758311 w 6096000"/>
              <a:gd name="connsiteY8657" fmla="*/ 131020 h 4715614"/>
              <a:gd name="connsiteX8658" fmla="*/ 5783059 w 6096000"/>
              <a:gd name="connsiteY8658" fmla="*/ 152360 h 4715614"/>
              <a:gd name="connsiteX8659" fmla="*/ 5761222 w 6096000"/>
              <a:gd name="connsiteY8659" fmla="*/ 177969 h 4715614"/>
              <a:gd name="connsiteX8660" fmla="*/ 5756855 w 6096000"/>
              <a:gd name="connsiteY8660" fmla="*/ 177969 h 4715614"/>
              <a:gd name="connsiteX8661" fmla="*/ 5733563 w 6096000"/>
              <a:gd name="connsiteY8661" fmla="*/ 156628 h 4715614"/>
              <a:gd name="connsiteX8662" fmla="*/ 5755400 w 6096000"/>
              <a:gd name="connsiteY8662" fmla="*/ 131020 h 4715614"/>
              <a:gd name="connsiteX8663" fmla="*/ 2603484 w 6096000"/>
              <a:gd name="connsiteY8663" fmla="*/ 130281 h 4715614"/>
              <a:gd name="connsiteX8664" fmla="*/ 2621079 w 6096000"/>
              <a:gd name="connsiteY8664" fmla="*/ 138952 h 4715614"/>
              <a:gd name="connsiteX8665" fmla="*/ 2626943 w 6096000"/>
              <a:gd name="connsiteY8665" fmla="*/ 156292 h 4715614"/>
              <a:gd name="connsiteX8666" fmla="*/ 2602018 w 6096000"/>
              <a:gd name="connsiteY8666" fmla="*/ 177969 h 4715614"/>
              <a:gd name="connsiteX8667" fmla="*/ 2599086 w 6096000"/>
              <a:gd name="connsiteY8667" fmla="*/ 177969 h 4715614"/>
              <a:gd name="connsiteX8668" fmla="*/ 2577094 w 6096000"/>
              <a:gd name="connsiteY8668" fmla="*/ 151957 h 4715614"/>
              <a:gd name="connsiteX8669" fmla="*/ 2603484 w 6096000"/>
              <a:gd name="connsiteY8669" fmla="*/ 130281 h 4715614"/>
              <a:gd name="connsiteX8670" fmla="*/ 2119242 w 6096000"/>
              <a:gd name="connsiteY8670" fmla="*/ 128836 h 4715614"/>
              <a:gd name="connsiteX8671" fmla="*/ 2143990 w 6096000"/>
              <a:gd name="connsiteY8671" fmla="*/ 150512 h 4715614"/>
              <a:gd name="connsiteX8672" fmla="*/ 2122154 w 6096000"/>
              <a:gd name="connsiteY8672" fmla="*/ 177969 h 4715614"/>
              <a:gd name="connsiteX8673" fmla="*/ 2117787 w 6096000"/>
              <a:gd name="connsiteY8673" fmla="*/ 177969 h 4715614"/>
              <a:gd name="connsiteX8674" fmla="*/ 2094494 w 6096000"/>
              <a:gd name="connsiteY8674" fmla="*/ 156292 h 4715614"/>
              <a:gd name="connsiteX8675" fmla="*/ 2114875 w 6096000"/>
              <a:gd name="connsiteY8675" fmla="*/ 130281 h 4715614"/>
              <a:gd name="connsiteX8676" fmla="*/ 2119242 w 6096000"/>
              <a:gd name="connsiteY8676" fmla="*/ 128836 h 4715614"/>
              <a:gd name="connsiteX8677" fmla="*/ 1601155 w 6096000"/>
              <a:gd name="connsiteY8677" fmla="*/ 126653 h 4715614"/>
              <a:gd name="connsiteX8678" fmla="*/ 1624290 w 6096000"/>
              <a:gd name="connsiteY8678" fmla="*/ 143994 h 4715614"/>
              <a:gd name="connsiteX8679" fmla="*/ 1622843 w 6096000"/>
              <a:gd name="connsiteY8679" fmla="*/ 161334 h 4715614"/>
              <a:gd name="connsiteX8680" fmla="*/ 1609830 w 6096000"/>
              <a:gd name="connsiteY8680" fmla="*/ 174341 h 4715614"/>
              <a:gd name="connsiteX8681" fmla="*/ 1599710 w 6096000"/>
              <a:gd name="connsiteY8681" fmla="*/ 175786 h 4715614"/>
              <a:gd name="connsiteX8682" fmla="*/ 1576573 w 6096000"/>
              <a:gd name="connsiteY8682" fmla="*/ 159890 h 4715614"/>
              <a:gd name="connsiteX8683" fmla="*/ 1592479 w 6096000"/>
              <a:gd name="connsiteY8683" fmla="*/ 129544 h 4715614"/>
              <a:gd name="connsiteX8684" fmla="*/ 1593925 w 6096000"/>
              <a:gd name="connsiteY8684" fmla="*/ 128098 h 4715614"/>
              <a:gd name="connsiteX8685" fmla="*/ 1601155 w 6096000"/>
              <a:gd name="connsiteY8685" fmla="*/ 126653 h 4715614"/>
              <a:gd name="connsiteX8686" fmla="*/ 5876759 w 6096000"/>
              <a:gd name="connsiteY8686" fmla="*/ 120101 h 4715614"/>
              <a:gd name="connsiteX8687" fmla="*/ 5879691 w 6096000"/>
              <a:gd name="connsiteY8687" fmla="*/ 120101 h 4715614"/>
              <a:gd name="connsiteX8688" fmla="*/ 5903150 w 6096000"/>
              <a:gd name="connsiteY8688" fmla="*/ 143394 h 4715614"/>
              <a:gd name="connsiteX8689" fmla="*/ 5881158 w 6096000"/>
              <a:gd name="connsiteY8689" fmla="*/ 168142 h 4715614"/>
              <a:gd name="connsiteX8690" fmla="*/ 5878226 w 6096000"/>
              <a:gd name="connsiteY8690" fmla="*/ 168142 h 4715614"/>
              <a:gd name="connsiteX8691" fmla="*/ 5853300 w 6096000"/>
              <a:gd name="connsiteY8691" fmla="*/ 146305 h 4715614"/>
              <a:gd name="connsiteX8692" fmla="*/ 5859164 w 6096000"/>
              <a:gd name="connsiteY8692" fmla="*/ 128836 h 4715614"/>
              <a:gd name="connsiteX8693" fmla="*/ 5876759 w 6096000"/>
              <a:gd name="connsiteY8693" fmla="*/ 120101 h 4715614"/>
              <a:gd name="connsiteX8694" fmla="*/ 2480450 w 6096000"/>
              <a:gd name="connsiteY8694" fmla="*/ 120101 h 4715614"/>
              <a:gd name="connsiteX8695" fmla="*/ 2483383 w 6096000"/>
              <a:gd name="connsiteY8695" fmla="*/ 125925 h 4715614"/>
              <a:gd name="connsiteX8696" fmla="*/ 2483383 w 6096000"/>
              <a:gd name="connsiteY8696" fmla="*/ 120101 h 4715614"/>
              <a:gd name="connsiteX8697" fmla="*/ 2499511 w 6096000"/>
              <a:gd name="connsiteY8697" fmla="*/ 128836 h 4715614"/>
              <a:gd name="connsiteX8698" fmla="*/ 2506842 w 6096000"/>
              <a:gd name="connsiteY8698" fmla="*/ 146305 h 4715614"/>
              <a:gd name="connsiteX8699" fmla="*/ 2481916 w 6096000"/>
              <a:gd name="connsiteY8699" fmla="*/ 168142 h 4715614"/>
              <a:gd name="connsiteX8700" fmla="*/ 2480450 w 6096000"/>
              <a:gd name="connsiteY8700" fmla="*/ 168142 h 4715614"/>
              <a:gd name="connsiteX8701" fmla="*/ 2462856 w 6096000"/>
              <a:gd name="connsiteY8701" fmla="*/ 160863 h 4715614"/>
              <a:gd name="connsiteX8702" fmla="*/ 2455526 w 6096000"/>
              <a:gd name="connsiteY8702" fmla="*/ 143394 h 4715614"/>
              <a:gd name="connsiteX8703" fmla="*/ 2480450 w 6096000"/>
              <a:gd name="connsiteY8703" fmla="*/ 120101 h 4715614"/>
              <a:gd name="connsiteX8704" fmla="*/ 2237691 w 6096000"/>
              <a:gd name="connsiteY8704" fmla="*/ 120101 h 4715614"/>
              <a:gd name="connsiteX8705" fmla="*/ 2239157 w 6096000"/>
              <a:gd name="connsiteY8705" fmla="*/ 120101 h 4715614"/>
              <a:gd name="connsiteX8706" fmla="*/ 2264081 w 6096000"/>
              <a:gd name="connsiteY8706" fmla="*/ 143394 h 4715614"/>
              <a:gd name="connsiteX8707" fmla="*/ 2240623 w 6096000"/>
              <a:gd name="connsiteY8707" fmla="*/ 168142 h 4715614"/>
              <a:gd name="connsiteX8708" fmla="*/ 2239157 w 6096000"/>
              <a:gd name="connsiteY8708" fmla="*/ 168142 h 4715614"/>
              <a:gd name="connsiteX8709" fmla="*/ 2214232 w 6096000"/>
              <a:gd name="connsiteY8709" fmla="*/ 144849 h 4715614"/>
              <a:gd name="connsiteX8710" fmla="*/ 2237691 w 6096000"/>
              <a:gd name="connsiteY8710" fmla="*/ 120101 h 4715614"/>
              <a:gd name="connsiteX8711" fmla="*/ 5998706 w 6096000"/>
              <a:gd name="connsiteY8711" fmla="*/ 117918 h 4715614"/>
              <a:gd name="connsiteX8712" fmla="*/ 6001596 w 6096000"/>
              <a:gd name="connsiteY8712" fmla="*/ 117918 h 4715614"/>
              <a:gd name="connsiteX8713" fmla="*/ 6024718 w 6096000"/>
              <a:gd name="connsiteY8713" fmla="*/ 140681 h 4715614"/>
              <a:gd name="connsiteX8714" fmla="*/ 6000151 w 6096000"/>
              <a:gd name="connsiteY8714" fmla="*/ 164867 h 4715614"/>
              <a:gd name="connsiteX8715" fmla="*/ 5975585 w 6096000"/>
              <a:gd name="connsiteY8715" fmla="*/ 140681 h 4715614"/>
              <a:gd name="connsiteX8716" fmla="*/ 5998706 w 6096000"/>
              <a:gd name="connsiteY8716" fmla="*/ 117918 h 4715614"/>
              <a:gd name="connsiteX8717" fmla="*/ 2359059 w 6096000"/>
              <a:gd name="connsiteY8717" fmla="*/ 117918 h 4715614"/>
              <a:gd name="connsiteX8718" fmla="*/ 2360536 w 6096000"/>
              <a:gd name="connsiteY8718" fmla="*/ 117918 h 4715614"/>
              <a:gd name="connsiteX8719" fmla="*/ 2385649 w 6096000"/>
              <a:gd name="connsiteY8719" fmla="*/ 140681 h 4715614"/>
              <a:gd name="connsiteX8720" fmla="*/ 2360536 w 6096000"/>
              <a:gd name="connsiteY8720" fmla="*/ 164867 h 4715614"/>
              <a:gd name="connsiteX8721" fmla="*/ 2359059 w 6096000"/>
              <a:gd name="connsiteY8721" fmla="*/ 164867 h 4715614"/>
              <a:gd name="connsiteX8722" fmla="*/ 2335424 w 6096000"/>
              <a:gd name="connsiteY8722" fmla="*/ 140681 h 4715614"/>
              <a:gd name="connsiteX8723" fmla="*/ 2359059 w 6096000"/>
              <a:gd name="connsiteY8723" fmla="*/ 117918 h 4715614"/>
              <a:gd name="connsiteX8724" fmla="*/ 3036379 w 6096000"/>
              <a:gd name="connsiteY8724" fmla="*/ 98952 h 4715614"/>
              <a:gd name="connsiteX8725" fmla="*/ 3053848 w 6096000"/>
              <a:gd name="connsiteY8725" fmla="*/ 130521 h 4715614"/>
              <a:gd name="connsiteX8726" fmla="*/ 3030556 w 6096000"/>
              <a:gd name="connsiteY8726" fmla="*/ 146307 h 4715614"/>
              <a:gd name="connsiteX8727" fmla="*/ 3023277 w 6096000"/>
              <a:gd name="connsiteY8727" fmla="*/ 146307 h 4715614"/>
              <a:gd name="connsiteX8728" fmla="*/ 3005808 w 6096000"/>
              <a:gd name="connsiteY8728" fmla="*/ 116171 h 4715614"/>
              <a:gd name="connsiteX8729" fmla="*/ 3036379 w 6096000"/>
              <a:gd name="connsiteY8729" fmla="*/ 98952 h 4715614"/>
              <a:gd name="connsiteX8730" fmla="*/ 5323906 w 6096000"/>
              <a:gd name="connsiteY8730" fmla="*/ 98951 h 4715614"/>
              <a:gd name="connsiteX8731" fmla="*/ 5354680 w 6096000"/>
              <a:gd name="connsiteY8731" fmla="*/ 116171 h 4715614"/>
              <a:gd name="connsiteX8732" fmla="*/ 5337095 w 6096000"/>
              <a:gd name="connsiteY8732" fmla="*/ 144871 h 4715614"/>
              <a:gd name="connsiteX8733" fmla="*/ 5329768 w 6096000"/>
              <a:gd name="connsiteY8733" fmla="*/ 146305 h 4715614"/>
              <a:gd name="connsiteX8734" fmla="*/ 5306322 w 6096000"/>
              <a:gd name="connsiteY8734" fmla="*/ 130520 h 4715614"/>
              <a:gd name="connsiteX8735" fmla="*/ 5322442 w 6096000"/>
              <a:gd name="connsiteY8735" fmla="*/ 100386 h 4715614"/>
              <a:gd name="connsiteX8736" fmla="*/ 5323906 w 6096000"/>
              <a:gd name="connsiteY8736" fmla="*/ 98951 h 4715614"/>
              <a:gd name="connsiteX8737" fmla="*/ 1716701 w 6096000"/>
              <a:gd name="connsiteY8737" fmla="*/ 90623 h 4715614"/>
              <a:gd name="connsiteX8738" fmla="*/ 1739688 w 6096000"/>
              <a:gd name="connsiteY8738" fmla="*/ 107964 h 4715614"/>
              <a:gd name="connsiteX8739" fmla="*/ 1722448 w 6096000"/>
              <a:gd name="connsiteY8739" fmla="*/ 138311 h 4715614"/>
              <a:gd name="connsiteX8740" fmla="*/ 1715265 w 6096000"/>
              <a:gd name="connsiteY8740" fmla="*/ 139755 h 4715614"/>
              <a:gd name="connsiteX8741" fmla="*/ 1692280 w 6096000"/>
              <a:gd name="connsiteY8741" fmla="*/ 122414 h 4715614"/>
              <a:gd name="connsiteX8742" fmla="*/ 1708082 w 6096000"/>
              <a:gd name="connsiteY8742" fmla="*/ 92067 h 4715614"/>
              <a:gd name="connsiteX8743" fmla="*/ 1716701 w 6096000"/>
              <a:gd name="connsiteY8743" fmla="*/ 90623 h 4715614"/>
              <a:gd name="connsiteX8744" fmla="*/ 2917518 w 6096000"/>
              <a:gd name="connsiteY8744" fmla="*/ 67289 h 4715614"/>
              <a:gd name="connsiteX8745" fmla="*/ 2918963 w 6096000"/>
              <a:gd name="connsiteY8745" fmla="*/ 67289 h 4715614"/>
              <a:gd name="connsiteX8746" fmla="*/ 2934869 w 6096000"/>
              <a:gd name="connsiteY8746" fmla="*/ 78769 h 4715614"/>
              <a:gd name="connsiteX8747" fmla="*/ 2936315 w 6096000"/>
              <a:gd name="connsiteY8747" fmla="*/ 97424 h 4715614"/>
              <a:gd name="connsiteX8748" fmla="*/ 2913179 w 6096000"/>
              <a:gd name="connsiteY8748" fmla="*/ 114643 h 4715614"/>
              <a:gd name="connsiteX8749" fmla="*/ 2907396 w 6096000"/>
              <a:gd name="connsiteY8749" fmla="*/ 114643 h 4715614"/>
              <a:gd name="connsiteX8750" fmla="*/ 2888598 w 6096000"/>
              <a:gd name="connsiteY8750" fmla="*/ 84510 h 4715614"/>
              <a:gd name="connsiteX8751" fmla="*/ 2917518 w 6096000"/>
              <a:gd name="connsiteY8751" fmla="*/ 67289 h 4715614"/>
              <a:gd name="connsiteX8752" fmla="*/ 5439860 w 6096000"/>
              <a:gd name="connsiteY8752" fmla="*/ 67288 h 4715614"/>
              <a:gd name="connsiteX8753" fmla="*/ 5442772 w 6096000"/>
              <a:gd name="connsiteY8753" fmla="*/ 67288 h 4715614"/>
              <a:gd name="connsiteX8754" fmla="*/ 5471888 w 6096000"/>
              <a:gd name="connsiteY8754" fmla="*/ 84507 h 4715614"/>
              <a:gd name="connsiteX8755" fmla="*/ 5468976 w 6096000"/>
              <a:gd name="connsiteY8755" fmla="*/ 103162 h 4715614"/>
              <a:gd name="connsiteX8756" fmla="*/ 5452962 w 6096000"/>
              <a:gd name="connsiteY8756" fmla="*/ 114642 h 4715614"/>
              <a:gd name="connsiteX8757" fmla="*/ 5445683 w 6096000"/>
              <a:gd name="connsiteY8757" fmla="*/ 114642 h 4715614"/>
              <a:gd name="connsiteX8758" fmla="*/ 5422392 w 6096000"/>
              <a:gd name="connsiteY8758" fmla="*/ 97422 h 4715614"/>
              <a:gd name="connsiteX8759" fmla="*/ 5425302 w 6096000"/>
              <a:gd name="connsiteY8759" fmla="*/ 78767 h 4715614"/>
              <a:gd name="connsiteX8760" fmla="*/ 5439860 w 6096000"/>
              <a:gd name="connsiteY8760" fmla="*/ 67288 h 4715614"/>
              <a:gd name="connsiteX8761" fmla="*/ 1829023 w 6096000"/>
              <a:gd name="connsiteY8761" fmla="*/ 60051 h 4715614"/>
              <a:gd name="connsiteX8762" fmla="*/ 1833360 w 6096000"/>
              <a:gd name="connsiteY8762" fmla="*/ 60051 h 4715614"/>
              <a:gd name="connsiteX8763" fmla="*/ 1856496 w 6096000"/>
              <a:gd name="connsiteY8763" fmla="*/ 78838 h 4715614"/>
              <a:gd name="connsiteX8764" fmla="*/ 1839145 w 6096000"/>
              <a:gd name="connsiteY8764" fmla="*/ 107740 h 4715614"/>
              <a:gd name="connsiteX8765" fmla="*/ 1831915 w 6096000"/>
              <a:gd name="connsiteY8765" fmla="*/ 109184 h 4715614"/>
              <a:gd name="connsiteX8766" fmla="*/ 1808779 w 6096000"/>
              <a:gd name="connsiteY8766" fmla="*/ 90398 h 4715614"/>
              <a:gd name="connsiteX8767" fmla="*/ 1826131 w 6096000"/>
              <a:gd name="connsiteY8767" fmla="*/ 61496 h 4715614"/>
              <a:gd name="connsiteX8768" fmla="*/ 1829023 w 6096000"/>
              <a:gd name="connsiteY8768" fmla="*/ 60051 h 4715614"/>
              <a:gd name="connsiteX8769" fmla="*/ 2798815 w 6096000"/>
              <a:gd name="connsiteY8769" fmla="*/ 40773 h 4715614"/>
              <a:gd name="connsiteX8770" fmla="*/ 2800241 w 6096000"/>
              <a:gd name="connsiteY8770" fmla="*/ 42239 h 4715614"/>
              <a:gd name="connsiteX8771" fmla="*/ 2814496 w 6096000"/>
              <a:gd name="connsiteY8771" fmla="*/ 51036 h 4715614"/>
              <a:gd name="connsiteX8772" fmla="*/ 2818772 w 6096000"/>
              <a:gd name="connsiteY8772" fmla="*/ 70096 h 4715614"/>
              <a:gd name="connsiteX8773" fmla="*/ 2794540 w 6096000"/>
              <a:gd name="connsiteY8773" fmla="*/ 90623 h 4715614"/>
              <a:gd name="connsiteX8774" fmla="*/ 2790264 w 6096000"/>
              <a:gd name="connsiteY8774" fmla="*/ 89157 h 4715614"/>
              <a:gd name="connsiteX8775" fmla="*/ 2774583 w 6096000"/>
              <a:gd name="connsiteY8775" fmla="*/ 78893 h 4715614"/>
              <a:gd name="connsiteX8776" fmla="*/ 2770306 w 6096000"/>
              <a:gd name="connsiteY8776" fmla="*/ 61299 h 4715614"/>
              <a:gd name="connsiteX8777" fmla="*/ 2798815 w 6096000"/>
              <a:gd name="connsiteY8777" fmla="*/ 40773 h 4715614"/>
              <a:gd name="connsiteX8778" fmla="*/ 5560035 w 6096000"/>
              <a:gd name="connsiteY8778" fmla="*/ 40398 h 4715614"/>
              <a:gd name="connsiteX8779" fmla="*/ 5565775 w 6096000"/>
              <a:gd name="connsiteY8779" fmla="*/ 40398 h 4715614"/>
              <a:gd name="connsiteX8780" fmla="*/ 5590170 w 6096000"/>
              <a:gd name="connsiteY8780" fmla="*/ 61078 h 4715614"/>
              <a:gd name="connsiteX8781" fmla="*/ 5585864 w 6096000"/>
              <a:gd name="connsiteY8781" fmla="*/ 78805 h 4715614"/>
              <a:gd name="connsiteX8782" fmla="*/ 5570080 w 6096000"/>
              <a:gd name="connsiteY8782" fmla="*/ 89144 h 4715614"/>
              <a:gd name="connsiteX8783" fmla="*/ 5564340 w 6096000"/>
              <a:gd name="connsiteY8783" fmla="*/ 90622 h 4715614"/>
              <a:gd name="connsiteX8784" fmla="*/ 5541380 w 6096000"/>
              <a:gd name="connsiteY8784" fmla="*/ 69941 h 4715614"/>
              <a:gd name="connsiteX8785" fmla="*/ 5544250 w 6096000"/>
              <a:gd name="connsiteY8785" fmla="*/ 50738 h 4715614"/>
              <a:gd name="connsiteX8786" fmla="*/ 5560035 w 6096000"/>
              <a:gd name="connsiteY8786" fmla="*/ 40398 h 4715614"/>
              <a:gd name="connsiteX8787" fmla="*/ 1952193 w 6096000"/>
              <a:gd name="connsiteY8787" fmla="*/ 34939 h 4715614"/>
              <a:gd name="connsiteX8788" fmla="*/ 1975485 w 6096000"/>
              <a:gd name="connsiteY8788" fmla="*/ 55170 h 4715614"/>
              <a:gd name="connsiteX8789" fmla="*/ 1956560 w 6096000"/>
              <a:gd name="connsiteY8789" fmla="*/ 82627 h 4715614"/>
              <a:gd name="connsiteX8790" fmla="*/ 1950736 w 6096000"/>
              <a:gd name="connsiteY8790" fmla="*/ 84072 h 4715614"/>
              <a:gd name="connsiteX8791" fmla="*/ 1925989 w 6096000"/>
              <a:gd name="connsiteY8791" fmla="*/ 63841 h 4715614"/>
              <a:gd name="connsiteX8792" fmla="*/ 1930356 w 6096000"/>
              <a:gd name="connsiteY8792" fmla="*/ 46500 h 4715614"/>
              <a:gd name="connsiteX8793" fmla="*/ 1946369 w 6096000"/>
              <a:gd name="connsiteY8793" fmla="*/ 36384 h 4715614"/>
              <a:gd name="connsiteX8794" fmla="*/ 1947825 w 6096000"/>
              <a:gd name="connsiteY8794" fmla="*/ 36384 h 4715614"/>
              <a:gd name="connsiteX8795" fmla="*/ 1952193 w 6096000"/>
              <a:gd name="connsiteY8795" fmla="*/ 34939 h 4715614"/>
              <a:gd name="connsiteX8796" fmla="*/ 2677531 w 6096000"/>
              <a:gd name="connsiteY8796" fmla="*/ 22524 h 4715614"/>
              <a:gd name="connsiteX8797" fmla="*/ 2699368 w 6096000"/>
              <a:gd name="connsiteY8797" fmla="*/ 49788 h 4715614"/>
              <a:gd name="connsiteX8798" fmla="*/ 2676075 w 6096000"/>
              <a:gd name="connsiteY8798" fmla="*/ 69877 h 4715614"/>
              <a:gd name="connsiteX8799" fmla="*/ 2673164 w 6096000"/>
              <a:gd name="connsiteY8799" fmla="*/ 69877 h 4715614"/>
              <a:gd name="connsiteX8800" fmla="*/ 2655694 w 6096000"/>
              <a:gd name="connsiteY8800" fmla="*/ 59833 h 4715614"/>
              <a:gd name="connsiteX8801" fmla="*/ 2649872 w 6096000"/>
              <a:gd name="connsiteY8801" fmla="*/ 42614 h 4715614"/>
              <a:gd name="connsiteX8802" fmla="*/ 2677531 w 6096000"/>
              <a:gd name="connsiteY8802" fmla="*/ 22524 h 4715614"/>
              <a:gd name="connsiteX8803" fmla="*/ 5679994 w 6096000"/>
              <a:gd name="connsiteY8803" fmla="*/ 21837 h 4715614"/>
              <a:gd name="connsiteX8804" fmla="*/ 5682946 w 6096000"/>
              <a:gd name="connsiteY8804" fmla="*/ 21837 h 4715614"/>
              <a:gd name="connsiteX8805" fmla="*/ 5685896 w 6096000"/>
              <a:gd name="connsiteY8805" fmla="*/ 21837 h 4715614"/>
              <a:gd name="connsiteX8806" fmla="*/ 5709504 w 6096000"/>
              <a:gd name="connsiteY8806" fmla="*/ 42217 h 4715614"/>
              <a:gd name="connsiteX8807" fmla="*/ 5688848 w 6096000"/>
              <a:gd name="connsiteY8807" fmla="*/ 69877 h 4715614"/>
              <a:gd name="connsiteX8808" fmla="*/ 5684421 w 6096000"/>
              <a:gd name="connsiteY8808" fmla="*/ 69877 h 4715614"/>
              <a:gd name="connsiteX8809" fmla="*/ 5659338 w 6096000"/>
              <a:gd name="connsiteY8809" fmla="*/ 49497 h 4715614"/>
              <a:gd name="connsiteX8810" fmla="*/ 5679994 w 6096000"/>
              <a:gd name="connsiteY8810" fmla="*/ 21837 h 4715614"/>
              <a:gd name="connsiteX8811" fmla="*/ 2068290 w 6096000"/>
              <a:gd name="connsiteY8811" fmla="*/ 17470 h 4715614"/>
              <a:gd name="connsiteX8812" fmla="*/ 2069746 w 6096000"/>
              <a:gd name="connsiteY8812" fmla="*/ 17470 h 4715614"/>
              <a:gd name="connsiteX8813" fmla="*/ 2072657 w 6096000"/>
              <a:gd name="connsiteY8813" fmla="*/ 17470 h 4715614"/>
              <a:gd name="connsiteX8814" fmla="*/ 2095950 w 6096000"/>
              <a:gd name="connsiteY8814" fmla="*/ 39306 h 4715614"/>
              <a:gd name="connsiteX8815" fmla="*/ 2091583 w 6096000"/>
              <a:gd name="connsiteY8815" fmla="*/ 56776 h 4715614"/>
              <a:gd name="connsiteX8816" fmla="*/ 2075569 w 6096000"/>
              <a:gd name="connsiteY8816" fmla="*/ 65511 h 4715614"/>
              <a:gd name="connsiteX8817" fmla="*/ 2071202 w 6096000"/>
              <a:gd name="connsiteY8817" fmla="*/ 65511 h 4715614"/>
              <a:gd name="connsiteX8818" fmla="*/ 2046454 w 6096000"/>
              <a:gd name="connsiteY8818" fmla="*/ 45130 h 4715614"/>
              <a:gd name="connsiteX8819" fmla="*/ 2068290 w 6096000"/>
              <a:gd name="connsiteY8819" fmla="*/ 17470 h 4715614"/>
              <a:gd name="connsiteX8820" fmla="*/ 2554165 w 6096000"/>
              <a:gd name="connsiteY8820" fmla="*/ 7644 h 4715614"/>
              <a:gd name="connsiteX8821" fmla="*/ 2557034 w 6096000"/>
              <a:gd name="connsiteY8821" fmla="*/ 9089 h 4715614"/>
              <a:gd name="connsiteX8822" fmla="*/ 2578559 w 6096000"/>
              <a:gd name="connsiteY8822" fmla="*/ 35101 h 4715614"/>
              <a:gd name="connsiteX8823" fmla="*/ 2555600 w 6096000"/>
              <a:gd name="connsiteY8823" fmla="*/ 56777 h 4715614"/>
              <a:gd name="connsiteX8824" fmla="*/ 2552729 w 6096000"/>
              <a:gd name="connsiteY8824" fmla="*/ 56777 h 4715614"/>
              <a:gd name="connsiteX8825" fmla="*/ 2535510 w 6096000"/>
              <a:gd name="connsiteY8825" fmla="*/ 48107 h 4715614"/>
              <a:gd name="connsiteX8826" fmla="*/ 2529770 w 6096000"/>
              <a:gd name="connsiteY8826" fmla="*/ 30765 h 4715614"/>
              <a:gd name="connsiteX8827" fmla="*/ 2554165 w 6096000"/>
              <a:gd name="connsiteY8827" fmla="*/ 7644 h 4715614"/>
              <a:gd name="connsiteX8828" fmla="*/ 5805978 w 6096000"/>
              <a:gd name="connsiteY8828" fmla="*/ 7643 h 4715614"/>
              <a:gd name="connsiteX8829" fmla="*/ 5830372 w 6096000"/>
              <a:gd name="connsiteY8829" fmla="*/ 30764 h 4715614"/>
              <a:gd name="connsiteX8830" fmla="*/ 5824632 w 6096000"/>
              <a:gd name="connsiteY8830" fmla="*/ 48105 h 4715614"/>
              <a:gd name="connsiteX8831" fmla="*/ 5807412 w 6096000"/>
              <a:gd name="connsiteY8831" fmla="*/ 56775 h 4715614"/>
              <a:gd name="connsiteX8832" fmla="*/ 5804543 w 6096000"/>
              <a:gd name="connsiteY8832" fmla="*/ 56775 h 4715614"/>
              <a:gd name="connsiteX8833" fmla="*/ 5780148 w 6096000"/>
              <a:gd name="connsiteY8833" fmla="*/ 35099 h 4715614"/>
              <a:gd name="connsiteX8834" fmla="*/ 5801672 w 6096000"/>
              <a:gd name="connsiteY8834" fmla="*/ 9088 h 4715614"/>
              <a:gd name="connsiteX8835" fmla="*/ 5805978 w 6096000"/>
              <a:gd name="connsiteY8835" fmla="*/ 7643 h 4715614"/>
              <a:gd name="connsiteX8836" fmla="*/ 2189650 w 6096000"/>
              <a:gd name="connsiteY8836" fmla="*/ 6552 h 4715614"/>
              <a:gd name="connsiteX8837" fmla="*/ 2192582 w 6096000"/>
              <a:gd name="connsiteY8837" fmla="*/ 6552 h 4715614"/>
              <a:gd name="connsiteX8838" fmla="*/ 2216041 w 6096000"/>
              <a:gd name="connsiteY8838" fmla="*/ 27893 h 4715614"/>
              <a:gd name="connsiteX8839" fmla="*/ 2194048 w 6096000"/>
              <a:gd name="connsiteY8839" fmla="*/ 53501 h 4715614"/>
              <a:gd name="connsiteX8840" fmla="*/ 2191116 w 6096000"/>
              <a:gd name="connsiteY8840" fmla="*/ 53501 h 4715614"/>
              <a:gd name="connsiteX8841" fmla="*/ 2166191 w 6096000"/>
              <a:gd name="connsiteY8841" fmla="*/ 32161 h 4715614"/>
              <a:gd name="connsiteX8842" fmla="*/ 2189650 w 6096000"/>
              <a:gd name="connsiteY8842" fmla="*/ 6552 h 4715614"/>
              <a:gd name="connsiteX8843" fmla="*/ 2432972 w 6096000"/>
              <a:gd name="connsiteY8843" fmla="*/ 2185 h 4715614"/>
              <a:gd name="connsiteX8844" fmla="*/ 2434406 w 6096000"/>
              <a:gd name="connsiteY8844" fmla="*/ 2185 h 4715614"/>
              <a:gd name="connsiteX8845" fmla="*/ 2458801 w 6096000"/>
              <a:gd name="connsiteY8845" fmla="*/ 26370 h 4715614"/>
              <a:gd name="connsiteX8846" fmla="*/ 2434406 w 6096000"/>
              <a:gd name="connsiteY8846" fmla="*/ 49134 h 4715614"/>
              <a:gd name="connsiteX8847" fmla="*/ 2432972 w 6096000"/>
              <a:gd name="connsiteY8847" fmla="*/ 49134 h 4715614"/>
              <a:gd name="connsiteX8848" fmla="*/ 2410012 w 6096000"/>
              <a:gd name="connsiteY8848" fmla="*/ 24948 h 4715614"/>
              <a:gd name="connsiteX8849" fmla="*/ 2432972 w 6096000"/>
              <a:gd name="connsiteY8849" fmla="*/ 2185 h 4715614"/>
              <a:gd name="connsiteX8850" fmla="*/ 5924461 w 6096000"/>
              <a:gd name="connsiteY8850" fmla="*/ 2184 h 4715614"/>
              <a:gd name="connsiteX8851" fmla="*/ 5925907 w 6096000"/>
              <a:gd name="connsiteY8851" fmla="*/ 2184 h 4715614"/>
              <a:gd name="connsiteX8852" fmla="*/ 5950474 w 6096000"/>
              <a:gd name="connsiteY8852" fmla="*/ 24947 h 4715614"/>
              <a:gd name="connsiteX8853" fmla="*/ 5927352 w 6096000"/>
              <a:gd name="connsiteY8853" fmla="*/ 49133 h 4715614"/>
              <a:gd name="connsiteX8854" fmla="*/ 5925907 w 6096000"/>
              <a:gd name="connsiteY8854" fmla="*/ 49133 h 4715614"/>
              <a:gd name="connsiteX8855" fmla="*/ 5901340 w 6096000"/>
              <a:gd name="connsiteY8855" fmla="*/ 26370 h 4715614"/>
              <a:gd name="connsiteX8856" fmla="*/ 5924461 w 6096000"/>
              <a:gd name="connsiteY8856" fmla="*/ 2184 h 4715614"/>
              <a:gd name="connsiteX8857" fmla="*/ 6046367 w 6096000"/>
              <a:gd name="connsiteY8857" fmla="*/ 0 h 4715614"/>
              <a:gd name="connsiteX8858" fmla="*/ 6049299 w 6096000"/>
              <a:gd name="connsiteY8858" fmla="*/ 0 h 4715614"/>
              <a:gd name="connsiteX8859" fmla="*/ 6065427 w 6096000"/>
              <a:gd name="connsiteY8859" fmla="*/ 7279 h 4715614"/>
              <a:gd name="connsiteX8860" fmla="*/ 6072758 w 6096000"/>
              <a:gd name="connsiteY8860" fmla="*/ 24748 h 4715614"/>
              <a:gd name="connsiteX8861" fmla="*/ 6047833 w 6096000"/>
              <a:gd name="connsiteY8861" fmla="*/ 48041 h 4715614"/>
              <a:gd name="connsiteX8862" fmla="*/ 6022908 w 6096000"/>
              <a:gd name="connsiteY8862" fmla="*/ 23293 h 4715614"/>
              <a:gd name="connsiteX8863" fmla="*/ 6046367 w 6096000"/>
              <a:gd name="connsiteY8863" fmla="*/ 0 h 4715614"/>
              <a:gd name="connsiteX8864" fmla="*/ 2311598 w 6096000"/>
              <a:gd name="connsiteY8864" fmla="*/ 0 h 4715614"/>
              <a:gd name="connsiteX8865" fmla="*/ 2313042 w 6096000"/>
              <a:gd name="connsiteY8865" fmla="*/ 0 h 4715614"/>
              <a:gd name="connsiteX8866" fmla="*/ 2337608 w 6096000"/>
              <a:gd name="connsiteY8866" fmla="*/ 23293 h 4715614"/>
              <a:gd name="connsiteX8867" fmla="*/ 2314488 w 6096000"/>
              <a:gd name="connsiteY8867" fmla="*/ 48041 h 4715614"/>
              <a:gd name="connsiteX8868" fmla="*/ 2313042 w 6096000"/>
              <a:gd name="connsiteY8868" fmla="*/ 48041 h 4715614"/>
              <a:gd name="connsiteX8869" fmla="*/ 2288476 w 6096000"/>
              <a:gd name="connsiteY8869" fmla="*/ 24749 h 4715614"/>
              <a:gd name="connsiteX8870" fmla="*/ 2294256 w 6096000"/>
              <a:gd name="connsiteY8870" fmla="*/ 7280 h 4715614"/>
              <a:gd name="connsiteX8871" fmla="*/ 2311598 w 6096000"/>
              <a:gd name="connsiteY8871" fmla="*/ 0 h 471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</a:cxnLst>
            <a:rect l="l" t="t" r="r" b="b"/>
            <a:pathLst>
              <a:path w="6096000" h="4715614">
                <a:moveTo>
                  <a:pt x="6016176" y="4666482"/>
                </a:moveTo>
                <a:cubicBezTo>
                  <a:pt x="6032071" y="4666482"/>
                  <a:pt x="6042187" y="4678042"/>
                  <a:pt x="6042187" y="4691048"/>
                </a:cubicBezTo>
                <a:cubicBezTo>
                  <a:pt x="6042187" y="4704054"/>
                  <a:pt x="6032071" y="4715614"/>
                  <a:pt x="6017620" y="4715614"/>
                </a:cubicBezTo>
                <a:cubicBezTo>
                  <a:pt x="6003170" y="4715614"/>
                  <a:pt x="5993054" y="4704054"/>
                  <a:pt x="5993054" y="4691048"/>
                </a:cubicBezTo>
                <a:cubicBezTo>
                  <a:pt x="5993054" y="4678042"/>
                  <a:pt x="6003170" y="4666482"/>
                  <a:pt x="6016176" y="4666482"/>
                </a:cubicBezTo>
                <a:close/>
                <a:moveTo>
                  <a:pt x="2342169" y="4666482"/>
                </a:moveTo>
                <a:cubicBezTo>
                  <a:pt x="2358064" y="4666482"/>
                  <a:pt x="2368180" y="4678042"/>
                  <a:pt x="2368180" y="4691048"/>
                </a:cubicBezTo>
                <a:cubicBezTo>
                  <a:pt x="2368180" y="4704054"/>
                  <a:pt x="2356620" y="4715614"/>
                  <a:pt x="2343613" y="4715614"/>
                </a:cubicBezTo>
                <a:cubicBezTo>
                  <a:pt x="2329162" y="4715614"/>
                  <a:pt x="2319047" y="4704054"/>
                  <a:pt x="2319047" y="4691048"/>
                </a:cubicBezTo>
                <a:cubicBezTo>
                  <a:pt x="2319047" y="4678042"/>
                  <a:pt x="2329162" y="4666482"/>
                  <a:pt x="2342169" y="4666482"/>
                </a:cubicBezTo>
                <a:close/>
                <a:moveTo>
                  <a:pt x="5895694" y="4665390"/>
                </a:moveTo>
                <a:cubicBezTo>
                  <a:pt x="5895694" y="4665390"/>
                  <a:pt x="5895694" y="4665390"/>
                  <a:pt x="5897160" y="4665390"/>
                </a:cubicBezTo>
                <a:cubicBezTo>
                  <a:pt x="5904492" y="4665390"/>
                  <a:pt x="5910356" y="4668235"/>
                  <a:pt x="5914754" y="4672504"/>
                </a:cubicBezTo>
                <a:cubicBezTo>
                  <a:pt x="5919153" y="4676772"/>
                  <a:pt x="5922086" y="4683885"/>
                  <a:pt x="5920620" y="4689576"/>
                </a:cubicBezTo>
                <a:cubicBezTo>
                  <a:pt x="5920620" y="4702380"/>
                  <a:pt x="5910356" y="4712339"/>
                  <a:pt x="5897160" y="4712339"/>
                </a:cubicBezTo>
                <a:cubicBezTo>
                  <a:pt x="5897160" y="4712339"/>
                  <a:pt x="5897160" y="4712339"/>
                  <a:pt x="5894228" y="4712339"/>
                </a:cubicBezTo>
                <a:cubicBezTo>
                  <a:pt x="5881033" y="4710917"/>
                  <a:pt x="5870769" y="4700958"/>
                  <a:pt x="5870769" y="4688153"/>
                </a:cubicBezTo>
                <a:cubicBezTo>
                  <a:pt x="5872236" y="4675349"/>
                  <a:pt x="5882499" y="4665390"/>
                  <a:pt x="5895694" y="4665390"/>
                </a:cubicBezTo>
                <a:close/>
                <a:moveTo>
                  <a:pt x="2462108" y="4665390"/>
                </a:moveTo>
                <a:cubicBezTo>
                  <a:pt x="2462108" y="4665390"/>
                  <a:pt x="2462108" y="4665390"/>
                  <a:pt x="2464978" y="4665390"/>
                </a:cubicBezTo>
                <a:cubicBezTo>
                  <a:pt x="2477893" y="4665390"/>
                  <a:pt x="2487938" y="4675349"/>
                  <a:pt x="2489374" y="4688153"/>
                </a:cubicBezTo>
                <a:cubicBezTo>
                  <a:pt x="2489374" y="4700958"/>
                  <a:pt x="2479328" y="4710917"/>
                  <a:pt x="2466413" y="4712339"/>
                </a:cubicBezTo>
                <a:cubicBezTo>
                  <a:pt x="2466413" y="4712339"/>
                  <a:pt x="2466413" y="4712339"/>
                  <a:pt x="2463544" y="4712339"/>
                </a:cubicBezTo>
                <a:cubicBezTo>
                  <a:pt x="2450628" y="4712339"/>
                  <a:pt x="2440584" y="4702380"/>
                  <a:pt x="2439148" y="4689576"/>
                </a:cubicBezTo>
                <a:cubicBezTo>
                  <a:pt x="2439148" y="4683885"/>
                  <a:pt x="2442018" y="4676772"/>
                  <a:pt x="2446324" y="4672504"/>
                </a:cubicBezTo>
                <a:cubicBezTo>
                  <a:pt x="2450628" y="4668235"/>
                  <a:pt x="2456368" y="4665390"/>
                  <a:pt x="2462108" y="4665390"/>
                </a:cubicBezTo>
                <a:close/>
                <a:moveTo>
                  <a:pt x="2221687" y="4663206"/>
                </a:moveTo>
                <a:cubicBezTo>
                  <a:pt x="2221687" y="4663206"/>
                  <a:pt x="2221687" y="4663206"/>
                  <a:pt x="2223154" y="4669030"/>
                </a:cubicBezTo>
                <a:cubicBezTo>
                  <a:pt x="2223154" y="4669030"/>
                  <a:pt x="2223154" y="4669030"/>
                  <a:pt x="2224619" y="4663206"/>
                </a:cubicBezTo>
                <a:cubicBezTo>
                  <a:pt x="2237815" y="4663206"/>
                  <a:pt x="2248078" y="4674852"/>
                  <a:pt x="2246612" y="4687954"/>
                </a:cubicBezTo>
                <a:cubicBezTo>
                  <a:pt x="2246612" y="4701056"/>
                  <a:pt x="2234883" y="4711247"/>
                  <a:pt x="2223154" y="4711247"/>
                </a:cubicBezTo>
                <a:cubicBezTo>
                  <a:pt x="2223154" y="4711247"/>
                  <a:pt x="2223154" y="4711247"/>
                  <a:pt x="2220221" y="4711247"/>
                </a:cubicBezTo>
                <a:cubicBezTo>
                  <a:pt x="2207026" y="4709791"/>
                  <a:pt x="2196762" y="4698145"/>
                  <a:pt x="2196762" y="4685043"/>
                </a:cubicBezTo>
                <a:cubicBezTo>
                  <a:pt x="2198228" y="4671941"/>
                  <a:pt x="2208492" y="4663206"/>
                  <a:pt x="2221687" y="4663206"/>
                </a:cubicBezTo>
                <a:close/>
                <a:moveTo>
                  <a:pt x="2582057" y="4656655"/>
                </a:moveTo>
                <a:cubicBezTo>
                  <a:pt x="2583483" y="4656655"/>
                  <a:pt x="2584908" y="4656655"/>
                  <a:pt x="2584908" y="4656655"/>
                </a:cubicBezTo>
                <a:cubicBezTo>
                  <a:pt x="2597737" y="4656655"/>
                  <a:pt x="2607715" y="4665192"/>
                  <a:pt x="2609141" y="4677996"/>
                </a:cubicBezTo>
                <a:cubicBezTo>
                  <a:pt x="2610566" y="4683687"/>
                  <a:pt x="2607715" y="4690800"/>
                  <a:pt x="2603438" y="4695069"/>
                </a:cubicBezTo>
                <a:cubicBezTo>
                  <a:pt x="2599162" y="4699336"/>
                  <a:pt x="2594887" y="4703604"/>
                  <a:pt x="2587759" y="4703604"/>
                </a:cubicBezTo>
                <a:cubicBezTo>
                  <a:pt x="2587759" y="4703604"/>
                  <a:pt x="2587759" y="4703604"/>
                  <a:pt x="2586333" y="4703604"/>
                </a:cubicBezTo>
                <a:cubicBezTo>
                  <a:pt x="2586333" y="4703604"/>
                  <a:pt x="2584908" y="4703604"/>
                  <a:pt x="2584908" y="4703604"/>
                </a:cubicBezTo>
                <a:cubicBezTo>
                  <a:pt x="2572078" y="4703604"/>
                  <a:pt x="2562100" y="4695069"/>
                  <a:pt x="2560674" y="4682264"/>
                </a:cubicBezTo>
                <a:cubicBezTo>
                  <a:pt x="2559249" y="4669460"/>
                  <a:pt x="2569228" y="4658078"/>
                  <a:pt x="2582057" y="4656655"/>
                </a:cubicBezTo>
                <a:close/>
                <a:moveTo>
                  <a:pt x="5777236" y="4655917"/>
                </a:moveTo>
                <a:cubicBezTo>
                  <a:pt x="5791794" y="4657362"/>
                  <a:pt x="5801984" y="4668922"/>
                  <a:pt x="5800528" y="4681928"/>
                </a:cubicBezTo>
                <a:cubicBezTo>
                  <a:pt x="5799073" y="4694934"/>
                  <a:pt x="5788882" y="4703604"/>
                  <a:pt x="5775780" y="4703604"/>
                </a:cubicBezTo>
                <a:cubicBezTo>
                  <a:pt x="5775780" y="4703604"/>
                  <a:pt x="5774324" y="4703604"/>
                  <a:pt x="5774324" y="4703604"/>
                </a:cubicBezTo>
                <a:cubicBezTo>
                  <a:pt x="5774324" y="4703604"/>
                  <a:pt x="5774324" y="4703604"/>
                  <a:pt x="5771413" y="4703604"/>
                </a:cubicBezTo>
                <a:cubicBezTo>
                  <a:pt x="5765590" y="4703604"/>
                  <a:pt x="5759767" y="4699269"/>
                  <a:pt x="5755400" y="4694934"/>
                </a:cubicBezTo>
                <a:cubicBezTo>
                  <a:pt x="5752488" y="4690599"/>
                  <a:pt x="5749576" y="4683373"/>
                  <a:pt x="5751032" y="4677593"/>
                </a:cubicBezTo>
                <a:cubicBezTo>
                  <a:pt x="5752488" y="4664587"/>
                  <a:pt x="5764134" y="4654472"/>
                  <a:pt x="5777236" y="4655917"/>
                </a:cubicBezTo>
                <a:close/>
                <a:moveTo>
                  <a:pt x="2103228" y="4653037"/>
                </a:moveTo>
                <a:cubicBezTo>
                  <a:pt x="2117787" y="4654503"/>
                  <a:pt x="2127976" y="4666233"/>
                  <a:pt x="2126520" y="4679428"/>
                </a:cubicBezTo>
                <a:cubicBezTo>
                  <a:pt x="2125065" y="4692624"/>
                  <a:pt x="2114875" y="4701421"/>
                  <a:pt x="2101772" y="4701421"/>
                </a:cubicBezTo>
                <a:cubicBezTo>
                  <a:pt x="2101772" y="4701421"/>
                  <a:pt x="2100317" y="4701421"/>
                  <a:pt x="2098862" y="4701421"/>
                </a:cubicBezTo>
                <a:cubicBezTo>
                  <a:pt x="2091583" y="4699954"/>
                  <a:pt x="2085759" y="4697023"/>
                  <a:pt x="2081392" y="4692624"/>
                </a:cubicBezTo>
                <a:cubicBezTo>
                  <a:pt x="2077025" y="4686759"/>
                  <a:pt x="2075569" y="4680894"/>
                  <a:pt x="2077025" y="4673563"/>
                </a:cubicBezTo>
                <a:cubicBezTo>
                  <a:pt x="2078480" y="4660368"/>
                  <a:pt x="2090127" y="4650104"/>
                  <a:pt x="2103228" y="4653037"/>
                </a:cubicBezTo>
                <a:close/>
                <a:moveTo>
                  <a:pt x="5658748" y="4642056"/>
                </a:moveTo>
                <a:cubicBezTo>
                  <a:pt x="5673208" y="4643491"/>
                  <a:pt x="5681883" y="4656406"/>
                  <a:pt x="5680438" y="4669321"/>
                </a:cubicBezTo>
                <a:cubicBezTo>
                  <a:pt x="5677545" y="4680801"/>
                  <a:pt x="5667424" y="4689410"/>
                  <a:pt x="5655856" y="4689410"/>
                </a:cubicBezTo>
                <a:cubicBezTo>
                  <a:pt x="5654410" y="4689410"/>
                  <a:pt x="5652964" y="4689410"/>
                  <a:pt x="5652964" y="4689410"/>
                </a:cubicBezTo>
                <a:cubicBezTo>
                  <a:pt x="5652964" y="4689410"/>
                  <a:pt x="5652964" y="4689410"/>
                  <a:pt x="5651518" y="4689410"/>
                </a:cubicBezTo>
                <a:cubicBezTo>
                  <a:pt x="5638505" y="4686540"/>
                  <a:pt x="5628383" y="4675061"/>
                  <a:pt x="5631275" y="4662146"/>
                </a:cubicBezTo>
                <a:cubicBezTo>
                  <a:pt x="5632720" y="4649231"/>
                  <a:pt x="5644288" y="4639186"/>
                  <a:pt x="5658748" y="4642056"/>
                </a:cubicBezTo>
                <a:close/>
                <a:moveTo>
                  <a:pt x="2706435" y="4640278"/>
                </a:moveTo>
                <a:cubicBezTo>
                  <a:pt x="2717838" y="4640278"/>
                  <a:pt x="2727816" y="4650393"/>
                  <a:pt x="2729242" y="4661954"/>
                </a:cubicBezTo>
                <a:cubicBezTo>
                  <a:pt x="2730667" y="4674960"/>
                  <a:pt x="2722114" y="4686520"/>
                  <a:pt x="2709286" y="4689410"/>
                </a:cubicBezTo>
                <a:cubicBezTo>
                  <a:pt x="2706435" y="4689410"/>
                  <a:pt x="2705008" y="4689410"/>
                  <a:pt x="2705008" y="4689410"/>
                </a:cubicBezTo>
                <a:cubicBezTo>
                  <a:pt x="2692180" y="4689410"/>
                  <a:pt x="2682202" y="4680740"/>
                  <a:pt x="2680776" y="4669179"/>
                </a:cubicBezTo>
                <a:cubicBezTo>
                  <a:pt x="2679351" y="4656173"/>
                  <a:pt x="2687903" y="4643168"/>
                  <a:pt x="2700733" y="4641723"/>
                </a:cubicBezTo>
                <a:cubicBezTo>
                  <a:pt x="2703584" y="4640278"/>
                  <a:pt x="2705008" y="4640278"/>
                  <a:pt x="2706435" y="4640278"/>
                </a:cubicBezTo>
                <a:close/>
                <a:moveTo>
                  <a:pt x="1984741" y="4637689"/>
                </a:moveTo>
                <a:cubicBezTo>
                  <a:pt x="1999200" y="4639124"/>
                  <a:pt x="2007876" y="4652038"/>
                  <a:pt x="2006430" y="4664953"/>
                </a:cubicBezTo>
                <a:cubicBezTo>
                  <a:pt x="2003538" y="4676434"/>
                  <a:pt x="1993416" y="4685043"/>
                  <a:pt x="1981849" y="4685043"/>
                </a:cubicBezTo>
                <a:cubicBezTo>
                  <a:pt x="1980403" y="4685043"/>
                  <a:pt x="1978957" y="4685043"/>
                  <a:pt x="1978957" y="4685043"/>
                </a:cubicBezTo>
                <a:cubicBezTo>
                  <a:pt x="1964497" y="4682173"/>
                  <a:pt x="1954376" y="4669258"/>
                  <a:pt x="1957268" y="4656344"/>
                </a:cubicBezTo>
                <a:cubicBezTo>
                  <a:pt x="1958714" y="4643429"/>
                  <a:pt x="1971727" y="4634819"/>
                  <a:pt x="1984741" y="4637689"/>
                </a:cubicBezTo>
                <a:close/>
                <a:moveTo>
                  <a:pt x="2818958" y="4620625"/>
                </a:moveTo>
                <a:cubicBezTo>
                  <a:pt x="2821849" y="4620625"/>
                  <a:pt x="2823296" y="4620625"/>
                  <a:pt x="2824741" y="4620625"/>
                </a:cubicBezTo>
                <a:cubicBezTo>
                  <a:pt x="2836309" y="4620625"/>
                  <a:pt x="2846430" y="4627738"/>
                  <a:pt x="2847877" y="4639120"/>
                </a:cubicBezTo>
                <a:cubicBezTo>
                  <a:pt x="2850769" y="4651924"/>
                  <a:pt x="2842092" y="4664728"/>
                  <a:pt x="2829079" y="4667574"/>
                </a:cubicBezTo>
                <a:cubicBezTo>
                  <a:pt x="2829079" y="4667574"/>
                  <a:pt x="2829079" y="4667574"/>
                  <a:pt x="2827634" y="4667574"/>
                </a:cubicBezTo>
                <a:cubicBezTo>
                  <a:pt x="2826188" y="4667574"/>
                  <a:pt x="2824741" y="4667574"/>
                  <a:pt x="2823296" y="4667574"/>
                </a:cubicBezTo>
                <a:cubicBezTo>
                  <a:pt x="2811728" y="4667574"/>
                  <a:pt x="2801607" y="4660460"/>
                  <a:pt x="2800161" y="4649079"/>
                </a:cubicBezTo>
                <a:cubicBezTo>
                  <a:pt x="2797269" y="4636274"/>
                  <a:pt x="2805944" y="4623470"/>
                  <a:pt x="2818958" y="4620625"/>
                </a:cubicBezTo>
                <a:close/>
                <a:moveTo>
                  <a:pt x="5539739" y="4620220"/>
                </a:moveTo>
                <a:cubicBezTo>
                  <a:pt x="5554198" y="4623090"/>
                  <a:pt x="5562874" y="4636005"/>
                  <a:pt x="5559982" y="4648919"/>
                </a:cubicBezTo>
                <a:cubicBezTo>
                  <a:pt x="5557090" y="4660399"/>
                  <a:pt x="5548414" y="4667574"/>
                  <a:pt x="5536846" y="4667574"/>
                </a:cubicBezTo>
                <a:cubicBezTo>
                  <a:pt x="5535401" y="4667574"/>
                  <a:pt x="5533954" y="4667574"/>
                  <a:pt x="5531064" y="4667574"/>
                </a:cubicBezTo>
                <a:cubicBezTo>
                  <a:pt x="5531064" y="4667574"/>
                  <a:pt x="5531064" y="4667574"/>
                  <a:pt x="5529617" y="4667574"/>
                </a:cubicBezTo>
                <a:cubicBezTo>
                  <a:pt x="5516604" y="4664704"/>
                  <a:pt x="5509374" y="4651789"/>
                  <a:pt x="5510820" y="4638875"/>
                </a:cubicBezTo>
                <a:cubicBezTo>
                  <a:pt x="5513712" y="4625960"/>
                  <a:pt x="5526726" y="4617350"/>
                  <a:pt x="5539739" y="4620220"/>
                </a:cubicBezTo>
                <a:close/>
                <a:moveTo>
                  <a:pt x="1867029" y="4614760"/>
                </a:moveTo>
                <a:cubicBezTo>
                  <a:pt x="1881587" y="4617630"/>
                  <a:pt x="1888866" y="4630545"/>
                  <a:pt x="1885955" y="4643460"/>
                </a:cubicBezTo>
                <a:cubicBezTo>
                  <a:pt x="1884499" y="4654939"/>
                  <a:pt x="1874309" y="4662114"/>
                  <a:pt x="1862662" y="4662114"/>
                </a:cubicBezTo>
                <a:cubicBezTo>
                  <a:pt x="1861207" y="4662114"/>
                  <a:pt x="1859751" y="4662114"/>
                  <a:pt x="1858295" y="4662114"/>
                </a:cubicBezTo>
                <a:cubicBezTo>
                  <a:pt x="1858295" y="4662114"/>
                  <a:pt x="1858295" y="4662114"/>
                  <a:pt x="1855383" y="4662114"/>
                </a:cubicBezTo>
                <a:cubicBezTo>
                  <a:pt x="1849560" y="4660680"/>
                  <a:pt x="1845193" y="4656374"/>
                  <a:pt x="1840825" y="4652069"/>
                </a:cubicBezTo>
                <a:cubicBezTo>
                  <a:pt x="1837914" y="4646329"/>
                  <a:pt x="1836458" y="4639155"/>
                  <a:pt x="1837914" y="4633415"/>
                </a:cubicBezTo>
                <a:cubicBezTo>
                  <a:pt x="1840825" y="4620500"/>
                  <a:pt x="1852472" y="4611890"/>
                  <a:pt x="1867029" y="4614760"/>
                </a:cubicBezTo>
                <a:close/>
                <a:moveTo>
                  <a:pt x="5422392" y="4594330"/>
                </a:moveTo>
                <a:cubicBezTo>
                  <a:pt x="5431126" y="4595755"/>
                  <a:pt x="5435494" y="4600032"/>
                  <a:pt x="5439860" y="4604308"/>
                </a:cubicBezTo>
                <a:cubicBezTo>
                  <a:pt x="5442772" y="4610010"/>
                  <a:pt x="5442772" y="4617137"/>
                  <a:pt x="5441316" y="4622839"/>
                </a:cubicBezTo>
                <a:cubicBezTo>
                  <a:pt x="5438404" y="4632817"/>
                  <a:pt x="5429670" y="4641370"/>
                  <a:pt x="5418024" y="4641370"/>
                </a:cubicBezTo>
                <a:cubicBezTo>
                  <a:pt x="5416568" y="4641370"/>
                  <a:pt x="5415112" y="4639945"/>
                  <a:pt x="5413656" y="4639945"/>
                </a:cubicBezTo>
                <a:cubicBezTo>
                  <a:pt x="5413656" y="4639945"/>
                  <a:pt x="5413656" y="4639945"/>
                  <a:pt x="5412200" y="4639945"/>
                </a:cubicBezTo>
                <a:cubicBezTo>
                  <a:pt x="5397642" y="4637093"/>
                  <a:pt x="5390364" y="4622839"/>
                  <a:pt x="5393276" y="4611435"/>
                </a:cubicBezTo>
                <a:cubicBezTo>
                  <a:pt x="5396188" y="4598607"/>
                  <a:pt x="5409290" y="4590053"/>
                  <a:pt x="5422392" y="4594330"/>
                </a:cubicBezTo>
                <a:close/>
                <a:moveTo>
                  <a:pt x="2942304" y="4592237"/>
                </a:moveTo>
                <a:cubicBezTo>
                  <a:pt x="2953873" y="4592237"/>
                  <a:pt x="2963995" y="4599463"/>
                  <a:pt x="2966885" y="4611023"/>
                </a:cubicBezTo>
                <a:cubicBezTo>
                  <a:pt x="2969778" y="4622584"/>
                  <a:pt x="2962548" y="4637035"/>
                  <a:pt x="2949534" y="4639925"/>
                </a:cubicBezTo>
                <a:cubicBezTo>
                  <a:pt x="2949534" y="4639925"/>
                  <a:pt x="2949534" y="4639925"/>
                  <a:pt x="2946642" y="4639925"/>
                </a:cubicBezTo>
                <a:cubicBezTo>
                  <a:pt x="2945196" y="4639925"/>
                  <a:pt x="2943750" y="4641370"/>
                  <a:pt x="2942304" y="4641370"/>
                </a:cubicBezTo>
                <a:cubicBezTo>
                  <a:pt x="2930737" y="4641370"/>
                  <a:pt x="2920615" y="4632699"/>
                  <a:pt x="2917724" y="4622584"/>
                </a:cubicBezTo>
                <a:cubicBezTo>
                  <a:pt x="2916278" y="4616803"/>
                  <a:pt x="2917724" y="4609578"/>
                  <a:pt x="2920615" y="4603798"/>
                </a:cubicBezTo>
                <a:cubicBezTo>
                  <a:pt x="2923508" y="4599463"/>
                  <a:pt x="2929291" y="4595127"/>
                  <a:pt x="2935075" y="4593682"/>
                </a:cubicBezTo>
                <a:cubicBezTo>
                  <a:pt x="2939412" y="4592237"/>
                  <a:pt x="2940859" y="4592237"/>
                  <a:pt x="2942304" y="4592237"/>
                </a:cubicBezTo>
                <a:close/>
                <a:moveTo>
                  <a:pt x="1750060" y="4586778"/>
                </a:moveTo>
                <a:cubicBezTo>
                  <a:pt x="1764714" y="4589690"/>
                  <a:pt x="1772041" y="4602792"/>
                  <a:pt x="1769110" y="4615894"/>
                </a:cubicBezTo>
                <a:cubicBezTo>
                  <a:pt x="1766180" y="4627540"/>
                  <a:pt x="1755922" y="4634819"/>
                  <a:pt x="1745665" y="4634819"/>
                </a:cubicBezTo>
                <a:cubicBezTo>
                  <a:pt x="1742733" y="4634819"/>
                  <a:pt x="1741268" y="4633363"/>
                  <a:pt x="1738337" y="4633363"/>
                </a:cubicBezTo>
                <a:cubicBezTo>
                  <a:pt x="1725149" y="4628996"/>
                  <a:pt x="1716357" y="4615894"/>
                  <a:pt x="1720754" y="4602792"/>
                </a:cubicBezTo>
                <a:cubicBezTo>
                  <a:pt x="1723684" y="4591146"/>
                  <a:pt x="1735407" y="4582411"/>
                  <a:pt x="1750060" y="4586778"/>
                </a:cubicBezTo>
                <a:close/>
                <a:moveTo>
                  <a:pt x="5308174" y="4560574"/>
                </a:moveTo>
                <a:cubicBezTo>
                  <a:pt x="5322428" y="4564942"/>
                  <a:pt x="5328130" y="4578044"/>
                  <a:pt x="5325280" y="4591146"/>
                </a:cubicBezTo>
                <a:cubicBezTo>
                  <a:pt x="5321003" y="4601336"/>
                  <a:pt x="5312450" y="4608615"/>
                  <a:pt x="5302472" y="4608615"/>
                </a:cubicBezTo>
                <a:cubicBezTo>
                  <a:pt x="5299621" y="4608615"/>
                  <a:pt x="5296770" y="4607159"/>
                  <a:pt x="5295345" y="4607159"/>
                </a:cubicBezTo>
                <a:cubicBezTo>
                  <a:pt x="5295345" y="4607159"/>
                  <a:pt x="5295345" y="4607159"/>
                  <a:pt x="5293919" y="4607159"/>
                </a:cubicBezTo>
                <a:cubicBezTo>
                  <a:pt x="5288218" y="4604248"/>
                  <a:pt x="5282516" y="4599880"/>
                  <a:pt x="5279664" y="4594057"/>
                </a:cubicBezTo>
                <a:cubicBezTo>
                  <a:pt x="5276814" y="4588234"/>
                  <a:pt x="5276814" y="4582411"/>
                  <a:pt x="5278240" y="4576588"/>
                </a:cubicBezTo>
                <a:cubicBezTo>
                  <a:pt x="5282516" y="4563486"/>
                  <a:pt x="5296770" y="4556207"/>
                  <a:pt x="5308174" y="4560574"/>
                </a:cubicBezTo>
                <a:close/>
                <a:moveTo>
                  <a:pt x="3059840" y="4559482"/>
                </a:moveTo>
                <a:cubicBezTo>
                  <a:pt x="3069960" y="4559482"/>
                  <a:pt x="3080083" y="4566708"/>
                  <a:pt x="3082975" y="4576824"/>
                </a:cubicBezTo>
                <a:cubicBezTo>
                  <a:pt x="3084420" y="4582604"/>
                  <a:pt x="3084420" y="4588384"/>
                  <a:pt x="3081528" y="4594164"/>
                </a:cubicBezTo>
                <a:cubicBezTo>
                  <a:pt x="3078636" y="4599944"/>
                  <a:pt x="3072853" y="4604280"/>
                  <a:pt x="3067070" y="4607170"/>
                </a:cubicBezTo>
                <a:cubicBezTo>
                  <a:pt x="3067070" y="4607170"/>
                  <a:pt x="3067070" y="4607170"/>
                  <a:pt x="3065622" y="4607170"/>
                </a:cubicBezTo>
                <a:cubicBezTo>
                  <a:pt x="3062731" y="4607170"/>
                  <a:pt x="3061285" y="4608615"/>
                  <a:pt x="3058393" y="4608615"/>
                </a:cubicBezTo>
                <a:cubicBezTo>
                  <a:pt x="3048272" y="4608615"/>
                  <a:pt x="3038150" y="4601390"/>
                  <a:pt x="3035258" y="4591274"/>
                </a:cubicBezTo>
                <a:cubicBezTo>
                  <a:pt x="3030920" y="4578269"/>
                  <a:pt x="3038150" y="4565263"/>
                  <a:pt x="3051164" y="4560927"/>
                </a:cubicBezTo>
                <a:cubicBezTo>
                  <a:pt x="3054055" y="4559482"/>
                  <a:pt x="3056947" y="4559482"/>
                  <a:pt x="3059840" y="4559482"/>
                </a:cubicBezTo>
                <a:close/>
                <a:moveTo>
                  <a:pt x="1635592" y="4551840"/>
                </a:moveTo>
                <a:cubicBezTo>
                  <a:pt x="1642720" y="4553296"/>
                  <a:pt x="1646996" y="4557663"/>
                  <a:pt x="1649846" y="4563486"/>
                </a:cubicBezTo>
                <a:cubicBezTo>
                  <a:pt x="1652697" y="4569309"/>
                  <a:pt x="1654123" y="4576588"/>
                  <a:pt x="1651273" y="4582411"/>
                </a:cubicBezTo>
                <a:cubicBezTo>
                  <a:pt x="1648421" y="4592602"/>
                  <a:pt x="1639868" y="4599880"/>
                  <a:pt x="1629890" y="4599880"/>
                </a:cubicBezTo>
                <a:cubicBezTo>
                  <a:pt x="1627039" y="4599880"/>
                  <a:pt x="1624189" y="4598424"/>
                  <a:pt x="1621338" y="4598424"/>
                </a:cubicBezTo>
                <a:cubicBezTo>
                  <a:pt x="1614211" y="4595513"/>
                  <a:pt x="1609934" y="4591146"/>
                  <a:pt x="1607083" y="4585322"/>
                </a:cubicBezTo>
                <a:cubicBezTo>
                  <a:pt x="1604232" y="4579500"/>
                  <a:pt x="1602807" y="4573676"/>
                  <a:pt x="1605657" y="4566398"/>
                </a:cubicBezTo>
                <a:cubicBezTo>
                  <a:pt x="1609934" y="4554751"/>
                  <a:pt x="1624189" y="4547472"/>
                  <a:pt x="1635592" y="4551840"/>
                </a:cubicBezTo>
                <a:close/>
                <a:moveTo>
                  <a:pt x="6063306" y="4550748"/>
                </a:moveTo>
                <a:cubicBezTo>
                  <a:pt x="6063306" y="4550748"/>
                  <a:pt x="6063306" y="4550748"/>
                  <a:pt x="6064741" y="4550748"/>
                </a:cubicBezTo>
                <a:cubicBezTo>
                  <a:pt x="6077656" y="4550748"/>
                  <a:pt x="6089135" y="4560863"/>
                  <a:pt x="6089135" y="4573869"/>
                </a:cubicBezTo>
                <a:cubicBezTo>
                  <a:pt x="6089135" y="4588320"/>
                  <a:pt x="6079090" y="4598435"/>
                  <a:pt x="6066176" y="4599880"/>
                </a:cubicBezTo>
                <a:cubicBezTo>
                  <a:pt x="6066176" y="4599880"/>
                  <a:pt x="6066176" y="4599880"/>
                  <a:pt x="6064741" y="4599880"/>
                </a:cubicBezTo>
                <a:cubicBezTo>
                  <a:pt x="6064741" y="4599880"/>
                  <a:pt x="6064741" y="4599880"/>
                  <a:pt x="6063306" y="4599880"/>
                </a:cubicBezTo>
                <a:cubicBezTo>
                  <a:pt x="6050390" y="4599880"/>
                  <a:pt x="6040346" y="4589765"/>
                  <a:pt x="6040346" y="4575314"/>
                </a:cubicBezTo>
                <a:cubicBezTo>
                  <a:pt x="6038911" y="4569534"/>
                  <a:pt x="6041781" y="4563753"/>
                  <a:pt x="6046086" y="4559418"/>
                </a:cubicBezTo>
                <a:cubicBezTo>
                  <a:pt x="6050390" y="4553638"/>
                  <a:pt x="6056130" y="4550748"/>
                  <a:pt x="6063306" y="4550748"/>
                </a:cubicBezTo>
                <a:close/>
                <a:moveTo>
                  <a:pt x="5943376" y="4550748"/>
                </a:moveTo>
                <a:cubicBezTo>
                  <a:pt x="5943376" y="4550748"/>
                  <a:pt x="5943376" y="4550748"/>
                  <a:pt x="5944821" y="4557973"/>
                </a:cubicBezTo>
                <a:cubicBezTo>
                  <a:pt x="5944821" y="4557973"/>
                  <a:pt x="5944821" y="4557973"/>
                  <a:pt x="5944821" y="4550748"/>
                </a:cubicBezTo>
                <a:cubicBezTo>
                  <a:pt x="5957827" y="4552193"/>
                  <a:pt x="5967942" y="4562308"/>
                  <a:pt x="5967942" y="4576759"/>
                </a:cubicBezTo>
                <a:cubicBezTo>
                  <a:pt x="5967942" y="4589765"/>
                  <a:pt x="5957827" y="4599880"/>
                  <a:pt x="5944821" y="4599880"/>
                </a:cubicBezTo>
                <a:cubicBezTo>
                  <a:pt x="5944821" y="4599880"/>
                  <a:pt x="5944821" y="4599880"/>
                  <a:pt x="5943376" y="4599880"/>
                </a:cubicBezTo>
                <a:cubicBezTo>
                  <a:pt x="5928926" y="4598435"/>
                  <a:pt x="5918810" y="4588320"/>
                  <a:pt x="5918810" y="4575314"/>
                </a:cubicBezTo>
                <a:cubicBezTo>
                  <a:pt x="5918810" y="4560863"/>
                  <a:pt x="5928926" y="4550748"/>
                  <a:pt x="5943376" y="4550748"/>
                </a:cubicBezTo>
                <a:close/>
                <a:moveTo>
                  <a:pt x="2415502" y="4550748"/>
                </a:moveTo>
                <a:cubicBezTo>
                  <a:pt x="2415502" y="4550748"/>
                  <a:pt x="2415502" y="4550748"/>
                  <a:pt x="2416937" y="4550748"/>
                </a:cubicBezTo>
                <a:cubicBezTo>
                  <a:pt x="2429852" y="4550748"/>
                  <a:pt x="2441332" y="4560863"/>
                  <a:pt x="2441332" y="4575314"/>
                </a:cubicBezTo>
                <a:cubicBezTo>
                  <a:pt x="2441332" y="4588320"/>
                  <a:pt x="2431287" y="4598435"/>
                  <a:pt x="2418372" y="4599880"/>
                </a:cubicBezTo>
                <a:cubicBezTo>
                  <a:pt x="2418372" y="4599880"/>
                  <a:pt x="2418372" y="4599880"/>
                  <a:pt x="2416937" y="4599880"/>
                </a:cubicBezTo>
                <a:cubicBezTo>
                  <a:pt x="2416937" y="4599880"/>
                  <a:pt x="2416937" y="4599880"/>
                  <a:pt x="2415502" y="4599880"/>
                </a:cubicBezTo>
                <a:cubicBezTo>
                  <a:pt x="2402588" y="4599880"/>
                  <a:pt x="2392543" y="4589765"/>
                  <a:pt x="2392543" y="4575314"/>
                </a:cubicBezTo>
                <a:cubicBezTo>
                  <a:pt x="2391108" y="4562308"/>
                  <a:pt x="2402588" y="4552193"/>
                  <a:pt x="2415502" y="4550748"/>
                </a:cubicBezTo>
                <a:close/>
                <a:moveTo>
                  <a:pt x="2295572" y="4550748"/>
                </a:moveTo>
                <a:cubicBezTo>
                  <a:pt x="2295572" y="4550748"/>
                  <a:pt x="2295572" y="4550748"/>
                  <a:pt x="2297018" y="4556528"/>
                </a:cubicBezTo>
                <a:cubicBezTo>
                  <a:pt x="2297018" y="4556528"/>
                  <a:pt x="2297018" y="4556528"/>
                  <a:pt x="2297018" y="4550748"/>
                </a:cubicBezTo>
                <a:cubicBezTo>
                  <a:pt x="2302798" y="4550748"/>
                  <a:pt x="2310025" y="4553638"/>
                  <a:pt x="2314359" y="4559418"/>
                </a:cubicBezTo>
                <a:cubicBezTo>
                  <a:pt x="2318694" y="4563753"/>
                  <a:pt x="2320139" y="4569534"/>
                  <a:pt x="2320139" y="4575314"/>
                </a:cubicBezTo>
                <a:cubicBezTo>
                  <a:pt x="2320139" y="4589765"/>
                  <a:pt x="2310025" y="4599880"/>
                  <a:pt x="2295572" y="4599880"/>
                </a:cubicBezTo>
                <a:cubicBezTo>
                  <a:pt x="2281123" y="4598435"/>
                  <a:pt x="2271006" y="4588320"/>
                  <a:pt x="2271006" y="4573869"/>
                </a:cubicBezTo>
                <a:cubicBezTo>
                  <a:pt x="2271006" y="4560863"/>
                  <a:pt x="2281123" y="4550748"/>
                  <a:pt x="2295572" y="4550748"/>
                </a:cubicBezTo>
                <a:close/>
                <a:moveTo>
                  <a:pt x="5822012" y="4545289"/>
                </a:moveTo>
                <a:cubicBezTo>
                  <a:pt x="5822012" y="4545289"/>
                  <a:pt x="5822012" y="4545289"/>
                  <a:pt x="5823446" y="4545289"/>
                </a:cubicBezTo>
                <a:cubicBezTo>
                  <a:pt x="5832056" y="4545289"/>
                  <a:pt x="5837796" y="4548134"/>
                  <a:pt x="5842101" y="4553825"/>
                </a:cubicBezTo>
                <a:cubicBezTo>
                  <a:pt x="5846406" y="4558093"/>
                  <a:pt x="5847841" y="4565207"/>
                  <a:pt x="5847841" y="4570897"/>
                </a:cubicBezTo>
                <a:cubicBezTo>
                  <a:pt x="5846406" y="4583702"/>
                  <a:pt x="5836362" y="4592238"/>
                  <a:pt x="5823446" y="4592238"/>
                </a:cubicBezTo>
                <a:cubicBezTo>
                  <a:pt x="5823446" y="4592238"/>
                  <a:pt x="5823446" y="4592238"/>
                  <a:pt x="5819142" y="4592238"/>
                </a:cubicBezTo>
                <a:cubicBezTo>
                  <a:pt x="5806227" y="4590816"/>
                  <a:pt x="5797617" y="4579434"/>
                  <a:pt x="5797617" y="4566629"/>
                </a:cubicBezTo>
                <a:cubicBezTo>
                  <a:pt x="5799052" y="4555248"/>
                  <a:pt x="5809096" y="4545289"/>
                  <a:pt x="5822012" y="4545289"/>
                </a:cubicBezTo>
                <a:close/>
                <a:moveTo>
                  <a:pt x="2534294" y="4545289"/>
                </a:moveTo>
                <a:cubicBezTo>
                  <a:pt x="2534294" y="4545289"/>
                  <a:pt x="2534294" y="4545289"/>
                  <a:pt x="2538692" y="4545289"/>
                </a:cubicBezTo>
                <a:cubicBezTo>
                  <a:pt x="2550421" y="4545289"/>
                  <a:pt x="2562151" y="4555248"/>
                  <a:pt x="2562151" y="4566629"/>
                </a:cubicBezTo>
                <a:cubicBezTo>
                  <a:pt x="2563617" y="4579434"/>
                  <a:pt x="2553354" y="4590816"/>
                  <a:pt x="2540158" y="4592238"/>
                </a:cubicBezTo>
                <a:cubicBezTo>
                  <a:pt x="2540158" y="4592238"/>
                  <a:pt x="2540158" y="4592238"/>
                  <a:pt x="2537226" y="4592238"/>
                </a:cubicBezTo>
                <a:cubicBezTo>
                  <a:pt x="2524031" y="4592238"/>
                  <a:pt x="2513767" y="4583702"/>
                  <a:pt x="2512300" y="4570897"/>
                </a:cubicBezTo>
                <a:cubicBezTo>
                  <a:pt x="2512300" y="4565207"/>
                  <a:pt x="2513767" y="4558093"/>
                  <a:pt x="2518166" y="4553825"/>
                </a:cubicBezTo>
                <a:cubicBezTo>
                  <a:pt x="2522564" y="4548134"/>
                  <a:pt x="2528429" y="4545289"/>
                  <a:pt x="2534294" y="4545289"/>
                </a:cubicBezTo>
                <a:close/>
                <a:moveTo>
                  <a:pt x="2175113" y="4544550"/>
                </a:moveTo>
                <a:cubicBezTo>
                  <a:pt x="2189776" y="4544550"/>
                  <a:pt x="2200038" y="4557556"/>
                  <a:pt x="2200038" y="4570561"/>
                </a:cubicBezTo>
                <a:cubicBezTo>
                  <a:pt x="2198571" y="4582122"/>
                  <a:pt x="2188309" y="4592238"/>
                  <a:pt x="2175113" y="4592238"/>
                </a:cubicBezTo>
                <a:cubicBezTo>
                  <a:pt x="2175113" y="4592238"/>
                  <a:pt x="2175113" y="4592238"/>
                  <a:pt x="2170714" y="4592238"/>
                </a:cubicBezTo>
                <a:cubicBezTo>
                  <a:pt x="2157519" y="4590793"/>
                  <a:pt x="2148723" y="4579232"/>
                  <a:pt x="2148723" y="4566226"/>
                </a:cubicBezTo>
                <a:cubicBezTo>
                  <a:pt x="2150188" y="4553221"/>
                  <a:pt x="2161917" y="4543105"/>
                  <a:pt x="2175113" y="4544550"/>
                </a:cubicBezTo>
                <a:close/>
                <a:moveTo>
                  <a:pt x="2654603" y="4532187"/>
                </a:moveTo>
                <a:cubicBezTo>
                  <a:pt x="2656059" y="4532187"/>
                  <a:pt x="2657514" y="4532187"/>
                  <a:pt x="2658970" y="4532187"/>
                </a:cubicBezTo>
                <a:cubicBezTo>
                  <a:pt x="2670617" y="4532187"/>
                  <a:pt x="2680807" y="4540723"/>
                  <a:pt x="2682262" y="4552105"/>
                </a:cubicBezTo>
                <a:cubicBezTo>
                  <a:pt x="2683719" y="4559218"/>
                  <a:pt x="2682262" y="4564909"/>
                  <a:pt x="2677895" y="4570600"/>
                </a:cubicBezTo>
                <a:cubicBezTo>
                  <a:pt x="2673528" y="4574868"/>
                  <a:pt x="2669161" y="4579136"/>
                  <a:pt x="2661882" y="4579136"/>
                </a:cubicBezTo>
                <a:cubicBezTo>
                  <a:pt x="2658970" y="4579136"/>
                  <a:pt x="2658970" y="4579136"/>
                  <a:pt x="2657514" y="4579136"/>
                </a:cubicBezTo>
                <a:cubicBezTo>
                  <a:pt x="2645868" y="4579136"/>
                  <a:pt x="2635678" y="4570600"/>
                  <a:pt x="2632767" y="4559218"/>
                </a:cubicBezTo>
                <a:cubicBezTo>
                  <a:pt x="2631310" y="4546414"/>
                  <a:pt x="2641501" y="4533610"/>
                  <a:pt x="2654603" y="4532187"/>
                </a:cubicBezTo>
                <a:close/>
                <a:moveTo>
                  <a:pt x="5704780" y="4531448"/>
                </a:moveTo>
                <a:cubicBezTo>
                  <a:pt x="5711955" y="4532893"/>
                  <a:pt x="5717695" y="4535784"/>
                  <a:pt x="5722000" y="4541564"/>
                </a:cubicBezTo>
                <a:cubicBezTo>
                  <a:pt x="5726305" y="4545899"/>
                  <a:pt x="5727740" y="4553125"/>
                  <a:pt x="5726305" y="4558904"/>
                </a:cubicBezTo>
                <a:cubicBezTo>
                  <a:pt x="5724870" y="4570465"/>
                  <a:pt x="5714825" y="4579136"/>
                  <a:pt x="5703346" y="4579136"/>
                </a:cubicBezTo>
                <a:cubicBezTo>
                  <a:pt x="5701910" y="4579136"/>
                  <a:pt x="5700476" y="4579136"/>
                  <a:pt x="5700476" y="4579136"/>
                </a:cubicBezTo>
                <a:cubicBezTo>
                  <a:pt x="5700476" y="4579136"/>
                  <a:pt x="5700476" y="4579136"/>
                  <a:pt x="5697606" y="4579136"/>
                </a:cubicBezTo>
                <a:cubicBezTo>
                  <a:pt x="5691865" y="4579136"/>
                  <a:pt x="5686126" y="4574801"/>
                  <a:pt x="5683256" y="4570465"/>
                </a:cubicBezTo>
                <a:cubicBezTo>
                  <a:pt x="5678950" y="4564685"/>
                  <a:pt x="5677516" y="4558904"/>
                  <a:pt x="5677516" y="4551680"/>
                </a:cubicBezTo>
                <a:cubicBezTo>
                  <a:pt x="5680386" y="4538674"/>
                  <a:pt x="5691865" y="4530003"/>
                  <a:pt x="5704780" y="4531448"/>
                </a:cubicBezTo>
                <a:close/>
                <a:moveTo>
                  <a:pt x="2056447" y="4530346"/>
                </a:moveTo>
                <a:cubicBezTo>
                  <a:pt x="2070907" y="4533216"/>
                  <a:pt x="2081028" y="4544696"/>
                  <a:pt x="2078136" y="4557611"/>
                </a:cubicBezTo>
                <a:cubicBezTo>
                  <a:pt x="2076691" y="4570526"/>
                  <a:pt x="2066568" y="4579135"/>
                  <a:pt x="2055002" y="4579135"/>
                </a:cubicBezTo>
                <a:cubicBezTo>
                  <a:pt x="2053556" y="4579135"/>
                  <a:pt x="2052110" y="4579135"/>
                  <a:pt x="2052110" y="4579135"/>
                </a:cubicBezTo>
                <a:cubicBezTo>
                  <a:pt x="2052110" y="4579135"/>
                  <a:pt x="2052110" y="4579135"/>
                  <a:pt x="2050664" y="4579135"/>
                </a:cubicBezTo>
                <a:cubicBezTo>
                  <a:pt x="2036204" y="4576265"/>
                  <a:pt x="2027528" y="4564786"/>
                  <a:pt x="2028974" y="4551871"/>
                </a:cubicBezTo>
                <a:cubicBezTo>
                  <a:pt x="2031866" y="4538956"/>
                  <a:pt x="2043433" y="4528911"/>
                  <a:pt x="2056447" y="4530346"/>
                </a:cubicBezTo>
                <a:close/>
                <a:moveTo>
                  <a:pt x="5195530" y="4521300"/>
                </a:moveTo>
                <a:cubicBezTo>
                  <a:pt x="5208718" y="4525698"/>
                  <a:pt x="5214580" y="4540360"/>
                  <a:pt x="5210184" y="4552089"/>
                </a:cubicBezTo>
                <a:cubicBezTo>
                  <a:pt x="5207253" y="4562353"/>
                  <a:pt x="5198460" y="4568218"/>
                  <a:pt x="5188203" y="4568218"/>
                </a:cubicBezTo>
                <a:cubicBezTo>
                  <a:pt x="5185272" y="4568218"/>
                  <a:pt x="5182342" y="4568218"/>
                  <a:pt x="5179412" y="4566751"/>
                </a:cubicBezTo>
                <a:cubicBezTo>
                  <a:pt x="5179412" y="4566751"/>
                  <a:pt x="5179412" y="4566751"/>
                  <a:pt x="5177946" y="4566751"/>
                </a:cubicBezTo>
                <a:cubicBezTo>
                  <a:pt x="5164758" y="4562353"/>
                  <a:pt x="5158896" y="4547691"/>
                  <a:pt x="5163292" y="4534496"/>
                </a:cubicBezTo>
                <a:cubicBezTo>
                  <a:pt x="5167688" y="4522766"/>
                  <a:pt x="5182342" y="4516901"/>
                  <a:pt x="5195530" y="4521300"/>
                </a:cubicBezTo>
                <a:close/>
                <a:moveTo>
                  <a:pt x="3173586" y="4520176"/>
                </a:moveTo>
                <a:cubicBezTo>
                  <a:pt x="3183776" y="4520176"/>
                  <a:pt x="3192511" y="4526000"/>
                  <a:pt x="3196879" y="4534734"/>
                </a:cubicBezTo>
                <a:cubicBezTo>
                  <a:pt x="3201246" y="4547836"/>
                  <a:pt x="3193966" y="4562394"/>
                  <a:pt x="3182321" y="4566761"/>
                </a:cubicBezTo>
                <a:cubicBezTo>
                  <a:pt x="3177954" y="4568217"/>
                  <a:pt x="3175042" y="4568217"/>
                  <a:pt x="3172130" y="4568217"/>
                </a:cubicBezTo>
                <a:cubicBezTo>
                  <a:pt x="3161940" y="4568217"/>
                  <a:pt x="3153205" y="4562394"/>
                  <a:pt x="3150294" y="4552204"/>
                </a:cubicBezTo>
                <a:cubicBezTo>
                  <a:pt x="3144470" y="4540557"/>
                  <a:pt x="3151750" y="4526000"/>
                  <a:pt x="3163396" y="4521632"/>
                </a:cubicBezTo>
                <a:cubicBezTo>
                  <a:pt x="3167763" y="4520176"/>
                  <a:pt x="3170674" y="4520176"/>
                  <a:pt x="3173586" y="4520176"/>
                </a:cubicBezTo>
                <a:close/>
                <a:moveTo>
                  <a:pt x="5587258" y="4513220"/>
                </a:moveTo>
                <a:cubicBezTo>
                  <a:pt x="5594536" y="4514655"/>
                  <a:pt x="5600360" y="4517525"/>
                  <a:pt x="5603271" y="4523265"/>
                </a:cubicBezTo>
                <a:cubicBezTo>
                  <a:pt x="5607638" y="4529005"/>
                  <a:pt x="5607638" y="4534745"/>
                  <a:pt x="5607638" y="4540485"/>
                </a:cubicBezTo>
                <a:cubicBezTo>
                  <a:pt x="5604727" y="4551965"/>
                  <a:pt x="5594536" y="4560574"/>
                  <a:pt x="5582890" y="4560574"/>
                </a:cubicBezTo>
                <a:cubicBezTo>
                  <a:pt x="5581434" y="4560574"/>
                  <a:pt x="5579978" y="4560574"/>
                  <a:pt x="5578524" y="4560574"/>
                </a:cubicBezTo>
                <a:cubicBezTo>
                  <a:pt x="5578524" y="4560574"/>
                  <a:pt x="5578524" y="4560574"/>
                  <a:pt x="5577068" y="4560574"/>
                </a:cubicBezTo>
                <a:cubicBezTo>
                  <a:pt x="5563966" y="4557704"/>
                  <a:pt x="5555230" y="4544789"/>
                  <a:pt x="5558142" y="4531875"/>
                </a:cubicBezTo>
                <a:cubicBezTo>
                  <a:pt x="5561054" y="4518960"/>
                  <a:pt x="5572700" y="4510350"/>
                  <a:pt x="5587258" y="4513220"/>
                </a:cubicBezTo>
                <a:close/>
                <a:moveTo>
                  <a:pt x="1522867" y="4511473"/>
                </a:moveTo>
                <a:cubicBezTo>
                  <a:pt x="1530244" y="4514405"/>
                  <a:pt x="1534671" y="4518804"/>
                  <a:pt x="1537621" y="4524669"/>
                </a:cubicBezTo>
                <a:cubicBezTo>
                  <a:pt x="1540573" y="4530533"/>
                  <a:pt x="1540573" y="4537864"/>
                  <a:pt x="1537621" y="4543729"/>
                </a:cubicBezTo>
                <a:cubicBezTo>
                  <a:pt x="1534671" y="4552526"/>
                  <a:pt x="1525818" y="4558391"/>
                  <a:pt x="1515490" y="4558391"/>
                </a:cubicBezTo>
                <a:cubicBezTo>
                  <a:pt x="1512539" y="4558391"/>
                  <a:pt x="1509588" y="4558391"/>
                  <a:pt x="1506637" y="4556924"/>
                </a:cubicBezTo>
                <a:cubicBezTo>
                  <a:pt x="1506637" y="4556924"/>
                  <a:pt x="1506637" y="4556924"/>
                  <a:pt x="1505161" y="4556924"/>
                </a:cubicBezTo>
                <a:cubicBezTo>
                  <a:pt x="1491882" y="4552526"/>
                  <a:pt x="1485980" y="4537864"/>
                  <a:pt x="1490408" y="4524669"/>
                </a:cubicBezTo>
                <a:cubicBezTo>
                  <a:pt x="1496309" y="4512939"/>
                  <a:pt x="1511063" y="4507074"/>
                  <a:pt x="1522867" y="4511473"/>
                </a:cubicBezTo>
                <a:close/>
                <a:moveTo>
                  <a:pt x="2777438" y="4511442"/>
                </a:moveTo>
                <a:cubicBezTo>
                  <a:pt x="2789006" y="4511442"/>
                  <a:pt x="2799127" y="4520112"/>
                  <a:pt x="2802020" y="4531673"/>
                </a:cubicBezTo>
                <a:cubicBezTo>
                  <a:pt x="2804912" y="4544679"/>
                  <a:pt x="2796236" y="4557684"/>
                  <a:pt x="2783223" y="4560574"/>
                </a:cubicBezTo>
                <a:cubicBezTo>
                  <a:pt x="2783223" y="4560574"/>
                  <a:pt x="2783223" y="4560574"/>
                  <a:pt x="2780331" y="4560574"/>
                </a:cubicBezTo>
                <a:cubicBezTo>
                  <a:pt x="2778885" y="4560574"/>
                  <a:pt x="2777438" y="4560574"/>
                  <a:pt x="2775993" y="4560574"/>
                </a:cubicBezTo>
                <a:cubicBezTo>
                  <a:pt x="2765872" y="4560574"/>
                  <a:pt x="2755750" y="4551904"/>
                  <a:pt x="2752858" y="4540343"/>
                </a:cubicBezTo>
                <a:cubicBezTo>
                  <a:pt x="2751412" y="4534563"/>
                  <a:pt x="2752858" y="4528783"/>
                  <a:pt x="2757196" y="4523002"/>
                </a:cubicBezTo>
                <a:cubicBezTo>
                  <a:pt x="2760088" y="4517222"/>
                  <a:pt x="2765872" y="4514332"/>
                  <a:pt x="2771655" y="4512887"/>
                </a:cubicBezTo>
                <a:cubicBezTo>
                  <a:pt x="2774546" y="4512887"/>
                  <a:pt x="2775993" y="4511442"/>
                  <a:pt x="2777438" y="4511442"/>
                </a:cubicBezTo>
                <a:close/>
                <a:moveTo>
                  <a:pt x="1939238" y="4511099"/>
                </a:moveTo>
                <a:cubicBezTo>
                  <a:pt x="1946467" y="4512566"/>
                  <a:pt x="1952251" y="4515497"/>
                  <a:pt x="1955143" y="4521362"/>
                </a:cubicBezTo>
                <a:cubicBezTo>
                  <a:pt x="1959480" y="4527227"/>
                  <a:pt x="1960928" y="4533092"/>
                  <a:pt x="1959480" y="4540423"/>
                </a:cubicBezTo>
                <a:cubicBezTo>
                  <a:pt x="1956589" y="4550686"/>
                  <a:pt x="1946467" y="4559483"/>
                  <a:pt x="1934900" y="4559483"/>
                </a:cubicBezTo>
                <a:cubicBezTo>
                  <a:pt x="1933454" y="4559483"/>
                  <a:pt x="1932008" y="4559483"/>
                  <a:pt x="1930563" y="4559483"/>
                </a:cubicBezTo>
                <a:cubicBezTo>
                  <a:pt x="1930563" y="4559483"/>
                  <a:pt x="1930563" y="4559483"/>
                  <a:pt x="1929116" y="4559483"/>
                </a:cubicBezTo>
                <a:cubicBezTo>
                  <a:pt x="1916103" y="4556551"/>
                  <a:pt x="1907427" y="4543355"/>
                  <a:pt x="1910319" y="4530159"/>
                </a:cubicBezTo>
                <a:cubicBezTo>
                  <a:pt x="1913211" y="4516964"/>
                  <a:pt x="1926224" y="4508167"/>
                  <a:pt x="1939238" y="4511099"/>
                </a:cubicBezTo>
                <a:close/>
                <a:moveTo>
                  <a:pt x="5470356" y="4487016"/>
                </a:moveTo>
                <a:cubicBezTo>
                  <a:pt x="5483285" y="4489886"/>
                  <a:pt x="5491904" y="4502801"/>
                  <a:pt x="5489032" y="4515716"/>
                </a:cubicBezTo>
                <a:cubicBezTo>
                  <a:pt x="5486158" y="4527196"/>
                  <a:pt x="5476102" y="4534370"/>
                  <a:pt x="5466045" y="4534370"/>
                </a:cubicBezTo>
                <a:cubicBezTo>
                  <a:pt x="5463172" y="4534370"/>
                  <a:pt x="5461736" y="4534370"/>
                  <a:pt x="5458862" y="4534370"/>
                </a:cubicBezTo>
                <a:cubicBezTo>
                  <a:pt x="5445933" y="4530066"/>
                  <a:pt x="5437313" y="4517151"/>
                  <a:pt x="5440186" y="4504236"/>
                </a:cubicBezTo>
                <a:cubicBezTo>
                  <a:pt x="5444496" y="4491321"/>
                  <a:pt x="5455990" y="4484146"/>
                  <a:pt x="5470356" y="4487016"/>
                </a:cubicBezTo>
                <a:close/>
                <a:moveTo>
                  <a:pt x="2895710" y="4485238"/>
                </a:moveTo>
                <a:cubicBezTo>
                  <a:pt x="2907277" y="4485238"/>
                  <a:pt x="2915954" y="4493908"/>
                  <a:pt x="2918846" y="4504024"/>
                </a:cubicBezTo>
                <a:cubicBezTo>
                  <a:pt x="2921737" y="4517030"/>
                  <a:pt x="2914507" y="4530035"/>
                  <a:pt x="2901494" y="4532925"/>
                </a:cubicBezTo>
                <a:cubicBezTo>
                  <a:pt x="2901494" y="4532925"/>
                  <a:pt x="2901494" y="4532925"/>
                  <a:pt x="2900048" y="4534370"/>
                </a:cubicBezTo>
                <a:cubicBezTo>
                  <a:pt x="2898602" y="4534370"/>
                  <a:pt x="2897156" y="4534370"/>
                  <a:pt x="2894265" y="4534370"/>
                </a:cubicBezTo>
                <a:cubicBezTo>
                  <a:pt x="2884142" y="4534370"/>
                  <a:pt x="2874021" y="4527145"/>
                  <a:pt x="2871129" y="4515585"/>
                </a:cubicBezTo>
                <a:cubicBezTo>
                  <a:pt x="2868238" y="4502579"/>
                  <a:pt x="2875467" y="4489573"/>
                  <a:pt x="2888480" y="4486683"/>
                </a:cubicBezTo>
                <a:cubicBezTo>
                  <a:pt x="2891372" y="4486683"/>
                  <a:pt x="2894265" y="4485238"/>
                  <a:pt x="2895710" y="4485238"/>
                </a:cubicBezTo>
                <a:close/>
                <a:moveTo>
                  <a:pt x="1822121" y="4485238"/>
                </a:moveTo>
                <a:cubicBezTo>
                  <a:pt x="1836775" y="4488149"/>
                  <a:pt x="1844101" y="4501251"/>
                  <a:pt x="1841171" y="4514353"/>
                </a:cubicBezTo>
                <a:cubicBezTo>
                  <a:pt x="1838239" y="4526000"/>
                  <a:pt x="1827983" y="4533278"/>
                  <a:pt x="1817725" y="4533278"/>
                </a:cubicBezTo>
                <a:cubicBezTo>
                  <a:pt x="1814795" y="4533278"/>
                  <a:pt x="1813329" y="4533278"/>
                  <a:pt x="1811864" y="4531822"/>
                </a:cubicBezTo>
                <a:cubicBezTo>
                  <a:pt x="1811864" y="4531822"/>
                  <a:pt x="1811864" y="4531822"/>
                  <a:pt x="1810398" y="4531822"/>
                </a:cubicBezTo>
                <a:cubicBezTo>
                  <a:pt x="1797209" y="4528911"/>
                  <a:pt x="1788418" y="4515809"/>
                  <a:pt x="1792815" y="4502707"/>
                </a:cubicBezTo>
                <a:cubicBezTo>
                  <a:pt x="1795744" y="4489605"/>
                  <a:pt x="1807468" y="4480870"/>
                  <a:pt x="1822121" y="4485238"/>
                </a:cubicBezTo>
                <a:close/>
                <a:moveTo>
                  <a:pt x="5065545" y="4476140"/>
                </a:moveTo>
                <a:cubicBezTo>
                  <a:pt x="5071550" y="4473956"/>
                  <a:pt x="5078465" y="4473956"/>
                  <a:pt x="5084288" y="4476868"/>
                </a:cubicBezTo>
                <a:cubicBezTo>
                  <a:pt x="5097390" y="4482690"/>
                  <a:pt x="5103213" y="4497248"/>
                  <a:pt x="5097390" y="4508894"/>
                </a:cubicBezTo>
                <a:cubicBezTo>
                  <a:pt x="5094478" y="4517629"/>
                  <a:pt x="5085744" y="4523452"/>
                  <a:pt x="5075553" y="4523452"/>
                </a:cubicBezTo>
                <a:cubicBezTo>
                  <a:pt x="5072642" y="4523452"/>
                  <a:pt x="5068274" y="4523452"/>
                  <a:pt x="5065364" y="4521996"/>
                </a:cubicBezTo>
                <a:cubicBezTo>
                  <a:pt x="5065364" y="4521996"/>
                  <a:pt x="5065364" y="4521996"/>
                  <a:pt x="5063907" y="4520541"/>
                </a:cubicBezTo>
                <a:cubicBezTo>
                  <a:pt x="5052262" y="4516174"/>
                  <a:pt x="5046438" y="4501616"/>
                  <a:pt x="5052262" y="4488514"/>
                </a:cubicBezTo>
                <a:cubicBezTo>
                  <a:pt x="5054445" y="4482690"/>
                  <a:pt x="5059540" y="4478323"/>
                  <a:pt x="5065545" y="4476140"/>
                </a:cubicBezTo>
                <a:close/>
                <a:moveTo>
                  <a:pt x="3286577" y="4474319"/>
                </a:moveTo>
                <a:cubicBezTo>
                  <a:pt x="3295144" y="4474319"/>
                  <a:pt x="3303710" y="4480100"/>
                  <a:pt x="3307993" y="4488770"/>
                </a:cubicBezTo>
                <a:cubicBezTo>
                  <a:pt x="3313705" y="4501776"/>
                  <a:pt x="3307993" y="4516227"/>
                  <a:pt x="3295144" y="4520562"/>
                </a:cubicBezTo>
                <a:cubicBezTo>
                  <a:pt x="3295144" y="4520562"/>
                  <a:pt x="3295144" y="4520562"/>
                  <a:pt x="3293716" y="4522007"/>
                </a:cubicBezTo>
                <a:cubicBezTo>
                  <a:pt x="3290859" y="4523452"/>
                  <a:pt x="3288005" y="4523452"/>
                  <a:pt x="3285149" y="4523452"/>
                </a:cubicBezTo>
                <a:cubicBezTo>
                  <a:pt x="3275154" y="4523452"/>
                  <a:pt x="3266587" y="4517672"/>
                  <a:pt x="3262304" y="4509002"/>
                </a:cubicBezTo>
                <a:cubicBezTo>
                  <a:pt x="3258020" y="4497441"/>
                  <a:pt x="3263732" y="4482990"/>
                  <a:pt x="3275154" y="4477209"/>
                </a:cubicBezTo>
                <a:cubicBezTo>
                  <a:pt x="3279438" y="4475764"/>
                  <a:pt x="3282293" y="4474319"/>
                  <a:pt x="3286577" y="4474319"/>
                </a:cubicBezTo>
                <a:close/>
                <a:moveTo>
                  <a:pt x="1392993" y="4464130"/>
                </a:moveTo>
                <a:cubicBezTo>
                  <a:pt x="1398999" y="4461946"/>
                  <a:pt x="1405913" y="4461946"/>
                  <a:pt x="1412464" y="4464857"/>
                </a:cubicBezTo>
                <a:cubicBezTo>
                  <a:pt x="1425566" y="4470680"/>
                  <a:pt x="1431389" y="4485238"/>
                  <a:pt x="1425566" y="4496884"/>
                </a:cubicBezTo>
                <a:cubicBezTo>
                  <a:pt x="1421199" y="4505618"/>
                  <a:pt x="1412464" y="4511442"/>
                  <a:pt x="1403730" y="4511442"/>
                </a:cubicBezTo>
                <a:cubicBezTo>
                  <a:pt x="1399362" y="4511442"/>
                  <a:pt x="1396450" y="4511442"/>
                  <a:pt x="1393538" y="4509986"/>
                </a:cubicBezTo>
                <a:cubicBezTo>
                  <a:pt x="1393538" y="4509986"/>
                  <a:pt x="1393538" y="4509986"/>
                  <a:pt x="1392083" y="4508530"/>
                </a:cubicBezTo>
                <a:cubicBezTo>
                  <a:pt x="1380437" y="4504163"/>
                  <a:pt x="1374614" y="4489605"/>
                  <a:pt x="1378981" y="4476503"/>
                </a:cubicBezTo>
                <a:cubicBezTo>
                  <a:pt x="1381893" y="4470681"/>
                  <a:pt x="1386988" y="4466313"/>
                  <a:pt x="1392993" y="4464130"/>
                </a:cubicBezTo>
                <a:close/>
                <a:moveTo>
                  <a:pt x="5354334" y="4454667"/>
                </a:moveTo>
                <a:cubicBezTo>
                  <a:pt x="5368892" y="4459034"/>
                  <a:pt x="5376170" y="4472136"/>
                  <a:pt x="5371804" y="4485238"/>
                </a:cubicBezTo>
                <a:cubicBezTo>
                  <a:pt x="5368892" y="4495428"/>
                  <a:pt x="5358702" y="4502707"/>
                  <a:pt x="5348510" y="4502707"/>
                </a:cubicBezTo>
                <a:cubicBezTo>
                  <a:pt x="5345600" y="4502707"/>
                  <a:pt x="5344144" y="4501251"/>
                  <a:pt x="5341232" y="4501251"/>
                </a:cubicBezTo>
                <a:cubicBezTo>
                  <a:pt x="5326674" y="4496884"/>
                  <a:pt x="5319396" y="4483782"/>
                  <a:pt x="5323763" y="4470680"/>
                </a:cubicBezTo>
                <a:cubicBezTo>
                  <a:pt x="5328130" y="4457578"/>
                  <a:pt x="5342688" y="4450299"/>
                  <a:pt x="5354334" y="4454667"/>
                </a:cubicBezTo>
                <a:close/>
                <a:moveTo>
                  <a:pt x="3013278" y="4453575"/>
                </a:moveTo>
                <a:cubicBezTo>
                  <a:pt x="3023535" y="4453575"/>
                  <a:pt x="3032328" y="4460801"/>
                  <a:pt x="3036724" y="4470916"/>
                </a:cubicBezTo>
                <a:cubicBezTo>
                  <a:pt x="3039655" y="4483922"/>
                  <a:pt x="3032328" y="4496928"/>
                  <a:pt x="3020605" y="4501263"/>
                </a:cubicBezTo>
                <a:cubicBezTo>
                  <a:pt x="3016209" y="4501263"/>
                  <a:pt x="3013278" y="4502708"/>
                  <a:pt x="3011813" y="4502708"/>
                </a:cubicBezTo>
                <a:cubicBezTo>
                  <a:pt x="3000090" y="4502708"/>
                  <a:pt x="2991298" y="4495483"/>
                  <a:pt x="2988367" y="4485367"/>
                </a:cubicBezTo>
                <a:cubicBezTo>
                  <a:pt x="2983971" y="4472361"/>
                  <a:pt x="2991298" y="4459356"/>
                  <a:pt x="3004486" y="4455020"/>
                </a:cubicBezTo>
                <a:cubicBezTo>
                  <a:pt x="3007417" y="4453575"/>
                  <a:pt x="3010348" y="4453575"/>
                  <a:pt x="3013278" y="4453575"/>
                </a:cubicBezTo>
                <a:close/>
                <a:moveTo>
                  <a:pt x="1706168" y="4452392"/>
                </a:moveTo>
                <a:cubicBezTo>
                  <a:pt x="1713446" y="4455243"/>
                  <a:pt x="1719270" y="4459519"/>
                  <a:pt x="1722181" y="4465221"/>
                </a:cubicBezTo>
                <a:cubicBezTo>
                  <a:pt x="1725091" y="4469498"/>
                  <a:pt x="1725091" y="4476625"/>
                  <a:pt x="1723636" y="4482326"/>
                </a:cubicBezTo>
                <a:cubicBezTo>
                  <a:pt x="1720725" y="4492305"/>
                  <a:pt x="1711990" y="4499432"/>
                  <a:pt x="1700344" y="4499432"/>
                </a:cubicBezTo>
                <a:cubicBezTo>
                  <a:pt x="1698888" y="4499432"/>
                  <a:pt x="1695977" y="4499432"/>
                  <a:pt x="1693065" y="4498007"/>
                </a:cubicBezTo>
                <a:cubicBezTo>
                  <a:pt x="1693065" y="4498007"/>
                  <a:pt x="1693065" y="4498007"/>
                  <a:pt x="1691610" y="4498007"/>
                </a:cubicBezTo>
                <a:cubicBezTo>
                  <a:pt x="1679962" y="4493730"/>
                  <a:pt x="1672684" y="4480901"/>
                  <a:pt x="1675596" y="4468072"/>
                </a:cubicBezTo>
                <a:cubicBezTo>
                  <a:pt x="1679962" y="4455243"/>
                  <a:pt x="1693065" y="4448116"/>
                  <a:pt x="1706168" y="4452392"/>
                </a:cubicBezTo>
                <a:close/>
                <a:moveTo>
                  <a:pt x="6096000" y="4440641"/>
                </a:moveTo>
                <a:lnTo>
                  <a:pt x="6096000" y="4476701"/>
                </a:lnTo>
                <a:lnTo>
                  <a:pt x="6094844" y="4476222"/>
                </a:lnTo>
                <a:cubicBezTo>
                  <a:pt x="6090539" y="4471975"/>
                  <a:pt x="6087669" y="4466067"/>
                  <a:pt x="6086952" y="4459419"/>
                </a:cubicBezTo>
                <a:cubicBezTo>
                  <a:pt x="6086952" y="4453510"/>
                  <a:pt x="6089822" y="4446124"/>
                  <a:pt x="6094126" y="4441693"/>
                </a:cubicBezTo>
                <a:close/>
                <a:moveTo>
                  <a:pt x="5991416" y="4436105"/>
                </a:moveTo>
                <a:cubicBezTo>
                  <a:pt x="5998642" y="4436105"/>
                  <a:pt x="6004422" y="4438995"/>
                  <a:pt x="6008758" y="4443331"/>
                </a:cubicBezTo>
                <a:cubicBezTo>
                  <a:pt x="6013093" y="4449111"/>
                  <a:pt x="6015983" y="4454891"/>
                  <a:pt x="6015983" y="4460671"/>
                </a:cubicBezTo>
                <a:cubicBezTo>
                  <a:pt x="6015983" y="4473677"/>
                  <a:pt x="6005868" y="4485238"/>
                  <a:pt x="5991416" y="4485238"/>
                </a:cubicBezTo>
                <a:cubicBezTo>
                  <a:pt x="5991416" y="4485238"/>
                  <a:pt x="5991416" y="4485238"/>
                  <a:pt x="5989972" y="4485238"/>
                </a:cubicBezTo>
                <a:cubicBezTo>
                  <a:pt x="5976966" y="4485238"/>
                  <a:pt x="5966850" y="4473677"/>
                  <a:pt x="5966850" y="4460671"/>
                </a:cubicBezTo>
                <a:cubicBezTo>
                  <a:pt x="5966850" y="4447666"/>
                  <a:pt x="5976966" y="4436105"/>
                  <a:pt x="5991416" y="4436105"/>
                </a:cubicBezTo>
                <a:close/>
                <a:moveTo>
                  <a:pt x="2367280" y="4436105"/>
                </a:moveTo>
                <a:cubicBezTo>
                  <a:pt x="2381731" y="4436105"/>
                  <a:pt x="2393292" y="4447666"/>
                  <a:pt x="2393292" y="4460671"/>
                </a:cubicBezTo>
                <a:cubicBezTo>
                  <a:pt x="2393292" y="4473677"/>
                  <a:pt x="2383176" y="4485238"/>
                  <a:pt x="2368726" y="4485238"/>
                </a:cubicBezTo>
                <a:cubicBezTo>
                  <a:pt x="2368726" y="4485238"/>
                  <a:pt x="2368726" y="4485238"/>
                  <a:pt x="2367280" y="4485238"/>
                </a:cubicBezTo>
                <a:cubicBezTo>
                  <a:pt x="2354274" y="4485238"/>
                  <a:pt x="2344158" y="4473677"/>
                  <a:pt x="2344158" y="4460671"/>
                </a:cubicBezTo>
                <a:cubicBezTo>
                  <a:pt x="2344158" y="4447666"/>
                  <a:pt x="2354274" y="4437550"/>
                  <a:pt x="2367280" y="4436105"/>
                </a:cubicBezTo>
                <a:close/>
                <a:moveTo>
                  <a:pt x="5869490" y="4432830"/>
                </a:moveTo>
                <a:cubicBezTo>
                  <a:pt x="5869490" y="4432830"/>
                  <a:pt x="5869490" y="4432830"/>
                  <a:pt x="5870956" y="4432830"/>
                </a:cubicBezTo>
                <a:cubicBezTo>
                  <a:pt x="5878287" y="4432830"/>
                  <a:pt x="5884152" y="4435741"/>
                  <a:pt x="5888551" y="4440109"/>
                </a:cubicBezTo>
                <a:cubicBezTo>
                  <a:pt x="5892949" y="4445932"/>
                  <a:pt x="5895882" y="4451755"/>
                  <a:pt x="5894416" y="4457578"/>
                </a:cubicBezTo>
                <a:cubicBezTo>
                  <a:pt x="5894416" y="4470680"/>
                  <a:pt x="5884152" y="4480870"/>
                  <a:pt x="5870956" y="4480870"/>
                </a:cubicBezTo>
                <a:cubicBezTo>
                  <a:pt x="5870956" y="4480870"/>
                  <a:pt x="5870956" y="4480870"/>
                  <a:pt x="5869490" y="4480870"/>
                </a:cubicBezTo>
                <a:cubicBezTo>
                  <a:pt x="5854829" y="4479414"/>
                  <a:pt x="5844566" y="4469225"/>
                  <a:pt x="5844566" y="4454667"/>
                </a:cubicBezTo>
                <a:cubicBezTo>
                  <a:pt x="5846032" y="4443021"/>
                  <a:pt x="5856294" y="4432830"/>
                  <a:pt x="5869490" y="4432830"/>
                </a:cubicBezTo>
                <a:close/>
                <a:moveTo>
                  <a:pt x="2487719" y="4432830"/>
                </a:moveTo>
                <a:cubicBezTo>
                  <a:pt x="2487719" y="4432830"/>
                  <a:pt x="2487719" y="4432830"/>
                  <a:pt x="2490651" y="4432830"/>
                </a:cubicBezTo>
                <a:cubicBezTo>
                  <a:pt x="2503847" y="4432830"/>
                  <a:pt x="2514110" y="4443021"/>
                  <a:pt x="2514110" y="4454667"/>
                </a:cubicBezTo>
                <a:cubicBezTo>
                  <a:pt x="2515576" y="4469225"/>
                  <a:pt x="2505313" y="4479414"/>
                  <a:pt x="2492117" y="4480870"/>
                </a:cubicBezTo>
                <a:cubicBezTo>
                  <a:pt x="2492117" y="4480870"/>
                  <a:pt x="2492117" y="4480870"/>
                  <a:pt x="2489185" y="4480870"/>
                </a:cubicBezTo>
                <a:cubicBezTo>
                  <a:pt x="2475990" y="4480870"/>
                  <a:pt x="2465727" y="4470680"/>
                  <a:pt x="2464260" y="4457578"/>
                </a:cubicBezTo>
                <a:cubicBezTo>
                  <a:pt x="2464260" y="4444476"/>
                  <a:pt x="2474523" y="4432830"/>
                  <a:pt x="2487719" y="4432830"/>
                </a:cubicBezTo>
                <a:close/>
                <a:moveTo>
                  <a:pt x="2247361" y="4432830"/>
                </a:moveTo>
                <a:cubicBezTo>
                  <a:pt x="2247361" y="4432830"/>
                  <a:pt x="2247361" y="4432830"/>
                  <a:pt x="2248795" y="4440216"/>
                </a:cubicBezTo>
                <a:cubicBezTo>
                  <a:pt x="2248795" y="4440216"/>
                  <a:pt x="2248795" y="4440216"/>
                  <a:pt x="2250230" y="4432830"/>
                </a:cubicBezTo>
                <a:cubicBezTo>
                  <a:pt x="2255971" y="4434307"/>
                  <a:pt x="2261711" y="4437262"/>
                  <a:pt x="2266016" y="4441693"/>
                </a:cubicBezTo>
                <a:cubicBezTo>
                  <a:pt x="2270320" y="4446124"/>
                  <a:pt x="2273190" y="4453510"/>
                  <a:pt x="2271755" y="4459419"/>
                </a:cubicBezTo>
                <a:cubicBezTo>
                  <a:pt x="2271755" y="4472714"/>
                  <a:pt x="2261711" y="4483054"/>
                  <a:pt x="2248795" y="4483054"/>
                </a:cubicBezTo>
                <a:cubicBezTo>
                  <a:pt x="2248795" y="4483054"/>
                  <a:pt x="2248795" y="4483054"/>
                  <a:pt x="2245926" y="4483054"/>
                </a:cubicBezTo>
                <a:cubicBezTo>
                  <a:pt x="2233011" y="4481577"/>
                  <a:pt x="2222967" y="4469760"/>
                  <a:pt x="2222967" y="4456465"/>
                </a:cubicBezTo>
                <a:cubicBezTo>
                  <a:pt x="2224401" y="4443171"/>
                  <a:pt x="2234447" y="4432830"/>
                  <a:pt x="2247361" y="4432830"/>
                </a:cubicBezTo>
                <a:close/>
                <a:moveTo>
                  <a:pt x="4956544" y="4425097"/>
                </a:moveTo>
                <a:cubicBezTo>
                  <a:pt x="4962730" y="4423315"/>
                  <a:pt x="4969646" y="4423671"/>
                  <a:pt x="4975468" y="4426522"/>
                </a:cubicBezTo>
                <a:cubicBezTo>
                  <a:pt x="4988570" y="4432224"/>
                  <a:pt x="4992938" y="4446479"/>
                  <a:pt x="4987114" y="4457882"/>
                </a:cubicBezTo>
                <a:cubicBezTo>
                  <a:pt x="4982748" y="4466435"/>
                  <a:pt x="4974012" y="4472137"/>
                  <a:pt x="4965278" y="4472137"/>
                </a:cubicBezTo>
                <a:cubicBezTo>
                  <a:pt x="4962366" y="4472137"/>
                  <a:pt x="4958000" y="4470711"/>
                  <a:pt x="4955088" y="4469286"/>
                </a:cubicBezTo>
                <a:cubicBezTo>
                  <a:pt x="4941986" y="4462158"/>
                  <a:pt x="4936163" y="4447904"/>
                  <a:pt x="4941986" y="4436501"/>
                </a:cubicBezTo>
                <a:cubicBezTo>
                  <a:pt x="4944898" y="4430798"/>
                  <a:pt x="4950357" y="4426879"/>
                  <a:pt x="4956544" y="4425097"/>
                </a:cubicBezTo>
                <a:close/>
                <a:moveTo>
                  <a:pt x="2128856" y="4424448"/>
                </a:moveTo>
                <a:cubicBezTo>
                  <a:pt x="2143111" y="4425893"/>
                  <a:pt x="2153089" y="4437454"/>
                  <a:pt x="2151664" y="4450459"/>
                </a:cubicBezTo>
                <a:cubicBezTo>
                  <a:pt x="2150238" y="4463465"/>
                  <a:pt x="2140260" y="4472136"/>
                  <a:pt x="2127431" y="4472136"/>
                </a:cubicBezTo>
                <a:cubicBezTo>
                  <a:pt x="2127431" y="4472136"/>
                  <a:pt x="2126005" y="4472136"/>
                  <a:pt x="2124579" y="4472136"/>
                </a:cubicBezTo>
                <a:cubicBezTo>
                  <a:pt x="2117452" y="4470691"/>
                  <a:pt x="2111751" y="4467801"/>
                  <a:pt x="2107474" y="4463465"/>
                </a:cubicBezTo>
                <a:cubicBezTo>
                  <a:pt x="2104623" y="4457685"/>
                  <a:pt x="2101772" y="4451904"/>
                  <a:pt x="2103199" y="4444679"/>
                </a:cubicBezTo>
                <a:cubicBezTo>
                  <a:pt x="2104623" y="4431674"/>
                  <a:pt x="2116027" y="4423003"/>
                  <a:pt x="2128856" y="4424448"/>
                </a:cubicBezTo>
                <a:close/>
                <a:moveTo>
                  <a:pt x="3395046" y="4423004"/>
                </a:moveTo>
                <a:cubicBezTo>
                  <a:pt x="3405303" y="4423004"/>
                  <a:pt x="3414096" y="4427339"/>
                  <a:pt x="3417027" y="4436009"/>
                </a:cubicBezTo>
                <a:cubicBezTo>
                  <a:pt x="3422888" y="4447570"/>
                  <a:pt x="3418492" y="4462021"/>
                  <a:pt x="3406769" y="4467802"/>
                </a:cubicBezTo>
                <a:cubicBezTo>
                  <a:pt x="3406769" y="4467802"/>
                  <a:pt x="3406769" y="4467802"/>
                  <a:pt x="3405303" y="4469247"/>
                </a:cubicBezTo>
                <a:cubicBezTo>
                  <a:pt x="3402372" y="4470692"/>
                  <a:pt x="3397976" y="4472137"/>
                  <a:pt x="3395046" y="4472137"/>
                </a:cubicBezTo>
                <a:cubicBezTo>
                  <a:pt x="3384788" y="4472137"/>
                  <a:pt x="3377461" y="4466357"/>
                  <a:pt x="3373065" y="4457686"/>
                </a:cubicBezTo>
                <a:cubicBezTo>
                  <a:pt x="3367204" y="4446125"/>
                  <a:pt x="3371600" y="4431674"/>
                  <a:pt x="3383322" y="4425894"/>
                </a:cubicBezTo>
                <a:cubicBezTo>
                  <a:pt x="3387719" y="4424449"/>
                  <a:pt x="3392116" y="4423004"/>
                  <a:pt x="3395046" y="4423004"/>
                </a:cubicBezTo>
                <a:close/>
                <a:moveTo>
                  <a:pt x="5752487" y="4422255"/>
                </a:moveTo>
                <a:cubicBezTo>
                  <a:pt x="5767045" y="4423690"/>
                  <a:pt x="5775780" y="4436604"/>
                  <a:pt x="5774324" y="4449519"/>
                </a:cubicBezTo>
                <a:cubicBezTo>
                  <a:pt x="5772868" y="4460999"/>
                  <a:pt x="5762678" y="4471044"/>
                  <a:pt x="5751032" y="4471044"/>
                </a:cubicBezTo>
                <a:cubicBezTo>
                  <a:pt x="5749576" y="4471044"/>
                  <a:pt x="5748120" y="4471044"/>
                  <a:pt x="5748120" y="4469609"/>
                </a:cubicBezTo>
                <a:cubicBezTo>
                  <a:pt x="5748120" y="4469609"/>
                  <a:pt x="5748120" y="4469609"/>
                  <a:pt x="5742297" y="4469609"/>
                </a:cubicBezTo>
                <a:cubicBezTo>
                  <a:pt x="5730650" y="4465304"/>
                  <a:pt x="5723372" y="4455259"/>
                  <a:pt x="5724828" y="4443779"/>
                </a:cubicBezTo>
                <a:cubicBezTo>
                  <a:pt x="5726284" y="4430864"/>
                  <a:pt x="5737930" y="4420819"/>
                  <a:pt x="5752487" y="4422255"/>
                </a:cubicBezTo>
                <a:close/>
                <a:moveTo>
                  <a:pt x="2606198" y="4421912"/>
                </a:moveTo>
                <a:cubicBezTo>
                  <a:pt x="2609110" y="4421912"/>
                  <a:pt x="2609110" y="4421912"/>
                  <a:pt x="2610565" y="4421912"/>
                </a:cubicBezTo>
                <a:cubicBezTo>
                  <a:pt x="2623667" y="4421912"/>
                  <a:pt x="2633858" y="4430582"/>
                  <a:pt x="2635313" y="4443588"/>
                </a:cubicBezTo>
                <a:cubicBezTo>
                  <a:pt x="2636769" y="4456594"/>
                  <a:pt x="2626579" y="4468154"/>
                  <a:pt x="2613477" y="4469599"/>
                </a:cubicBezTo>
                <a:cubicBezTo>
                  <a:pt x="2613477" y="4469599"/>
                  <a:pt x="2613477" y="4469599"/>
                  <a:pt x="2612021" y="4471044"/>
                </a:cubicBezTo>
                <a:cubicBezTo>
                  <a:pt x="2610565" y="4471044"/>
                  <a:pt x="2610565" y="4471044"/>
                  <a:pt x="2609110" y="4471044"/>
                </a:cubicBezTo>
                <a:cubicBezTo>
                  <a:pt x="2597464" y="4471044"/>
                  <a:pt x="2587272" y="4460929"/>
                  <a:pt x="2585817" y="4449368"/>
                </a:cubicBezTo>
                <a:cubicBezTo>
                  <a:pt x="2584361" y="4436362"/>
                  <a:pt x="2593096" y="4423357"/>
                  <a:pt x="2606198" y="4421912"/>
                </a:cubicBezTo>
                <a:close/>
                <a:moveTo>
                  <a:pt x="5241994" y="4416362"/>
                </a:moveTo>
                <a:cubicBezTo>
                  <a:pt x="5249224" y="4419213"/>
                  <a:pt x="5253562" y="4423489"/>
                  <a:pt x="5256453" y="4429191"/>
                </a:cubicBezTo>
                <a:cubicBezTo>
                  <a:pt x="5259345" y="4434893"/>
                  <a:pt x="5259345" y="4442020"/>
                  <a:pt x="5256453" y="4447722"/>
                </a:cubicBezTo>
                <a:cubicBezTo>
                  <a:pt x="5253562" y="4456275"/>
                  <a:pt x="5244886" y="4463402"/>
                  <a:pt x="5234764" y="4463402"/>
                </a:cubicBezTo>
                <a:cubicBezTo>
                  <a:pt x="5231872" y="4463402"/>
                  <a:pt x="5228980" y="4461977"/>
                  <a:pt x="5226088" y="4461977"/>
                </a:cubicBezTo>
                <a:cubicBezTo>
                  <a:pt x="5226088" y="4461977"/>
                  <a:pt x="5226088" y="4461977"/>
                  <a:pt x="5224642" y="4460551"/>
                </a:cubicBezTo>
                <a:cubicBezTo>
                  <a:pt x="5211630" y="4456275"/>
                  <a:pt x="5205845" y="4443446"/>
                  <a:pt x="5210183" y="4430617"/>
                </a:cubicBezTo>
                <a:cubicBezTo>
                  <a:pt x="5214520" y="4419213"/>
                  <a:pt x="5228980" y="4412086"/>
                  <a:pt x="5241994" y="4416362"/>
                </a:cubicBezTo>
                <a:close/>
                <a:moveTo>
                  <a:pt x="3127916" y="4414269"/>
                </a:moveTo>
                <a:cubicBezTo>
                  <a:pt x="3138037" y="4414269"/>
                  <a:pt x="3146712" y="4420050"/>
                  <a:pt x="3151051" y="4430165"/>
                </a:cubicBezTo>
                <a:cubicBezTo>
                  <a:pt x="3155388" y="4443171"/>
                  <a:pt x="3148159" y="4456177"/>
                  <a:pt x="3136591" y="4460512"/>
                </a:cubicBezTo>
                <a:cubicBezTo>
                  <a:pt x="3136591" y="4460512"/>
                  <a:pt x="3136591" y="4460512"/>
                  <a:pt x="3135146" y="4461957"/>
                </a:cubicBezTo>
                <a:cubicBezTo>
                  <a:pt x="3132254" y="4461957"/>
                  <a:pt x="3129361" y="4463402"/>
                  <a:pt x="3126470" y="4463402"/>
                </a:cubicBezTo>
                <a:cubicBezTo>
                  <a:pt x="3116349" y="4463402"/>
                  <a:pt x="3107673" y="4456177"/>
                  <a:pt x="3103335" y="4447506"/>
                </a:cubicBezTo>
                <a:cubicBezTo>
                  <a:pt x="3101888" y="4441726"/>
                  <a:pt x="3101888" y="4434501"/>
                  <a:pt x="3104780" y="4428720"/>
                </a:cubicBezTo>
                <a:cubicBezTo>
                  <a:pt x="3107673" y="4422940"/>
                  <a:pt x="3112010" y="4418604"/>
                  <a:pt x="3117795" y="4415714"/>
                </a:cubicBezTo>
                <a:cubicBezTo>
                  <a:pt x="3122132" y="4414269"/>
                  <a:pt x="3125024" y="4414269"/>
                  <a:pt x="3127916" y="4414269"/>
                </a:cubicBezTo>
                <a:close/>
                <a:moveTo>
                  <a:pt x="1593482" y="4413177"/>
                </a:moveTo>
                <a:cubicBezTo>
                  <a:pt x="1607941" y="4419000"/>
                  <a:pt x="1613726" y="4432102"/>
                  <a:pt x="1609387" y="4445204"/>
                </a:cubicBezTo>
                <a:cubicBezTo>
                  <a:pt x="1605049" y="4453939"/>
                  <a:pt x="1596374" y="4461218"/>
                  <a:pt x="1586252" y="4461218"/>
                </a:cubicBezTo>
                <a:cubicBezTo>
                  <a:pt x="1583361" y="4461218"/>
                  <a:pt x="1580469" y="4459762"/>
                  <a:pt x="1577576" y="4459762"/>
                </a:cubicBezTo>
                <a:cubicBezTo>
                  <a:pt x="1577576" y="4459762"/>
                  <a:pt x="1577576" y="4459762"/>
                  <a:pt x="1576131" y="4458306"/>
                </a:cubicBezTo>
                <a:cubicBezTo>
                  <a:pt x="1570347" y="4456850"/>
                  <a:pt x="1566010" y="4452483"/>
                  <a:pt x="1563117" y="4446660"/>
                </a:cubicBezTo>
                <a:cubicBezTo>
                  <a:pt x="1560225" y="4440837"/>
                  <a:pt x="1560225" y="4433558"/>
                  <a:pt x="1563117" y="4427735"/>
                </a:cubicBezTo>
                <a:cubicBezTo>
                  <a:pt x="1567455" y="4414633"/>
                  <a:pt x="1581914" y="4408810"/>
                  <a:pt x="1593482" y="4413177"/>
                </a:cubicBezTo>
                <a:close/>
                <a:moveTo>
                  <a:pt x="1285758" y="4411995"/>
                </a:moveTo>
                <a:cubicBezTo>
                  <a:pt x="1291807" y="4410213"/>
                  <a:pt x="1298404" y="4410569"/>
                  <a:pt x="1304270" y="4413420"/>
                </a:cubicBezTo>
                <a:cubicBezTo>
                  <a:pt x="1311601" y="4416271"/>
                  <a:pt x="1315999" y="4421973"/>
                  <a:pt x="1317465" y="4427674"/>
                </a:cubicBezTo>
                <a:cubicBezTo>
                  <a:pt x="1318931" y="4433377"/>
                  <a:pt x="1318931" y="4440504"/>
                  <a:pt x="1315999" y="4446206"/>
                </a:cubicBezTo>
                <a:cubicBezTo>
                  <a:pt x="1311601" y="4453333"/>
                  <a:pt x="1302803" y="4459035"/>
                  <a:pt x="1294006" y="4459035"/>
                </a:cubicBezTo>
                <a:cubicBezTo>
                  <a:pt x="1289607" y="4459035"/>
                  <a:pt x="1286675" y="4457609"/>
                  <a:pt x="1282276" y="4456184"/>
                </a:cubicBezTo>
                <a:cubicBezTo>
                  <a:pt x="1282276" y="4456184"/>
                  <a:pt x="1282276" y="4456184"/>
                  <a:pt x="1280811" y="4454758"/>
                </a:cubicBezTo>
                <a:cubicBezTo>
                  <a:pt x="1276412" y="4453333"/>
                  <a:pt x="1272013" y="4447631"/>
                  <a:pt x="1269081" y="4441929"/>
                </a:cubicBezTo>
                <a:cubicBezTo>
                  <a:pt x="1267616" y="4436228"/>
                  <a:pt x="1267616" y="4429100"/>
                  <a:pt x="1270547" y="4423399"/>
                </a:cubicBezTo>
                <a:cubicBezTo>
                  <a:pt x="1274212" y="4417696"/>
                  <a:pt x="1279712" y="4413777"/>
                  <a:pt x="1285758" y="4411995"/>
                </a:cubicBezTo>
                <a:close/>
                <a:moveTo>
                  <a:pt x="2010180" y="4407312"/>
                </a:moveTo>
                <a:cubicBezTo>
                  <a:pt x="2018733" y="4408747"/>
                  <a:pt x="2024435" y="4411617"/>
                  <a:pt x="2027285" y="4417357"/>
                </a:cubicBezTo>
                <a:cubicBezTo>
                  <a:pt x="2031562" y="4423097"/>
                  <a:pt x="2032988" y="4428837"/>
                  <a:pt x="2031562" y="4436012"/>
                </a:cubicBezTo>
                <a:cubicBezTo>
                  <a:pt x="2030137" y="4447492"/>
                  <a:pt x="2020159" y="4454667"/>
                  <a:pt x="2008755" y="4454667"/>
                </a:cubicBezTo>
                <a:cubicBezTo>
                  <a:pt x="2007331" y="4454667"/>
                  <a:pt x="2005904" y="4454667"/>
                  <a:pt x="2004479" y="4454667"/>
                </a:cubicBezTo>
                <a:cubicBezTo>
                  <a:pt x="1990224" y="4451796"/>
                  <a:pt x="1981671" y="4440317"/>
                  <a:pt x="1983097" y="4427402"/>
                </a:cubicBezTo>
                <a:cubicBezTo>
                  <a:pt x="1985948" y="4414487"/>
                  <a:pt x="1997352" y="4404442"/>
                  <a:pt x="2010180" y="4407312"/>
                </a:cubicBezTo>
                <a:close/>
                <a:moveTo>
                  <a:pt x="2724843" y="4404442"/>
                </a:moveTo>
                <a:cubicBezTo>
                  <a:pt x="2727754" y="4404442"/>
                  <a:pt x="2729211" y="4404442"/>
                  <a:pt x="2730666" y="4404442"/>
                </a:cubicBezTo>
                <a:cubicBezTo>
                  <a:pt x="2742313" y="4404442"/>
                  <a:pt x="2752503" y="4413177"/>
                  <a:pt x="2753959" y="4424823"/>
                </a:cubicBezTo>
                <a:cubicBezTo>
                  <a:pt x="2756870" y="4437925"/>
                  <a:pt x="2748136" y="4449572"/>
                  <a:pt x="2735034" y="4452483"/>
                </a:cubicBezTo>
                <a:cubicBezTo>
                  <a:pt x="2732122" y="4452483"/>
                  <a:pt x="2730666" y="4452483"/>
                  <a:pt x="2729211" y="4452483"/>
                </a:cubicBezTo>
                <a:cubicBezTo>
                  <a:pt x="2717565" y="4452483"/>
                  <a:pt x="2707375" y="4445204"/>
                  <a:pt x="2704462" y="4433558"/>
                </a:cubicBezTo>
                <a:cubicBezTo>
                  <a:pt x="2704462" y="4426279"/>
                  <a:pt x="2705918" y="4420456"/>
                  <a:pt x="2708830" y="4414633"/>
                </a:cubicBezTo>
                <a:cubicBezTo>
                  <a:pt x="2713197" y="4408810"/>
                  <a:pt x="2719020" y="4405898"/>
                  <a:pt x="2724843" y="4404442"/>
                </a:cubicBezTo>
                <a:close/>
                <a:moveTo>
                  <a:pt x="5633478" y="4404099"/>
                </a:moveTo>
                <a:cubicBezTo>
                  <a:pt x="5648036" y="4407031"/>
                  <a:pt x="5656770" y="4420227"/>
                  <a:pt x="5653859" y="4433423"/>
                </a:cubicBezTo>
                <a:cubicBezTo>
                  <a:pt x="5652403" y="4445152"/>
                  <a:pt x="5642212" y="4452483"/>
                  <a:pt x="5630566" y="4452483"/>
                </a:cubicBezTo>
                <a:cubicBezTo>
                  <a:pt x="5629112" y="4452483"/>
                  <a:pt x="5627656" y="4452483"/>
                  <a:pt x="5626200" y="4452483"/>
                </a:cubicBezTo>
                <a:cubicBezTo>
                  <a:pt x="5626200" y="4452483"/>
                  <a:pt x="5626200" y="4452483"/>
                  <a:pt x="5624744" y="4452483"/>
                </a:cubicBezTo>
                <a:cubicBezTo>
                  <a:pt x="5617464" y="4451017"/>
                  <a:pt x="5613098" y="4448085"/>
                  <a:pt x="5608730" y="4442220"/>
                </a:cubicBezTo>
                <a:cubicBezTo>
                  <a:pt x="5605818" y="4436355"/>
                  <a:pt x="5604362" y="4430490"/>
                  <a:pt x="5605818" y="4424626"/>
                </a:cubicBezTo>
                <a:cubicBezTo>
                  <a:pt x="5607274" y="4411430"/>
                  <a:pt x="5620376" y="4401167"/>
                  <a:pt x="5633478" y="4404099"/>
                </a:cubicBezTo>
                <a:close/>
                <a:moveTo>
                  <a:pt x="1893233" y="4384384"/>
                </a:moveTo>
                <a:cubicBezTo>
                  <a:pt x="1901968" y="4385818"/>
                  <a:pt x="1906335" y="4390124"/>
                  <a:pt x="1910703" y="4394428"/>
                </a:cubicBezTo>
                <a:cubicBezTo>
                  <a:pt x="1913615" y="4400169"/>
                  <a:pt x="1915071" y="4407343"/>
                  <a:pt x="1913615" y="4413083"/>
                </a:cubicBezTo>
                <a:cubicBezTo>
                  <a:pt x="1910703" y="4424563"/>
                  <a:pt x="1900512" y="4431738"/>
                  <a:pt x="1890322" y="4431738"/>
                </a:cubicBezTo>
                <a:cubicBezTo>
                  <a:pt x="1887411" y="4431738"/>
                  <a:pt x="1885955" y="4431738"/>
                  <a:pt x="1884499" y="4431738"/>
                </a:cubicBezTo>
                <a:cubicBezTo>
                  <a:pt x="1877220" y="4428868"/>
                  <a:pt x="1871397" y="4425998"/>
                  <a:pt x="1867029" y="4420258"/>
                </a:cubicBezTo>
                <a:cubicBezTo>
                  <a:pt x="1864117" y="4414518"/>
                  <a:pt x="1862662" y="4408778"/>
                  <a:pt x="1864117" y="4401603"/>
                </a:cubicBezTo>
                <a:cubicBezTo>
                  <a:pt x="1867029" y="4390124"/>
                  <a:pt x="1880131" y="4381514"/>
                  <a:pt x="1893233" y="4384384"/>
                </a:cubicBezTo>
                <a:close/>
                <a:moveTo>
                  <a:pt x="5516072" y="4380016"/>
                </a:moveTo>
                <a:cubicBezTo>
                  <a:pt x="5530532" y="4384321"/>
                  <a:pt x="5537762" y="4397236"/>
                  <a:pt x="5534870" y="4408716"/>
                </a:cubicBezTo>
                <a:cubicBezTo>
                  <a:pt x="5531978" y="4420196"/>
                  <a:pt x="5523302" y="4427370"/>
                  <a:pt x="5511734" y="4427370"/>
                </a:cubicBezTo>
                <a:cubicBezTo>
                  <a:pt x="5510288" y="4427370"/>
                  <a:pt x="5507396" y="4427370"/>
                  <a:pt x="5505951" y="4427370"/>
                </a:cubicBezTo>
                <a:cubicBezTo>
                  <a:pt x="5491491" y="4423066"/>
                  <a:pt x="5484262" y="4410151"/>
                  <a:pt x="5487154" y="4398671"/>
                </a:cubicBezTo>
                <a:cubicBezTo>
                  <a:pt x="5490046" y="4385756"/>
                  <a:pt x="5503059" y="4377146"/>
                  <a:pt x="5516072" y="4380016"/>
                </a:cubicBezTo>
                <a:close/>
                <a:moveTo>
                  <a:pt x="2842178" y="4379330"/>
                </a:moveTo>
                <a:cubicBezTo>
                  <a:pt x="2845108" y="4379330"/>
                  <a:pt x="2846574" y="4379330"/>
                  <a:pt x="2849504" y="4379330"/>
                </a:cubicBezTo>
                <a:cubicBezTo>
                  <a:pt x="2859762" y="4379330"/>
                  <a:pt x="2870020" y="4386609"/>
                  <a:pt x="2872950" y="4398255"/>
                </a:cubicBezTo>
                <a:cubicBezTo>
                  <a:pt x="2875880" y="4409901"/>
                  <a:pt x="2867088" y="4423003"/>
                  <a:pt x="2855365" y="4427370"/>
                </a:cubicBezTo>
                <a:cubicBezTo>
                  <a:pt x="2855365" y="4427370"/>
                  <a:pt x="2855365" y="4427370"/>
                  <a:pt x="2852435" y="4427370"/>
                </a:cubicBezTo>
                <a:cubicBezTo>
                  <a:pt x="2850970" y="4427370"/>
                  <a:pt x="2849504" y="4427370"/>
                  <a:pt x="2848038" y="4427370"/>
                </a:cubicBezTo>
                <a:cubicBezTo>
                  <a:pt x="2836316" y="4427370"/>
                  <a:pt x="2826058" y="4420092"/>
                  <a:pt x="2824592" y="4408445"/>
                </a:cubicBezTo>
                <a:cubicBezTo>
                  <a:pt x="2820197" y="4396799"/>
                  <a:pt x="2828989" y="4383697"/>
                  <a:pt x="2842178" y="4379330"/>
                </a:cubicBezTo>
                <a:close/>
                <a:moveTo>
                  <a:pt x="5130272" y="4370596"/>
                </a:moveTo>
                <a:cubicBezTo>
                  <a:pt x="5143286" y="4376419"/>
                  <a:pt x="5149070" y="4390977"/>
                  <a:pt x="5143286" y="4404079"/>
                </a:cubicBezTo>
                <a:cubicBezTo>
                  <a:pt x="5140394" y="4412813"/>
                  <a:pt x="5131719" y="4418636"/>
                  <a:pt x="5121597" y="4418636"/>
                </a:cubicBezTo>
                <a:cubicBezTo>
                  <a:pt x="5118705" y="4418636"/>
                  <a:pt x="5115813" y="4417180"/>
                  <a:pt x="5111476" y="4415725"/>
                </a:cubicBezTo>
                <a:cubicBezTo>
                  <a:pt x="5105692" y="4412813"/>
                  <a:pt x="5099908" y="4408446"/>
                  <a:pt x="5098462" y="4402623"/>
                </a:cubicBezTo>
                <a:cubicBezTo>
                  <a:pt x="5095570" y="4395344"/>
                  <a:pt x="5095570" y="4389521"/>
                  <a:pt x="5098462" y="4383698"/>
                </a:cubicBezTo>
                <a:cubicBezTo>
                  <a:pt x="5104246" y="4372052"/>
                  <a:pt x="5118705" y="4366229"/>
                  <a:pt x="5130272" y="4370596"/>
                </a:cubicBezTo>
                <a:close/>
                <a:moveTo>
                  <a:pt x="3238544" y="4369504"/>
                </a:moveTo>
                <a:cubicBezTo>
                  <a:pt x="3248666" y="4369504"/>
                  <a:pt x="3257342" y="4375284"/>
                  <a:pt x="3261680" y="4383954"/>
                </a:cubicBezTo>
                <a:cubicBezTo>
                  <a:pt x="3264572" y="4389735"/>
                  <a:pt x="3264572" y="4395515"/>
                  <a:pt x="3261680" y="4402741"/>
                </a:cubicBezTo>
                <a:cubicBezTo>
                  <a:pt x="3258789" y="4408521"/>
                  <a:pt x="3254451" y="4412857"/>
                  <a:pt x="3248666" y="4415747"/>
                </a:cubicBezTo>
                <a:cubicBezTo>
                  <a:pt x="3244328" y="4417191"/>
                  <a:pt x="3241436" y="4418636"/>
                  <a:pt x="3238544" y="4418636"/>
                </a:cubicBezTo>
                <a:cubicBezTo>
                  <a:pt x="3228422" y="4418636"/>
                  <a:pt x="3219748" y="4412857"/>
                  <a:pt x="3215409" y="4404186"/>
                </a:cubicBezTo>
                <a:cubicBezTo>
                  <a:pt x="3211072" y="4391180"/>
                  <a:pt x="3216856" y="4376729"/>
                  <a:pt x="3228422" y="4372394"/>
                </a:cubicBezTo>
                <a:cubicBezTo>
                  <a:pt x="3232761" y="4369504"/>
                  <a:pt x="3235652" y="4369504"/>
                  <a:pt x="3238544" y="4369504"/>
                </a:cubicBezTo>
                <a:close/>
                <a:moveTo>
                  <a:pt x="1464508" y="4366956"/>
                </a:moveTo>
                <a:cubicBezTo>
                  <a:pt x="1470695" y="4364773"/>
                  <a:pt x="1477611" y="4364773"/>
                  <a:pt x="1483433" y="4367685"/>
                </a:cubicBezTo>
                <a:cubicBezTo>
                  <a:pt x="1496536" y="4373507"/>
                  <a:pt x="1502358" y="4388065"/>
                  <a:pt x="1496536" y="4399711"/>
                </a:cubicBezTo>
                <a:cubicBezTo>
                  <a:pt x="1492168" y="4408446"/>
                  <a:pt x="1483433" y="4414269"/>
                  <a:pt x="1474700" y="4414269"/>
                </a:cubicBezTo>
                <a:cubicBezTo>
                  <a:pt x="1470332" y="4414269"/>
                  <a:pt x="1467420" y="4414269"/>
                  <a:pt x="1464508" y="4412813"/>
                </a:cubicBezTo>
                <a:cubicBezTo>
                  <a:pt x="1451407" y="4406991"/>
                  <a:pt x="1445584" y="4392433"/>
                  <a:pt x="1449950" y="4379331"/>
                </a:cubicBezTo>
                <a:cubicBezTo>
                  <a:pt x="1452862" y="4373508"/>
                  <a:pt x="1458321" y="4369140"/>
                  <a:pt x="1464508" y="4366956"/>
                </a:cubicBezTo>
                <a:close/>
                <a:moveTo>
                  <a:pt x="4851000" y="4366411"/>
                </a:moveTo>
                <a:cubicBezTo>
                  <a:pt x="4857187" y="4364773"/>
                  <a:pt x="4864102" y="4365501"/>
                  <a:pt x="4869926" y="4369140"/>
                </a:cubicBezTo>
                <a:cubicBezTo>
                  <a:pt x="4881572" y="4376419"/>
                  <a:pt x="4885938" y="4390977"/>
                  <a:pt x="4880116" y="4402623"/>
                </a:cubicBezTo>
                <a:cubicBezTo>
                  <a:pt x="4875748" y="4409902"/>
                  <a:pt x="4867014" y="4414269"/>
                  <a:pt x="4858278" y="4414269"/>
                </a:cubicBezTo>
                <a:cubicBezTo>
                  <a:pt x="4853912" y="4414269"/>
                  <a:pt x="4851000" y="4414269"/>
                  <a:pt x="4846632" y="4411358"/>
                </a:cubicBezTo>
                <a:cubicBezTo>
                  <a:pt x="4846632" y="4411358"/>
                  <a:pt x="4846632" y="4411358"/>
                  <a:pt x="4845176" y="4411358"/>
                </a:cubicBezTo>
                <a:cubicBezTo>
                  <a:pt x="4833531" y="4404079"/>
                  <a:pt x="4829164" y="4389521"/>
                  <a:pt x="4836442" y="4377875"/>
                </a:cubicBezTo>
                <a:cubicBezTo>
                  <a:pt x="4839354" y="4372052"/>
                  <a:pt x="4844813" y="4368048"/>
                  <a:pt x="4851000" y="4366411"/>
                </a:cubicBezTo>
                <a:close/>
                <a:moveTo>
                  <a:pt x="3502227" y="4366229"/>
                </a:moveTo>
                <a:cubicBezTo>
                  <a:pt x="3510961" y="4366229"/>
                  <a:pt x="3519696" y="4370596"/>
                  <a:pt x="3524062" y="4377875"/>
                </a:cubicBezTo>
                <a:cubicBezTo>
                  <a:pt x="3529886" y="4389521"/>
                  <a:pt x="3526974" y="4404079"/>
                  <a:pt x="3515328" y="4411358"/>
                </a:cubicBezTo>
                <a:cubicBezTo>
                  <a:pt x="3515328" y="4411358"/>
                  <a:pt x="3515328" y="4411358"/>
                  <a:pt x="3512416" y="4411358"/>
                </a:cubicBezTo>
                <a:cubicBezTo>
                  <a:pt x="3509505" y="4414269"/>
                  <a:pt x="3505137" y="4414269"/>
                  <a:pt x="3502227" y="4414269"/>
                </a:cubicBezTo>
                <a:cubicBezTo>
                  <a:pt x="3493493" y="4414269"/>
                  <a:pt x="3484758" y="4409902"/>
                  <a:pt x="3480389" y="4402623"/>
                </a:cubicBezTo>
                <a:cubicBezTo>
                  <a:pt x="3473112" y="4390977"/>
                  <a:pt x="3477479" y="4376419"/>
                  <a:pt x="3489125" y="4369140"/>
                </a:cubicBezTo>
                <a:cubicBezTo>
                  <a:pt x="3494947" y="4366229"/>
                  <a:pt x="3497859" y="4366229"/>
                  <a:pt x="3502227" y="4366229"/>
                </a:cubicBezTo>
                <a:close/>
                <a:moveTo>
                  <a:pt x="1776909" y="4354127"/>
                </a:moveTo>
                <a:cubicBezTo>
                  <a:pt x="1785585" y="4355552"/>
                  <a:pt x="1789922" y="4359829"/>
                  <a:pt x="1792815" y="4365531"/>
                </a:cubicBezTo>
                <a:cubicBezTo>
                  <a:pt x="1795706" y="4371233"/>
                  <a:pt x="1797152" y="4378360"/>
                  <a:pt x="1795706" y="4384062"/>
                </a:cubicBezTo>
                <a:cubicBezTo>
                  <a:pt x="1792815" y="4394040"/>
                  <a:pt x="1782693" y="4401167"/>
                  <a:pt x="1772571" y="4401167"/>
                </a:cubicBezTo>
                <a:cubicBezTo>
                  <a:pt x="1769681" y="4401167"/>
                  <a:pt x="1766788" y="4401167"/>
                  <a:pt x="1765342" y="4399742"/>
                </a:cubicBezTo>
                <a:cubicBezTo>
                  <a:pt x="1750882" y="4395466"/>
                  <a:pt x="1743652" y="4382637"/>
                  <a:pt x="1747990" y="4369807"/>
                </a:cubicBezTo>
                <a:cubicBezTo>
                  <a:pt x="1750882" y="4358404"/>
                  <a:pt x="1765342" y="4349851"/>
                  <a:pt x="1776909" y="4354127"/>
                </a:cubicBezTo>
                <a:close/>
                <a:moveTo>
                  <a:pt x="1180997" y="4353949"/>
                </a:moveTo>
                <a:cubicBezTo>
                  <a:pt x="1187184" y="4352345"/>
                  <a:pt x="1193734" y="4352702"/>
                  <a:pt x="1198829" y="4355552"/>
                </a:cubicBezTo>
                <a:cubicBezTo>
                  <a:pt x="1211931" y="4362680"/>
                  <a:pt x="1216299" y="4378360"/>
                  <a:pt x="1209021" y="4388338"/>
                </a:cubicBezTo>
                <a:cubicBezTo>
                  <a:pt x="1204653" y="4396891"/>
                  <a:pt x="1197374" y="4401167"/>
                  <a:pt x="1188640" y="4401167"/>
                </a:cubicBezTo>
                <a:cubicBezTo>
                  <a:pt x="1184271" y="4401167"/>
                  <a:pt x="1179904" y="4399742"/>
                  <a:pt x="1175538" y="4398316"/>
                </a:cubicBezTo>
                <a:cubicBezTo>
                  <a:pt x="1175538" y="4398316"/>
                  <a:pt x="1175538" y="4398316"/>
                  <a:pt x="1174082" y="4396891"/>
                </a:cubicBezTo>
                <a:cubicBezTo>
                  <a:pt x="1163891" y="4389763"/>
                  <a:pt x="1159525" y="4375509"/>
                  <a:pt x="1165347" y="4364106"/>
                </a:cubicBezTo>
                <a:cubicBezTo>
                  <a:pt x="1168987" y="4359116"/>
                  <a:pt x="1174810" y="4355552"/>
                  <a:pt x="1180997" y="4353949"/>
                </a:cubicBezTo>
                <a:close/>
                <a:moveTo>
                  <a:pt x="5393109" y="4347667"/>
                </a:moveTo>
                <a:cubicBezTo>
                  <a:pt x="5396000" y="4347667"/>
                  <a:pt x="5398892" y="4347667"/>
                  <a:pt x="5400338" y="4349112"/>
                </a:cubicBezTo>
                <a:cubicBezTo>
                  <a:pt x="5414798" y="4353448"/>
                  <a:pt x="5422028" y="4366454"/>
                  <a:pt x="5417690" y="4379459"/>
                </a:cubicBezTo>
                <a:cubicBezTo>
                  <a:pt x="5414798" y="4389575"/>
                  <a:pt x="5406122" y="4396800"/>
                  <a:pt x="5394554" y="4396800"/>
                </a:cubicBezTo>
                <a:cubicBezTo>
                  <a:pt x="5393109" y="4396800"/>
                  <a:pt x="5390217" y="4395355"/>
                  <a:pt x="5388770" y="4395355"/>
                </a:cubicBezTo>
                <a:cubicBezTo>
                  <a:pt x="5380095" y="4392465"/>
                  <a:pt x="5375758" y="4388129"/>
                  <a:pt x="5372865" y="4382349"/>
                </a:cubicBezTo>
                <a:cubicBezTo>
                  <a:pt x="5369974" y="4378014"/>
                  <a:pt x="5368528" y="4370789"/>
                  <a:pt x="5369974" y="4365009"/>
                </a:cubicBezTo>
                <a:cubicBezTo>
                  <a:pt x="5374312" y="4354893"/>
                  <a:pt x="5382987" y="4347667"/>
                  <a:pt x="5393109" y="4347667"/>
                </a:cubicBezTo>
                <a:close/>
                <a:moveTo>
                  <a:pt x="2965587" y="4347667"/>
                </a:moveTo>
                <a:cubicBezTo>
                  <a:pt x="2977154" y="4347667"/>
                  <a:pt x="2985830" y="4354893"/>
                  <a:pt x="2988723" y="4365009"/>
                </a:cubicBezTo>
                <a:cubicBezTo>
                  <a:pt x="2991615" y="4370789"/>
                  <a:pt x="2990168" y="4378014"/>
                  <a:pt x="2987277" y="4382349"/>
                </a:cubicBezTo>
                <a:cubicBezTo>
                  <a:pt x="2984384" y="4388129"/>
                  <a:pt x="2978601" y="4392465"/>
                  <a:pt x="2972817" y="4395355"/>
                </a:cubicBezTo>
                <a:cubicBezTo>
                  <a:pt x="2972817" y="4395355"/>
                  <a:pt x="2972817" y="4395355"/>
                  <a:pt x="2971370" y="4395355"/>
                </a:cubicBezTo>
                <a:cubicBezTo>
                  <a:pt x="2969924" y="4395355"/>
                  <a:pt x="2967034" y="4396800"/>
                  <a:pt x="2964141" y="4396800"/>
                </a:cubicBezTo>
                <a:cubicBezTo>
                  <a:pt x="2954019" y="4396800"/>
                  <a:pt x="2945344" y="4389575"/>
                  <a:pt x="2941006" y="4379459"/>
                </a:cubicBezTo>
                <a:cubicBezTo>
                  <a:pt x="2938114" y="4366454"/>
                  <a:pt x="2945344" y="4353448"/>
                  <a:pt x="2958358" y="4349112"/>
                </a:cubicBezTo>
                <a:cubicBezTo>
                  <a:pt x="2961249" y="4347667"/>
                  <a:pt x="2964141" y="4347667"/>
                  <a:pt x="2965587" y="4347667"/>
                </a:cubicBezTo>
                <a:close/>
                <a:moveTo>
                  <a:pt x="6037632" y="4321463"/>
                </a:moveTo>
                <a:cubicBezTo>
                  <a:pt x="6037632" y="4321463"/>
                  <a:pt x="6037632" y="4321463"/>
                  <a:pt x="6039098" y="4321463"/>
                </a:cubicBezTo>
                <a:cubicBezTo>
                  <a:pt x="6052294" y="4321463"/>
                  <a:pt x="6064024" y="4331654"/>
                  <a:pt x="6064024" y="4344756"/>
                </a:cubicBezTo>
                <a:cubicBezTo>
                  <a:pt x="6064024" y="4357858"/>
                  <a:pt x="6053760" y="4369504"/>
                  <a:pt x="6039098" y="4369504"/>
                </a:cubicBezTo>
                <a:cubicBezTo>
                  <a:pt x="6039098" y="4369504"/>
                  <a:pt x="6039098" y="4369504"/>
                  <a:pt x="6037632" y="4369504"/>
                </a:cubicBezTo>
                <a:cubicBezTo>
                  <a:pt x="6024436" y="4369504"/>
                  <a:pt x="6014174" y="4359313"/>
                  <a:pt x="6014174" y="4346211"/>
                </a:cubicBezTo>
                <a:cubicBezTo>
                  <a:pt x="6012707" y="4333109"/>
                  <a:pt x="6024436" y="4321463"/>
                  <a:pt x="6037632" y="4321463"/>
                </a:cubicBezTo>
                <a:close/>
                <a:moveTo>
                  <a:pt x="2321777" y="4321463"/>
                </a:moveTo>
                <a:cubicBezTo>
                  <a:pt x="2321777" y="4321463"/>
                  <a:pt x="2321777" y="4321463"/>
                  <a:pt x="2323222" y="4321463"/>
                </a:cubicBezTo>
                <a:cubicBezTo>
                  <a:pt x="2336228" y="4321463"/>
                  <a:pt x="2346343" y="4333109"/>
                  <a:pt x="2346343" y="4346211"/>
                </a:cubicBezTo>
                <a:cubicBezTo>
                  <a:pt x="2346343" y="4359313"/>
                  <a:pt x="2336228" y="4369504"/>
                  <a:pt x="2323222" y="4369504"/>
                </a:cubicBezTo>
                <a:cubicBezTo>
                  <a:pt x="2323222" y="4369504"/>
                  <a:pt x="2323222" y="4369504"/>
                  <a:pt x="2321777" y="4369504"/>
                </a:cubicBezTo>
                <a:cubicBezTo>
                  <a:pt x="2307326" y="4369504"/>
                  <a:pt x="2297211" y="4357858"/>
                  <a:pt x="2297211" y="4344756"/>
                </a:cubicBezTo>
                <a:cubicBezTo>
                  <a:pt x="2297211" y="4331654"/>
                  <a:pt x="2308771" y="4321463"/>
                  <a:pt x="2321777" y="4321463"/>
                </a:cubicBezTo>
                <a:close/>
                <a:moveTo>
                  <a:pt x="5917531" y="4320371"/>
                </a:moveTo>
                <a:cubicBezTo>
                  <a:pt x="5917531" y="4320371"/>
                  <a:pt x="5917531" y="4320371"/>
                  <a:pt x="5918997" y="4320371"/>
                </a:cubicBezTo>
                <a:cubicBezTo>
                  <a:pt x="5932193" y="4320371"/>
                  <a:pt x="5943922" y="4332017"/>
                  <a:pt x="5942456" y="4345119"/>
                </a:cubicBezTo>
                <a:cubicBezTo>
                  <a:pt x="5942456" y="4358221"/>
                  <a:pt x="5932193" y="4368412"/>
                  <a:pt x="5918997" y="4368412"/>
                </a:cubicBezTo>
                <a:cubicBezTo>
                  <a:pt x="5918997" y="4368412"/>
                  <a:pt x="5918997" y="4368412"/>
                  <a:pt x="5916065" y="4368412"/>
                </a:cubicBezTo>
                <a:cubicBezTo>
                  <a:pt x="5908734" y="4368412"/>
                  <a:pt x="5902870" y="4365500"/>
                  <a:pt x="5898470" y="4361133"/>
                </a:cubicBezTo>
                <a:cubicBezTo>
                  <a:pt x="5894072" y="4356766"/>
                  <a:pt x="5892606" y="4349486"/>
                  <a:pt x="5892606" y="4343664"/>
                </a:cubicBezTo>
                <a:cubicBezTo>
                  <a:pt x="5892606" y="4330562"/>
                  <a:pt x="5904335" y="4320371"/>
                  <a:pt x="5917531" y="4320371"/>
                </a:cubicBezTo>
                <a:close/>
                <a:moveTo>
                  <a:pt x="2441706" y="4320371"/>
                </a:moveTo>
                <a:cubicBezTo>
                  <a:pt x="2441706" y="4320371"/>
                  <a:pt x="2441706" y="4320371"/>
                  <a:pt x="2443140" y="4320371"/>
                </a:cubicBezTo>
                <a:cubicBezTo>
                  <a:pt x="2456056" y="4320371"/>
                  <a:pt x="2466101" y="4330562"/>
                  <a:pt x="2467536" y="4343664"/>
                </a:cubicBezTo>
                <a:cubicBezTo>
                  <a:pt x="2467536" y="4349486"/>
                  <a:pt x="2464666" y="4356766"/>
                  <a:pt x="2460361" y="4361133"/>
                </a:cubicBezTo>
                <a:cubicBezTo>
                  <a:pt x="2456056" y="4365500"/>
                  <a:pt x="2450316" y="4368412"/>
                  <a:pt x="2444576" y="4368412"/>
                </a:cubicBezTo>
                <a:cubicBezTo>
                  <a:pt x="2444576" y="4368412"/>
                  <a:pt x="2444576" y="4368412"/>
                  <a:pt x="2443140" y="4368412"/>
                </a:cubicBezTo>
                <a:cubicBezTo>
                  <a:pt x="2443140" y="4368412"/>
                  <a:pt x="2443140" y="4368412"/>
                  <a:pt x="2441706" y="4368412"/>
                </a:cubicBezTo>
                <a:cubicBezTo>
                  <a:pt x="2428792" y="4368412"/>
                  <a:pt x="2418747" y="4358221"/>
                  <a:pt x="2418747" y="4345119"/>
                </a:cubicBezTo>
                <a:cubicBezTo>
                  <a:pt x="2417312" y="4332017"/>
                  <a:pt x="2427356" y="4320371"/>
                  <a:pt x="2441706" y="4320371"/>
                </a:cubicBezTo>
                <a:close/>
                <a:moveTo>
                  <a:pt x="5003370" y="4319901"/>
                </a:moveTo>
                <a:cubicBezTo>
                  <a:pt x="5009154" y="4317763"/>
                  <a:pt x="5015660" y="4317763"/>
                  <a:pt x="5021444" y="4320614"/>
                </a:cubicBezTo>
                <a:cubicBezTo>
                  <a:pt x="5034458" y="4327741"/>
                  <a:pt x="5038796" y="4341996"/>
                  <a:pt x="5033012" y="4353400"/>
                </a:cubicBezTo>
                <a:cubicBezTo>
                  <a:pt x="5028674" y="4361952"/>
                  <a:pt x="5021444" y="4366229"/>
                  <a:pt x="5011322" y="4366229"/>
                </a:cubicBezTo>
                <a:cubicBezTo>
                  <a:pt x="5008430" y="4366229"/>
                  <a:pt x="5004093" y="4366229"/>
                  <a:pt x="5001201" y="4363378"/>
                </a:cubicBezTo>
                <a:cubicBezTo>
                  <a:pt x="4993971" y="4360527"/>
                  <a:pt x="4989633" y="4356251"/>
                  <a:pt x="4988188" y="4349123"/>
                </a:cubicBezTo>
                <a:cubicBezTo>
                  <a:pt x="4985296" y="4343422"/>
                  <a:pt x="4986742" y="4337719"/>
                  <a:pt x="4989633" y="4332018"/>
                </a:cubicBezTo>
                <a:cubicBezTo>
                  <a:pt x="4992526" y="4326316"/>
                  <a:pt x="4997586" y="4322040"/>
                  <a:pt x="5003370" y="4319901"/>
                </a:cubicBezTo>
                <a:close/>
                <a:moveTo>
                  <a:pt x="3349174" y="4317096"/>
                </a:moveTo>
                <a:cubicBezTo>
                  <a:pt x="3359295" y="4317096"/>
                  <a:pt x="3366526" y="4322877"/>
                  <a:pt x="3370863" y="4331547"/>
                </a:cubicBezTo>
                <a:cubicBezTo>
                  <a:pt x="3373755" y="4337327"/>
                  <a:pt x="3373755" y="4343107"/>
                  <a:pt x="3372309" y="4348888"/>
                </a:cubicBezTo>
                <a:cubicBezTo>
                  <a:pt x="3370863" y="4356113"/>
                  <a:pt x="3366526" y="4360449"/>
                  <a:pt x="3360740" y="4363339"/>
                </a:cubicBezTo>
                <a:cubicBezTo>
                  <a:pt x="3356404" y="4366229"/>
                  <a:pt x="3352066" y="4366229"/>
                  <a:pt x="3347727" y="4366229"/>
                </a:cubicBezTo>
                <a:cubicBezTo>
                  <a:pt x="3339052" y="4366229"/>
                  <a:pt x="3330376" y="4361894"/>
                  <a:pt x="3327484" y="4353223"/>
                </a:cubicBezTo>
                <a:cubicBezTo>
                  <a:pt x="3320255" y="4341662"/>
                  <a:pt x="3326038" y="4327212"/>
                  <a:pt x="3337607" y="4321431"/>
                </a:cubicBezTo>
                <a:cubicBezTo>
                  <a:pt x="3341943" y="4318541"/>
                  <a:pt x="3346282" y="4317096"/>
                  <a:pt x="3349174" y="4317096"/>
                </a:cubicBezTo>
                <a:close/>
                <a:moveTo>
                  <a:pt x="2199850" y="4316004"/>
                </a:moveTo>
                <a:cubicBezTo>
                  <a:pt x="2199850" y="4316004"/>
                  <a:pt x="2199850" y="4316004"/>
                  <a:pt x="2201318" y="4316004"/>
                </a:cubicBezTo>
                <a:cubicBezTo>
                  <a:pt x="2201318" y="4316004"/>
                  <a:pt x="2201318" y="4316004"/>
                  <a:pt x="2202783" y="4321827"/>
                </a:cubicBezTo>
                <a:cubicBezTo>
                  <a:pt x="2202783" y="4321827"/>
                  <a:pt x="2202783" y="4321827"/>
                  <a:pt x="2202783" y="4316004"/>
                </a:cubicBezTo>
                <a:cubicBezTo>
                  <a:pt x="2210114" y="4316004"/>
                  <a:pt x="2215978" y="4318915"/>
                  <a:pt x="2220378" y="4324738"/>
                </a:cubicBezTo>
                <a:cubicBezTo>
                  <a:pt x="2224775" y="4329106"/>
                  <a:pt x="2226242" y="4334929"/>
                  <a:pt x="2226242" y="4342208"/>
                </a:cubicBezTo>
                <a:cubicBezTo>
                  <a:pt x="2224775" y="4353854"/>
                  <a:pt x="2214513" y="4364044"/>
                  <a:pt x="2201318" y="4364044"/>
                </a:cubicBezTo>
                <a:cubicBezTo>
                  <a:pt x="2201318" y="4364044"/>
                  <a:pt x="2201318" y="4364044"/>
                  <a:pt x="2199850" y="4364044"/>
                </a:cubicBezTo>
                <a:cubicBezTo>
                  <a:pt x="2185188" y="4362588"/>
                  <a:pt x="2174926" y="4350942"/>
                  <a:pt x="2176392" y="4337840"/>
                </a:cubicBezTo>
                <a:cubicBezTo>
                  <a:pt x="2176392" y="4324738"/>
                  <a:pt x="2188121" y="4316004"/>
                  <a:pt x="2199850" y="4316004"/>
                </a:cubicBezTo>
                <a:close/>
                <a:moveTo>
                  <a:pt x="1664199" y="4316004"/>
                </a:moveTo>
                <a:cubicBezTo>
                  <a:pt x="1671373" y="4318915"/>
                  <a:pt x="1675679" y="4323282"/>
                  <a:pt x="1678549" y="4329106"/>
                </a:cubicBezTo>
                <a:cubicBezTo>
                  <a:pt x="1681418" y="4334929"/>
                  <a:pt x="1681418" y="4342208"/>
                  <a:pt x="1679984" y="4348031"/>
                </a:cubicBezTo>
                <a:cubicBezTo>
                  <a:pt x="1675679" y="4356766"/>
                  <a:pt x="1667069" y="4364044"/>
                  <a:pt x="1657025" y="4364044"/>
                </a:cubicBezTo>
                <a:cubicBezTo>
                  <a:pt x="1654154" y="4364044"/>
                  <a:pt x="1651284" y="4364044"/>
                  <a:pt x="1648414" y="4362588"/>
                </a:cubicBezTo>
                <a:cubicBezTo>
                  <a:pt x="1641239" y="4359677"/>
                  <a:pt x="1636934" y="4355310"/>
                  <a:pt x="1634064" y="4349486"/>
                </a:cubicBezTo>
                <a:cubicBezTo>
                  <a:pt x="1631195" y="4343664"/>
                  <a:pt x="1631195" y="4336384"/>
                  <a:pt x="1634064" y="4330562"/>
                </a:cubicBezTo>
                <a:cubicBezTo>
                  <a:pt x="1638369" y="4318915"/>
                  <a:pt x="1652719" y="4311636"/>
                  <a:pt x="1664199" y="4316004"/>
                </a:cubicBezTo>
                <a:close/>
                <a:moveTo>
                  <a:pt x="1356390" y="4315786"/>
                </a:moveTo>
                <a:cubicBezTo>
                  <a:pt x="1362457" y="4313798"/>
                  <a:pt x="1369240" y="4314160"/>
                  <a:pt x="1374951" y="4317775"/>
                </a:cubicBezTo>
                <a:cubicBezTo>
                  <a:pt x="1387802" y="4323559"/>
                  <a:pt x="1392084" y="4338018"/>
                  <a:pt x="1386372" y="4349585"/>
                </a:cubicBezTo>
                <a:cubicBezTo>
                  <a:pt x="1382089" y="4358262"/>
                  <a:pt x="1373522" y="4364045"/>
                  <a:pt x="1364955" y="4364045"/>
                </a:cubicBezTo>
                <a:cubicBezTo>
                  <a:pt x="1360673" y="4364045"/>
                  <a:pt x="1357818" y="4362599"/>
                  <a:pt x="1353534" y="4361153"/>
                </a:cubicBezTo>
                <a:cubicBezTo>
                  <a:pt x="1353534" y="4361153"/>
                  <a:pt x="1353534" y="4361153"/>
                  <a:pt x="1353534" y="4359707"/>
                </a:cubicBezTo>
                <a:cubicBezTo>
                  <a:pt x="1340683" y="4353923"/>
                  <a:pt x="1336400" y="4339464"/>
                  <a:pt x="1342111" y="4327897"/>
                </a:cubicBezTo>
                <a:cubicBezTo>
                  <a:pt x="1344967" y="4322113"/>
                  <a:pt x="1350322" y="4317775"/>
                  <a:pt x="1356390" y="4315786"/>
                </a:cubicBezTo>
                <a:close/>
                <a:moveTo>
                  <a:pt x="5799072" y="4311990"/>
                </a:moveTo>
                <a:cubicBezTo>
                  <a:pt x="5813630" y="4313435"/>
                  <a:pt x="5823820" y="4324996"/>
                  <a:pt x="5822364" y="4338001"/>
                </a:cubicBezTo>
                <a:cubicBezTo>
                  <a:pt x="5820909" y="4351007"/>
                  <a:pt x="5810718" y="4359678"/>
                  <a:pt x="5797616" y="4359678"/>
                </a:cubicBezTo>
                <a:cubicBezTo>
                  <a:pt x="5797616" y="4359678"/>
                  <a:pt x="5796160" y="4359678"/>
                  <a:pt x="5794705" y="4359678"/>
                </a:cubicBezTo>
                <a:cubicBezTo>
                  <a:pt x="5794705" y="4359678"/>
                  <a:pt x="5794705" y="4359678"/>
                  <a:pt x="5793249" y="4359678"/>
                </a:cubicBezTo>
                <a:cubicBezTo>
                  <a:pt x="5787426" y="4359678"/>
                  <a:pt x="5781603" y="4356788"/>
                  <a:pt x="5777236" y="4351007"/>
                </a:cubicBezTo>
                <a:cubicBezTo>
                  <a:pt x="5772868" y="4346672"/>
                  <a:pt x="5771412" y="4339446"/>
                  <a:pt x="5772868" y="4333666"/>
                </a:cubicBezTo>
                <a:cubicBezTo>
                  <a:pt x="5774324" y="4320661"/>
                  <a:pt x="5784514" y="4310545"/>
                  <a:pt x="5799072" y="4311990"/>
                </a:cubicBezTo>
                <a:close/>
                <a:moveTo>
                  <a:pt x="2560221" y="4311636"/>
                </a:moveTo>
                <a:cubicBezTo>
                  <a:pt x="2561646" y="4311636"/>
                  <a:pt x="2563070" y="4311636"/>
                  <a:pt x="2564496" y="4311636"/>
                </a:cubicBezTo>
                <a:cubicBezTo>
                  <a:pt x="2575900" y="4311636"/>
                  <a:pt x="2585878" y="4320371"/>
                  <a:pt x="2587304" y="4333473"/>
                </a:cubicBezTo>
                <a:cubicBezTo>
                  <a:pt x="2588729" y="4339296"/>
                  <a:pt x="2585878" y="4346575"/>
                  <a:pt x="2581602" y="4350942"/>
                </a:cubicBezTo>
                <a:cubicBezTo>
                  <a:pt x="2578751" y="4356766"/>
                  <a:pt x="2573049" y="4359677"/>
                  <a:pt x="2565922" y="4359677"/>
                </a:cubicBezTo>
                <a:cubicBezTo>
                  <a:pt x="2565922" y="4359677"/>
                  <a:pt x="2565922" y="4359677"/>
                  <a:pt x="2564496" y="4359677"/>
                </a:cubicBezTo>
                <a:cubicBezTo>
                  <a:pt x="2564496" y="4359677"/>
                  <a:pt x="2563070" y="4359677"/>
                  <a:pt x="2563070" y="4359677"/>
                </a:cubicBezTo>
                <a:cubicBezTo>
                  <a:pt x="2550242" y="4359677"/>
                  <a:pt x="2540264" y="4350942"/>
                  <a:pt x="2538838" y="4337840"/>
                </a:cubicBezTo>
                <a:cubicBezTo>
                  <a:pt x="2537413" y="4324738"/>
                  <a:pt x="2547391" y="4313092"/>
                  <a:pt x="2560221" y="4311636"/>
                </a:cubicBezTo>
                <a:close/>
                <a:moveTo>
                  <a:pt x="5287982" y="4310545"/>
                </a:moveTo>
                <a:cubicBezTo>
                  <a:pt x="5295156" y="4313456"/>
                  <a:pt x="5299461" y="4317824"/>
                  <a:pt x="5302332" y="4323647"/>
                </a:cubicBezTo>
                <a:cubicBezTo>
                  <a:pt x="5305202" y="4329470"/>
                  <a:pt x="5305202" y="4336749"/>
                  <a:pt x="5303766" y="4342572"/>
                </a:cubicBezTo>
                <a:cubicBezTo>
                  <a:pt x="5299461" y="4352762"/>
                  <a:pt x="5290852" y="4358586"/>
                  <a:pt x="5280807" y="4358586"/>
                </a:cubicBezTo>
                <a:cubicBezTo>
                  <a:pt x="5277937" y="4358586"/>
                  <a:pt x="5275067" y="4358586"/>
                  <a:pt x="5272197" y="4357130"/>
                </a:cubicBezTo>
                <a:cubicBezTo>
                  <a:pt x="5272197" y="4357130"/>
                  <a:pt x="5272197" y="4357130"/>
                  <a:pt x="5270762" y="4357130"/>
                </a:cubicBezTo>
                <a:cubicBezTo>
                  <a:pt x="5265022" y="4354218"/>
                  <a:pt x="5260717" y="4349851"/>
                  <a:pt x="5257847" y="4344028"/>
                </a:cubicBezTo>
                <a:cubicBezTo>
                  <a:pt x="5254977" y="4338205"/>
                  <a:pt x="5254977" y="4332382"/>
                  <a:pt x="5256412" y="4325103"/>
                </a:cubicBezTo>
                <a:cubicBezTo>
                  <a:pt x="5260717" y="4313456"/>
                  <a:pt x="5275067" y="4306178"/>
                  <a:pt x="5287982" y="4310545"/>
                </a:cubicBezTo>
                <a:close/>
                <a:moveTo>
                  <a:pt x="3081332" y="4308361"/>
                </a:moveTo>
                <a:cubicBezTo>
                  <a:pt x="3091596" y="4308361"/>
                  <a:pt x="3100392" y="4315747"/>
                  <a:pt x="3103324" y="4324611"/>
                </a:cubicBezTo>
                <a:cubicBezTo>
                  <a:pt x="3106256" y="4331996"/>
                  <a:pt x="3106256" y="4337905"/>
                  <a:pt x="3103324" y="4343814"/>
                </a:cubicBezTo>
                <a:cubicBezTo>
                  <a:pt x="3100392" y="4349722"/>
                  <a:pt x="3095994" y="4354154"/>
                  <a:pt x="3088664" y="4357108"/>
                </a:cubicBezTo>
                <a:cubicBezTo>
                  <a:pt x="3085730" y="4358586"/>
                  <a:pt x="3082798" y="4358586"/>
                  <a:pt x="3079865" y="4358586"/>
                </a:cubicBezTo>
                <a:cubicBezTo>
                  <a:pt x="3069603" y="4358586"/>
                  <a:pt x="3059339" y="4352677"/>
                  <a:pt x="3056406" y="4342336"/>
                </a:cubicBezTo>
                <a:cubicBezTo>
                  <a:pt x="3054940" y="4336428"/>
                  <a:pt x="3054940" y="4329042"/>
                  <a:pt x="3057872" y="4323133"/>
                </a:cubicBezTo>
                <a:cubicBezTo>
                  <a:pt x="3060805" y="4317225"/>
                  <a:pt x="3065204" y="4312793"/>
                  <a:pt x="3071070" y="4311316"/>
                </a:cubicBezTo>
                <a:cubicBezTo>
                  <a:pt x="3075466" y="4309839"/>
                  <a:pt x="3078399" y="4308361"/>
                  <a:pt x="3081332" y="4308361"/>
                </a:cubicBezTo>
                <a:close/>
                <a:moveTo>
                  <a:pt x="4747866" y="4303994"/>
                </a:moveTo>
                <a:cubicBezTo>
                  <a:pt x="4754012" y="4302538"/>
                  <a:pt x="4760880" y="4303266"/>
                  <a:pt x="4766664" y="4306905"/>
                </a:cubicBezTo>
                <a:cubicBezTo>
                  <a:pt x="4778232" y="4315640"/>
                  <a:pt x="4781124" y="4330198"/>
                  <a:pt x="4775340" y="4341844"/>
                </a:cubicBezTo>
                <a:cubicBezTo>
                  <a:pt x="4769556" y="4349123"/>
                  <a:pt x="4762326" y="4352035"/>
                  <a:pt x="4753651" y="4352035"/>
                </a:cubicBezTo>
                <a:cubicBezTo>
                  <a:pt x="4749313" y="4352035"/>
                  <a:pt x="4744974" y="4352035"/>
                  <a:pt x="4740637" y="4349123"/>
                </a:cubicBezTo>
                <a:cubicBezTo>
                  <a:pt x="4740637" y="4349123"/>
                  <a:pt x="4740637" y="4349123"/>
                  <a:pt x="4739191" y="4347667"/>
                </a:cubicBezTo>
                <a:cubicBezTo>
                  <a:pt x="4734854" y="4344756"/>
                  <a:pt x="4730516" y="4338933"/>
                  <a:pt x="4729070" y="4333109"/>
                </a:cubicBezTo>
                <a:cubicBezTo>
                  <a:pt x="4727624" y="4327287"/>
                  <a:pt x="4729070" y="4320007"/>
                  <a:pt x="4733407" y="4314185"/>
                </a:cubicBezTo>
                <a:cubicBezTo>
                  <a:pt x="4736299" y="4309090"/>
                  <a:pt x="4741722" y="4305450"/>
                  <a:pt x="4747866" y="4303994"/>
                </a:cubicBezTo>
                <a:close/>
                <a:moveTo>
                  <a:pt x="3602892" y="4303867"/>
                </a:moveTo>
                <a:cubicBezTo>
                  <a:pt x="3612991" y="4301698"/>
                  <a:pt x="3621666" y="4306850"/>
                  <a:pt x="3627089" y="4314440"/>
                </a:cubicBezTo>
                <a:cubicBezTo>
                  <a:pt x="3631426" y="4320225"/>
                  <a:pt x="3631426" y="4327454"/>
                  <a:pt x="3629980" y="4333238"/>
                </a:cubicBezTo>
                <a:cubicBezTo>
                  <a:pt x="3628534" y="4339022"/>
                  <a:pt x="3625643" y="4344805"/>
                  <a:pt x="3619859" y="4347697"/>
                </a:cubicBezTo>
                <a:cubicBezTo>
                  <a:pt x="3615522" y="4352035"/>
                  <a:pt x="3609738" y="4352035"/>
                  <a:pt x="3605399" y="4352035"/>
                </a:cubicBezTo>
                <a:cubicBezTo>
                  <a:pt x="3598170" y="4352035"/>
                  <a:pt x="3589494" y="4349143"/>
                  <a:pt x="3585156" y="4341913"/>
                </a:cubicBezTo>
                <a:cubicBezTo>
                  <a:pt x="3577926" y="4330346"/>
                  <a:pt x="3582265" y="4315887"/>
                  <a:pt x="3592386" y="4308657"/>
                </a:cubicBezTo>
                <a:cubicBezTo>
                  <a:pt x="3596001" y="4306127"/>
                  <a:pt x="3599525" y="4304590"/>
                  <a:pt x="3602892" y="4303867"/>
                </a:cubicBezTo>
                <a:close/>
                <a:moveTo>
                  <a:pt x="2082849" y="4301093"/>
                </a:moveTo>
                <a:cubicBezTo>
                  <a:pt x="2091583" y="4302559"/>
                  <a:pt x="2097406" y="4306958"/>
                  <a:pt x="2100317" y="4311357"/>
                </a:cubicBezTo>
                <a:cubicBezTo>
                  <a:pt x="2104684" y="4317221"/>
                  <a:pt x="2106140" y="4323086"/>
                  <a:pt x="2106140" y="4328950"/>
                </a:cubicBezTo>
                <a:cubicBezTo>
                  <a:pt x="2103228" y="4342146"/>
                  <a:pt x="2093039" y="4350943"/>
                  <a:pt x="2081392" y="4350943"/>
                </a:cubicBezTo>
                <a:cubicBezTo>
                  <a:pt x="2079936" y="4350943"/>
                  <a:pt x="2078480" y="4350943"/>
                  <a:pt x="2078480" y="4350943"/>
                </a:cubicBezTo>
                <a:cubicBezTo>
                  <a:pt x="2078480" y="4350943"/>
                  <a:pt x="2078480" y="4350943"/>
                  <a:pt x="2077025" y="4349477"/>
                </a:cubicBezTo>
                <a:cubicBezTo>
                  <a:pt x="2063922" y="4348011"/>
                  <a:pt x="2053733" y="4336281"/>
                  <a:pt x="2056644" y="4323086"/>
                </a:cubicBezTo>
                <a:cubicBezTo>
                  <a:pt x="2058099" y="4309890"/>
                  <a:pt x="2069746" y="4299627"/>
                  <a:pt x="2082849" y="4301093"/>
                </a:cubicBezTo>
                <a:close/>
                <a:moveTo>
                  <a:pt x="2678466" y="4296351"/>
                </a:moveTo>
                <a:cubicBezTo>
                  <a:pt x="2681358" y="4296351"/>
                  <a:pt x="2681358" y="4296351"/>
                  <a:pt x="2682804" y="4296351"/>
                </a:cubicBezTo>
                <a:cubicBezTo>
                  <a:pt x="2695817" y="4296351"/>
                  <a:pt x="2704494" y="4304887"/>
                  <a:pt x="2707385" y="4316269"/>
                </a:cubicBezTo>
                <a:cubicBezTo>
                  <a:pt x="2708831" y="4329073"/>
                  <a:pt x="2700155" y="4340455"/>
                  <a:pt x="2687142" y="4343300"/>
                </a:cubicBezTo>
                <a:cubicBezTo>
                  <a:pt x="2687142" y="4343300"/>
                  <a:pt x="2687142" y="4343300"/>
                  <a:pt x="2685695" y="4343300"/>
                </a:cubicBezTo>
                <a:cubicBezTo>
                  <a:pt x="2684250" y="4343300"/>
                  <a:pt x="2682804" y="4343300"/>
                  <a:pt x="2681358" y="4343300"/>
                </a:cubicBezTo>
                <a:cubicBezTo>
                  <a:pt x="2669790" y="4343300"/>
                  <a:pt x="2659668" y="4336186"/>
                  <a:pt x="2658223" y="4323382"/>
                </a:cubicBezTo>
                <a:cubicBezTo>
                  <a:pt x="2655330" y="4310578"/>
                  <a:pt x="2665452" y="4299196"/>
                  <a:pt x="2678466" y="4296351"/>
                </a:cubicBezTo>
                <a:close/>
                <a:moveTo>
                  <a:pt x="5680584" y="4295612"/>
                </a:moveTo>
                <a:cubicBezTo>
                  <a:pt x="5695044" y="4298502"/>
                  <a:pt x="5703720" y="4310063"/>
                  <a:pt x="5702274" y="4323069"/>
                </a:cubicBezTo>
                <a:cubicBezTo>
                  <a:pt x="5699382" y="4336075"/>
                  <a:pt x="5690706" y="4343300"/>
                  <a:pt x="5677692" y="4343300"/>
                </a:cubicBezTo>
                <a:cubicBezTo>
                  <a:pt x="5676246" y="4343300"/>
                  <a:pt x="5676246" y="4343300"/>
                  <a:pt x="5674800" y="4343300"/>
                </a:cubicBezTo>
                <a:cubicBezTo>
                  <a:pt x="5674800" y="4343300"/>
                  <a:pt x="5674800" y="4343300"/>
                  <a:pt x="5673354" y="4343300"/>
                </a:cubicBezTo>
                <a:cubicBezTo>
                  <a:pt x="5660342" y="4340410"/>
                  <a:pt x="5650220" y="4328849"/>
                  <a:pt x="5653112" y="4315844"/>
                </a:cubicBezTo>
                <a:cubicBezTo>
                  <a:pt x="5654558" y="4302838"/>
                  <a:pt x="5667572" y="4294167"/>
                  <a:pt x="5680584" y="4295612"/>
                </a:cubicBezTo>
                <a:close/>
                <a:moveTo>
                  <a:pt x="1078980" y="4289254"/>
                </a:moveTo>
                <a:cubicBezTo>
                  <a:pt x="1084906" y="4287981"/>
                  <a:pt x="1091371" y="4289073"/>
                  <a:pt x="1097117" y="4292712"/>
                </a:cubicBezTo>
                <a:cubicBezTo>
                  <a:pt x="1108610" y="4299991"/>
                  <a:pt x="1111483" y="4316004"/>
                  <a:pt x="1104300" y="4326195"/>
                </a:cubicBezTo>
                <a:cubicBezTo>
                  <a:pt x="1099990" y="4333474"/>
                  <a:pt x="1092807" y="4337841"/>
                  <a:pt x="1084187" y="4337841"/>
                </a:cubicBezTo>
                <a:cubicBezTo>
                  <a:pt x="1079877" y="4337841"/>
                  <a:pt x="1075568" y="4336385"/>
                  <a:pt x="1071258" y="4333474"/>
                </a:cubicBezTo>
                <a:cubicBezTo>
                  <a:pt x="1059765" y="4326195"/>
                  <a:pt x="1056892" y="4310181"/>
                  <a:pt x="1064075" y="4299991"/>
                </a:cubicBezTo>
                <a:cubicBezTo>
                  <a:pt x="1067666" y="4294168"/>
                  <a:pt x="1073053" y="4290528"/>
                  <a:pt x="1078980" y="4289254"/>
                </a:cubicBezTo>
                <a:close/>
                <a:moveTo>
                  <a:pt x="1965416" y="4281752"/>
                </a:moveTo>
                <a:cubicBezTo>
                  <a:pt x="1979671" y="4284622"/>
                  <a:pt x="1988224" y="4297537"/>
                  <a:pt x="1985373" y="4310451"/>
                </a:cubicBezTo>
                <a:cubicBezTo>
                  <a:pt x="1982521" y="4321931"/>
                  <a:pt x="1973968" y="4329106"/>
                  <a:pt x="1962565" y="4329106"/>
                </a:cubicBezTo>
                <a:cubicBezTo>
                  <a:pt x="1961139" y="4329106"/>
                  <a:pt x="1959714" y="4329106"/>
                  <a:pt x="1956863" y="4329106"/>
                </a:cubicBezTo>
                <a:cubicBezTo>
                  <a:pt x="1956863" y="4329106"/>
                  <a:pt x="1956863" y="4329106"/>
                  <a:pt x="1955437" y="4329106"/>
                </a:cubicBezTo>
                <a:cubicBezTo>
                  <a:pt x="1949735" y="4327671"/>
                  <a:pt x="1944034" y="4323366"/>
                  <a:pt x="1941183" y="4319061"/>
                </a:cubicBezTo>
                <a:cubicBezTo>
                  <a:pt x="1936906" y="4313321"/>
                  <a:pt x="1936906" y="4307581"/>
                  <a:pt x="1936906" y="4300407"/>
                </a:cubicBezTo>
                <a:cubicBezTo>
                  <a:pt x="1939758" y="4287492"/>
                  <a:pt x="1952587" y="4278882"/>
                  <a:pt x="1965416" y="4281752"/>
                </a:cubicBezTo>
                <a:close/>
                <a:moveTo>
                  <a:pt x="5562667" y="4273017"/>
                </a:moveTo>
                <a:cubicBezTo>
                  <a:pt x="5577126" y="4277322"/>
                  <a:pt x="5585802" y="4288802"/>
                  <a:pt x="5582910" y="4301717"/>
                </a:cubicBezTo>
                <a:cubicBezTo>
                  <a:pt x="5580018" y="4313196"/>
                  <a:pt x="5569896" y="4320371"/>
                  <a:pt x="5558329" y="4320371"/>
                </a:cubicBezTo>
                <a:cubicBezTo>
                  <a:pt x="5556882" y="4320371"/>
                  <a:pt x="5555437" y="4320371"/>
                  <a:pt x="5553992" y="4320371"/>
                </a:cubicBezTo>
                <a:cubicBezTo>
                  <a:pt x="5545315" y="4318936"/>
                  <a:pt x="5540978" y="4314631"/>
                  <a:pt x="5536640" y="4308892"/>
                </a:cubicBezTo>
                <a:cubicBezTo>
                  <a:pt x="5533748" y="4304586"/>
                  <a:pt x="5532302" y="4297411"/>
                  <a:pt x="5533748" y="4291672"/>
                </a:cubicBezTo>
                <a:cubicBezTo>
                  <a:pt x="5536640" y="4278757"/>
                  <a:pt x="5549654" y="4270147"/>
                  <a:pt x="5562667" y="4273017"/>
                </a:cubicBezTo>
                <a:close/>
                <a:moveTo>
                  <a:pt x="1553175" y="4272362"/>
                </a:moveTo>
                <a:cubicBezTo>
                  <a:pt x="1560350" y="4275294"/>
                  <a:pt x="1564654" y="4279693"/>
                  <a:pt x="1567524" y="4287024"/>
                </a:cubicBezTo>
                <a:cubicBezTo>
                  <a:pt x="1568959" y="4292889"/>
                  <a:pt x="1568959" y="4298753"/>
                  <a:pt x="1567524" y="4304618"/>
                </a:cubicBezTo>
                <a:cubicBezTo>
                  <a:pt x="1563220" y="4313415"/>
                  <a:pt x="1554611" y="4319280"/>
                  <a:pt x="1544564" y="4319280"/>
                </a:cubicBezTo>
                <a:cubicBezTo>
                  <a:pt x="1541695" y="4319280"/>
                  <a:pt x="1538825" y="4319280"/>
                  <a:pt x="1535955" y="4317813"/>
                </a:cubicBezTo>
                <a:cubicBezTo>
                  <a:pt x="1528780" y="4314881"/>
                  <a:pt x="1524475" y="4310482"/>
                  <a:pt x="1521606" y="4304618"/>
                </a:cubicBezTo>
                <a:cubicBezTo>
                  <a:pt x="1518737" y="4298753"/>
                  <a:pt x="1518737" y="4291422"/>
                  <a:pt x="1521606" y="4285558"/>
                </a:cubicBezTo>
                <a:cubicBezTo>
                  <a:pt x="1527345" y="4273828"/>
                  <a:pt x="1541695" y="4267963"/>
                  <a:pt x="1553175" y="4272362"/>
                </a:cubicBezTo>
                <a:close/>
                <a:moveTo>
                  <a:pt x="2796030" y="4272331"/>
                </a:moveTo>
                <a:cubicBezTo>
                  <a:pt x="2798921" y="4272331"/>
                  <a:pt x="2800368" y="4272331"/>
                  <a:pt x="2801812" y="4272331"/>
                </a:cubicBezTo>
                <a:cubicBezTo>
                  <a:pt x="2813380" y="4272331"/>
                  <a:pt x="2823502" y="4279609"/>
                  <a:pt x="2826393" y="4291256"/>
                </a:cubicBezTo>
                <a:cubicBezTo>
                  <a:pt x="2827840" y="4297079"/>
                  <a:pt x="2826393" y="4304358"/>
                  <a:pt x="2822056" y="4308725"/>
                </a:cubicBezTo>
                <a:cubicBezTo>
                  <a:pt x="2819164" y="4314548"/>
                  <a:pt x="2813380" y="4318915"/>
                  <a:pt x="2807596" y="4320371"/>
                </a:cubicBezTo>
                <a:cubicBezTo>
                  <a:pt x="2804704" y="4320371"/>
                  <a:pt x="2803258" y="4320371"/>
                  <a:pt x="2800368" y="4320371"/>
                </a:cubicBezTo>
                <a:cubicBezTo>
                  <a:pt x="2790245" y="4320371"/>
                  <a:pt x="2780124" y="4313092"/>
                  <a:pt x="2777232" y="4301446"/>
                </a:cubicBezTo>
                <a:cubicBezTo>
                  <a:pt x="2774340" y="4288344"/>
                  <a:pt x="2783016" y="4276698"/>
                  <a:pt x="2796030" y="4272331"/>
                </a:cubicBezTo>
                <a:close/>
                <a:moveTo>
                  <a:pt x="5158518" y="4266401"/>
                </a:moveTo>
                <a:cubicBezTo>
                  <a:pt x="5164230" y="4264263"/>
                  <a:pt x="5170654" y="4264263"/>
                  <a:pt x="5176366" y="4267114"/>
                </a:cubicBezTo>
                <a:cubicBezTo>
                  <a:pt x="5189216" y="4272816"/>
                  <a:pt x="5194927" y="4287071"/>
                  <a:pt x="5190644" y="4298474"/>
                </a:cubicBezTo>
                <a:cubicBezTo>
                  <a:pt x="5186360" y="4307027"/>
                  <a:pt x="5177793" y="4312729"/>
                  <a:pt x="5167800" y="4312729"/>
                </a:cubicBezTo>
                <a:cubicBezTo>
                  <a:pt x="5164944" y="4312729"/>
                  <a:pt x="5162088" y="4312729"/>
                  <a:pt x="5159232" y="4311304"/>
                </a:cubicBezTo>
                <a:cubicBezTo>
                  <a:pt x="5159232" y="4311304"/>
                  <a:pt x="5159232" y="4311304"/>
                  <a:pt x="5157804" y="4309878"/>
                </a:cubicBezTo>
                <a:cubicBezTo>
                  <a:pt x="5144954" y="4305601"/>
                  <a:pt x="5139243" y="4291347"/>
                  <a:pt x="5144954" y="4278518"/>
                </a:cubicBezTo>
                <a:cubicBezTo>
                  <a:pt x="5147810" y="4272816"/>
                  <a:pt x="5152808" y="4268540"/>
                  <a:pt x="5158518" y="4266401"/>
                </a:cubicBezTo>
                <a:close/>
                <a:moveTo>
                  <a:pt x="3192334" y="4263596"/>
                </a:moveTo>
                <a:cubicBezTo>
                  <a:pt x="3202455" y="4263596"/>
                  <a:pt x="3211132" y="4269377"/>
                  <a:pt x="3215469" y="4278047"/>
                </a:cubicBezTo>
                <a:cubicBezTo>
                  <a:pt x="3219807" y="4291052"/>
                  <a:pt x="3214023" y="4305504"/>
                  <a:pt x="3202455" y="4309839"/>
                </a:cubicBezTo>
                <a:cubicBezTo>
                  <a:pt x="3198118" y="4312729"/>
                  <a:pt x="3195225" y="4312729"/>
                  <a:pt x="3190888" y="4312729"/>
                </a:cubicBezTo>
                <a:cubicBezTo>
                  <a:pt x="3182212" y="4312729"/>
                  <a:pt x="3173536" y="4306949"/>
                  <a:pt x="3169199" y="4298278"/>
                </a:cubicBezTo>
                <a:cubicBezTo>
                  <a:pt x="3166307" y="4292497"/>
                  <a:pt x="3166307" y="4285272"/>
                  <a:pt x="3169199" y="4279492"/>
                </a:cubicBezTo>
                <a:cubicBezTo>
                  <a:pt x="3172092" y="4273712"/>
                  <a:pt x="3176429" y="4269377"/>
                  <a:pt x="3182212" y="4266486"/>
                </a:cubicBezTo>
                <a:cubicBezTo>
                  <a:pt x="3186550" y="4265041"/>
                  <a:pt x="3189442" y="4263596"/>
                  <a:pt x="3192334" y="4263596"/>
                </a:cubicBezTo>
                <a:close/>
                <a:moveTo>
                  <a:pt x="4897990" y="4262323"/>
                </a:moveTo>
                <a:cubicBezTo>
                  <a:pt x="4903954" y="4260685"/>
                  <a:pt x="4910461" y="4261049"/>
                  <a:pt x="4916244" y="4263960"/>
                </a:cubicBezTo>
                <a:cubicBezTo>
                  <a:pt x="4923474" y="4268328"/>
                  <a:pt x="4926366" y="4272695"/>
                  <a:pt x="4929258" y="4279974"/>
                </a:cubicBezTo>
                <a:cubicBezTo>
                  <a:pt x="4930704" y="4285797"/>
                  <a:pt x="4929258" y="4291620"/>
                  <a:pt x="4926366" y="4297443"/>
                </a:cubicBezTo>
                <a:cubicBezTo>
                  <a:pt x="4922028" y="4304722"/>
                  <a:pt x="4914798" y="4310545"/>
                  <a:pt x="4906122" y="4310545"/>
                </a:cubicBezTo>
                <a:cubicBezTo>
                  <a:pt x="4901785" y="4310545"/>
                  <a:pt x="4897447" y="4309089"/>
                  <a:pt x="4893110" y="4307634"/>
                </a:cubicBezTo>
                <a:cubicBezTo>
                  <a:pt x="4880096" y="4298899"/>
                  <a:pt x="4877204" y="4284341"/>
                  <a:pt x="4882988" y="4272695"/>
                </a:cubicBezTo>
                <a:cubicBezTo>
                  <a:pt x="4886602" y="4267600"/>
                  <a:pt x="4892024" y="4263960"/>
                  <a:pt x="4897990" y="4262323"/>
                </a:cubicBezTo>
                <a:close/>
                <a:moveTo>
                  <a:pt x="3455465" y="4261413"/>
                </a:moveTo>
                <a:cubicBezTo>
                  <a:pt x="3464141" y="4261413"/>
                  <a:pt x="3471370" y="4265748"/>
                  <a:pt x="3475708" y="4272974"/>
                </a:cubicBezTo>
                <a:cubicBezTo>
                  <a:pt x="3482938" y="4284534"/>
                  <a:pt x="3478600" y="4298985"/>
                  <a:pt x="3467032" y="4306211"/>
                </a:cubicBezTo>
                <a:cubicBezTo>
                  <a:pt x="3467032" y="4306211"/>
                  <a:pt x="3467032" y="4306211"/>
                  <a:pt x="3465587" y="4307656"/>
                </a:cubicBezTo>
                <a:cubicBezTo>
                  <a:pt x="3462694" y="4309101"/>
                  <a:pt x="3458357" y="4310546"/>
                  <a:pt x="3454020" y="4310546"/>
                </a:cubicBezTo>
                <a:cubicBezTo>
                  <a:pt x="3445344" y="4310546"/>
                  <a:pt x="3438113" y="4304766"/>
                  <a:pt x="3433776" y="4297540"/>
                </a:cubicBezTo>
                <a:cubicBezTo>
                  <a:pt x="3429438" y="4291760"/>
                  <a:pt x="3429438" y="4285979"/>
                  <a:pt x="3430884" y="4280199"/>
                </a:cubicBezTo>
                <a:cubicBezTo>
                  <a:pt x="3432330" y="4272974"/>
                  <a:pt x="3436667" y="4268639"/>
                  <a:pt x="3442451" y="4265748"/>
                </a:cubicBezTo>
                <a:cubicBezTo>
                  <a:pt x="3446789" y="4262858"/>
                  <a:pt x="3451127" y="4261413"/>
                  <a:pt x="3455465" y="4261413"/>
                </a:cubicBezTo>
                <a:close/>
                <a:moveTo>
                  <a:pt x="1251144" y="4257956"/>
                </a:moveTo>
                <a:cubicBezTo>
                  <a:pt x="1257070" y="4256317"/>
                  <a:pt x="1263535" y="4256681"/>
                  <a:pt x="1269281" y="4259593"/>
                </a:cubicBezTo>
                <a:cubicBezTo>
                  <a:pt x="1282211" y="4266872"/>
                  <a:pt x="1285084" y="4281430"/>
                  <a:pt x="1279337" y="4293076"/>
                </a:cubicBezTo>
                <a:cubicBezTo>
                  <a:pt x="1275028" y="4301810"/>
                  <a:pt x="1266408" y="4306178"/>
                  <a:pt x="1257788" y="4306178"/>
                </a:cubicBezTo>
                <a:cubicBezTo>
                  <a:pt x="1253478" y="4306178"/>
                  <a:pt x="1250605" y="4304722"/>
                  <a:pt x="1246296" y="4303266"/>
                </a:cubicBezTo>
                <a:cubicBezTo>
                  <a:pt x="1246296" y="4303266"/>
                  <a:pt x="1246296" y="4303266"/>
                  <a:pt x="1244859" y="4301810"/>
                </a:cubicBezTo>
                <a:cubicBezTo>
                  <a:pt x="1233365" y="4294532"/>
                  <a:pt x="1230492" y="4279974"/>
                  <a:pt x="1236238" y="4268328"/>
                </a:cubicBezTo>
                <a:cubicBezTo>
                  <a:pt x="1239831" y="4263232"/>
                  <a:pt x="1245219" y="4259593"/>
                  <a:pt x="1251144" y="4257956"/>
                </a:cubicBezTo>
                <a:close/>
                <a:moveTo>
                  <a:pt x="1849923" y="4253427"/>
                </a:moveTo>
                <a:cubicBezTo>
                  <a:pt x="1857203" y="4254893"/>
                  <a:pt x="1863026" y="4259291"/>
                  <a:pt x="1865937" y="4265156"/>
                </a:cubicBezTo>
                <a:cubicBezTo>
                  <a:pt x="1868850" y="4271020"/>
                  <a:pt x="1870305" y="4276886"/>
                  <a:pt x="1868850" y="4284217"/>
                </a:cubicBezTo>
                <a:cubicBezTo>
                  <a:pt x="1865937" y="4294479"/>
                  <a:pt x="1855747" y="4301810"/>
                  <a:pt x="1844101" y="4301810"/>
                </a:cubicBezTo>
                <a:cubicBezTo>
                  <a:pt x="1842645" y="4301810"/>
                  <a:pt x="1841190" y="4301810"/>
                  <a:pt x="1838278" y="4300344"/>
                </a:cubicBezTo>
                <a:cubicBezTo>
                  <a:pt x="1830999" y="4298878"/>
                  <a:pt x="1825176" y="4294479"/>
                  <a:pt x="1822264" y="4288615"/>
                </a:cubicBezTo>
                <a:cubicBezTo>
                  <a:pt x="1819352" y="4282750"/>
                  <a:pt x="1817897" y="4276886"/>
                  <a:pt x="1819352" y="4271020"/>
                </a:cubicBezTo>
                <a:cubicBezTo>
                  <a:pt x="1823720" y="4257825"/>
                  <a:pt x="1836821" y="4250494"/>
                  <a:pt x="1849923" y="4253427"/>
                </a:cubicBezTo>
                <a:close/>
                <a:moveTo>
                  <a:pt x="5447642" y="4242446"/>
                </a:moveTo>
                <a:cubicBezTo>
                  <a:pt x="5454871" y="4245316"/>
                  <a:pt x="5460654" y="4249621"/>
                  <a:pt x="5463546" y="4255361"/>
                </a:cubicBezTo>
                <a:cubicBezTo>
                  <a:pt x="5466438" y="4261101"/>
                  <a:pt x="5467884" y="4266840"/>
                  <a:pt x="5464992" y="4272580"/>
                </a:cubicBezTo>
                <a:cubicBezTo>
                  <a:pt x="5462101" y="4282625"/>
                  <a:pt x="5453424" y="4289800"/>
                  <a:pt x="5441857" y="4289800"/>
                </a:cubicBezTo>
                <a:cubicBezTo>
                  <a:pt x="5440412" y="4289800"/>
                  <a:pt x="5437520" y="4289800"/>
                  <a:pt x="5436074" y="4289800"/>
                </a:cubicBezTo>
                <a:cubicBezTo>
                  <a:pt x="5436074" y="4289800"/>
                  <a:pt x="5436074" y="4289800"/>
                  <a:pt x="5434628" y="4288365"/>
                </a:cubicBezTo>
                <a:cubicBezTo>
                  <a:pt x="5421614" y="4285495"/>
                  <a:pt x="5414384" y="4272580"/>
                  <a:pt x="5418722" y="4259665"/>
                </a:cubicBezTo>
                <a:cubicBezTo>
                  <a:pt x="5421614" y="4246750"/>
                  <a:pt x="5436074" y="4239576"/>
                  <a:pt x="5447642" y="4242446"/>
                </a:cubicBezTo>
                <a:close/>
                <a:moveTo>
                  <a:pt x="2919376" y="4241759"/>
                </a:moveTo>
                <a:cubicBezTo>
                  <a:pt x="2930945" y="4241759"/>
                  <a:pt x="2939620" y="4249038"/>
                  <a:pt x="2942512" y="4259229"/>
                </a:cubicBezTo>
                <a:cubicBezTo>
                  <a:pt x="2946849" y="4272331"/>
                  <a:pt x="2939620" y="4285433"/>
                  <a:pt x="2926606" y="4288344"/>
                </a:cubicBezTo>
                <a:cubicBezTo>
                  <a:pt x="2926606" y="4288344"/>
                  <a:pt x="2926606" y="4288344"/>
                  <a:pt x="2925160" y="4289800"/>
                </a:cubicBezTo>
                <a:cubicBezTo>
                  <a:pt x="2922268" y="4289800"/>
                  <a:pt x="2920823" y="4289800"/>
                  <a:pt x="2917931" y="4289800"/>
                </a:cubicBezTo>
                <a:cubicBezTo>
                  <a:pt x="2907810" y="4289800"/>
                  <a:pt x="2897687" y="4282521"/>
                  <a:pt x="2894796" y="4272331"/>
                </a:cubicBezTo>
                <a:cubicBezTo>
                  <a:pt x="2893349" y="4266507"/>
                  <a:pt x="2894796" y="4260685"/>
                  <a:pt x="2897687" y="4254861"/>
                </a:cubicBezTo>
                <a:cubicBezTo>
                  <a:pt x="2900580" y="4249038"/>
                  <a:pt x="2904917" y="4244671"/>
                  <a:pt x="2912148" y="4243215"/>
                </a:cubicBezTo>
                <a:cubicBezTo>
                  <a:pt x="2915039" y="4241759"/>
                  <a:pt x="2917931" y="4241759"/>
                  <a:pt x="2919376" y="4241759"/>
                </a:cubicBezTo>
                <a:close/>
                <a:moveTo>
                  <a:pt x="4649212" y="4236665"/>
                </a:moveTo>
                <a:cubicBezTo>
                  <a:pt x="4655356" y="4235573"/>
                  <a:pt x="4661863" y="4236665"/>
                  <a:pt x="4666924" y="4240304"/>
                </a:cubicBezTo>
                <a:cubicBezTo>
                  <a:pt x="4672708" y="4244671"/>
                  <a:pt x="4677046" y="4250495"/>
                  <a:pt x="4677046" y="4256318"/>
                </a:cubicBezTo>
                <a:cubicBezTo>
                  <a:pt x="4678492" y="4263597"/>
                  <a:pt x="4677046" y="4269420"/>
                  <a:pt x="4674154" y="4275243"/>
                </a:cubicBezTo>
                <a:cubicBezTo>
                  <a:pt x="4668370" y="4281066"/>
                  <a:pt x="4661140" y="4285433"/>
                  <a:pt x="4653910" y="4285433"/>
                </a:cubicBezTo>
                <a:cubicBezTo>
                  <a:pt x="4648126" y="4285433"/>
                  <a:pt x="4643789" y="4283977"/>
                  <a:pt x="4639451" y="4281066"/>
                </a:cubicBezTo>
                <a:cubicBezTo>
                  <a:pt x="4627884" y="4272331"/>
                  <a:pt x="4624992" y="4256318"/>
                  <a:pt x="4633667" y="4246127"/>
                </a:cubicBezTo>
                <a:cubicBezTo>
                  <a:pt x="4637282" y="4241032"/>
                  <a:pt x="4643066" y="4237757"/>
                  <a:pt x="4649212" y="4236665"/>
                </a:cubicBezTo>
                <a:close/>
                <a:moveTo>
                  <a:pt x="3711494" y="4236452"/>
                </a:moveTo>
                <a:cubicBezTo>
                  <a:pt x="3717681" y="4237717"/>
                  <a:pt x="3723140" y="4241332"/>
                  <a:pt x="3726780" y="4246393"/>
                </a:cubicBezTo>
                <a:cubicBezTo>
                  <a:pt x="3734058" y="4256515"/>
                  <a:pt x="3732604" y="4272420"/>
                  <a:pt x="3720956" y="4279650"/>
                </a:cubicBezTo>
                <a:cubicBezTo>
                  <a:pt x="3720956" y="4279650"/>
                  <a:pt x="3720956" y="4279650"/>
                  <a:pt x="3719501" y="4281095"/>
                </a:cubicBezTo>
                <a:cubicBezTo>
                  <a:pt x="3716589" y="4283988"/>
                  <a:pt x="3710766" y="4285433"/>
                  <a:pt x="3706399" y="4285433"/>
                </a:cubicBezTo>
                <a:cubicBezTo>
                  <a:pt x="3697664" y="4285433"/>
                  <a:pt x="3690385" y="4281095"/>
                  <a:pt x="3686018" y="4275311"/>
                </a:cubicBezTo>
                <a:cubicBezTo>
                  <a:pt x="3683106" y="4269528"/>
                  <a:pt x="3681651" y="4263744"/>
                  <a:pt x="3681651" y="4256515"/>
                </a:cubicBezTo>
                <a:cubicBezTo>
                  <a:pt x="3683106" y="4250731"/>
                  <a:pt x="3686018" y="4244947"/>
                  <a:pt x="3691840" y="4240609"/>
                </a:cubicBezTo>
                <a:cubicBezTo>
                  <a:pt x="3698392" y="4236271"/>
                  <a:pt x="3705307" y="4235186"/>
                  <a:pt x="3711494" y="4236452"/>
                </a:cubicBezTo>
                <a:close/>
                <a:moveTo>
                  <a:pt x="1425681" y="4222106"/>
                </a:moveTo>
                <a:cubicBezTo>
                  <a:pt x="1431780" y="4220287"/>
                  <a:pt x="1438595" y="4220651"/>
                  <a:pt x="1444337" y="4223562"/>
                </a:cubicBezTo>
                <a:cubicBezTo>
                  <a:pt x="1451510" y="4226474"/>
                  <a:pt x="1455816" y="4230841"/>
                  <a:pt x="1457250" y="4238120"/>
                </a:cubicBezTo>
                <a:cubicBezTo>
                  <a:pt x="1458685" y="4243943"/>
                  <a:pt x="1458685" y="4249766"/>
                  <a:pt x="1455816" y="4255589"/>
                </a:cubicBezTo>
                <a:cubicBezTo>
                  <a:pt x="1451510" y="4264324"/>
                  <a:pt x="1444337" y="4270147"/>
                  <a:pt x="1434291" y="4270147"/>
                </a:cubicBezTo>
                <a:cubicBezTo>
                  <a:pt x="1431421" y="4270147"/>
                  <a:pt x="1427116" y="4268691"/>
                  <a:pt x="1424246" y="4267236"/>
                </a:cubicBezTo>
                <a:cubicBezTo>
                  <a:pt x="1417072" y="4262868"/>
                  <a:pt x="1412766" y="4258501"/>
                  <a:pt x="1411331" y="4252678"/>
                </a:cubicBezTo>
                <a:cubicBezTo>
                  <a:pt x="1408461" y="4246854"/>
                  <a:pt x="1409896" y="4239576"/>
                  <a:pt x="1411331" y="4233752"/>
                </a:cubicBezTo>
                <a:cubicBezTo>
                  <a:pt x="1414202" y="4227930"/>
                  <a:pt x="1419583" y="4223926"/>
                  <a:pt x="1425681" y="4222106"/>
                </a:cubicBezTo>
                <a:close/>
                <a:moveTo>
                  <a:pt x="980256" y="4220390"/>
                </a:moveTo>
                <a:cubicBezTo>
                  <a:pt x="986484" y="4219498"/>
                  <a:pt x="993078" y="4220924"/>
                  <a:pt x="998939" y="4225201"/>
                </a:cubicBezTo>
                <a:cubicBezTo>
                  <a:pt x="1010661" y="4233753"/>
                  <a:pt x="1012127" y="4248008"/>
                  <a:pt x="1004800" y="4259412"/>
                </a:cubicBezTo>
                <a:cubicBezTo>
                  <a:pt x="1000404" y="4265113"/>
                  <a:pt x="993077" y="4267964"/>
                  <a:pt x="985750" y="4267964"/>
                </a:cubicBezTo>
                <a:cubicBezTo>
                  <a:pt x="979889" y="4267964"/>
                  <a:pt x="975493" y="4266539"/>
                  <a:pt x="971097" y="4263687"/>
                </a:cubicBezTo>
                <a:cubicBezTo>
                  <a:pt x="971097" y="4263687"/>
                  <a:pt x="971097" y="4263687"/>
                  <a:pt x="969631" y="4263687"/>
                </a:cubicBezTo>
                <a:cubicBezTo>
                  <a:pt x="959374" y="4255135"/>
                  <a:pt x="956443" y="4240880"/>
                  <a:pt x="963770" y="4229477"/>
                </a:cubicBezTo>
                <a:cubicBezTo>
                  <a:pt x="968166" y="4224487"/>
                  <a:pt x="974028" y="4221280"/>
                  <a:pt x="980256" y="4220390"/>
                </a:cubicBezTo>
                <a:close/>
                <a:moveTo>
                  <a:pt x="1735647" y="4218831"/>
                </a:moveTo>
                <a:cubicBezTo>
                  <a:pt x="1742924" y="4221743"/>
                  <a:pt x="1747291" y="4226110"/>
                  <a:pt x="1750203" y="4231933"/>
                </a:cubicBezTo>
                <a:cubicBezTo>
                  <a:pt x="1753115" y="4237757"/>
                  <a:pt x="1754571" y="4243579"/>
                  <a:pt x="1751659" y="4249403"/>
                </a:cubicBezTo>
                <a:cubicBezTo>
                  <a:pt x="1748748" y="4259593"/>
                  <a:pt x="1740013" y="4266872"/>
                  <a:pt x="1729822" y="4266872"/>
                </a:cubicBezTo>
                <a:cubicBezTo>
                  <a:pt x="1726911" y="4266872"/>
                  <a:pt x="1723999" y="4265416"/>
                  <a:pt x="1721088" y="4265416"/>
                </a:cubicBezTo>
                <a:cubicBezTo>
                  <a:pt x="1713809" y="4262504"/>
                  <a:pt x="1709442" y="4258137"/>
                  <a:pt x="1706530" y="4252314"/>
                </a:cubicBezTo>
                <a:cubicBezTo>
                  <a:pt x="1703619" y="4246491"/>
                  <a:pt x="1702163" y="4240668"/>
                  <a:pt x="1705074" y="4233389"/>
                </a:cubicBezTo>
                <a:cubicBezTo>
                  <a:pt x="1709442" y="4221743"/>
                  <a:pt x="1723999" y="4214464"/>
                  <a:pt x="1735647" y="4218831"/>
                </a:cubicBezTo>
                <a:close/>
                <a:moveTo>
                  <a:pt x="5050202" y="4214464"/>
                </a:moveTo>
                <a:cubicBezTo>
                  <a:pt x="5055948" y="4212644"/>
                  <a:pt x="5062412" y="4213009"/>
                  <a:pt x="5068160" y="4215920"/>
                </a:cubicBezTo>
                <a:cubicBezTo>
                  <a:pt x="5081089" y="4221743"/>
                  <a:pt x="5086836" y="4236301"/>
                  <a:pt x="5079652" y="4249403"/>
                </a:cubicBezTo>
                <a:cubicBezTo>
                  <a:pt x="5076779" y="4256681"/>
                  <a:pt x="5068160" y="4262504"/>
                  <a:pt x="5059540" y="4262504"/>
                </a:cubicBezTo>
                <a:cubicBezTo>
                  <a:pt x="5055230" y="4262504"/>
                  <a:pt x="5050920" y="4261048"/>
                  <a:pt x="5048046" y="4259593"/>
                </a:cubicBezTo>
                <a:cubicBezTo>
                  <a:pt x="5040864" y="4256681"/>
                  <a:pt x="5036554" y="4250859"/>
                  <a:pt x="5035118" y="4245035"/>
                </a:cubicBezTo>
                <a:cubicBezTo>
                  <a:pt x="5032244" y="4239212"/>
                  <a:pt x="5033680" y="4231933"/>
                  <a:pt x="5036554" y="4226110"/>
                </a:cubicBezTo>
                <a:cubicBezTo>
                  <a:pt x="5039427" y="4220287"/>
                  <a:pt x="5044455" y="4216284"/>
                  <a:pt x="5050202" y="4214464"/>
                </a:cubicBezTo>
                <a:close/>
                <a:moveTo>
                  <a:pt x="3302225" y="4213372"/>
                </a:moveTo>
                <a:cubicBezTo>
                  <a:pt x="3310902" y="4213372"/>
                  <a:pt x="3319577" y="4217707"/>
                  <a:pt x="3323915" y="4226377"/>
                </a:cubicBezTo>
                <a:cubicBezTo>
                  <a:pt x="3326807" y="4232158"/>
                  <a:pt x="3326807" y="4239383"/>
                  <a:pt x="3325361" y="4245164"/>
                </a:cubicBezTo>
                <a:cubicBezTo>
                  <a:pt x="3322469" y="4250944"/>
                  <a:pt x="3318131" y="4256724"/>
                  <a:pt x="3312348" y="4259614"/>
                </a:cubicBezTo>
                <a:cubicBezTo>
                  <a:pt x="3308009" y="4261059"/>
                  <a:pt x="3305118" y="4262504"/>
                  <a:pt x="3300780" y="4262504"/>
                </a:cubicBezTo>
                <a:cubicBezTo>
                  <a:pt x="3292104" y="4262504"/>
                  <a:pt x="3283428" y="4256724"/>
                  <a:pt x="3279090" y="4249499"/>
                </a:cubicBezTo>
                <a:cubicBezTo>
                  <a:pt x="3273306" y="4236493"/>
                  <a:pt x="3277644" y="4222042"/>
                  <a:pt x="3290657" y="4216262"/>
                </a:cubicBezTo>
                <a:cubicBezTo>
                  <a:pt x="3294996" y="4214817"/>
                  <a:pt x="3297888" y="4213372"/>
                  <a:pt x="3302225" y="4213372"/>
                </a:cubicBezTo>
                <a:close/>
                <a:moveTo>
                  <a:pt x="5334444" y="4205761"/>
                </a:moveTo>
                <a:cubicBezTo>
                  <a:pt x="5341822" y="4208693"/>
                  <a:pt x="5346248" y="4213092"/>
                  <a:pt x="5349199" y="4218956"/>
                </a:cubicBezTo>
                <a:cubicBezTo>
                  <a:pt x="5352150" y="4224821"/>
                  <a:pt x="5352150" y="4230686"/>
                  <a:pt x="5350674" y="4236550"/>
                </a:cubicBezTo>
                <a:cubicBezTo>
                  <a:pt x="5346248" y="4246814"/>
                  <a:pt x="5337395" y="4252678"/>
                  <a:pt x="5327068" y="4252678"/>
                </a:cubicBezTo>
                <a:cubicBezTo>
                  <a:pt x="5324116" y="4252678"/>
                  <a:pt x="5321165" y="4252678"/>
                  <a:pt x="5318214" y="4252678"/>
                </a:cubicBezTo>
                <a:cubicBezTo>
                  <a:pt x="5318214" y="4252678"/>
                  <a:pt x="5318214" y="4252678"/>
                  <a:pt x="5316740" y="4251212"/>
                </a:cubicBezTo>
                <a:cubicBezTo>
                  <a:pt x="5304935" y="4246814"/>
                  <a:pt x="5297558" y="4232152"/>
                  <a:pt x="5301984" y="4220423"/>
                </a:cubicBezTo>
                <a:cubicBezTo>
                  <a:pt x="5307886" y="4207227"/>
                  <a:pt x="5322641" y="4201362"/>
                  <a:pt x="5334444" y="4205761"/>
                </a:cubicBezTo>
                <a:close/>
                <a:moveTo>
                  <a:pt x="5965212" y="4205729"/>
                </a:moveTo>
                <a:cubicBezTo>
                  <a:pt x="5965212" y="4205729"/>
                  <a:pt x="5965212" y="4205729"/>
                  <a:pt x="5966658" y="4205729"/>
                </a:cubicBezTo>
                <a:cubicBezTo>
                  <a:pt x="5979664" y="4207174"/>
                  <a:pt x="5989779" y="4217290"/>
                  <a:pt x="5989779" y="4230296"/>
                </a:cubicBezTo>
                <a:cubicBezTo>
                  <a:pt x="5989779" y="4244746"/>
                  <a:pt x="5979664" y="4254862"/>
                  <a:pt x="5966658" y="4254862"/>
                </a:cubicBezTo>
                <a:cubicBezTo>
                  <a:pt x="5966658" y="4254862"/>
                  <a:pt x="5966658" y="4254862"/>
                  <a:pt x="5963768" y="4254862"/>
                </a:cubicBezTo>
                <a:cubicBezTo>
                  <a:pt x="5950762" y="4254862"/>
                  <a:pt x="5940646" y="4243301"/>
                  <a:pt x="5940646" y="4230296"/>
                </a:cubicBezTo>
                <a:cubicBezTo>
                  <a:pt x="5940646" y="4217290"/>
                  <a:pt x="5952207" y="4205729"/>
                  <a:pt x="5965212" y="4205729"/>
                </a:cubicBezTo>
                <a:close/>
                <a:moveTo>
                  <a:pt x="2393666" y="4205729"/>
                </a:moveTo>
                <a:cubicBezTo>
                  <a:pt x="2393666" y="4205729"/>
                  <a:pt x="2393666" y="4205729"/>
                  <a:pt x="2395101" y="4205729"/>
                </a:cubicBezTo>
                <a:cubicBezTo>
                  <a:pt x="2408015" y="4205729"/>
                  <a:pt x="2418060" y="4217290"/>
                  <a:pt x="2419496" y="4230296"/>
                </a:cubicBezTo>
                <a:cubicBezTo>
                  <a:pt x="2419496" y="4243301"/>
                  <a:pt x="2409451" y="4254862"/>
                  <a:pt x="2395101" y="4254862"/>
                </a:cubicBezTo>
                <a:cubicBezTo>
                  <a:pt x="2395101" y="4254862"/>
                  <a:pt x="2395101" y="4254862"/>
                  <a:pt x="2393666" y="4254862"/>
                </a:cubicBezTo>
                <a:cubicBezTo>
                  <a:pt x="2380751" y="4254862"/>
                  <a:pt x="2370706" y="4244746"/>
                  <a:pt x="2369272" y="4230296"/>
                </a:cubicBezTo>
                <a:cubicBezTo>
                  <a:pt x="2369272" y="4217290"/>
                  <a:pt x="2380751" y="4207174"/>
                  <a:pt x="2393666" y="4205729"/>
                </a:cubicBezTo>
                <a:close/>
                <a:moveTo>
                  <a:pt x="6085142" y="4204637"/>
                </a:moveTo>
                <a:cubicBezTo>
                  <a:pt x="6085142" y="4204637"/>
                  <a:pt x="6085142" y="4204637"/>
                  <a:pt x="6086578" y="4204637"/>
                </a:cubicBezTo>
                <a:lnTo>
                  <a:pt x="6096000" y="4208453"/>
                </a:lnTo>
                <a:lnTo>
                  <a:pt x="6096000" y="4249748"/>
                </a:lnTo>
                <a:lnTo>
                  <a:pt x="6088012" y="4253770"/>
                </a:lnTo>
                <a:cubicBezTo>
                  <a:pt x="6088012" y="4253770"/>
                  <a:pt x="6088012" y="4253770"/>
                  <a:pt x="6085142" y="4253770"/>
                </a:cubicBezTo>
                <a:cubicBezTo>
                  <a:pt x="6072227" y="4253770"/>
                  <a:pt x="6062182" y="4243654"/>
                  <a:pt x="6062182" y="4230648"/>
                </a:cubicBezTo>
                <a:cubicBezTo>
                  <a:pt x="6060748" y="4223423"/>
                  <a:pt x="6063618" y="4217643"/>
                  <a:pt x="6067922" y="4213308"/>
                </a:cubicBezTo>
                <a:cubicBezTo>
                  <a:pt x="6072227" y="4207527"/>
                  <a:pt x="6077968" y="4206082"/>
                  <a:pt x="6085142" y="4204637"/>
                </a:cubicBezTo>
                <a:close/>
                <a:moveTo>
                  <a:pt x="3034540" y="4204637"/>
                </a:moveTo>
                <a:cubicBezTo>
                  <a:pt x="3044597" y="4204637"/>
                  <a:pt x="3053216" y="4210460"/>
                  <a:pt x="3056090" y="4220650"/>
                </a:cubicBezTo>
                <a:cubicBezTo>
                  <a:pt x="3060399" y="4232297"/>
                  <a:pt x="3054653" y="4246854"/>
                  <a:pt x="3041723" y="4251222"/>
                </a:cubicBezTo>
                <a:cubicBezTo>
                  <a:pt x="3041723" y="4251222"/>
                  <a:pt x="3041723" y="4251222"/>
                  <a:pt x="3040286" y="4252678"/>
                </a:cubicBezTo>
                <a:cubicBezTo>
                  <a:pt x="3037413" y="4252678"/>
                  <a:pt x="3035977" y="4252678"/>
                  <a:pt x="3033104" y="4252678"/>
                </a:cubicBezTo>
                <a:cubicBezTo>
                  <a:pt x="3023047" y="4252678"/>
                  <a:pt x="3012990" y="4246854"/>
                  <a:pt x="3010118" y="4236664"/>
                </a:cubicBezTo>
                <a:cubicBezTo>
                  <a:pt x="3005808" y="4225018"/>
                  <a:pt x="3011554" y="4210460"/>
                  <a:pt x="3024484" y="4206093"/>
                </a:cubicBezTo>
                <a:cubicBezTo>
                  <a:pt x="3028794" y="4204637"/>
                  <a:pt x="3031667" y="4204637"/>
                  <a:pt x="3034540" y="4204637"/>
                </a:cubicBezTo>
                <a:close/>
                <a:moveTo>
                  <a:pt x="2273736" y="4204637"/>
                </a:moveTo>
                <a:cubicBezTo>
                  <a:pt x="2273736" y="4204637"/>
                  <a:pt x="2273736" y="4204637"/>
                  <a:pt x="2275181" y="4204637"/>
                </a:cubicBezTo>
                <a:cubicBezTo>
                  <a:pt x="2282407" y="4206082"/>
                  <a:pt x="2288187" y="4207527"/>
                  <a:pt x="2292522" y="4213308"/>
                </a:cubicBezTo>
                <a:cubicBezTo>
                  <a:pt x="2296858" y="4217643"/>
                  <a:pt x="2298302" y="4223423"/>
                  <a:pt x="2298302" y="4230648"/>
                </a:cubicBezTo>
                <a:cubicBezTo>
                  <a:pt x="2298302" y="4243654"/>
                  <a:pt x="2286742" y="4253770"/>
                  <a:pt x="2273736" y="4253770"/>
                </a:cubicBezTo>
                <a:cubicBezTo>
                  <a:pt x="2273736" y="4253770"/>
                  <a:pt x="2273736" y="4253770"/>
                  <a:pt x="2272292" y="4253770"/>
                </a:cubicBezTo>
                <a:cubicBezTo>
                  <a:pt x="2265065" y="4252325"/>
                  <a:pt x="2259285" y="4249435"/>
                  <a:pt x="2254950" y="4245099"/>
                </a:cubicBezTo>
                <a:cubicBezTo>
                  <a:pt x="2250615" y="4240764"/>
                  <a:pt x="2249170" y="4234984"/>
                  <a:pt x="2249170" y="4227758"/>
                </a:cubicBezTo>
                <a:cubicBezTo>
                  <a:pt x="2249170" y="4214753"/>
                  <a:pt x="2260730" y="4204637"/>
                  <a:pt x="2273736" y="4204637"/>
                </a:cubicBezTo>
                <a:close/>
                <a:moveTo>
                  <a:pt x="5843848" y="4200270"/>
                </a:moveTo>
                <a:cubicBezTo>
                  <a:pt x="5843848" y="4200270"/>
                  <a:pt x="5843848" y="4200270"/>
                  <a:pt x="5846718" y="4200270"/>
                </a:cubicBezTo>
                <a:cubicBezTo>
                  <a:pt x="5853892" y="4201715"/>
                  <a:pt x="5859632" y="4204605"/>
                  <a:pt x="5863937" y="4208940"/>
                </a:cubicBezTo>
                <a:cubicBezTo>
                  <a:pt x="5868242" y="4214720"/>
                  <a:pt x="5869677" y="4220501"/>
                  <a:pt x="5869677" y="4226281"/>
                </a:cubicBezTo>
                <a:cubicBezTo>
                  <a:pt x="5868242" y="4239287"/>
                  <a:pt x="5858198" y="4249403"/>
                  <a:pt x="5845282" y="4249403"/>
                </a:cubicBezTo>
                <a:cubicBezTo>
                  <a:pt x="5845282" y="4249403"/>
                  <a:pt x="5845282" y="4249403"/>
                  <a:pt x="5843848" y="4249403"/>
                </a:cubicBezTo>
                <a:cubicBezTo>
                  <a:pt x="5829498" y="4247958"/>
                  <a:pt x="5819453" y="4236397"/>
                  <a:pt x="5820888" y="4223391"/>
                </a:cubicBezTo>
                <a:cubicBezTo>
                  <a:pt x="5820888" y="4210385"/>
                  <a:pt x="5832368" y="4200270"/>
                  <a:pt x="5843848" y="4200270"/>
                </a:cubicBezTo>
                <a:close/>
                <a:moveTo>
                  <a:pt x="2512664" y="4200270"/>
                </a:moveTo>
                <a:cubicBezTo>
                  <a:pt x="2514120" y="4200270"/>
                  <a:pt x="2515576" y="4200270"/>
                  <a:pt x="2515576" y="4200270"/>
                </a:cubicBezTo>
                <a:cubicBezTo>
                  <a:pt x="2528678" y="4200270"/>
                  <a:pt x="2538868" y="4210385"/>
                  <a:pt x="2540324" y="4223391"/>
                </a:cubicBezTo>
                <a:cubicBezTo>
                  <a:pt x="2541780" y="4236397"/>
                  <a:pt x="2531590" y="4247958"/>
                  <a:pt x="2518488" y="4249403"/>
                </a:cubicBezTo>
                <a:cubicBezTo>
                  <a:pt x="2518488" y="4249403"/>
                  <a:pt x="2518488" y="4249403"/>
                  <a:pt x="2517032" y="4249403"/>
                </a:cubicBezTo>
                <a:cubicBezTo>
                  <a:pt x="2515576" y="4249403"/>
                  <a:pt x="2515576" y="4249403"/>
                  <a:pt x="2514120" y="4249403"/>
                </a:cubicBezTo>
                <a:cubicBezTo>
                  <a:pt x="2502474" y="4249403"/>
                  <a:pt x="2492285" y="4239287"/>
                  <a:pt x="2490828" y="4226281"/>
                </a:cubicBezTo>
                <a:cubicBezTo>
                  <a:pt x="2489374" y="4220501"/>
                  <a:pt x="2492285" y="4214720"/>
                  <a:pt x="2496651" y="4208940"/>
                </a:cubicBezTo>
                <a:cubicBezTo>
                  <a:pt x="2501019" y="4204605"/>
                  <a:pt x="2506842" y="4201715"/>
                  <a:pt x="2512664" y="4200270"/>
                </a:cubicBezTo>
                <a:close/>
                <a:moveTo>
                  <a:pt x="4795162" y="4199088"/>
                </a:moveTo>
                <a:cubicBezTo>
                  <a:pt x="4801307" y="4197662"/>
                  <a:pt x="4807814" y="4198375"/>
                  <a:pt x="4812874" y="4201938"/>
                </a:cubicBezTo>
                <a:cubicBezTo>
                  <a:pt x="4820104" y="4206215"/>
                  <a:pt x="4822996" y="4211916"/>
                  <a:pt x="4824442" y="4217618"/>
                </a:cubicBezTo>
                <a:cubicBezTo>
                  <a:pt x="4825888" y="4223320"/>
                  <a:pt x="4824442" y="4230448"/>
                  <a:pt x="4821550" y="4236149"/>
                </a:cubicBezTo>
                <a:cubicBezTo>
                  <a:pt x="4817213" y="4241851"/>
                  <a:pt x="4809983" y="4246127"/>
                  <a:pt x="4801307" y="4246127"/>
                </a:cubicBezTo>
                <a:cubicBezTo>
                  <a:pt x="4796969" y="4246127"/>
                  <a:pt x="4792632" y="4244702"/>
                  <a:pt x="4788294" y="4243277"/>
                </a:cubicBezTo>
                <a:cubicBezTo>
                  <a:pt x="4788294" y="4243277"/>
                  <a:pt x="4788294" y="4243277"/>
                  <a:pt x="4786848" y="4241851"/>
                </a:cubicBezTo>
                <a:cubicBezTo>
                  <a:pt x="4776726" y="4234723"/>
                  <a:pt x="4772388" y="4220470"/>
                  <a:pt x="4779618" y="4209066"/>
                </a:cubicBezTo>
                <a:cubicBezTo>
                  <a:pt x="4783233" y="4204077"/>
                  <a:pt x="4789016" y="4200513"/>
                  <a:pt x="4795162" y="4199088"/>
                </a:cubicBezTo>
                <a:close/>
                <a:moveTo>
                  <a:pt x="3556048" y="4197960"/>
                </a:moveTo>
                <a:cubicBezTo>
                  <a:pt x="3565877" y="4195790"/>
                  <a:pt x="3575094" y="4200942"/>
                  <a:pt x="3579432" y="4208533"/>
                </a:cubicBezTo>
                <a:cubicBezTo>
                  <a:pt x="3586662" y="4220100"/>
                  <a:pt x="3583770" y="4234560"/>
                  <a:pt x="3573648" y="4241790"/>
                </a:cubicBezTo>
                <a:cubicBezTo>
                  <a:pt x="3573648" y="4241790"/>
                  <a:pt x="3573648" y="4241790"/>
                  <a:pt x="3572202" y="4243235"/>
                </a:cubicBezTo>
                <a:cubicBezTo>
                  <a:pt x="3567864" y="4244682"/>
                  <a:pt x="3563527" y="4246127"/>
                  <a:pt x="3559190" y="4246127"/>
                </a:cubicBezTo>
                <a:cubicBezTo>
                  <a:pt x="3550513" y="4246127"/>
                  <a:pt x="3543283" y="4241790"/>
                  <a:pt x="3538946" y="4236005"/>
                </a:cubicBezTo>
                <a:cubicBezTo>
                  <a:pt x="3534608" y="4230222"/>
                  <a:pt x="3533162" y="4222992"/>
                  <a:pt x="3534608" y="4217209"/>
                </a:cubicBezTo>
                <a:cubicBezTo>
                  <a:pt x="3536054" y="4211425"/>
                  <a:pt x="3540392" y="4205641"/>
                  <a:pt x="3546176" y="4202749"/>
                </a:cubicBezTo>
                <a:cubicBezTo>
                  <a:pt x="3549429" y="4200219"/>
                  <a:pt x="3552773" y="4198682"/>
                  <a:pt x="3556048" y="4197960"/>
                </a:cubicBezTo>
                <a:close/>
                <a:moveTo>
                  <a:pt x="2155061" y="4196256"/>
                </a:moveTo>
                <a:cubicBezTo>
                  <a:pt x="2169315" y="4197701"/>
                  <a:pt x="2179293" y="4209262"/>
                  <a:pt x="2177868" y="4222267"/>
                </a:cubicBezTo>
                <a:cubicBezTo>
                  <a:pt x="2176442" y="4235273"/>
                  <a:pt x="2166464" y="4243944"/>
                  <a:pt x="2153634" y="4243944"/>
                </a:cubicBezTo>
                <a:cubicBezTo>
                  <a:pt x="2153634" y="4243944"/>
                  <a:pt x="2152209" y="4243944"/>
                  <a:pt x="2150783" y="4243944"/>
                </a:cubicBezTo>
                <a:cubicBezTo>
                  <a:pt x="2150783" y="4243944"/>
                  <a:pt x="2150783" y="4243944"/>
                  <a:pt x="2149358" y="4243944"/>
                </a:cubicBezTo>
                <a:cubicBezTo>
                  <a:pt x="2143657" y="4242499"/>
                  <a:pt x="2137955" y="4239609"/>
                  <a:pt x="2133679" y="4235273"/>
                </a:cubicBezTo>
                <a:cubicBezTo>
                  <a:pt x="2129403" y="4229493"/>
                  <a:pt x="2127976" y="4223712"/>
                  <a:pt x="2129403" y="4217932"/>
                </a:cubicBezTo>
                <a:cubicBezTo>
                  <a:pt x="2130828" y="4203482"/>
                  <a:pt x="2142231" y="4194811"/>
                  <a:pt x="2155061" y="4196256"/>
                </a:cubicBezTo>
                <a:close/>
                <a:moveTo>
                  <a:pt x="1148605" y="4194186"/>
                </a:moveTo>
                <a:cubicBezTo>
                  <a:pt x="1154793" y="4192938"/>
                  <a:pt x="1161343" y="4194008"/>
                  <a:pt x="1166438" y="4197571"/>
                </a:cubicBezTo>
                <a:cubicBezTo>
                  <a:pt x="1179540" y="4204698"/>
                  <a:pt x="1182452" y="4220378"/>
                  <a:pt x="1175172" y="4230356"/>
                </a:cubicBezTo>
                <a:cubicBezTo>
                  <a:pt x="1170806" y="4237484"/>
                  <a:pt x="1163527" y="4241760"/>
                  <a:pt x="1154793" y="4241760"/>
                </a:cubicBezTo>
                <a:cubicBezTo>
                  <a:pt x="1150425" y="4241760"/>
                  <a:pt x="1146058" y="4240335"/>
                  <a:pt x="1141691" y="4237484"/>
                </a:cubicBezTo>
                <a:cubicBezTo>
                  <a:pt x="1128589" y="4230356"/>
                  <a:pt x="1125677" y="4214676"/>
                  <a:pt x="1132956" y="4204698"/>
                </a:cubicBezTo>
                <a:cubicBezTo>
                  <a:pt x="1136595" y="4198997"/>
                  <a:pt x="1142417" y="4195433"/>
                  <a:pt x="1148605" y="4194186"/>
                </a:cubicBezTo>
                <a:close/>
                <a:moveTo>
                  <a:pt x="5727861" y="4187521"/>
                </a:moveTo>
                <a:cubicBezTo>
                  <a:pt x="5742116" y="4188966"/>
                  <a:pt x="5750668" y="4201972"/>
                  <a:pt x="5749242" y="4214978"/>
                </a:cubicBezTo>
                <a:cubicBezTo>
                  <a:pt x="5747817" y="4226538"/>
                  <a:pt x="5736414" y="4235209"/>
                  <a:pt x="5725010" y="4235209"/>
                </a:cubicBezTo>
                <a:cubicBezTo>
                  <a:pt x="5723584" y="4235209"/>
                  <a:pt x="5723584" y="4235209"/>
                  <a:pt x="5722160" y="4235209"/>
                </a:cubicBezTo>
                <a:cubicBezTo>
                  <a:pt x="5715032" y="4233764"/>
                  <a:pt x="5709330" y="4230874"/>
                  <a:pt x="5705053" y="4225093"/>
                </a:cubicBezTo>
                <a:cubicBezTo>
                  <a:pt x="5700778" y="4220758"/>
                  <a:pt x="5699352" y="4213533"/>
                  <a:pt x="5700778" y="4207753"/>
                </a:cubicBezTo>
                <a:cubicBezTo>
                  <a:pt x="5702202" y="4194747"/>
                  <a:pt x="5713606" y="4186076"/>
                  <a:pt x="5727861" y="4187521"/>
                </a:cubicBezTo>
                <a:close/>
                <a:moveTo>
                  <a:pt x="2631310" y="4187168"/>
                </a:moveTo>
                <a:cubicBezTo>
                  <a:pt x="2634222" y="4187168"/>
                  <a:pt x="2635678" y="4187168"/>
                  <a:pt x="2635678" y="4187168"/>
                </a:cubicBezTo>
                <a:cubicBezTo>
                  <a:pt x="2648780" y="4187168"/>
                  <a:pt x="2658970" y="4195902"/>
                  <a:pt x="2660426" y="4207548"/>
                </a:cubicBezTo>
                <a:cubicBezTo>
                  <a:pt x="2661882" y="4213372"/>
                  <a:pt x="2658970" y="4220650"/>
                  <a:pt x="2656059" y="4225018"/>
                </a:cubicBezTo>
                <a:cubicBezTo>
                  <a:pt x="2651692" y="4230841"/>
                  <a:pt x="2645868" y="4233752"/>
                  <a:pt x="2640045" y="4235208"/>
                </a:cubicBezTo>
                <a:cubicBezTo>
                  <a:pt x="2640045" y="4235208"/>
                  <a:pt x="2640045" y="4235208"/>
                  <a:pt x="2638590" y="4235208"/>
                </a:cubicBezTo>
                <a:cubicBezTo>
                  <a:pt x="2637133" y="4235208"/>
                  <a:pt x="2635678" y="4235208"/>
                  <a:pt x="2634222" y="4235208"/>
                </a:cubicBezTo>
                <a:cubicBezTo>
                  <a:pt x="2622576" y="4235208"/>
                  <a:pt x="2612386" y="4226474"/>
                  <a:pt x="2610930" y="4214828"/>
                </a:cubicBezTo>
                <a:cubicBezTo>
                  <a:pt x="2609474" y="4209004"/>
                  <a:pt x="2610930" y="4201726"/>
                  <a:pt x="2615297" y="4197358"/>
                </a:cubicBezTo>
                <a:cubicBezTo>
                  <a:pt x="2619665" y="4191535"/>
                  <a:pt x="2625488" y="4188624"/>
                  <a:pt x="2631310" y="4187168"/>
                </a:cubicBezTo>
                <a:close/>
                <a:moveTo>
                  <a:pt x="2038240" y="4178091"/>
                </a:moveTo>
                <a:cubicBezTo>
                  <a:pt x="2051254" y="4181023"/>
                  <a:pt x="2061376" y="4192752"/>
                  <a:pt x="2058483" y="4205948"/>
                </a:cubicBezTo>
                <a:cubicBezTo>
                  <a:pt x="2057037" y="4217677"/>
                  <a:pt x="2046915" y="4226474"/>
                  <a:pt x="2035348" y="4226474"/>
                </a:cubicBezTo>
                <a:cubicBezTo>
                  <a:pt x="2033903" y="4226474"/>
                  <a:pt x="2032457" y="4226474"/>
                  <a:pt x="2031010" y="4226474"/>
                </a:cubicBezTo>
                <a:cubicBezTo>
                  <a:pt x="2031010" y="4226474"/>
                  <a:pt x="2031010" y="4226474"/>
                  <a:pt x="2025227" y="4225008"/>
                </a:cubicBezTo>
                <a:cubicBezTo>
                  <a:pt x="2013659" y="4220610"/>
                  <a:pt x="2007876" y="4208881"/>
                  <a:pt x="2009321" y="4197151"/>
                </a:cubicBezTo>
                <a:cubicBezTo>
                  <a:pt x="2012214" y="4185421"/>
                  <a:pt x="2023781" y="4175158"/>
                  <a:pt x="2038240" y="4178091"/>
                </a:cubicBezTo>
                <a:close/>
                <a:moveTo>
                  <a:pt x="1604990" y="4176614"/>
                </a:moveTo>
                <a:cubicBezTo>
                  <a:pt x="1610814" y="4174066"/>
                  <a:pt x="1617728" y="4173703"/>
                  <a:pt x="1624279" y="4176614"/>
                </a:cubicBezTo>
                <a:cubicBezTo>
                  <a:pt x="1637381" y="4182437"/>
                  <a:pt x="1643204" y="4196995"/>
                  <a:pt x="1638837" y="4208641"/>
                </a:cubicBezTo>
                <a:cubicBezTo>
                  <a:pt x="1634470" y="4217375"/>
                  <a:pt x="1625735" y="4223199"/>
                  <a:pt x="1615545" y="4223199"/>
                </a:cubicBezTo>
                <a:cubicBezTo>
                  <a:pt x="1612633" y="4223199"/>
                  <a:pt x="1609721" y="4223199"/>
                  <a:pt x="1606810" y="4221743"/>
                </a:cubicBezTo>
                <a:cubicBezTo>
                  <a:pt x="1593708" y="4215920"/>
                  <a:pt x="1586429" y="4202818"/>
                  <a:pt x="1592251" y="4189716"/>
                </a:cubicBezTo>
                <a:cubicBezTo>
                  <a:pt x="1594436" y="4183893"/>
                  <a:pt x="1599168" y="4179161"/>
                  <a:pt x="1604990" y="4176614"/>
                </a:cubicBezTo>
                <a:close/>
                <a:moveTo>
                  <a:pt x="5605090" y="4165331"/>
                </a:moveTo>
                <a:cubicBezTo>
                  <a:pt x="5606546" y="4165331"/>
                  <a:pt x="5609458" y="4165331"/>
                  <a:pt x="5610914" y="4165331"/>
                </a:cubicBezTo>
                <a:cubicBezTo>
                  <a:pt x="5625472" y="4168242"/>
                  <a:pt x="5632750" y="4181344"/>
                  <a:pt x="5629839" y="4194446"/>
                </a:cubicBezTo>
                <a:cubicBezTo>
                  <a:pt x="5628383" y="4206093"/>
                  <a:pt x="5618192" y="4213372"/>
                  <a:pt x="5606546" y="4213372"/>
                </a:cubicBezTo>
                <a:cubicBezTo>
                  <a:pt x="5605090" y="4213372"/>
                  <a:pt x="5603635" y="4213372"/>
                  <a:pt x="5602179" y="4213372"/>
                </a:cubicBezTo>
                <a:cubicBezTo>
                  <a:pt x="5593444" y="4211916"/>
                  <a:pt x="5589077" y="4207548"/>
                  <a:pt x="5584710" y="4203181"/>
                </a:cubicBezTo>
                <a:cubicBezTo>
                  <a:pt x="5581798" y="4197358"/>
                  <a:pt x="5580342" y="4190079"/>
                  <a:pt x="5581798" y="4184256"/>
                </a:cubicBezTo>
                <a:cubicBezTo>
                  <a:pt x="5583254" y="4172610"/>
                  <a:pt x="5593444" y="4165331"/>
                  <a:pt x="5605090" y="4165331"/>
                </a:cubicBezTo>
                <a:close/>
                <a:moveTo>
                  <a:pt x="2748279" y="4165331"/>
                </a:moveTo>
                <a:cubicBezTo>
                  <a:pt x="2751210" y="4165331"/>
                  <a:pt x="2752676" y="4165331"/>
                  <a:pt x="2755606" y="4165331"/>
                </a:cubicBezTo>
                <a:cubicBezTo>
                  <a:pt x="2765864" y="4165331"/>
                  <a:pt x="2776122" y="4172610"/>
                  <a:pt x="2779052" y="4184256"/>
                </a:cubicBezTo>
                <a:cubicBezTo>
                  <a:pt x="2781983" y="4197358"/>
                  <a:pt x="2773190" y="4210460"/>
                  <a:pt x="2760002" y="4213372"/>
                </a:cubicBezTo>
                <a:cubicBezTo>
                  <a:pt x="2757072" y="4213372"/>
                  <a:pt x="2755606" y="4213372"/>
                  <a:pt x="2754141" y="4213372"/>
                </a:cubicBezTo>
                <a:cubicBezTo>
                  <a:pt x="2742418" y="4213372"/>
                  <a:pt x="2732161" y="4206093"/>
                  <a:pt x="2729230" y="4194446"/>
                </a:cubicBezTo>
                <a:cubicBezTo>
                  <a:pt x="2726299" y="4181344"/>
                  <a:pt x="2735092" y="4168242"/>
                  <a:pt x="2748279" y="4165331"/>
                </a:cubicBezTo>
                <a:close/>
                <a:moveTo>
                  <a:pt x="1321021" y="4164422"/>
                </a:moveTo>
                <a:cubicBezTo>
                  <a:pt x="1326947" y="4162784"/>
                  <a:pt x="1333412" y="4163512"/>
                  <a:pt x="1339158" y="4167151"/>
                </a:cubicBezTo>
                <a:cubicBezTo>
                  <a:pt x="1352088" y="4174430"/>
                  <a:pt x="1354961" y="4188988"/>
                  <a:pt x="1349214" y="4200634"/>
                </a:cubicBezTo>
                <a:cubicBezTo>
                  <a:pt x="1344905" y="4207913"/>
                  <a:pt x="1336285" y="4212280"/>
                  <a:pt x="1327666" y="4212280"/>
                </a:cubicBezTo>
                <a:cubicBezTo>
                  <a:pt x="1323355" y="4212280"/>
                  <a:pt x="1320482" y="4212280"/>
                  <a:pt x="1316173" y="4209369"/>
                </a:cubicBezTo>
                <a:cubicBezTo>
                  <a:pt x="1303243" y="4202090"/>
                  <a:pt x="1300370" y="4187532"/>
                  <a:pt x="1306116" y="4175886"/>
                </a:cubicBezTo>
                <a:cubicBezTo>
                  <a:pt x="1309708" y="4170063"/>
                  <a:pt x="1315094" y="4166059"/>
                  <a:pt x="1321021" y="4164422"/>
                </a:cubicBezTo>
                <a:close/>
                <a:moveTo>
                  <a:pt x="4553700" y="4163877"/>
                </a:moveTo>
                <a:cubicBezTo>
                  <a:pt x="4559936" y="4163148"/>
                  <a:pt x="4566351" y="4164604"/>
                  <a:pt x="4571340" y="4168243"/>
                </a:cubicBezTo>
                <a:cubicBezTo>
                  <a:pt x="4577042" y="4174066"/>
                  <a:pt x="4579892" y="4178434"/>
                  <a:pt x="4581318" y="4185712"/>
                </a:cubicBezTo>
                <a:cubicBezTo>
                  <a:pt x="4581318" y="4191536"/>
                  <a:pt x="4579892" y="4198814"/>
                  <a:pt x="4575617" y="4203182"/>
                </a:cubicBezTo>
                <a:cubicBezTo>
                  <a:pt x="4571340" y="4209005"/>
                  <a:pt x="4564213" y="4213372"/>
                  <a:pt x="4557086" y="4213372"/>
                </a:cubicBezTo>
                <a:cubicBezTo>
                  <a:pt x="4551384" y="4213372"/>
                  <a:pt x="4547108" y="4210461"/>
                  <a:pt x="4542831" y="4207549"/>
                </a:cubicBezTo>
                <a:cubicBezTo>
                  <a:pt x="4542831" y="4207549"/>
                  <a:pt x="4542831" y="4207549"/>
                  <a:pt x="4541406" y="4206094"/>
                </a:cubicBezTo>
                <a:cubicBezTo>
                  <a:pt x="4531427" y="4198814"/>
                  <a:pt x="4530002" y="4182801"/>
                  <a:pt x="4537130" y="4172610"/>
                </a:cubicBezTo>
                <a:cubicBezTo>
                  <a:pt x="4541406" y="4167515"/>
                  <a:pt x="4547464" y="4164604"/>
                  <a:pt x="4553700" y="4163877"/>
                </a:cubicBezTo>
                <a:close/>
                <a:moveTo>
                  <a:pt x="3807211" y="4163849"/>
                </a:moveTo>
                <a:cubicBezTo>
                  <a:pt x="3813398" y="4164572"/>
                  <a:pt x="3818857" y="4167825"/>
                  <a:pt x="3822496" y="4172886"/>
                </a:cubicBezTo>
                <a:cubicBezTo>
                  <a:pt x="3831231" y="4183007"/>
                  <a:pt x="3829776" y="4198913"/>
                  <a:pt x="3819584" y="4206143"/>
                </a:cubicBezTo>
                <a:cubicBezTo>
                  <a:pt x="3819584" y="4206143"/>
                  <a:pt x="3819584" y="4206143"/>
                  <a:pt x="3818129" y="4207589"/>
                </a:cubicBezTo>
                <a:cubicBezTo>
                  <a:pt x="3813762" y="4210480"/>
                  <a:pt x="3807939" y="4213372"/>
                  <a:pt x="3803572" y="4213372"/>
                </a:cubicBezTo>
                <a:cubicBezTo>
                  <a:pt x="3796292" y="4213372"/>
                  <a:pt x="3789013" y="4209035"/>
                  <a:pt x="3784646" y="4203251"/>
                </a:cubicBezTo>
                <a:cubicBezTo>
                  <a:pt x="3780279" y="4198913"/>
                  <a:pt x="3778824" y="4191683"/>
                  <a:pt x="3778824" y="4185899"/>
                </a:cubicBezTo>
                <a:cubicBezTo>
                  <a:pt x="3780279" y="4178670"/>
                  <a:pt x="3783191" y="4174332"/>
                  <a:pt x="3787558" y="4169994"/>
                </a:cubicBezTo>
                <a:cubicBezTo>
                  <a:pt x="3794109" y="4164934"/>
                  <a:pt x="3801024" y="4163126"/>
                  <a:pt x="3807211" y="4163849"/>
                </a:cubicBezTo>
                <a:close/>
                <a:moveTo>
                  <a:pt x="5223078" y="4160964"/>
                </a:moveTo>
                <a:cubicBezTo>
                  <a:pt x="5236092" y="4166787"/>
                  <a:pt x="5241875" y="4181344"/>
                  <a:pt x="5237538" y="4194446"/>
                </a:cubicBezTo>
                <a:cubicBezTo>
                  <a:pt x="5233200" y="4203181"/>
                  <a:pt x="5224524" y="4209004"/>
                  <a:pt x="5214402" y="4209004"/>
                </a:cubicBezTo>
                <a:cubicBezTo>
                  <a:pt x="5211510" y="4209004"/>
                  <a:pt x="5208618" y="4207548"/>
                  <a:pt x="5205727" y="4206093"/>
                </a:cubicBezTo>
                <a:cubicBezTo>
                  <a:pt x="5198497" y="4203181"/>
                  <a:pt x="5194160" y="4198814"/>
                  <a:pt x="5191267" y="4192991"/>
                </a:cubicBezTo>
                <a:cubicBezTo>
                  <a:pt x="5188375" y="4187168"/>
                  <a:pt x="5188375" y="4179889"/>
                  <a:pt x="5191267" y="4174066"/>
                </a:cubicBezTo>
                <a:cubicBezTo>
                  <a:pt x="5197050" y="4162420"/>
                  <a:pt x="5211510" y="4156596"/>
                  <a:pt x="5223078" y="4160964"/>
                </a:cubicBezTo>
                <a:close/>
                <a:moveTo>
                  <a:pt x="3146093" y="4159872"/>
                </a:moveTo>
                <a:cubicBezTo>
                  <a:pt x="3156215" y="4159872"/>
                  <a:pt x="3164891" y="4165653"/>
                  <a:pt x="3169228" y="4174323"/>
                </a:cubicBezTo>
                <a:cubicBezTo>
                  <a:pt x="3170674" y="4180104"/>
                  <a:pt x="3170674" y="4187329"/>
                  <a:pt x="3169228" y="4193109"/>
                </a:cubicBezTo>
                <a:cubicBezTo>
                  <a:pt x="3166336" y="4198889"/>
                  <a:pt x="3161998" y="4203225"/>
                  <a:pt x="3156215" y="4206115"/>
                </a:cubicBezTo>
                <a:cubicBezTo>
                  <a:pt x="3156215" y="4206115"/>
                  <a:pt x="3156215" y="4206115"/>
                  <a:pt x="3154769" y="4206115"/>
                </a:cubicBezTo>
                <a:cubicBezTo>
                  <a:pt x="3151877" y="4207560"/>
                  <a:pt x="3148986" y="4209005"/>
                  <a:pt x="3144647" y="4209005"/>
                </a:cubicBezTo>
                <a:cubicBezTo>
                  <a:pt x="3135972" y="4209005"/>
                  <a:pt x="3127296" y="4203225"/>
                  <a:pt x="3122958" y="4194554"/>
                </a:cubicBezTo>
                <a:cubicBezTo>
                  <a:pt x="3117175" y="4181549"/>
                  <a:pt x="3122958" y="4167098"/>
                  <a:pt x="3135972" y="4162762"/>
                </a:cubicBezTo>
                <a:cubicBezTo>
                  <a:pt x="3140309" y="4159872"/>
                  <a:pt x="3143201" y="4159872"/>
                  <a:pt x="3146093" y="4159872"/>
                </a:cubicBezTo>
                <a:close/>
                <a:moveTo>
                  <a:pt x="4944898" y="4156415"/>
                </a:moveTo>
                <a:cubicBezTo>
                  <a:pt x="4951084" y="4154777"/>
                  <a:pt x="4958000" y="4155140"/>
                  <a:pt x="4963822" y="4158052"/>
                </a:cubicBezTo>
                <a:cubicBezTo>
                  <a:pt x="4975468" y="4165331"/>
                  <a:pt x="4979836" y="4181344"/>
                  <a:pt x="4972558" y="4192991"/>
                </a:cubicBezTo>
                <a:cubicBezTo>
                  <a:pt x="4968190" y="4200270"/>
                  <a:pt x="4960910" y="4204637"/>
                  <a:pt x="4952176" y="4204637"/>
                </a:cubicBezTo>
                <a:cubicBezTo>
                  <a:pt x="4947809" y="4204637"/>
                  <a:pt x="4943442" y="4203181"/>
                  <a:pt x="4940530" y="4201726"/>
                </a:cubicBezTo>
                <a:cubicBezTo>
                  <a:pt x="4927428" y="4194446"/>
                  <a:pt x="4923061" y="4178433"/>
                  <a:pt x="4930340" y="4166787"/>
                </a:cubicBezTo>
                <a:cubicBezTo>
                  <a:pt x="4933252" y="4161692"/>
                  <a:pt x="4938710" y="4158052"/>
                  <a:pt x="4944898" y="4156415"/>
                </a:cubicBezTo>
                <a:close/>
                <a:moveTo>
                  <a:pt x="3409422" y="4155505"/>
                </a:moveTo>
                <a:cubicBezTo>
                  <a:pt x="3416700" y="4155505"/>
                  <a:pt x="3425435" y="4159840"/>
                  <a:pt x="3429802" y="4168511"/>
                </a:cubicBezTo>
                <a:cubicBezTo>
                  <a:pt x="3437081" y="4178626"/>
                  <a:pt x="3432713" y="4194522"/>
                  <a:pt x="3421067" y="4200303"/>
                </a:cubicBezTo>
                <a:cubicBezTo>
                  <a:pt x="3421067" y="4200303"/>
                  <a:pt x="3421067" y="4200303"/>
                  <a:pt x="3419611" y="4201748"/>
                </a:cubicBezTo>
                <a:cubicBezTo>
                  <a:pt x="3416700" y="4203193"/>
                  <a:pt x="3412333" y="4204638"/>
                  <a:pt x="3407965" y="4204638"/>
                </a:cubicBezTo>
                <a:cubicBezTo>
                  <a:pt x="3399230" y="4204638"/>
                  <a:pt x="3390496" y="4200303"/>
                  <a:pt x="3386129" y="4193077"/>
                </a:cubicBezTo>
                <a:cubicBezTo>
                  <a:pt x="3380306" y="4181516"/>
                  <a:pt x="3383217" y="4167066"/>
                  <a:pt x="3394863" y="4159840"/>
                </a:cubicBezTo>
                <a:cubicBezTo>
                  <a:pt x="3400687" y="4156950"/>
                  <a:pt x="3405054" y="4155505"/>
                  <a:pt x="3409422" y="4155505"/>
                </a:cubicBezTo>
                <a:close/>
                <a:moveTo>
                  <a:pt x="1920893" y="4154008"/>
                </a:moveTo>
                <a:cubicBezTo>
                  <a:pt x="1928172" y="4155442"/>
                  <a:pt x="1933995" y="4159748"/>
                  <a:pt x="1936906" y="4165487"/>
                </a:cubicBezTo>
                <a:cubicBezTo>
                  <a:pt x="1939819" y="4169793"/>
                  <a:pt x="1941274" y="4176967"/>
                  <a:pt x="1939819" y="4182708"/>
                </a:cubicBezTo>
                <a:cubicBezTo>
                  <a:pt x="1936906" y="4194187"/>
                  <a:pt x="1928172" y="4201362"/>
                  <a:pt x="1916525" y="4201362"/>
                </a:cubicBezTo>
                <a:cubicBezTo>
                  <a:pt x="1915071" y="4201362"/>
                  <a:pt x="1912159" y="4201362"/>
                  <a:pt x="1910703" y="4199927"/>
                </a:cubicBezTo>
                <a:cubicBezTo>
                  <a:pt x="1910703" y="4199927"/>
                  <a:pt x="1910703" y="4199927"/>
                  <a:pt x="1909247" y="4199927"/>
                </a:cubicBezTo>
                <a:cubicBezTo>
                  <a:pt x="1896145" y="4197057"/>
                  <a:pt x="1888866" y="4184142"/>
                  <a:pt x="1891778" y="4171227"/>
                </a:cubicBezTo>
                <a:cubicBezTo>
                  <a:pt x="1894689" y="4158312"/>
                  <a:pt x="1907791" y="4151138"/>
                  <a:pt x="1920893" y="4154008"/>
                </a:cubicBezTo>
                <a:close/>
                <a:moveTo>
                  <a:pt x="885838" y="4146428"/>
                </a:moveTo>
                <a:cubicBezTo>
                  <a:pt x="892025" y="4145695"/>
                  <a:pt x="898576" y="4147161"/>
                  <a:pt x="903671" y="4150826"/>
                </a:cubicBezTo>
                <a:cubicBezTo>
                  <a:pt x="909494" y="4156691"/>
                  <a:pt x="912406" y="4162556"/>
                  <a:pt x="913862" y="4168421"/>
                </a:cubicBezTo>
                <a:cubicBezTo>
                  <a:pt x="913862" y="4174285"/>
                  <a:pt x="912406" y="4181616"/>
                  <a:pt x="908038" y="4186014"/>
                </a:cubicBezTo>
                <a:cubicBezTo>
                  <a:pt x="903671" y="4191880"/>
                  <a:pt x="896392" y="4194812"/>
                  <a:pt x="889114" y="4194812"/>
                </a:cubicBezTo>
                <a:cubicBezTo>
                  <a:pt x="883290" y="4194812"/>
                  <a:pt x="878923" y="4193345"/>
                  <a:pt x="874556" y="4190413"/>
                </a:cubicBezTo>
                <a:cubicBezTo>
                  <a:pt x="874556" y="4190413"/>
                  <a:pt x="874556" y="4190413"/>
                  <a:pt x="873100" y="4188947"/>
                </a:cubicBezTo>
                <a:cubicBezTo>
                  <a:pt x="862910" y="4180150"/>
                  <a:pt x="861454" y="4165488"/>
                  <a:pt x="870188" y="4155225"/>
                </a:cubicBezTo>
                <a:cubicBezTo>
                  <a:pt x="873828" y="4150093"/>
                  <a:pt x="879651" y="4147161"/>
                  <a:pt x="885838" y="4146428"/>
                </a:cubicBezTo>
                <a:close/>
                <a:moveTo>
                  <a:pt x="5487536" y="4136944"/>
                </a:moveTo>
                <a:cubicBezTo>
                  <a:pt x="5490448" y="4136944"/>
                  <a:pt x="5491904" y="4136944"/>
                  <a:pt x="5494815" y="4136944"/>
                </a:cubicBezTo>
                <a:cubicBezTo>
                  <a:pt x="5502094" y="4139789"/>
                  <a:pt x="5506462" y="4144057"/>
                  <a:pt x="5510829" y="4148325"/>
                </a:cubicBezTo>
                <a:cubicBezTo>
                  <a:pt x="5513740" y="4154016"/>
                  <a:pt x="5513740" y="4161130"/>
                  <a:pt x="5512285" y="4166820"/>
                </a:cubicBezTo>
                <a:cubicBezTo>
                  <a:pt x="5509373" y="4176779"/>
                  <a:pt x="5499182" y="4183893"/>
                  <a:pt x="5488992" y="4183893"/>
                </a:cubicBezTo>
                <a:cubicBezTo>
                  <a:pt x="5487536" y="4183893"/>
                  <a:pt x="5484626" y="4183893"/>
                  <a:pt x="5483170" y="4183893"/>
                </a:cubicBezTo>
                <a:cubicBezTo>
                  <a:pt x="5483170" y="4183893"/>
                  <a:pt x="5483170" y="4183893"/>
                  <a:pt x="5481714" y="4182470"/>
                </a:cubicBezTo>
                <a:cubicBezTo>
                  <a:pt x="5468612" y="4179624"/>
                  <a:pt x="5461332" y="4166820"/>
                  <a:pt x="5464244" y="4154016"/>
                </a:cubicBezTo>
                <a:cubicBezTo>
                  <a:pt x="5467156" y="4144057"/>
                  <a:pt x="5477346" y="4136944"/>
                  <a:pt x="5487536" y="4136944"/>
                </a:cubicBezTo>
                <a:close/>
                <a:moveTo>
                  <a:pt x="2872782" y="4136944"/>
                </a:moveTo>
                <a:cubicBezTo>
                  <a:pt x="2882904" y="4136944"/>
                  <a:pt x="2893025" y="4144057"/>
                  <a:pt x="2895918" y="4154016"/>
                </a:cubicBezTo>
                <a:cubicBezTo>
                  <a:pt x="2898809" y="4165398"/>
                  <a:pt x="2891580" y="4179624"/>
                  <a:pt x="2880012" y="4182470"/>
                </a:cubicBezTo>
                <a:cubicBezTo>
                  <a:pt x="2880012" y="4182470"/>
                  <a:pt x="2880012" y="4182470"/>
                  <a:pt x="2878566" y="4183893"/>
                </a:cubicBezTo>
                <a:cubicBezTo>
                  <a:pt x="2875674" y="4183893"/>
                  <a:pt x="2872782" y="4183893"/>
                  <a:pt x="2871337" y="4183893"/>
                </a:cubicBezTo>
                <a:cubicBezTo>
                  <a:pt x="2859769" y="4183893"/>
                  <a:pt x="2851093" y="4176779"/>
                  <a:pt x="2848201" y="4166820"/>
                </a:cubicBezTo>
                <a:cubicBezTo>
                  <a:pt x="2845309" y="4161130"/>
                  <a:pt x="2846754" y="4154016"/>
                  <a:pt x="2849646" y="4148325"/>
                </a:cubicBezTo>
                <a:cubicBezTo>
                  <a:pt x="2852538" y="4144057"/>
                  <a:pt x="2858323" y="4139789"/>
                  <a:pt x="2864106" y="4138367"/>
                </a:cubicBezTo>
                <a:cubicBezTo>
                  <a:pt x="2866998" y="4136944"/>
                  <a:pt x="2869890" y="4136944"/>
                  <a:pt x="2872782" y="4136944"/>
                </a:cubicBezTo>
                <a:close/>
                <a:moveTo>
                  <a:pt x="4697416" y="4129666"/>
                </a:moveTo>
                <a:cubicBezTo>
                  <a:pt x="4703604" y="4128573"/>
                  <a:pt x="4710154" y="4129666"/>
                  <a:pt x="4715250" y="4133305"/>
                </a:cubicBezTo>
                <a:cubicBezTo>
                  <a:pt x="4726896" y="4142039"/>
                  <a:pt x="4729808" y="4158053"/>
                  <a:pt x="4722528" y="4168243"/>
                </a:cubicBezTo>
                <a:cubicBezTo>
                  <a:pt x="4716706" y="4174066"/>
                  <a:pt x="4709426" y="4178434"/>
                  <a:pt x="4702148" y="4178434"/>
                </a:cubicBezTo>
                <a:cubicBezTo>
                  <a:pt x="4696324" y="4178434"/>
                  <a:pt x="4691958" y="4176978"/>
                  <a:pt x="4687590" y="4174066"/>
                </a:cubicBezTo>
                <a:cubicBezTo>
                  <a:pt x="4675944" y="4165332"/>
                  <a:pt x="4673032" y="4149319"/>
                  <a:pt x="4681767" y="4139128"/>
                </a:cubicBezTo>
                <a:cubicBezTo>
                  <a:pt x="4685406" y="4134033"/>
                  <a:pt x="4691229" y="4130757"/>
                  <a:pt x="4697416" y="4129666"/>
                </a:cubicBezTo>
                <a:close/>
                <a:moveTo>
                  <a:pt x="3663453" y="4129633"/>
                </a:moveTo>
                <a:cubicBezTo>
                  <a:pt x="3669641" y="4130718"/>
                  <a:pt x="3675100" y="4134333"/>
                  <a:pt x="3678739" y="4139393"/>
                </a:cubicBezTo>
                <a:cubicBezTo>
                  <a:pt x="3686018" y="4149515"/>
                  <a:pt x="3684562" y="4165421"/>
                  <a:pt x="3672916" y="4172650"/>
                </a:cubicBezTo>
                <a:cubicBezTo>
                  <a:pt x="3668548" y="4176988"/>
                  <a:pt x="3662726" y="4178434"/>
                  <a:pt x="3658359" y="4178434"/>
                </a:cubicBezTo>
                <a:cubicBezTo>
                  <a:pt x="3649623" y="4178434"/>
                  <a:pt x="3642345" y="4174096"/>
                  <a:pt x="3637977" y="4168312"/>
                </a:cubicBezTo>
                <a:cubicBezTo>
                  <a:pt x="3635066" y="4163974"/>
                  <a:pt x="3633610" y="4156744"/>
                  <a:pt x="3633610" y="4150961"/>
                </a:cubicBezTo>
                <a:cubicBezTo>
                  <a:pt x="3635066" y="4143731"/>
                  <a:pt x="3637977" y="4137948"/>
                  <a:pt x="3643801" y="4135056"/>
                </a:cubicBezTo>
                <a:cubicBezTo>
                  <a:pt x="3650351" y="4129995"/>
                  <a:pt x="3657267" y="4128549"/>
                  <a:pt x="3663453" y="4129633"/>
                </a:cubicBezTo>
                <a:close/>
                <a:moveTo>
                  <a:pt x="1495932" y="4126753"/>
                </a:moveTo>
                <a:cubicBezTo>
                  <a:pt x="1501672" y="4124569"/>
                  <a:pt x="1508130" y="4124569"/>
                  <a:pt x="1513869" y="4127481"/>
                </a:cubicBezTo>
                <a:cubicBezTo>
                  <a:pt x="1521044" y="4131849"/>
                  <a:pt x="1525348" y="4136216"/>
                  <a:pt x="1528219" y="4142039"/>
                </a:cubicBezTo>
                <a:cubicBezTo>
                  <a:pt x="1529654" y="4147862"/>
                  <a:pt x="1529654" y="4155140"/>
                  <a:pt x="1526784" y="4160964"/>
                </a:cubicBezTo>
                <a:cubicBezTo>
                  <a:pt x="1522479" y="4169698"/>
                  <a:pt x="1513869" y="4174066"/>
                  <a:pt x="1505259" y="4174066"/>
                </a:cubicBezTo>
                <a:cubicBezTo>
                  <a:pt x="1500954" y="4174066"/>
                  <a:pt x="1498084" y="4174066"/>
                  <a:pt x="1495214" y="4172610"/>
                </a:cubicBezTo>
                <a:cubicBezTo>
                  <a:pt x="1488040" y="4168242"/>
                  <a:pt x="1483736" y="4163875"/>
                  <a:pt x="1480864" y="4158052"/>
                </a:cubicBezTo>
                <a:cubicBezTo>
                  <a:pt x="1479429" y="4152229"/>
                  <a:pt x="1479429" y="4144951"/>
                  <a:pt x="1482299" y="4139127"/>
                </a:cubicBezTo>
                <a:cubicBezTo>
                  <a:pt x="1485170" y="4133304"/>
                  <a:pt x="1490193" y="4128937"/>
                  <a:pt x="1495932" y="4126753"/>
                </a:cubicBezTo>
                <a:close/>
                <a:moveTo>
                  <a:pt x="1050491" y="4124571"/>
                </a:moveTo>
                <a:cubicBezTo>
                  <a:pt x="1056719" y="4123842"/>
                  <a:pt x="1063313" y="4125298"/>
                  <a:pt x="1068442" y="4128937"/>
                </a:cubicBezTo>
                <a:cubicBezTo>
                  <a:pt x="1080165" y="4137672"/>
                  <a:pt x="1083095" y="4152230"/>
                  <a:pt x="1075769" y="4163876"/>
                </a:cubicBezTo>
                <a:cubicBezTo>
                  <a:pt x="1071372" y="4169699"/>
                  <a:pt x="1062581" y="4174066"/>
                  <a:pt x="1055254" y="4174066"/>
                </a:cubicBezTo>
                <a:cubicBezTo>
                  <a:pt x="1050858" y="4174066"/>
                  <a:pt x="1044996" y="4171155"/>
                  <a:pt x="1040600" y="4168243"/>
                </a:cubicBezTo>
                <a:cubicBezTo>
                  <a:pt x="1040600" y="4168243"/>
                  <a:pt x="1040600" y="4168243"/>
                  <a:pt x="1039135" y="4168243"/>
                </a:cubicBezTo>
                <a:cubicBezTo>
                  <a:pt x="1028877" y="4159508"/>
                  <a:pt x="1027412" y="4144951"/>
                  <a:pt x="1034739" y="4133305"/>
                </a:cubicBezTo>
                <a:cubicBezTo>
                  <a:pt x="1038402" y="4128210"/>
                  <a:pt x="1044264" y="4125298"/>
                  <a:pt x="1050491" y="4124571"/>
                </a:cubicBezTo>
                <a:close/>
                <a:moveTo>
                  <a:pt x="1806615" y="4120223"/>
                </a:moveTo>
                <a:cubicBezTo>
                  <a:pt x="1813894" y="4123155"/>
                  <a:pt x="1818261" y="4127554"/>
                  <a:pt x="1821173" y="4133419"/>
                </a:cubicBezTo>
                <a:cubicBezTo>
                  <a:pt x="1824085" y="4139283"/>
                  <a:pt x="1825540" y="4145148"/>
                  <a:pt x="1822629" y="4152479"/>
                </a:cubicBezTo>
                <a:cubicBezTo>
                  <a:pt x="1819717" y="4162742"/>
                  <a:pt x="1810983" y="4168607"/>
                  <a:pt x="1799336" y="4168607"/>
                </a:cubicBezTo>
                <a:cubicBezTo>
                  <a:pt x="1797881" y="4168607"/>
                  <a:pt x="1794969" y="4168607"/>
                  <a:pt x="1793513" y="4167141"/>
                </a:cubicBezTo>
                <a:cubicBezTo>
                  <a:pt x="1793513" y="4167141"/>
                  <a:pt x="1793513" y="4167141"/>
                  <a:pt x="1790601" y="4167141"/>
                </a:cubicBezTo>
                <a:cubicBezTo>
                  <a:pt x="1784778" y="4165675"/>
                  <a:pt x="1780411" y="4161276"/>
                  <a:pt x="1777499" y="4155411"/>
                </a:cubicBezTo>
                <a:cubicBezTo>
                  <a:pt x="1774587" y="4149547"/>
                  <a:pt x="1773132" y="4142216"/>
                  <a:pt x="1776044" y="4136351"/>
                </a:cubicBezTo>
                <a:cubicBezTo>
                  <a:pt x="1778956" y="4124622"/>
                  <a:pt x="1793513" y="4117291"/>
                  <a:pt x="1806615" y="4120223"/>
                </a:cubicBezTo>
                <a:close/>
                <a:moveTo>
                  <a:pt x="5096284" y="4109284"/>
                </a:moveTo>
                <a:cubicBezTo>
                  <a:pt x="5101995" y="4107100"/>
                  <a:pt x="5108420" y="4107100"/>
                  <a:pt x="5114130" y="4110012"/>
                </a:cubicBezTo>
                <a:cubicBezTo>
                  <a:pt x="5126981" y="4117291"/>
                  <a:pt x="5132692" y="4131849"/>
                  <a:pt x="5125553" y="4143495"/>
                </a:cubicBezTo>
                <a:cubicBezTo>
                  <a:pt x="5122698" y="4152229"/>
                  <a:pt x="5114130" y="4156596"/>
                  <a:pt x="5105564" y="4156596"/>
                </a:cubicBezTo>
                <a:cubicBezTo>
                  <a:pt x="5101281" y="4156596"/>
                  <a:pt x="5096998" y="4156596"/>
                  <a:pt x="5094142" y="4153685"/>
                </a:cubicBezTo>
                <a:cubicBezTo>
                  <a:pt x="5081292" y="4147862"/>
                  <a:pt x="5077008" y="4133304"/>
                  <a:pt x="5082720" y="4121658"/>
                </a:cubicBezTo>
                <a:cubicBezTo>
                  <a:pt x="5085576" y="4115835"/>
                  <a:pt x="5090572" y="4111467"/>
                  <a:pt x="5096284" y="4109284"/>
                </a:cubicBezTo>
                <a:close/>
                <a:moveTo>
                  <a:pt x="3256565" y="4107464"/>
                </a:moveTo>
                <a:cubicBezTo>
                  <a:pt x="3265300" y="4107464"/>
                  <a:pt x="3274034" y="4113245"/>
                  <a:pt x="3278402" y="4121915"/>
                </a:cubicBezTo>
                <a:cubicBezTo>
                  <a:pt x="3284225" y="4133476"/>
                  <a:pt x="3279858" y="4147927"/>
                  <a:pt x="3266755" y="4153707"/>
                </a:cubicBezTo>
                <a:cubicBezTo>
                  <a:pt x="3262388" y="4156597"/>
                  <a:pt x="3259476" y="4156597"/>
                  <a:pt x="3255108" y="4156597"/>
                </a:cubicBezTo>
                <a:cubicBezTo>
                  <a:pt x="3246374" y="4156597"/>
                  <a:pt x="3237640" y="4152262"/>
                  <a:pt x="3233272" y="4143592"/>
                </a:cubicBezTo>
                <a:cubicBezTo>
                  <a:pt x="3227449" y="4132031"/>
                  <a:pt x="3231816" y="4117580"/>
                  <a:pt x="3244919" y="4111799"/>
                </a:cubicBezTo>
                <a:cubicBezTo>
                  <a:pt x="3249286" y="4108909"/>
                  <a:pt x="3252198" y="4107464"/>
                  <a:pt x="3256565" y="4107464"/>
                </a:cubicBezTo>
                <a:close/>
                <a:moveTo>
                  <a:pt x="1218711" y="4101459"/>
                </a:moveTo>
                <a:cubicBezTo>
                  <a:pt x="1224857" y="4100185"/>
                  <a:pt x="1231364" y="4101277"/>
                  <a:pt x="1236425" y="4104916"/>
                </a:cubicBezTo>
                <a:cubicBezTo>
                  <a:pt x="1249437" y="4112196"/>
                  <a:pt x="1252329" y="4128209"/>
                  <a:pt x="1245100" y="4138400"/>
                </a:cubicBezTo>
                <a:cubicBezTo>
                  <a:pt x="1240763" y="4145678"/>
                  <a:pt x="1233532" y="4150046"/>
                  <a:pt x="1224857" y="4150046"/>
                </a:cubicBezTo>
                <a:cubicBezTo>
                  <a:pt x="1220519" y="4150046"/>
                  <a:pt x="1216181" y="4148590"/>
                  <a:pt x="1211843" y="4145678"/>
                </a:cubicBezTo>
                <a:cubicBezTo>
                  <a:pt x="1204614" y="4141311"/>
                  <a:pt x="1201722" y="4136944"/>
                  <a:pt x="1200275" y="4129665"/>
                </a:cubicBezTo>
                <a:cubicBezTo>
                  <a:pt x="1198829" y="4123842"/>
                  <a:pt x="1200275" y="4118018"/>
                  <a:pt x="1203167" y="4112196"/>
                </a:cubicBezTo>
                <a:cubicBezTo>
                  <a:pt x="1206782" y="4106372"/>
                  <a:pt x="1212567" y="4102733"/>
                  <a:pt x="1218711" y="4101459"/>
                </a:cubicBezTo>
                <a:close/>
                <a:moveTo>
                  <a:pt x="5380302" y="4100823"/>
                </a:moveTo>
                <a:cubicBezTo>
                  <a:pt x="5387531" y="4103674"/>
                  <a:pt x="5393316" y="4107950"/>
                  <a:pt x="5396206" y="4113652"/>
                </a:cubicBezTo>
                <a:cubicBezTo>
                  <a:pt x="5397653" y="4119353"/>
                  <a:pt x="5399098" y="4126481"/>
                  <a:pt x="5396206" y="4132183"/>
                </a:cubicBezTo>
                <a:cubicBezTo>
                  <a:pt x="5393316" y="4140735"/>
                  <a:pt x="5383194" y="4147863"/>
                  <a:pt x="5373072" y="4147863"/>
                </a:cubicBezTo>
                <a:cubicBezTo>
                  <a:pt x="5371626" y="4147863"/>
                  <a:pt x="5368734" y="4147863"/>
                  <a:pt x="5365842" y="4146437"/>
                </a:cubicBezTo>
                <a:cubicBezTo>
                  <a:pt x="5365842" y="4146437"/>
                  <a:pt x="5365842" y="4146437"/>
                  <a:pt x="5364396" y="4145012"/>
                </a:cubicBezTo>
                <a:cubicBezTo>
                  <a:pt x="5351383" y="4140735"/>
                  <a:pt x="5345598" y="4127906"/>
                  <a:pt x="5349936" y="4115077"/>
                </a:cubicBezTo>
                <a:cubicBezTo>
                  <a:pt x="5354274" y="4103674"/>
                  <a:pt x="5368734" y="4096546"/>
                  <a:pt x="5380302" y="4100823"/>
                </a:cubicBezTo>
                <a:close/>
                <a:moveTo>
                  <a:pt x="2987070" y="4098730"/>
                </a:moveTo>
                <a:cubicBezTo>
                  <a:pt x="2997192" y="4098730"/>
                  <a:pt x="3005867" y="4105956"/>
                  <a:pt x="3010206" y="4114626"/>
                </a:cubicBezTo>
                <a:cubicBezTo>
                  <a:pt x="3014543" y="4127631"/>
                  <a:pt x="3007313" y="4140638"/>
                  <a:pt x="2995746" y="4146418"/>
                </a:cubicBezTo>
                <a:cubicBezTo>
                  <a:pt x="2995746" y="4146418"/>
                  <a:pt x="2995746" y="4146418"/>
                  <a:pt x="2994300" y="4146418"/>
                </a:cubicBezTo>
                <a:cubicBezTo>
                  <a:pt x="2991408" y="4147863"/>
                  <a:pt x="2988516" y="4147863"/>
                  <a:pt x="2985624" y="4147863"/>
                </a:cubicBezTo>
                <a:cubicBezTo>
                  <a:pt x="2975502" y="4147863"/>
                  <a:pt x="2966827" y="4140638"/>
                  <a:pt x="2963935" y="4131967"/>
                </a:cubicBezTo>
                <a:cubicBezTo>
                  <a:pt x="2961044" y="4126186"/>
                  <a:pt x="2961044" y="4118961"/>
                  <a:pt x="2963935" y="4113181"/>
                </a:cubicBezTo>
                <a:cubicBezTo>
                  <a:pt x="2966827" y="4107401"/>
                  <a:pt x="2971165" y="4103065"/>
                  <a:pt x="2978394" y="4100175"/>
                </a:cubicBezTo>
                <a:cubicBezTo>
                  <a:pt x="2981286" y="4100175"/>
                  <a:pt x="2984178" y="4098730"/>
                  <a:pt x="2987070" y="4098730"/>
                </a:cubicBezTo>
                <a:close/>
                <a:moveTo>
                  <a:pt x="4843357" y="4092724"/>
                </a:moveTo>
                <a:cubicBezTo>
                  <a:pt x="4849544" y="4091451"/>
                  <a:pt x="4856095" y="4092543"/>
                  <a:pt x="4861190" y="4096182"/>
                </a:cubicBezTo>
                <a:cubicBezTo>
                  <a:pt x="4874292" y="4104916"/>
                  <a:pt x="4877204" y="4119474"/>
                  <a:pt x="4869926" y="4131120"/>
                </a:cubicBezTo>
                <a:cubicBezTo>
                  <a:pt x="4865558" y="4136944"/>
                  <a:pt x="4856824" y="4141311"/>
                  <a:pt x="4849544" y="4141311"/>
                </a:cubicBezTo>
                <a:cubicBezTo>
                  <a:pt x="4845176" y="4141311"/>
                  <a:pt x="4839354" y="4139855"/>
                  <a:pt x="4836442" y="4136944"/>
                </a:cubicBezTo>
                <a:lnTo>
                  <a:pt x="4834987" y="4136944"/>
                </a:lnTo>
                <a:cubicBezTo>
                  <a:pt x="4823340" y="4129665"/>
                  <a:pt x="4820429" y="4113651"/>
                  <a:pt x="4827708" y="4103461"/>
                </a:cubicBezTo>
                <a:cubicBezTo>
                  <a:pt x="4831347" y="4097638"/>
                  <a:pt x="4837170" y="4093998"/>
                  <a:pt x="4843357" y="4092724"/>
                </a:cubicBezTo>
                <a:close/>
                <a:moveTo>
                  <a:pt x="3517148" y="4092511"/>
                </a:moveTo>
                <a:cubicBezTo>
                  <a:pt x="3523336" y="4093957"/>
                  <a:pt x="3528794" y="4097933"/>
                  <a:pt x="3532434" y="4103717"/>
                </a:cubicBezTo>
                <a:cubicBezTo>
                  <a:pt x="3539713" y="4113839"/>
                  <a:pt x="3536801" y="4129744"/>
                  <a:pt x="3525156" y="4136974"/>
                </a:cubicBezTo>
                <a:cubicBezTo>
                  <a:pt x="3519332" y="4139866"/>
                  <a:pt x="3514964" y="4141312"/>
                  <a:pt x="3510597" y="4141312"/>
                </a:cubicBezTo>
                <a:cubicBezTo>
                  <a:pt x="3501863" y="4141312"/>
                  <a:pt x="3494584" y="4136974"/>
                  <a:pt x="3490217" y="4131190"/>
                </a:cubicBezTo>
                <a:cubicBezTo>
                  <a:pt x="3482938" y="4119622"/>
                  <a:pt x="3485850" y="4105163"/>
                  <a:pt x="3497496" y="4096487"/>
                </a:cubicBezTo>
                <a:cubicBezTo>
                  <a:pt x="3504047" y="4092149"/>
                  <a:pt x="3510961" y="4091065"/>
                  <a:pt x="3517148" y="4092511"/>
                </a:cubicBezTo>
                <a:close/>
                <a:moveTo>
                  <a:pt x="6011809" y="4092179"/>
                </a:moveTo>
                <a:cubicBezTo>
                  <a:pt x="6011809" y="4092179"/>
                  <a:pt x="6011809" y="4092179"/>
                  <a:pt x="6013254" y="4092179"/>
                </a:cubicBezTo>
                <a:cubicBezTo>
                  <a:pt x="6026260" y="4092179"/>
                  <a:pt x="6037820" y="4103740"/>
                  <a:pt x="6037820" y="4116745"/>
                </a:cubicBezTo>
                <a:cubicBezTo>
                  <a:pt x="6037820" y="4129751"/>
                  <a:pt x="6027704" y="4139867"/>
                  <a:pt x="6014699" y="4141312"/>
                </a:cubicBezTo>
                <a:cubicBezTo>
                  <a:pt x="6014699" y="4141312"/>
                  <a:pt x="6014699" y="4141312"/>
                  <a:pt x="6011809" y="4141312"/>
                </a:cubicBezTo>
                <a:cubicBezTo>
                  <a:pt x="5998803" y="4141312"/>
                  <a:pt x="5988688" y="4129751"/>
                  <a:pt x="5988688" y="4116745"/>
                </a:cubicBezTo>
                <a:cubicBezTo>
                  <a:pt x="5988688" y="4103740"/>
                  <a:pt x="5998803" y="4092179"/>
                  <a:pt x="6011809" y="4092179"/>
                </a:cubicBezTo>
                <a:close/>
                <a:moveTo>
                  <a:pt x="2346536" y="4092179"/>
                </a:moveTo>
                <a:cubicBezTo>
                  <a:pt x="2362431" y="4092179"/>
                  <a:pt x="2372547" y="4103740"/>
                  <a:pt x="2372547" y="4116745"/>
                </a:cubicBezTo>
                <a:cubicBezTo>
                  <a:pt x="2372547" y="4129751"/>
                  <a:pt x="2360986" y="4141312"/>
                  <a:pt x="2347980" y="4141312"/>
                </a:cubicBezTo>
                <a:lnTo>
                  <a:pt x="2346536" y="4141312"/>
                </a:lnTo>
                <a:cubicBezTo>
                  <a:pt x="2333530" y="4139867"/>
                  <a:pt x="2323415" y="4129751"/>
                  <a:pt x="2323415" y="4116745"/>
                </a:cubicBezTo>
                <a:cubicBezTo>
                  <a:pt x="2323415" y="4103740"/>
                  <a:pt x="2333530" y="4092179"/>
                  <a:pt x="2346536" y="4092179"/>
                </a:cubicBezTo>
                <a:close/>
                <a:moveTo>
                  <a:pt x="5891328" y="4088903"/>
                </a:moveTo>
                <a:cubicBezTo>
                  <a:pt x="5891328" y="4088903"/>
                  <a:pt x="5891328" y="4088903"/>
                  <a:pt x="5892794" y="4088903"/>
                </a:cubicBezTo>
                <a:cubicBezTo>
                  <a:pt x="5900124" y="4088903"/>
                  <a:pt x="5905990" y="4091814"/>
                  <a:pt x="5910388" y="4097638"/>
                </a:cubicBezTo>
                <a:cubicBezTo>
                  <a:pt x="5914786" y="4102005"/>
                  <a:pt x="5917719" y="4107828"/>
                  <a:pt x="5916252" y="4115107"/>
                </a:cubicBezTo>
                <a:cubicBezTo>
                  <a:pt x="5916252" y="4128209"/>
                  <a:pt x="5905990" y="4136944"/>
                  <a:pt x="5892794" y="4136944"/>
                </a:cubicBezTo>
                <a:cubicBezTo>
                  <a:pt x="5892794" y="4136944"/>
                  <a:pt x="5892794" y="4136944"/>
                  <a:pt x="5889862" y="4136944"/>
                </a:cubicBezTo>
                <a:cubicBezTo>
                  <a:pt x="5876666" y="4136944"/>
                  <a:pt x="5866402" y="4125298"/>
                  <a:pt x="5866402" y="4112196"/>
                </a:cubicBezTo>
                <a:cubicBezTo>
                  <a:pt x="5867869" y="4099094"/>
                  <a:pt x="5878132" y="4088903"/>
                  <a:pt x="5891328" y="4088903"/>
                </a:cubicBezTo>
                <a:close/>
                <a:moveTo>
                  <a:pt x="2466476" y="4088903"/>
                </a:moveTo>
                <a:cubicBezTo>
                  <a:pt x="2466476" y="4088903"/>
                  <a:pt x="2466476" y="4088903"/>
                  <a:pt x="2469344" y="4088903"/>
                </a:cubicBezTo>
                <a:cubicBezTo>
                  <a:pt x="2482259" y="4088903"/>
                  <a:pt x="2492305" y="4099094"/>
                  <a:pt x="2492305" y="4112196"/>
                </a:cubicBezTo>
                <a:cubicBezTo>
                  <a:pt x="2493740" y="4125298"/>
                  <a:pt x="2483696" y="4136944"/>
                  <a:pt x="2470780" y="4136944"/>
                </a:cubicBezTo>
                <a:cubicBezTo>
                  <a:pt x="2470780" y="4136944"/>
                  <a:pt x="2470780" y="4136944"/>
                  <a:pt x="2469344" y="4131120"/>
                </a:cubicBezTo>
                <a:cubicBezTo>
                  <a:pt x="2469344" y="4131120"/>
                  <a:pt x="2469344" y="4131120"/>
                  <a:pt x="2469344" y="4136944"/>
                </a:cubicBezTo>
                <a:cubicBezTo>
                  <a:pt x="2469344" y="4136944"/>
                  <a:pt x="2469344" y="4136944"/>
                  <a:pt x="2467910" y="4136944"/>
                </a:cubicBezTo>
                <a:cubicBezTo>
                  <a:pt x="2454996" y="4136944"/>
                  <a:pt x="2444952" y="4128209"/>
                  <a:pt x="2443517" y="4115107"/>
                </a:cubicBezTo>
                <a:cubicBezTo>
                  <a:pt x="2443517" y="4107828"/>
                  <a:pt x="2444952" y="4102005"/>
                  <a:pt x="2449255" y="4097638"/>
                </a:cubicBezTo>
                <a:cubicBezTo>
                  <a:pt x="2453560" y="4091814"/>
                  <a:pt x="2459300" y="4088903"/>
                  <a:pt x="2466476" y="4088903"/>
                </a:cubicBezTo>
                <a:close/>
                <a:moveTo>
                  <a:pt x="2226055" y="4087812"/>
                </a:moveTo>
                <a:cubicBezTo>
                  <a:pt x="2226055" y="4087812"/>
                  <a:pt x="2226055" y="4087812"/>
                  <a:pt x="2227521" y="4087812"/>
                </a:cubicBezTo>
                <a:cubicBezTo>
                  <a:pt x="2242182" y="4089235"/>
                  <a:pt x="2252446" y="4100616"/>
                  <a:pt x="2252446" y="4113420"/>
                </a:cubicBezTo>
                <a:cubicBezTo>
                  <a:pt x="2250980" y="4124802"/>
                  <a:pt x="2240716" y="4134761"/>
                  <a:pt x="2227521" y="4134761"/>
                </a:cubicBezTo>
                <a:cubicBezTo>
                  <a:pt x="2227521" y="4134761"/>
                  <a:pt x="2227521" y="4134761"/>
                  <a:pt x="2226055" y="4134761"/>
                </a:cubicBezTo>
                <a:cubicBezTo>
                  <a:pt x="2211393" y="4133338"/>
                  <a:pt x="2201130" y="4121956"/>
                  <a:pt x="2201130" y="4109152"/>
                </a:cubicBezTo>
                <a:cubicBezTo>
                  <a:pt x="2202596" y="4096348"/>
                  <a:pt x="2212859" y="4087812"/>
                  <a:pt x="2226055" y="4087812"/>
                </a:cubicBezTo>
                <a:close/>
                <a:moveTo>
                  <a:pt x="3898356" y="4086651"/>
                </a:moveTo>
                <a:cubicBezTo>
                  <a:pt x="3904502" y="4087008"/>
                  <a:pt x="3910286" y="4089859"/>
                  <a:pt x="3914624" y="4094848"/>
                </a:cubicBezTo>
                <a:cubicBezTo>
                  <a:pt x="3918961" y="4099125"/>
                  <a:pt x="3921854" y="4104826"/>
                  <a:pt x="3920408" y="4111954"/>
                </a:cubicBezTo>
                <a:cubicBezTo>
                  <a:pt x="3920408" y="4117655"/>
                  <a:pt x="3917516" y="4123357"/>
                  <a:pt x="3913178" y="4127633"/>
                </a:cubicBezTo>
                <a:cubicBezTo>
                  <a:pt x="3913178" y="4127633"/>
                  <a:pt x="3913178" y="4127633"/>
                  <a:pt x="3911731" y="4129059"/>
                </a:cubicBezTo>
                <a:cubicBezTo>
                  <a:pt x="3907394" y="4131910"/>
                  <a:pt x="3901610" y="4134761"/>
                  <a:pt x="3895826" y="4134761"/>
                </a:cubicBezTo>
                <a:cubicBezTo>
                  <a:pt x="3888597" y="4134761"/>
                  <a:pt x="3882813" y="4131910"/>
                  <a:pt x="3877028" y="4126208"/>
                </a:cubicBezTo>
                <a:cubicBezTo>
                  <a:pt x="3868353" y="4116230"/>
                  <a:pt x="3869800" y="4101975"/>
                  <a:pt x="3879921" y="4093422"/>
                </a:cubicBezTo>
                <a:cubicBezTo>
                  <a:pt x="3885705" y="4088433"/>
                  <a:pt x="3892212" y="4086295"/>
                  <a:pt x="3898356" y="4086651"/>
                </a:cubicBezTo>
                <a:close/>
                <a:moveTo>
                  <a:pt x="4461762" y="4086473"/>
                </a:moveTo>
                <a:cubicBezTo>
                  <a:pt x="4468132" y="4085939"/>
                  <a:pt x="4474683" y="4087721"/>
                  <a:pt x="4479050" y="4091997"/>
                </a:cubicBezTo>
                <a:cubicBezTo>
                  <a:pt x="4490696" y="4101975"/>
                  <a:pt x="4490696" y="4116230"/>
                  <a:pt x="4481962" y="4126208"/>
                </a:cubicBezTo>
                <a:cubicBezTo>
                  <a:pt x="4477594" y="4131910"/>
                  <a:pt x="4471771" y="4134761"/>
                  <a:pt x="4464492" y="4134761"/>
                </a:cubicBezTo>
                <a:cubicBezTo>
                  <a:pt x="4458669" y="4134761"/>
                  <a:pt x="4452846" y="4131910"/>
                  <a:pt x="4448479" y="4129059"/>
                </a:cubicBezTo>
                <a:cubicBezTo>
                  <a:pt x="4448479" y="4129059"/>
                  <a:pt x="4448479" y="4129059"/>
                  <a:pt x="4445567" y="4127633"/>
                </a:cubicBezTo>
                <a:cubicBezTo>
                  <a:pt x="4445567" y="4127633"/>
                  <a:pt x="4445567" y="4127633"/>
                  <a:pt x="4445567" y="4126208"/>
                </a:cubicBezTo>
                <a:cubicBezTo>
                  <a:pt x="4441200" y="4121932"/>
                  <a:pt x="4439744" y="4116230"/>
                  <a:pt x="4438288" y="4111954"/>
                </a:cubicBezTo>
                <a:cubicBezTo>
                  <a:pt x="4438288" y="4104826"/>
                  <a:pt x="4441200" y="4099125"/>
                  <a:pt x="4445567" y="4094848"/>
                </a:cubicBezTo>
                <a:cubicBezTo>
                  <a:pt x="4449206" y="4089859"/>
                  <a:pt x="4455394" y="4087008"/>
                  <a:pt x="4461762" y="4086473"/>
                </a:cubicBezTo>
                <a:close/>
                <a:moveTo>
                  <a:pt x="1693546" y="4081292"/>
                </a:moveTo>
                <a:cubicBezTo>
                  <a:pt x="1700777" y="4084224"/>
                  <a:pt x="1705114" y="4088623"/>
                  <a:pt x="1708007" y="4094488"/>
                </a:cubicBezTo>
                <a:cubicBezTo>
                  <a:pt x="1710899" y="4100352"/>
                  <a:pt x="1710899" y="4107683"/>
                  <a:pt x="1708007" y="4113548"/>
                </a:cubicBezTo>
                <a:cubicBezTo>
                  <a:pt x="1705114" y="4122345"/>
                  <a:pt x="1696438" y="4128210"/>
                  <a:pt x="1686317" y="4128210"/>
                </a:cubicBezTo>
                <a:cubicBezTo>
                  <a:pt x="1683426" y="4128210"/>
                  <a:pt x="1680533" y="4128210"/>
                  <a:pt x="1677642" y="4126743"/>
                </a:cubicBezTo>
                <a:cubicBezTo>
                  <a:pt x="1677642" y="4126743"/>
                  <a:pt x="1677642" y="4126743"/>
                  <a:pt x="1674749" y="4125278"/>
                </a:cubicBezTo>
                <a:cubicBezTo>
                  <a:pt x="1663183" y="4122345"/>
                  <a:pt x="1657399" y="4107683"/>
                  <a:pt x="1661736" y="4094488"/>
                </a:cubicBezTo>
                <a:cubicBezTo>
                  <a:pt x="1667520" y="4082758"/>
                  <a:pt x="1681979" y="4076893"/>
                  <a:pt x="1693546" y="4081292"/>
                </a:cubicBezTo>
                <a:close/>
                <a:moveTo>
                  <a:pt x="5774324" y="4077236"/>
                </a:moveTo>
                <a:cubicBezTo>
                  <a:pt x="5781604" y="4078671"/>
                  <a:pt x="5787427" y="4081541"/>
                  <a:pt x="5791794" y="4087281"/>
                </a:cubicBezTo>
                <a:cubicBezTo>
                  <a:pt x="5796161" y="4091586"/>
                  <a:pt x="5797617" y="4098761"/>
                  <a:pt x="5796161" y="4104501"/>
                </a:cubicBezTo>
                <a:cubicBezTo>
                  <a:pt x="5794706" y="4115980"/>
                  <a:pt x="5784515" y="4126025"/>
                  <a:pt x="5772869" y="4126025"/>
                </a:cubicBezTo>
                <a:cubicBezTo>
                  <a:pt x="5771413" y="4126025"/>
                  <a:pt x="5769957" y="4126025"/>
                  <a:pt x="5769957" y="4126025"/>
                </a:cubicBezTo>
                <a:cubicBezTo>
                  <a:pt x="5769957" y="4126025"/>
                  <a:pt x="5769957" y="4126025"/>
                  <a:pt x="5768502" y="4124591"/>
                </a:cubicBezTo>
                <a:cubicBezTo>
                  <a:pt x="5755400" y="4123155"/>
                  <a:pt x="5745209" y="4111676"/>
                  <a:pt x="5746665" y="4098761"/>
                </a:cubicBezTo>
                <a:cubicBezTo>
                  <a:pt x="5748121" y="4085846"/>
                  <a:pt x="5761222" y="4075801"/>
                  <a:pt x="5774324" y="4077236"/>
                </a:cubicBezTo>
                <a:close/>
                <a:moveTo>
                  <a:pt x="2584999" y="4076893"/>
                </a:moveTo>
                <a:cubicBezTo>
                  <a:pt x="2586424" y="4076893"/>
                  <a:pt x="2587850" y="4076893"/>
                  <a:pt x="2589276" y="4076893"/>
                </a:cubicBezTo>
                <a:cubicBezTo>
                  <a:pt x="2600679" y="4076893"/>
                  <a:pt x="2610656" y="4085564"/>
                  <a:pt x="2612082" y="4098570"/>
                </a:cubicBezTo>
                <a:cubicBezTo>
                  <a:pt x="2614934" y="4111575"/>
                  <a:pt x="2604956" y="4123136"/>
                  <a:pt x="2592126" y="4124581"/>
                </a:cubicBezTo>
                <a:lnTo>
                  <a:pt x="2590701" y="4126026"/>
                </a:lnTo>
                <a:cubicBezTo>
                  <a:pt x="2589276" y="4126026"/>
                  <a:pt x="2589276" y="4126026"/>
                  <a:pt x="2587850" y="4126026"/>
                </a:cubicBezTo>
                <a:cubicBezTo>
                  <a:pt x="2576446" y="4126026"/>
                  <a:pt x="2566468" y="4115910"/>
                  <a:pt x="2563617" y="4104350"/>
                </a:cubicBezTo>
                <a:cubicBezTo>
                  <a:pt x="2563617" y="4098570"/>
                  <a:pt x="2565042" y="4091344"/>
                  <a:pt x="2569318" y="4087009"/>
                </a:cubicBezTo>
                <a:cubicBezTo>
                  <a:pt x="2573596" y="4081228"/>
                  <a:pt x="2577871" y="4078338"/>
                  <a:pt x="2584999" y="4076893"/>
                </a:cubicBezTo>
                <a:close/>
                <a:moveTo>
                  <a:pt x="2110352" y="4074304"/>
                </a:moveTo>
                <a:cubicBezTo>
                  <a:pt x="2117683" y="4074304"/>
                  <a:pt x="2123548" y="4078609"/>
                  <a:pt x="2126480" y="4082914"/>
                </a:cubicBezTo>
                <a:cubicBezTo>
                  <a:pt x="2130879" y="4088653"/>
                  <a:pt x="2132345" y="4094393"/>
                  <a:pt x="2132345" y="4101568"/>
                </a:cubicBezTo>
                <a:cubicBezTo>
                  <a:pt x="2129412" y="4113048"/>
                  <a:pt x="2119149" y="4121658"/>
                  <a:pt x="2107419" y="4121658"/>
                </a:cubicBezTo>
                <a:cubicBezTo>
                  <a:pt x="2105953" y="4121658"/>
                  <a:pt x="2104488" y="4121658"/>
                  <a:pt x="2104488" y="4121658"/>
                </a:cubicBezTo>
                <a:cubicBezTo>
                  <a:pt x="2095690" y="4120223"/>
                  <a:pt x="2089825" y="4117353"/>
                  <a:pt x="2086893" y="4111613"/>
                </a:cubicBezTo>
                <a:cubicBezTo>
                  <a:pt x="2082495" y="4105873"/>
                  <a:pt x="2081028" y="4100134"/>
                  <a:pt x="2082495" y="4094393"/>
                </a:cubicBezTo>
                <a:cubicBezTo>
                  <a:pt x="2083961" y="4081479"/>
                  <a:pt x="2095690" y="4071434"/>
                  <a:pt x="2110352" y="4074304"/>
                </a:cubicBezTo>
                <a:close/>
                <a:moveTo>
                  <a:pt x="1390188" y="4071434"/>
                </a:moveTo>
                <a:cubicBezTo>
                  <a:pt x="1396107" y="4069614"/>
                  <a:pt x="1402565" y="4069978"/>
                  <a:pt x="1408305" y="4072890"/>
                </a:cubicBezTo>
                <a:cubicBezTo>
                  <a:pt x="1415480" y="4077257"/>
                  <a:pt x="1419785" y="4081624"/>
                  <a:pt x="1421220" y="4088903"/>
                </a:cubicBezTo>
                <a:cubicBezTo>
                  <a:pt x="1422654" y="4094726"/>
                  <a:pt x="1421220" y="4100549"/>
                  <a:pt x="1418350" y="4106372"/>
                </a:cubicBezTo>
                <a:cubicBezTo>
                  <a:pt x="1414044" y="4115107"/>
                  <a:pt x="1406870" y="4119474"/>
                  <a:pt x="1398260" y="4119474"/>
                </a:cubicBezTo>
                <a:cubicBezTo>
                  <a:pt x="1393954" y="4119474"/>
                  <a:pt x="1389650" y="4118018"/>
                  <a:pt x="1386780" y="4116563"/>
                </a:cubicBezTo>
                <a:cubicBezTo>
                  <a:pt x="1379606" y="4112196"/>
                  <a:pt x="1375300" y="4107828"/>
                  <a:pt x="1373865" y="4100549"/>
                </a:cubicBezTo>
                <a:cubicBezTo>
                  <a:pt x="1372431" y="4094726"/>
                  <a:pt x="1372431" y="4087447"/>
                  <a:pt x="1375300" y="4083080"/>
                </a:cubicBezTo>
                <a:cubicBezTo>
                  <a:pt x="1378888" y="4077257"/>
                  <a:pt x="1384270" y="4073254"/>
                  <a:pt x="1390188" y="4071434"/>
                </a:cubicBezTo>
                <a:close/>
                <a:moveTo>
                  <a:pt x="794684" y="4066703"/>
                </a:moveTo>
                <a:cubicBezTo>
                  <a:pt x="800825" y="4066339"/>
                  <a:pt x="807328" y="4068159"/>
                  <a:pt x="812386" y="4072526"/>
                </a:cubicBezTo>
                <a:cubicBezTo>
                  <a:pt x="818166" y="4078349"/>
                  <a:pt x="821056" y="4084172"/>
                  <a:pt x="821056" y="4089995"/>
                </a:cubicBezTo>
                <a:cubicBezTo>
                  <a:pt x="821056" y="4097274"/>
                  <a:pt x="819611" y="4103097"/>
                  <a:pt x="815276" y="4107464"/>
                </a:cubicBezTo>
                <a:cubicBezTo>
                  <a:pt x="810941" y="4113288"/>
                  <a:pt x="803716" y="4116199"/>
                  <a:pt x="797935" y="4116199"/>
                </a:cubicBezTo>
                <a:cubicBezTo>
                  <a:pt x="792155" y="4116199"/>
                  <a:pt x="786374" y="4114743"/>
                  <a:pt x="782039" y="4110376"/>
                </a:cubicBezTo>
                <a:cubicBezTo>
                  <a:pt x="782039" y="4110376"/>
                  <a:pt x="782039" y="4110376"/>
                  <a:pt x="780594" y="4108920"/>
                </a:cubicBezTo>
                <a:cubicBezTo>
                  <a:pt x="774814" y="4104553"/>
                  <a:pt x="771924" y="4098730"/>
                  <a:pt x="771924" y="4092907"/>
                </a:cubicBezTo>
                <a:cubicBezTo>
                  <a:pt x="771924" y="4085628"/>
                  <a:pt x="774814" y="4079805"/>
                  <a:pt x="779149" y="4073982"/>
                </a:cubicBezTo>
                <a:cubicBezTo>
                  <a:pt x="782762" y="4069615"/>
                  <a:pt x="788542" y="4067067"/>
                  <a:pt x="794684" y="4066703"/>
                </a:cubicBezTo>
                <a:close/>
                <a:moveTo>
                  <a:pt x="2702132" y="4058332"/>
                </a:moveTo>
                <a:cubicBezTo>
                  <a:pt x="2705024" y="4058332"/>
                  <a:pt x="2706470" y="4058332"/>
                  <a:pt x="2707916" y="4058332"/>
                </a:cubicBezTo>
                <a:cubicBezTo>
                  <a:pt x="2719484" y="4058332"/>
                  <a:pt x="2729606" y="4065610"/>
                  <a:pt x="2732497" y="4077257"/>
                </a:cubicBezTo>
                <a:cubicBezTo>
                  <a:pt x="2733943" y="4090359"/>
                  <a:pt x="2726713" y="4103461"/>
                  <a:pt x="2713699" y="4106372"/>
                </a:cubicBezTo>
                <a:cubicBezTo>
                  <a:pt x="2712254" y="4106372"/>
                  <a:pt x="2712254" y="4106372"/>
                  <a:pt x="2710808" y="4106372"/>
                </a:cubicBezTo>
                <a:cubicBezTo>
                  <a:pt x="2710808" y="4106372"/>
                  <a:pt x="2707916" y="4106372"/>
                  <a:pt x="2706470" y="4106372"/>
                </a:cubicBezTo>
                <a:cubicBezTo>
                  <a:pt x="2694902" y="4106372"/>
                  <a:pt x="2686226" y="4097638"/>
                  <a:pt x="2683336" y="4087447"/>
                </a:cubicBezTo>
                <a:cubicBezTo>
                  <a:pt x="2680444" y="4074345"/>
                  <a:pt x="2689118" y="4061243"/>
                  <a:pt x="2702132" y="4058332"/>
                </a:cubicBezTo>
                <a:close/>
                <a:moveTo>
                  <a:pt x="5656714" y="4057989"/>
                </a:moveTo>
                <a:cubicBezTo>
                  <a:pt x="5671080" y="4060921"/>
                  <a:pt x="5679700" y="4074117"/>
                  <a:pt x="5676826" y="4087313"/>
                </a:cubicBezTo>
                <a:cubicBezTo>
                  <a:pt x="5673953" y="4097576"/>
                  <a:pt x="5663896" y="4106373"/>
                  <a:pt x="5652404" y="4106373"/>
                </a:cubicBezTo>
                <a:cubicBezTo>
                  <a:pt x="5650967" y="4106373"/>
                  <a:pt x="5649530" y="4106373"/>
                  <a:pt x="5648094" y="4106373"/>
                </a:cubicBezTo>
                <a:cubicBezTo>
                  <a:pt x="5648094" y="4106373"/>
                  <a:pt x="5648094" y="4106373"/>
                  <a:pt x="5648094" y="4100508"/>
                </a:cubicBezTo>
                <a:cubicBezTo>
                  <a:pt x="5648094" y="4100508"/>
                  <a:pt x="5648094" y="4100508"/>
                  <a:pt x="5646657" y="4106373"/>
                </a:cubicBezTo>
                <a:cubicBezTo>
                  <a:pt x="5633728" y="4103441"/>
                  <a:pt x="5625108" y="4090245"/>
                  <a:pt x="5627982" y="4077049"/>
                </a:cubicBezTo>
                <a:cubicBezTo>
                  <a:pt x="5630854" y="4063854"/>
                  <a:pt x="5643784" y="4055057"/>
                  <a:pt x="5656714" y="4057989"/>
                </a:cubicBezTo>
                <a:close/>
                <a:moveTo>
                  <a:pt x="5250902" y="4055967"/>
                </a:moveTo>
                <a:cubicBezTo>
                  <a:pt x="5256584" y="4053601"/>
                  <a:pt x="5263182" y="4053601"/>
                  <a:pt x="5269047" y="4056513"/>
                </a:cubicBezTo>
                <a:cubicBezTo>
                  <a:pt x="5276378" y="4059424"/>
                  <a:pt x="5282242" y="4063791"/>
                  <a:pt x="5283708" y="4069615"/>
                </a:cubicBezTo>
                <a:cubicBezTo>
                  <a:pt x="5286640" y="4076893"/>
                  <a:pt x="5286640" y="4082717"/>
                  <a:pt x="5283708" y="4088539"/>
                </a:cubicBezTo>
                <a:cubicBezTo>
                  <a:pt x="5279310" y="4097274"/>
                  <a:pt x="5270512" y="4103097"/>
                  <a:pt x="5261716" y="4103097"/>
                </a:cubicBezTo>
                <a:cubicBezTo>
                  <a:pt x="5257317" y="4103097"/>
                  <a:pt x="5254385" y="4103097"/>
                  <a:pt x="5251452" y="4101641"/>
                </a:cubicBezTo>
                <a:cubicBezTo>
                  <a:pt x="5251452" y="4101641"/>
                  <a:pt x="5251452" y="4101641"/>
                  <a:pt x="5249986" y="4101641"/>
                </a:cubicBezTo>
                <a:cubicBezTo>
                  <a:pt x="5244122" y="4098730"/>
                  <a:pt x="5239723" y="4094363"/>
                  <a:pt x="5236790" y="4087084"/>
                </a:cubicBezTo>
                <a:cubicBezTo>
                  <a:pt x="5235324" y="4081261"/>
                  <a:pt x="5235324" y="4075437"/>
                  <a:pt x="5238257" y="4069615"/>
                </a:cubicBezTo>
                <a:cubicBezTo>
                  <a:pt x="5240456" y="4063064"/>
                  <a:pt x="5245221" y="4058332"/>
                  <a:pt x="5250902" y="4055967"/>
                </a:cubicBezTo>
                <a:close/>
                <a:moveTo>
                  <a:pt x="4602778" y="4055902"/>
                </a:moveTo>
                <a:cubicBezTo>
                  <a:pt x="4609189" y="4055368"/>
                  <a:pt x="4615783" y="4057150"/>
                  <a:pt x="4620912" y="4061426"/>
                </a:cubicBezTo>
                <a:cubicBezTo>
                  <a:pt x="4631169" y="4069978"/>
                  <a:pt x="4632635" y="4085659"/>
                  <a:pt x="4625308" y="4095637"/>
                </a:cubicBezTo>
                <a:cubicBezTo>
                  <a:pt x="4620912" y="4101339"/>
                  <a:pt x="4613585" y="4104189"/>
                  <a:pt x="4606258" y="4104189"/>
                </a:cubicBezTo>
                <a:cubicBezTo>
                  <a:pt x="4600397" y="4104189"/>
                  <a:pt x="4594535" y="4102764"/>
                  <a:pt x="4590139" y="4098488"/>
                </a:cubicBezTo>
                <a:cubicBezTo>
                  <a:pt x="4578416" y="4089935"/>
                  <a:pt x="4576951" y="4074255"/>
                  <a:pt x="4585744" y="4064277"/>
                </a:cubicBezTo>
                <a:cubicBezTo>
                  <a:pt x="4590139" y="4059288"/>
                  <a:pt x="4596367" y="4056437"/>
                  <a:pt x="4602778" y="4055902"/>
                </a:cubicBezTo>
                <a:close/>
                <a:moveTo>
                  <a:pt x="3099892" y="4055057"/>
                </a:moveTo>
                <a:cubicBezTo>
                  <a:pt x="3110156" y="4055057"/>
                  <a:pt x="3118953" y="4060880"/>
                  <a:pt x="3121885" y="4069615"/>
                </a:cubicBezTo>
                <a:cubicBezTo>
                  <a:pt x="3124817" y="4075437"/>
                  <a:pt x="3124817" y="4081261"/>
                  <a:pt x="3121885" y="4087084"/>
                </a:cubicBezTo>
                <a:cubicBezTo>
                  <a:pt x="3120419" y="4094363"/>
                  <a:pt x="3116021" y="4098730"/>
                  <a:pt x="3108690" y="4101641"/>
                </a:cubicBezTo>
                <a:cubicBezTo>
                  <a:pt x="3105757" y="4103097"/>
                  <a:pt x="3101358" y="4103097"/>
                  <a:pt x="3098426" y="4103097"/>
                </a:cubicBezTo>
                <a:cubicBezTo>
                  <a:pt x="3088164" y="4103097"/>
                  <a:pt x="3079366" y="4097274"/>
                  <a:pt x="3076434" y="4088539"/>
                </a:cubicBezTo>
                <a:cubicBezTo>
                  <a:pt x="3073502" y="4082717"/>
                  <a:pt x="3073502" y="4076893"/>
                  <a:pt x="3076434" y="4069615"/>
                </a:cubicBezTo>
                <a:cubicBezTo>
                  <a:pt x="3077900" y="4063791"/>
                  <a:pt x="3082298" y="4059424"/>
                  <a:pt x="3088164" y="4056513"/>
                </a:cubicBezTo>
                <a:cubicBezTo>
                  <a:pt x="3092561" y="4055057"/>
                  <a:pt x="3096960" y="4055057"/>
                  <a:pt x="3099892" y="4055057"/>
                </a:cubicBezTo>
                <a:close/>
                <a:moveTo>
                  <a:pt x="3758104" y="4054666"/>
                </a:moveTo>
                <a:cubicBezTo>
                  <a:pt x="3764515" y="4055389"/>
                  <a:pt x="3770376" y="4058642"/>
                  <a:pt x="3774772" y="4063703"/>
                </a:cubicBezTo>
                <a:cubicBezTo>
                  <a:pt x="3782099" y="4073824"/>
                  <a:pt x="3780635" y="4089730"/>
                  <a:pt x="3770376" y="4098406"/>
                </a:cubicBezTo>
                <a:cubicBezTo>
                  <a:pt x="3770376" y="4098406"/>
                  <a:pt x="3770376" y="4098406"/>
                  <a:pt x="3768910" y="4099852"/>
                </a:cubicBezTo>
                <a:cubicBezTo>
                  <a:pt x="3765980" y="4102744"/>
                  <a:pt x="3760119" y="4104189"/>
                  <a:pt x="3754258" y="4104189"/>
                </a:cubicBezTo>
                <a:cubicBezTo>
                  <a:pt x="3746931" y="4104189"/>
                  <a:pt x="3739604" y="4101297"/>
                  <a:pt x="3735207" y="4095514"/>
                </a:cubicBezTo>
                <a:cubicBezTo>
                  <a:pt x="3726415" y="4085392"/>
                  <a:pt x="3727880" y="4069487"/>
                  <a:pt x="3738138" y="4060811"/>
                </a:cubicBezTo>
                <a:cubicBezTo>
                  <a:pt x="3744732" y="4055750"/>
                  <a:pt x="3751693" y="4053942"/>
                  <a:pt x="3758104" y="4054666"/>
                </a:cubicBezTo>
                <a:close/>
                <a:moveTo>
                  <a:pt x="1992738" y="4052467"/>
                </a:moveTo>
                <a:cubicBezTo>
                  <a:pt x="2005751" y="4055337"/>
                  <a:pt x="2014427" y="4068252"/>
                  <a:pt x="2011535" y="4081167"/>
                </a:cubicBezTo>
                <a:cubicBezTo>
                  <a:pt x="2010090" y="4091212"/>
                  <a:pt x="1999968" y="4099821"/>
                  <a:pt x="1988400" y="4099821"/>
                </a:cubicBezTo>
                <a:cubicBezTo>
                  <a:pt x="1986954" y="4099821"/>
                  <a:pt x="1984063" y="4099821"/>
                  <a:pt x="1982616" y="4099821"/>
                </a:cubicBezTo>
                <a:cubicBezTo>
                  <a:pt x="1982616" y="4099821"/>
                  <a:pt x="1982616" y="4099821"/>
                  <a:pt x="1981170" y="4098387"/>
                </a:cubicBezTo>
                <a:cubicBezTo>
                  <a:pt x="1968157" y="4095517"/>
                  <a:pt x="1960928" y="4082602"/>
                  <a:pt x="1963819" y="4069687"/>
                </a:cubicBezTo>
                <a:cubicBezTo>
                  <a:pt x="1966711" y="4058207"/>
                  <a:pt x="1978278" y="4049597"/>
                  <a:pt x="1992738" y="4052467"/>
                </a:cubicBezTo>
                <a:close/>
                <a:moveTo>
                  <a:pt x="956626" y="4051376"/>
                </a:moveTo>
                <a:cubicBezTo>
                  <a:pt x="962994" y="4050658"/>
                  <a:pt x="969545" y="4052093"/>
                  <a:pt x="974640" y="4055680"/>
                </a:cubicBezTo>
                <a:cubicBezTo>
                  <a:pt x="980464" y="4061421"/>
                  <a:pt x="983375" y="4067161"/>
                  <a:pt x="984831" y="4072900"/>
                </a:cubicBezTo>
                <a:cubicBezTo>
                  <a:pt x="984831" y="4078640"/>
                  <a:pt x="983375" y="4085815"/>
                  <a:pt x="979007" y="4090120"/>
                </a:cubicBezTo>
                <a:cubicBezTo>
                  <a:pt x="974640" y="4095860"/>
                  <a:pt x="967362" y="4098730"/>
                  <a:pt x="960083" y="4098730"/>
                </a:cubicBezTo>
                <a:cubicBezTo>
                  <a:pt x="954260" y="4098730"/>
                  <a:pt x="948436" y="4097295"/>
                  <a:pt x="944069" y="4094425"/>
                </a:cubicBezTo>
                <a:cubicBezTo>
                  <a:pt x="944069" y="4094425"/>
                  <a:pt x="944069" y="4094425"/>
                  <a:pt x="944069" y="4092990"/>
                </a:cubicBezTo>
                <a:cubicBezTo>
                  <a:pt x="933879" y="4084380"/>
                  <a:pt x="932423" y="4070031"/>
                  <a:pt x="939702" y="4059986"/>
                </a:cubicBezTo>
                <a:cubicBezTo>
                  <a:pt x="944069" y="4054963"/>
                  <a:pt x="950256" y="4052093"/>
                  <a:pt x="956626" y="4051376"/>
                </a:cubicBezTo>
                <a:close/>
                <a:moveTo>
                  <a:pt x="4992098" y="4050872"/>
                </a:moveTo>
                <a:cubicBezTo>
                  <a:pt x="4998024" y="4049233"/>
                  <a:pt x="5004488" y="4049962"/>
                  <a:pt x="5010234" y="4053601"/>
                </a:cubicBezTo>
                <a:cubicBezTo>
                  <a:pt x="5017418" y="4056513"/>
                  <a:pt x="5020291" y="4062335"/>
                  <a:pt x="5021727" y="4068159"/>
                </a:cubicBezTo>
                <a:cubicBezTo>
                  <a:pt x="5024600" y="4075437"/>
                  <a:pt x="5023164" y="4081261"/>
                  <a:pt x="5020291" y="4087084"/>
                </a:cubicBezTo>
                <a:cubicBezTo>
                  <a:pt x="5015981" y="4094363"/>
                  <a:pt x="5007361" y="4098730"/>
                  <a:pt x="4998742" y="4098730"/>
                </a:cubicBezTo>
                <a:cubicBezTo>
                  <a:pt x="4994432" y="4098730"/>
                  <a:pt x="4990122" y="4097274"/>
                  <a:pt x="4987249" y="4095819"/>
                </a:cubicBezTo>
                <a:cubicBezTo>
                  <a:pt x="4974320" y="4088539"/>
                  <a:pt x="4970009" y="4072526"/>
                  <a:pt x="4977192" y="4062335"/>
                </a:cubicBezTo>
                <a:cubicBezTo>
                  <a:pt x="4980784" y="4056513"/>
                  <a:pt x="4986171" y="4052509"/>
                  <a:pt x="4992098" y="4050872"/>
                </a:cubicBezTo>
                <a:close/>
                <a:moveTo>
                  <a:pt x="3359060" y="4049975"/>
                </a:moveTo>
                <a:cubicBezTo>
                  <a:pt x="3369159" y="4048483"/>
                  <a:pt x="3377834" y="4053905"/>
                  <a:pt x="3383257" y="4062582"/>
                </a:cubicBezTo>
                <a:cubicBezTo>
                  <a:pt x="3389040" y="4072703"/>
                  <a:pt x="3386149" y="4088608"/>
                  <a:pt x="3374580" y="4094392"/>
                </a:cubicBezTo>
                <a:cubicBezTo>
                  <a:pt x="3368797" y="4097284"/>
                  <a:pt x="3364459" y="4098730"/>
                  <a:pt x="3360121" y="4098730"/>
                </a:cubicBezTo>
                <a:cubicBezTo>
                  <a:pt x="3352892" y="4098730"/>
                  <a:pt x="3344216" y="4094392"/>
                  <a:pt x="3339878" y="4087162"/>
                </a:cubicBezTo>
                <a:cubicBezTo>
                  <a:pt x="3336986" y="4081379"/>
                  <a:pt x="3335540" y="4075595"/>
                  <a:pt x="3336986" y="4068365"/>
                </a:cubicBezTo>
                <a:cubicBezTo>
                  <a:pt x="3338432" y="4062582"/>
                  <a:pt x="3342770" y="4056797"/>
                  <a:pt x="3348555" y="4053905"/>
                </a:cubicBezTo>
                <a:cubicBezTo>
                  <a:pt x="3352169" y="4051737"/>
                  <a:pt x="3355694" y="4050471"/>
                  <a:pt x="3359060" y="4049975"/>
                </a:cubicBezTo>
                <a:close/>
                <a:moveTo>
                  <a:pt x="1120007" y="4032973"/>
                </a:moveTo>
                <a:cubicBezTo>
                  <a:pt x="1126238" y="4032082"/>
                  <a:pt x="1132837" y="4033508"/>
                  <a:pt x="1137968" y="4037072"/>
                </a:cubicBezTo>
                <a:cubicBezTo>
                  <a:pt x="1143834" y="4041348"/>
                  <a:pt x="1148232" y="4047050"/>
                  <a:pt x="1149697" y="4052751"/>
                </a:cubicBezTo>
                <a:cubicBezTo>
                  <a:pt x="1149697" y="4059879"/>
                  <a:pt x="1148232" y="4065581"/>
                  <a:pt x="1143834" y="4071282"/>
                </a:cubicBezTo>
                <a:cubicBezTo>
                  <a:pt x="1139434" y="4076984"/>
                  <a:pt x="1132104" y="4081261"/>
                  <a:pt x="1124772" y="4081261"/>
                </a:cubicBezTo>
                <a:cubicBezTo>
                  <a:pt x="1118908" y="4081261"/>
                  <a:pt x="1114509" y="4079836"/>
                  <a:pt x="1110110" y="4075559"/>
                </a:cubicBezTo>
                <a:cubicBezTo>
                  <a:pt x="1104246" y="4071282"/>
                  <a:pt x="1099847" y="4065581"/>
                  <a:pt x="1099847" y="4059879"/>
                </a:cubicBezTo>
                <a:cubicBezTo>
                  <a:pt x="1098381" y="4054177"/>
                  <a:pt x="1099847" y="4047050"/>
                  <a:pt x="1104246" y="4042773"/>
                </a:cubicBezTo>
                <a:cubicBezTo>
                  <a:pt x="1107911" y="4037072"/>
                  <a:pt x="1113776" y="4033864"/>
                  <a:pt x="1120007" y="4032973"/>
                </a:cubicBezTo>
                <a:close/>
                <a:moveTo>
                  <a:pt x="1565183" y="4032856"/>
                </a:moveTo>
                <a:cubicBezTo>
                  <a:pt x="1571085" y="4030673"/>
                  <a:pt x="1577724" y="4030673"/>
                  <a:pt x="1583627" y="4033584"/>
                </a:cubicBezTo>
                <a:cubicBezTo>
                  <a:pt x="1596905" y="4040863"/>
                  <a:pt x="1602807" y="4055420"/>
                  <a:pt x="1596905" y="4067066"/>
                </a:cubicBezTo>
                <a:cubicBezTo>
                  <a:pt x="1592478" y="4075801"/>
                  <a:pt x="1583627" y="4080168"/>
                  <a:pt x="1574773" y="4080168"/>
                </a:cubicBezTo>
                <a:cubicBezTo>
                  <a:pt x="1571822" y="4080168"/>
                  <a:pt x="1567395" y="4080168"/>
                  <a:pt x="1564445" y="4078712"/>
                </a:cubicBezTo>
                <a:cubicBezTo>
                  <a:pt x="1557068" y="4075801"/>
                  <a:pt x="1552642" y="4069978"/>
                  <a:pt x="1549690" y="4064155"/>
                </a:cubicBezTo>
                <a:cubicBezTo>
                  <a:pt x="1548216" y="4058332"/>
                  <a:pt x="1548216" y="4051053"/>
                  <a:pt x="1551166" y="4045230"/>
                </a:cubicBezTo>
                <a:cubicBezTo>
                  <a:pt x="1554117" y="4039407"/>
                  <a:pt x="1559281" y="4035040"/>
                  <a:pt x="1565183" y="4032856"/>
                </a:cubicBezTo>
                <a:close/>
                <a:moveTo>
                  <a:pt x="5541068" y="4030693"/>
                </a:moveTo>
                <a:cubicBezTo>
                  <a:pt x="5548195" y="4032160"/>
                  <a:pt x="5552472" y="4036558"/>
                  <a:pt x="5556748" y="4042422"/>
                </a:cubicBezTo>
                <a:cubicBezTo>
                  <a:pt x="5559598" y="4048287"/>
                  <a:pt x="5559598" y="4054152"/>
                  <a:pt x="5558174" y="4061483"/>
                </a:cubicBezTo>
                <a:cubicBezTo>
                  <a:pt x="5555322" y="4071746"/>
                  <a:pt x="5546770" y="4079077"/>
                  <a:pt x="5535366" y="4079077"/>
                </a:cubicBezTo>
                <a:cubicBezTo>
                  <a:pt x="5533941" y="4079077"/>
                  <a:pt x="5531090" y="4079077"/>
                  <a:pt x="5529664" y="4077611"/>
                </a:cubicBezTo>
                <a:cubicBezTo>
                  <a:pt x="5529664" y="4077611"/>
                  <a:pt x="5529664" y="4077611"/>
                  <a:pt x="5528238" y="4077611"/>
                </a:cubicBezTo>
                <a:cubicBezTo>
                  <a:pt x="5515410" y="4074679"/>
                  <a:pt x="5508282" y="4060017"/>
                  <a:pt x="5511133" y="4048287"/>
                </a:cubicBezTo>
                <a:cubicBezTo>
                  <a:pt x="5515410" y="4035091"/>
                  <a:pt x="5528238" y="4027761"/>
                  <a:pt x="5541068" y="4030693"/>
                </a:cubicBezTo>
                <a:close/>
                <a:moveTo>
                  <a:pt x="2825110" y="4029944"/>
                </a:moveTo>
                <a:cubicBezTo>
                  <a:pt x="2836834" y="4029944"/>
                  <a:pt x="2847090" y="4037170"/>
                  <a:pt x="2850022" y="4048731"/>
                </a:cubicBezTo>
                <a:cubicBezTo>
                  <a:pt x="2852952" y="4060291"/>
                  <a:pt x="2845625" y="4074742"/>
                  <a:pt x="2832438" y="4077632"/>
                </a:cubicBezTo>
                <a:lnTo>
                  <a:pt x="2830972" y="4077632"/>
                </a:lnTo>
                <a:cubicBezTo>
                  <a:pt x="2828041" y="4079077"/>
                  <a:pt x="2826576" y="4079077"/>
                  <a:pt x="2825110" y="4079077"/>
                </a:cubicBezTo>
                <a:cubicBezTo>
                  <a:pt x="2813388" y="4079077"/>
                  <a:pt x="2803130" y="4071852"/>
                  <a:pt x="2800200" y="4061736"/>
                </a:cubicBezTo>
                <a:cubicBezTo>
                  <a:pt x="2797269" y="4048731"/>
                  <a:pt x="2804596" y="4035725"/>
                  <a:pt x="2817783" y="4031389"/>
                </a:cubicBezTo>
                <a:cubicBezTo>
                  <a:pt x="2820714" y="4029944"/>
                  <a:pt x="2823645" y="4029944"/>
                  <a:pt x="2825110" y="4029944"/>
                </a:cubicBezTo>
                <a:close/>
                <a:moveTo>
                  <a:pt x="4745274" y="4022847"/>
                </a:moveTo>
                <a:cubicBezTo>
                  <a:pt x="4751643" y="4021937"/>
                  <a:pt x="4758558" y="4023393"/>
                  <a:pt x="4764382" y="4027761"/>
                </a:cubicBezTo>
                <a:cubicBezTo>
                  <a:pt x="4770204" y="4032128"/>
                  <a:pt x="4773116" y="4037951"/>
                  <a:pt x="4774572" y="4043774"/>
                </a:cubicBezTo>
                <a:cubicBezTo>
                  <a:pt x="4774572" y="4049597"/>
                  <a:pt x="4773116" y="4056876"/>
                  <a:pt x="4770204" y="4061243"/>
                </a:cubicBezTo>
                <a:cubicBezTo>
                  <a:pt x="4765838" y="4068522"/>
                  <a:pt x="4758558" y="4071434"/>
                  <a:pt x="4749824" y="4071434"/>
                </a:cubicBezTo>
                <a:cubicBezTo>
                  <a:pt x="4745456" y="4071434"/>
                  <a:pt x="4739634" y="4069978"/>
                  <a:pt x="4735266" y="4067066"/>
                </a:cubicBezTo>
                <a:cubicBezTo>
                  <a:pt x="4735266" y="4067066"/>
                  <a:pt x="4735266" y="4067066"/>
                  <a:pt x="4733810" y="4065610"/>
                </a:cubicBezTo>
                <a:cubicBezTo>
                  <a:pt x="4723620" y="4058332"/>
                  <a:pt x="4722164" y="4042319"/>
                  <a:pt x="4729443" y="4032128"/>
                </a:cubicBezTo>
                <a:cubicBezTo>
                  <a:pt x="4733082" y="4027033"/>
                  <a:pt x="4738906" y="4023757"/>
                  <a:pt x="4745274" y="4022847"/>
                </a:cubicBezTo>
                <a:close/>
                <a:moveTo>
                  <a:pt x="3614453" y="4022634"/>
                </a:moveTo>
                <a:cubicBezTo>
                  <a:pt x="3620738" y="4023719"/>
                  <a:pt x="3626485" y="4027333"/>
                  <a:pt x="3630794" y="4032394"/>
                </a:cubicBezTo>
                <a:cubicBezTo>
                  <a:pt x="3637977" y="4042516"/>
                  <a:pt x="3635105" y="4058421"/>
                  <a:pt x="3625049" y="4065651"/>
                </a:cubicBezTo>
                <a:cubicBezTo>
                  <a:pt x="3619302" y="4069989"/>
                  <a:pt x="3614992" y="4071434"/>
                  <a:pt x="3609245" y="4071434"/>
                </a:cubicBezTo>
                <a:cubicBezTo>
                  <a:pt x="3602062" y="4071434"/>
                  <a:pt x="3594879" y="4068542"/>
                  <a:pt x="3590569" y="4061313"/>
                </a:cubicBezTo>
                <a:cubicBezTo>
                  <a:pt x="3583386" y="4051191"/>
                  <a:pt x="3584823" y="4036732"/>
                  <a:pt x="3594879" y="4028056"/>
                </a:cubicBezTo>
                <a:cubicBezTo>
                  <a:pt x="3601345" y="4022995"/>
                  <a:pt x="3608168" y="4021549"/>
                  <a:pt x="3614453" y="4022634"/>
                </a:cubicBezTo>
                <a:close/>
                <a:moveTo>
                  <a:pt x="1869961" y="4022302"/>
                </a:moveTo>
                <a:cubicBezTo>
                  <a:pt x="1872835" y="4022302"/>
                  <a:pt x="1874271" y="4022302"/>
                  <a:pt x="1877144" y="4022302"/>
                </a:cubicBezTo>
                <a:cubicBezTo>
                  <a:pt x="1891510" y="4026669"/>
                  <a:pt x="1898693" y="4039771"/>
                  <a:pt x="1894383" y="4052873"/>
                </a:cubicBezTo>
                <a:cubicBezTo>
                  <a:pt x="1891510" y="4063064"/>
                  <a:pt x="1881453" y="4070342"/>
                  <a:pt x="1871397" y="4070342"/>
                </a:cubicBezTo>
                <a:cubicBezTo>
                  <a:pt x="1868524" y="4070342"/>
                  <a:pt x="1867087" y="4070342"/>
                  <a:pt x="1864214" y="4068886"/>
                </a:cubicBezTo>
                <a:cubicBezTo>
                  <a:pt x="1851284" y="4065975"/>
                  <a:pt x="1844101" y="4051417"/>
                  <a:pt x="1846974" y="4039771"/>
                </a:cubicBezTo>
                <a:cubicBezTo>
                  <a:pt x="1849848" y="4028125"/>
                  <a:pt x="1859904" y="4022302"/>
                  <a:pt x="1869961" y="4022302"/>
                </a:cubicBezTo>
                <a:close/>
                <a:moveTo>
                  <a:pt x="1287496" y="4008654"/>
                </a:moveTo>
                <a:cubicBezTo>
                  <a:pt x="1293642" y="4007380"/>
                  <a:pt x="1300148" y="4008472"/>
                  <a:pt x="1305209" y="4012111"/>
                </a:cubicBezTo>
                <a:cubicBezTo>
                  <a:pt x="1318222" y="4019390"/>
                  <a:pt x="1321115" y="4033948"/>
                  <a:pt x="1313885" y="4045594"/>
                </a:cubicBezTo>
                <a:cubicBezTo>
                  <a:pt x="1309547" y="4052873"/>
                  <a:pt x="1302318" y="4057240"/>
                  <a:pt x="1293642" y="4057240"/>
                </a:cubicBezTo>
                <a:cubicBezTo>
                  <a:pt x="1289304" y="4057240"/>
                  <a:pt x="1284965" y="4055784"/>
                  <a:pt x="1280628" y="4052873"/>
                </a:cubicBezTo>
                <a:cubicBezTo>
                  <a:pt x="1274844" y="4048506"/>
                  <a:pt x="1270506" y="4044138"/>
                  <a:pt x="1269061" y="4036860"/>
                </a:cubicBezTo>
                <a:cubicBezTo>
                  <a:pt x="1267616" y="4031036"/>
                  <a:pt x="1269061" y="4023758"/>
                  <a:pt x="1271952" y="4019390"/>
                </a:cubicBezTo>
                <a:cubicBezTo>
                  <a:pt x="1275568" y="4013567"/>
                  <a:pt x="1281350" y="4009927"/>
                  <a:pt x="1287496" y="4008654"/>
                </a:cubicBezTo>
                <a:close/>
                <a:moveTo>
                  <a:pt x="5143361" y="4004832"/>
                </a:moveTo>
                <a:cubicBezTo>
                  <a:pt x="5149460" y="4003013"/>
                  <a:pt x="5156276" y="4003377"/>
                  <a:pt x="5162016" y="4006288"/>
                </a:cubicBezTo>
                <a:cubicBezTo>
                  <a:pt x="5169190" y="4009200"/>
                  <a:pt x="5173496" y="4015023"/>
                  <a:pt x="5174930" y="4020846"/>
                </a:cubicBezTo>
                <a:cubicBezTo>
                  <a:pt x="5176366" y="4026669"/>
                  <a:pt x="5176366" y="4033948"/>
                  <a:pt x="5173496" y="4039771"/>
                </a:cubicBezTo>
                <a:cubicBezTo>
                  <a:pt x="5169190" y="4047050"/>
                  <a:pt x="5160580" y="4052873"/>
                  <a:pt x="5151971" y="4052873"/>
                </a:cubicBezTo>
                <a:cubicBezTo>
                  <a:pt x="5147666" y="4052873"/>
                  <a:pt x="5144796" y="4051417"/>
                  <a:pt x="5141926" y="4049962"/>
                </a:cubicBezTo>
                <a:cubicBezTo>
                  <a:pt x="5141926" y="4049962"/>
                  <a:pt x="5141926" y="4049962"/>
                  <a:pt x="5140491" y="4049962"/>
                </a:cubicBezTo>
                <a:cubicBezTo>
                  <a:pt x="5134752" y="4047050"/>
                  <a:pt x="5130446" y="4041227"/>
                  <a:pt x="5127576" y="4035404"/>
                </a:cubicBezTo>
                <a:cubicBezTo>
                  <a:pt x="5126141" y="4029580"/>
                  <a:pt x="5126141" y="4022302"/>
                  <a:pt x="5129012" y="4016478"/>
                </a:cubicBezTo>
                <a:cubicBezTo>
                  <a:pt x="5131882" y="4010656"/>
                  <a:pt x="5137262" y="4006652"/>
                  <a:pt x="5143361" y="4004832"/>
                </a:cubicBezTo>
                <a:close/>
                <a:moveTo>
                  <a:pt x="4374244" y="4003757"/>
                </a:moveTo>
                <a:cubicBezTo>
                  <a:pt x="4380350" y="4003757"/>
                  <a:pt x="4386456" y="4005956"/>
                  <a:pt x="4390765" y="4010355"/>
                </a:cubicBezTo>
                <a:cubicBezTo>
                  <a:pt x="4402258" y="4020618"/>
                  <a:pt x="4402258" y="4035280"/>
                  <a:pt x="4392202" y="4045543"/>
                </a:cubicBezTo>
                <a:cubicBezTo>
                  <a:pt x="4387892" y="4049942"/>
                  <a:pt x="4382146" y="4052874"/>
                  <a:pt x="4374962" y="4052874"/>
                </a:cubicBezTo>
                <a:cubicBezTo>
                  <a:pt x="4369216" y="4052874"/>
                  <a:pt x="4363470" y="4049942"/>
                  <a:pt x="4359160" y="4045543"/>
                </a:cubicBezTo>
                <a:cubicBezTo>
                  <a:pt x="4359160" y="4045543"/>
                  <a:pt x="4359160" y="4045543"/>
                  <a:pt x="4357724" y="4045543"/>
                </a:cubicBezTo>
                <a:cubicBezTo>
                  <a:pt x="4347667" y="4035280"/>
                  <a:pt x="4347667" y="4020618"/>
                  <a:pt x="4357724" y="4010355"/>
                </a:cubicBezTo>
                <a:cubicBezTo>
                  <a:pt x="4362033" y="4005956"/>
                  <a:pt x="4368138" y="4003757"/>
                  <a:pt x="4374244" y="4003757"/>
                </a:cubicBezTo>
                <a:close/>
                <a:moveTo>
                  <a:pt x="3208888" y="4003740"/>
                </a:moveTo>
                <a:cubicBezTo>
                  <a:pt x="3219078" y="4003740"/>
                  <a:pt x="3226357" y="4009521"/>
                  <a:pt x="3230724" y="4016746"/>
                </a:cubicBezTo>
                <a:cubicBezTo>
                  <a:pt x="3233636" y="4022527"/>
                  <a:pt x="3235092" y="4029752"/>
                  <a:pt x="3232180" y="4035532"/>
                </a:cubicBezTo>
                <a:cubicBezTo>
                  <a:pt x="3230724" y="4041312"/>
                  <a:pt x="3226357" y="4047093"/>
                  <a:pt x="3220534" y="4049983"/>
                </a:cubicBezTo>
                <a:cubicBezTo>
                  <a:pt x="3216167" y="4051428"/>
                  <a:pt x="3211800" y="4052873"/>
                  <a:pt x="3208888" y="4052873"/>
                </a:cubicBezTo>
                <a:cubicBezTo>
                  <a:pt x="3198697" y="4052873"/>
                  <a:pt x="3191418" y="4047093"/>
                  <a:pt x="3187051" y="4039867"/>
                </a:cubicBezTo>
                <a:cubicBezTo>
                  <a:pt x="3184139" y="4034087"/>
                  <a:pt x="3182684" y="4026862"/>
                  <a:pt x="3185595" y="4021082"/>
                </a:cubicBezTo>
                <a:cubicBezTo>
                  <a:pt x="3187051" y="4015301"/>
                  <a:pt x="3191418" y="4009521"/>
                  <a:pt x="3197242" y="4006630"/>
                </a:cubicBezTo>
                <a:cubicBezTo>
                  <a:pt x="3201609" y="4005185"/>
                  <a:pt x="3205976" y="4003740"/>
                  <a:pt x="3208888" y="4003740"/>
                </a:cubicBezTo>
                <a:close/>
                <a:moveTo>
                  <a:pt x="3986092" y="4003559"/>
                </a:moveTo>
                <a:cubicBezTo>
                  <a:pt x="3992370" y="4003741"/>
                  <a:pt x="3998468" y="4006288"/>
                  <a:pt x="4002774" y="4010656"/>
                </a:cubicBezTo>
                <a:cubicBezTo>
                  <a:pt x="4011384" y="4020846"/>
                  <a:pt x="4011384" y="4035404"/>
                  <a:pt x="4002774" y="4045594"/>
                </a:cubicBezTo>
                <a:cubicBezTo>
                  <a:pt x="3997034" y="4049962"/>
                  <a:pt x="3991294" y="4052873"/>
                  <a:pt x="3984119" y="4052873"/>
                </a:cubicBezTo>
                <a:cubicBezTo>
                  <a:pt x="3978379" y="4052873"/>
                  <a:pt x="3972638" y="4049962"/>
                  <a:pt x="3966899" y="4045594"/>
                </a:cubicBezTo>
                <a:cubicBezTo>
                  <a:pt x="3962594" y="4041227"/>
                  <a:pt x="3961160" y="4035404"/>
                  <a:pt x="3961160" y="4028125"/>
                </a:cubicBezTo>
                <a:cubicBezTo>
                  <a:pt x="3961160" y="4022302"/>
                  <a:pt x="3964029" y="4016478"/>
                  <a:pt x="3968334" y="4010656"/>
                </a:cubicBezTo>
                <a:cubicBezTo>
                  <a:pt x="3973356" y="4005561"/>
                  <a:pt x="3979814" y="4003377"/>
                  <a:pt x="3986092" y="4003559"/>
                </a:cubicBezTo>
                <a:close/>
                <a:moveTo>
                  <a:pt x="5427251" y="3994915"/>
                </a:moveTo>
                <a:cubicBezTo>
                  <a:pt x="5434481" y="3997766"/>
                  <a:pt x="5440265" y="4002042"/>
                  <a:pt x="5443156" y="4007744"/>
                </a:cubicBezTo>
                <a:cubicBezTo>
                  <a:pt x="5444602" y="4013445"/>
                  <a:pt x="5446048" y="4020573"/>
                  <a:pt x="5443156" y="4026275"/>
                </a:cubicBezTo>
                <a:cubicBezTo>
                  <a:pt x="5440265" y="4036253"/>
                  <a:pt x="5431589" y="4041955"/>
                  <a:pt x="5420022" y="4041955"/>
                </a:cubicBezTo>
                <a:cubicBezTo>
                  <a:pt x="5418576" y="4041955"/>
                  <a:pt x="5415684" y="4041955"/>
                  <a:pt x="5412792" y="4040530"/>
                </a:cubicBezTo>
                <a:cubicBezTo>
                  <a:pt x="5412792" y="4040530"/>
                  <a:pt x="5412792" y="4040530"/>
                  <a:pt x="5411346" y="4040530"/>
                </a:cubicBezTo>
                <a:cubicBezTo>
                  <a:pt x="5398332" y="4036253"/>
                  <a:pt x="5392548" y="4021998"/>
                  <a:pt x="5396886" y="4010595"/>
                </a:cubicBezTo>
                <a:cubicBezTo>
                  <a:pt x="5401224" y="3997766"/>
                  <a:pt x="5415684" y="3990638"/>
                  <a:pt x="5427251" y="3994915"/>
                </a:cubicBezTo>
                <a:close/>
                <a:moveTo>
                  <a:pt x="2941027" y="3992822"/>
                </a:moveTo>
                <a:cubicBezTo>
                  <a:pt x="2951217" y="3992822"/>
                  <a:pt x="2961407" y="4000048"/>
                  <a:pt x="2964318" y="4010163"/>
                </a:cubicBezTo>
                <a:cubicBezTo>
                  <a:pt x="2968686" y="4021723"/>
                  <a:pt x="2961407" y="4036175"/>
                  <a:pt x="2949761" y="4040510"/>
                </a:cubicBezTo>
                <a:cubicBezTo>
                  <a:pt x="2949761" y="4040510"/>
                  <a:pt x="2949761" y="4040510"/>
                  <a:pt x="2945393" y="4034730"/>
                </a:cubicBezTo>
                <a:cubicBezTo>
                  <a:pt x="2945393" y="4034730"/>
                  <a:pt x="2945393" y="4034730"/>
                  <a:pt x="2948305" y="4040510"/>
                </a:cubicBezTo>
                <a:cubicBezTo>
                  <a:pt x="2945393" y="4041955"/>
                  <a:pt x="2942482" y="4041955"/>
                  <a:pt x="2939571" y="4041955"/>
                </a:cubicBezTo>
                <a:cubicBezTo>
                  <a:pt x="2929380" y="4041955"/>
                  <a:pt x="2920646" y="4036175"/>
                  <a:pt x="2917734" y="4026059"/>
                </a:cubicBezTo>
                <a:cubicBezTo>
                  <a:pt x="2911912" y="4013053"/>
                  <a:pt x="2919190" y="4000048"/>
                  <a:pt x="2932292" y="3995712"/>
                </a:cubicBezTo>
                <a:cubicBezTo>
                  <a:pt x="2935203" y="3994267"/>
                  <a:pt x="2938115" y="3992822"/>
                  <a:pt x="2941027" y="3992822"/>
                </a:cubicBezTo>
                <a:close/>
                <a:moveTo>
                  <a:pt x="4890813" y="3986636"/>
                </a:moveTo>
                <a:cubicBezTo>
                  <a:pt x="4897044" y="3985543"/>
                  <a:pt x="4903642" y="3986636"/>
                  <a:pt x="4908774" y="3990275"/>
                </a:cubicBezTo>
                <a:cubicBezTo>
                  <a:pt x="4914638" y="3994642"/>
                  <a:pt x="4919036" y="3999009"/>
                  <a:pt x="4920503" y="4006288"/>
                </a:cubicBezTo>
                <a:cubicBezTo>
                  <a:pt x="4921970" y="4012111"/>
                  <a:pt x="4920503" y="4019390"/>
                  <a:pt x="4916105" y="4023758"/>
                </a:cubicBezTo>
                <a:cubicBezTo>
                  <a:pt x="4911706" y="4031036"/>
                  <a:pt x="4904375" y="4035404"/>
                  <a:pt x="4895578" y="4035404"/>
                </a:cubicBezTo>
                <a:cubicBezTo>
                  <a:pt x="4891180" y="4035404"/>
                  <a:pt x="4886781" y="4033948"/>
                  <a:pt x="4882382" y="4031036"/>
                </a:cubicBezTo>
                <a:cubicBezTo>
                  <a:pt x="4882382" y="4031036"/>
                  <a:pt x="4882382" y="4031036"/>
                  <a:pt x="4880916" y="4029580"/>
                </a:cubicBezTo>
                <a:cubicBezTo>
                  <a:pt x="4876518" y="4026669"/>
                  <a:pt x="4872120" y="4020846"/>
                  <a:pt x="4870653" y="4015023"/>
                </a:cubicBezTo>
                <a:cubicBezTo>
                  <a:pt x="4870653" y="4007744"/>
                  <a:pt x="4870653" y="4001921"/>
                  <a:pt x="4875052" y="3996098"/>
                </a:cubicBezTo>
                <a:cubicBezTo>
                  <a:pt x="4878717" y="3991003"/>
                  <a:pt x="4884582" y="3987727"/>
                  <a:pt x="4890813" y="3986636"/>
                </a:cubicBezTo>
                <a:close/>
                <a:moveTo>
                  <a:pt x="3469695" y="3986422"/>
                </a:moveTo>
                <a:cubicBezTo>
                  <a:pt x="3475927" y="3987688"/>
                  <a:pt x="3481424" y="3991303"/>
                  <a:pt x="3485090" y="3996363"/>
                </a:cubicBezTo>
                <a:cubicBezTo>
                  <a:pt x="3488022" y="4002147"/>
                  <a:pt x="3489488" y="4007931"/>
                  <a:pt x="3488022" y="4015161"/>
                </a:cubicBezTo>
                <a:cubicBezTo>
                  <a:pt x="3488022" y="4020944"/>
                  <a:pt x="3483624" y="4026728"/>
                  <a:pt x="3477759" y="4029620"/>
                </a:cubicBezTo>
                <a:cubicBezTo>
                  <a:pt x="3473360" y="4033958"/>
                  <a:pt x="3468962" y="4035404"/>
                  <a:pt x="3463098" y="4035404"/>
                </a:cubicBezTo>
                <a:cubicBezTo>
                  <a:pt x="3455766" y="4035404"/>
                  <a:pt x="3448436" y="4031066"/>
                  <a:pt x="3442571" y="4023836"/>
                </a:cubicBezTo>
                <a:cubicBezTo>
                  <a:pt x="3439639" y="4019498"/>
                  <a:pt x="3438172" y="4012269"/>
                  <a:pt x="3439639" y="4006485"/>
                </a:cubicBezTo>
                <a:cubicBezTo>
                  <a:pt x="3441105" y="3999255"/>
                  <a:pt x="3444037" y="3994918"/>
                  <a:pt x="3449902" y="3990579"/>
                </a:cubicBezTo>
                <a:cubicBezTo>
                  <a:pt x="3456499" y="3986241"/>
                  <a:pt x="3463464" y="3985158"/>
                  <a:pt x="3469695" y="3986422"/>
                </a:cubicBezTo>
                <a:close/>
                <a:moveTo>
                  <a:pt x="1764516" y="3984087"/>
                </a:moveTo>
                <a:cubicBezTo>
                  <a:pt x="1771745" y="3986999"/>
                  <a:pt x="1776084" y="3991366"/>
                  <a:pt x="1778976" y="3997189"/>
                </a:cubicBezTo>
                <a:cubicBezTo>
                  <a:pt x="1781868" y="4003013"/>
                  <a:pt x="1781868" y="4010291"/>
                  <a:pt x="1778976" y="4016115"/>
                </a:cubicBezTo>
                <a:cubicBezTo>
                  <a:pt x="1776084" y="4026305"/>
                  <a:pt x="1767408" y="4032128"/>
                  <a:pt x="1757287" y="4032128"/>
                </a:cubicBezTo>
                <a:cubicBezTo>
                  <a:pt x="1754394" y="4032128"/>
                  <a:pt x="1751502" y="4032128"/>
                  <a:pt x="1748611" y="4030672"/>
                </a:cubicBezTo>
                <a:cubicBezTo>
                  <a:pt x="1735598" y="4024849"/>
                  <a:pt x="1728367" y="4011747"/>
                  <a:pt x="1732705" y="3998645"/>
                </a:cubicBezTo>
                <a:cubicBezTo>
                  <a:pt x="1737044" y="3986999"/>
                  <a:pt x="1751502" y="3979720"/>
                  <a:pt x="1764516" y="3984087"/>
                </a:cubicBezTo>
                <a:close/>
                <a:moveTo>
                  <a:pt x="708963" y="3984057"/>
                </a:moveTo>
                <a:cubicBezTo>
                  <a:pt x="715289" y="3984057"/>
                  <a:pt x="721434" y="3986209"/>
                  <a:pt x="725772" y="3990515"/>
                </a:cubicBezTo>
                <a:cubicBezTo>
                  <a:pt x="735894" y="4000559"/>
                  <a:pt x="735894" y="4016344"/>
                  <a:pt x="727218" y="4026388"/>
                </a:cubicBezTo>
                <a:cubicBezTo>
                  <a:pt x="722880" y="4030694"/>
                  <a:pt x="715651" y="4032129"/>
                  <a:pt x="709866" y="4032129"/>
                </a:cubicBezTo>
                <a:cubicBezTo>
                  <a:pt x="702637" y="4032129"/>
                  <a:pt x="696853" y="4030694"/>
                  <a:pt x="692515" y="4026388"/>
                </a:cubicBezTo>
                <a:cubicBezTo>
                  <a:pt x="682394" y="4014909"/>
                  <a:pt x="682394" y="4000559"/>
                  <a:pt x="691069" y="3990515"/>
                </a:cubicBezTo>
                <a:cubicBezTo>
                  <a:pt x="696130" y="3986209"/>
                  <a:pt x="702637" y="3984057"/>
                  <a:pt x="708963" y="3984057"/>
                </a:cubicBezTo>
                <a:close/>
                <a:moveTo>
                  <a:pt x="1459275" y="3978447"/>
                </a:moveTo>
                <a:cubicBezTo>
                  <a:pt x="1465420" y="3976809"/>
                  <a:pt x="1472289" y="3977173"/>
                  <a:pt x="1478072" y="3980085"/>
                </a:cubicBezTo>
                <a:cubicBezTo>
                  <a:pt x="1483857" y="3982996"/>
                  <a:pt x="1488194" y="3988819"/>
                  <a:pt x="1491087" y="3994642"/>
                </a:cubicBezTo>
                <a:cubicBezTo>
                  <a:pt x="1492533" y="4001921"/>
                  <a:pt x="1491087" y="4007744"/>
                  <a:pt x="1488194" y="4013567"/>
                </a:cubicBezTo>
                <a:cubicBezTo>
                  <a:pt x="1483857" y="4020846"/>
                  <a:pt x="1476627" y="4026669"/>
                  <a:pt x="1466506" y="4026669"/>
                </a:cubicBezTo>
                <a:cubicBezTo>
                  <a:pt x="1463614" y="4026669"/>
                  <a:pt x="1459275" y="4025213"/>
                  <a:pt x="1456383" y="4023758"/>
                </a:cubicBezTo>
                <a:cubicBezTo>
                  <a:pt x="1456383" y="4023758"/>
                  <a:pt x="1456383" y="4023758"/>
                  <a:pt x="1454937" y="4022302"/>
                </a:cubicBezTo>
                <a:cubicBezTo>
                  <a:pt x="1443370" y="4016478"/>
                  <a:pt x="1439032" y="4000465"/>
                  <a:pt x="1444816" y="3988819"/>
                </a:cubicBezTo>
                <a:cubicBezTo>
                  <a:pt x="1447708" y="3983724"/>
                  <a:pt x="1453131" y="3980085"/>
                  <a:pt x="1459275" y="3978447"/>
                </a:cubicBezTo>
                <a:close/>
                <a:moveTo>
                  <a:pt x="4511986" y="3976627"/>
                </a:moveTo>
                <a:cubicBezTo>
                  <a:pt x="4518356" y="3976445"/>
                  <a:pt x="4524907" y="3978629"/>
                  <a:pt x="4530002" y="3982996"/>
                </a:cubicBezTo>
                <a:cubicBezTo>
                  <a:pt x="4535826" y="3987363"/>
                  <a:pt x="4538736" y="3994642"/>
                  <a:pt x="4538736" y="4000465"/>
                </a:cubicBezTo>
                <a:cubicBezTo>
                  <a:pt x="4538736" y="4006288"/>
                  <a:pt x="4537280" y="4013567"/>
                  <a:pt x="4532914" y="4017934"/>
                </a:cubicBezTo>
                <a:cubicBezTo>
                  <a:pt x="4527090" y="4023758"/>
                  <a:pt x="4521268" y="4026669"/>
                  <a:pt x="4513989" y="4026669"/>
                </a:cubicBezTo>
                <a:cubicBezTo>
                  <a:pt x="4508166" y="4026669"/>
                  <a:pt x="4502342" y="4023758"/>
                  <a:pt x="4497975" y="4019390"/>
                </a:cubicBezTo>
                <a:cubicBezTo>
                  <a:pt x="4497975" y="4019390"/>
                  <a:pt x="4496520" y="4019390"/>
                  <a:pt x="4496520" y="4017934"/>
                </a:cubicBezTo>
                <a:cubicBezTo>
                  <a:pt x="4487785" y="4009200"/>
                  <a:pt x="4486329" y="3994642"/>
                  <a:pt x="4495064" y="3984452"/>
                </a:cubicBezTo>
                <a:cubicBezTo>
                  <a:pt x="4499431" y="3979356"/>
                  <a:pt x="4505618" y="3976809"/>
                  <a:pt x="4511986" y="3976627"/>
                </a:cubicBezTo>
                <a:close/>
                <a:moveTo>
                  <a:pt x="3848512" y="3976424"/>
                </a:moveTo>
                <a:cubicBezTo>
                  <a:pt x="3854926" y="3976785"/>
                  <a:pt x="3860984" y="3979677"/>
                  <a:pt x="3865261" y="3984737"/>
                </a:cubicBezTo>
                <a:cubicBezTo>
                  <a:pt x="3873812" y="3994859"/>
                  <a:pt x="3872387" y="4009319"/>
                  <a:pt x="3862410" y="4017994"/>
                </a:cubicBezTo>
                <a:cubicBezTo>
                  <a:pt x="3862410" y="4019440"/>
                  <a:pt x="3862410" y="4019440"/>
                  <a:pt x="3862410" y="4019440"/>
                </a:cubicBezTo>
                <a:cubicBezTo>
                  <a:pt x="3858134" y="4023778"/>
                  <a:pt x="3852431" y="4026670"/>
                  <a:pt x="3845304" y="4026670"/>
                </a:cubicBezTo>
                <a:cubicBezTo>
                  <a:pt x="3839602" y="4026670"/>
                  <a:pt x="3832474" y="4023778"/>
                  <a:pt x="3828199" y="4017994"/>
                </a:cubicBezTo>
                <a:cubicBezTo>
                  <a:pt x="3823922" y="4013657"/>
                  <a:pt x="3822496" y="4006427"/>
                  <a:pt x="3822496" y="4000643"/>
                </a:cubicBezTo>
                <a:cubicBezTo>
                  <a:pt x="3822496" y="3994859"/>
                  <a:pt x="3825348" y="3987629"/>
                  <a:pt x="3829624" y="3983292"/>
                </a:cubicBezTo>
                <a:cubicBezTo>
                  <a:pt x="3835326" y="3978230"/>
                  <a:pt x="3842098" y="3976062"/>
                  <a:pt x="3848512" y="3976424"/>
                </a:cubicBezTo>
                <a:close/>
                <a:moveTo>
                  <a:pt x="6058939" y="3975353"/>
                </a:moveTo>
                <a:cubicBezTo>
                  <a:pt x="6058939" y="3975353"/>
                  <a:pt x="6058939" y="3975353"/>
                  <a:pt x="6060374" y="3975353"/>
                </a:cubicBezTo>
                <a:cubicBezTo>
                  <a:pt x="6073289" y="3975353"/>
                  <a:pt x="6083334" y="3985543"/>
                  <a:pt x="6084768" y="3998645"/>
                </a:cubicBezTo>
                <a:cubicBezTo>
                  <a:pt x="6084768" y="4005924"/>
                  <a:pt x="6081898" y="4011747"/>
                  <a:pt x="6077594" y="4016115"/>
                </a:cubicBezTo>
                <a:cubicBezTo>
                  <a:pt x="6073289" y="4020482"/>
                  <a:pt x="6067549" y="4023393"/>
                  <a:pt x="6061809" y="4023393"/>
                </a:cubicBezTo>
                <a:cubicBezTo>
                  <a:pt x="6061809" y="4023393"/>
                  <a:pt x="6061809" y="4023393"/>
                  <a:pt x="6060374" y="4023393"/>
                </a:cubicBezTo>
                <a:cubicBezTo>
                  <a:pt x="6060374" y="4023393"/>
                  <a:pt x="6060374" y="4023393"/>
                  <a:pt x="6058939" y="4023393"/>
                </a:cubicBezTo>
                <a:cubicBezTo>
                  <a:pt x="6046024" y="4023393"/>
                  <a:pt x="6035979" y="4013203"/>
                  <a:pt x="6034544" y="4000101"/>
                </a:cubicBezTo>
                <a:cubicBezTo>
                  <a:pt x="6034544" y="3994278"/>
                  <a:pt x="6037414" y="3988455"/>
                  <a:pt x="6041719" y="3982631"/>
                </a:cubicBezTo>
                <a:cubicBezTo>
                  <a:pt x="6046024" y="3978264"/>
                  <a:pt x="6051764" y="3975353"/>
                  <a:pt x="6058939" y="3975353"/>
                </a:cubicBezTo>
                <a:close/>
                <a:moveTo>
                  <a:pt x="5938838" y="3975353"/>
                </a:moveTo>
                <a:cubicBezTo>
                  <a:pt x="5938838" y="3975353"/>
                  <a:pt x="5938838" y="3975353"/>
                  <a:pt x="5940273" y="3975353"/>
                </a:cubicBezTo>
                <a:cubicBezTo>
                  <a:pt x="5953188" y="3976830"/>
                  <a:pt x="5964668" y="3987170"/>
                  <a:pt x="5963232" y="4000465"/>
                </a:cubicBezTo>
                <a:cubicBezTo>
                  <a:pt x="5963232" y="4013760"/>
                  <a:pt x="5953188" y="4025577"/>
                  <a:pt x="5940273" y="4025577"/>
                </a:cubicBezTo>
                <a:cubicBezTo>
                  <a:pt x="5940273" y="4025577"/>
                  <a:pt x="5940273" y="4025577"/>
                  <a:pt x="5937403" y="4025577"/>
                </a:cubicBezTo>
                <a:cubicBezTo>
                  <a:pt x="5931662" y="4024100"/>
                  <a:pt x="5925922" y="4021146"/>
                  <a:pt x="5920183" y="4016714"/>
                </a:cubicBezTo>
                <a:cubicBezTo>
                  <a:pt x="5915878" y="4012282"/>
                  <a:pt x="5914443" y="4006374"/>
                  <a:pt x="5914443" y="3998988"/>
                </a:cubicBezTo>
                <a:cubicBezTo>
                  <a:pt x="5914443" y="3985693"/>
                  <a:pt x="5925922" y="3975353"/>
                  <a:pt x="5938838" y="3975353"/>
                </a:cubicBezTo>
                <a:close/>
                <a:moveTo>
                  <a:pt x="2419869" y="3975353"/>
                </a:moveTo>
                <a:cubicBezTo>
                  <a:pt x="2419869" y="3975353"/>
                  <a:pt x="2419869" y="3975353"/>
                  <a:pt x="2421304" y="3975353"/>
                </a:cubicBezTo>
                <a:cubicBezTo>
                  <a:pt x="2434220" y="3975353"/>
                  <a:pt x="2444264" y="3985693"/>
                  <a:pt x="2445699" y="3998988"/>
                </a:cubicBezTo>
                <a:cubicBezTo>
                  <a:pt x="2445699" y="4012282"/>
                  <a:pt x="2435655" y="4024100"/>
                  <a:pt x="2422739" y="4025577"/>
                </a:cubicBezTo>
                <a:cubicBezTo>
                  <a:pt x="2422739" y="4025577"/>
                  <a:pt x="2422739" y="4025577"/>
                  <a:pt x="2419869" y="4025577"/>
                </a:cubicBezTo>
                <a:cubicBezTo>
                  <a:pt x="2406954" y="4025577"/>
                  <a:pt x="2396911" y="4013760"/>
                  <a:pt x="2395475" y="4000465"/>
                </a:cubicBezTo>
                <a:cubicBezTo>
                  <a:pt x="2395475" y="3987170"/>
                  <a:pt x="2405520" y="3976830"/>
                  <a:pt x="2419869" y="3975353"/>
                </a:cubicBezTo>
                <a:close/>
                <a:moveTo>
                  <a:pt x="2299940" y="3975353"/>
                </a:moveTo>
                <a:cubicBezTo>
                  <a:pt x="2299940" y="3975353"/>
                  <a:pt x="2299940" y="3975353"/>
                  <a:pt x="2301386" y="3981176"/>
                </a:cubicBezTo>
                <a:cubicBezTo>
                  <a:pt x="2301386" y="3981176"/>
                  <a:pt x="2301386" y="3981176"/>
                  <a:pt x="2301386" y="3975353"/>
                </a:cubicBezTo>
                <a:cubicBezTo>
                  <a:pt x="2308611" y="3975353"/>
                  <a:pt x="2314390" y="3978264"/>
                  <a:pt x="2318726" y="3982631"/>
                </a:cubicBezTo>
                <a:cubicBezTo>
                  <a:pt x="2323062" y="3988455"/>
                  <a:pt x="2324506" y="3994278"/>
                  <a:pt x="2324506" y="4000101"/>
                </a:cubicBezTo>
                <a:cubicBezTo>
                  <a:pt x="2324506" y="4013203"/>
                  <a:pt x="2314390" y="4023393"/>
                  <a:pt x="2301386" y="4023393"/>
                </a:cubicBezTo>
                <a:cubicBezTo>
                  <a:pt x="2301386" y="4023393"/>
                  <a:pt x="2301386" y="4023393"/>
                  <a:pt x="2298495" y="4023393"/>
                </a:cubicBezTo>
                <a:cubicBezTo>
                  <a:pt x="2292715" y="4023393"/>
                  <a:pt x="2285490" y="4020482"/>
                  <a:pt x="2281154" y="4016115"/>
                </a:cubicBezTo>
                <a:cubicBezTo>
                  <a:pt x="2276819" y="4011747"/>
                  <a:pt x="2275374" y="4005924"/>
                  <a:pt x="2275374" y="3998645"/>
                </a:cubicBezTo>
                <a:cubicBezTo>
                  <a:pt x="2275374" y="3985543"/>
                  <a:pt x="2286934" y="3975353"/>
                  <a:pt x="2299940" y="3975353"/>
                </a:cubicBezTo>
                <a:close/>
                <a:moveTo>
                  <a:pt x="866194" y="3971714"/>
                </a:moveTo>
                <a:cubicBezTo>
                  <a:pt x="872300" y="3971350"/>
                  <a:pt x="878406" y="3973170"/>
                  <a:pt x="882715" y="3977537"/>
                </a:cubicBezTo>
                <a:cubicBezTo>
                  <a:pt x="894209" y="3987728"/>
                  <a:pt x="894209" y="4002285"/>
                  <a:pt x="885589" y="4012476"/>
                </a:cubicBezTo>
                <a:cubicBezTo>
                  <a:pt x="881279" y="4018299"/>
                  <a:pt x="874096" y="4021210"/>
                  <a:pt x="868349" y="4021210"/>
                </a:cubicBezTo>
                <a:cubicBezTo>
                  <a:pt x="861166" y="4021210"/>
                  <a:pt x="856857" y="4018299"/>
                  <a:pt x="851110" y="4013932"/>
                </a:cubicBezTo>
                <a:cubicBezTo>
                  <a:pt x="841054" y="4005197"/>
                  <a:pt x="839617" y="3989183"/>
                  <a:pt x="849674" y="3978993"/>
                </a:cubicBezTo>
                <a:cubicBezTo>
                  <a:pt x="853984" y="3974626"/>
                  <a:pt x="860089" y="3972078"/>
                  <a:pt x="866194" y="3971714"/>
                </a:cubicBezTo>
                <a:close/>
                <a:moveTo>
                  <a:pt x="5819080" y="3967710"/>
                </a:moveTo>
                <a:cubicBezTo>
                  <a:pt x="5819080" y="3967710"/>
                  <a:pt x="5820514" y="3967710"/>
                  <a:pt x="5820514" y="3967710"/>
                </a:cubicBezTo>
                <a:cubicBezTo>
                  <a:pt x="5829124" y="3969155"/>
                  <a:pt x="5834864" y="3972045"/>
                  <a:pt x="5837734" y="3976381"/>
                </a:cubicBezTo>
                <a:cubicBezTo>
                  <a:pt x="5842039" y="3982161"/>
                  <a:pt x="5843474" y="3987942"/>
                  <a:pt x="5843474" y="3995167"/>
                </a:cubicBezTo>
                <a:cubicBezTo>
                  <a:pt x="5842039" y="4006727"/>
                  <a:pt x="5831994" y="4016843"/>
                  <a:pt x="5819080" y="4016843"/>
                </a:cubicBezTo>
                <a:cubicBezTo>
                  <a:pt x="5819080" y="4016843"/>
                  <a:pt x="5817644" y="4016843"/>
                  <a:pt x="5817644" y="4016843"/>
                </a:cubicBezTo>
                <a:cubicBezTo>
                  <a:pt x="5817644" y="4016843"/>
                  <a:pt x="5817644" y="4016843"/>
                  <a:pt x="5816210" y="4015398"/>
                </a:cubicBezTo>
                <a:cubicBezTo>
                  <a:pt x="5809034" y="4015398"/>
                  <a:pt x="5803294" y="4012508"/>
                  <a:pt x="5800424" y="4006727"/>
                </a:cubicBezTo>
                <a:cubicBezTo>
                  <a:pt x="5796120" y="4002392"/>
                  <a:pt x="5793250" y="3995167"/>
                  <a:pt x="5794684" y="3989387"/>
                </a:cubicBezTo>
                <a:cubicBezTo>
                  <a:pt x="5796120" y="3977826"/>
                  <a:pt x="5806164" y="3967710"/>
                  <a:pt x="5819080" y="3967710"/>
                </a:cubicBezTo>
                <a:close/>
                <a:moveTo>
                  <a:pt x="2538536" y="3967710"/>
                </a:moveTo>
                <a:cubicBezTo>
                  <a:pt x="2539971" y="3967710"/>
                  <a:pt x="2541407" y="3967710"/>
                  <a:pt x="2541407" y="3967710"/>
                </a:cubicBezTo>
                <a:cubicBezTo>
                  <a:pt x="2554321" y="3967710"/>
                  <a:pt x="2564366" y="3977826"/>
                  <a:pt x="2565800" y="3989387"/>
                </a:cubicBezTo>
                <a:cubicBezTo>
                  <a:pt x="2565800" y="3995167"/>
                  <a:pt x="2564366" y="4002392"/>
                  <a:pt x="2560060" y="4006727"/>
                </a:cubicBezTo>
                <a:cubicBezTo>
                  <a:pt x="2555757" y="4012508"/>
                  <a:pt x="2550016" y="4015398"/>
                  <a:pt x="2544276" y="4015398"/>
                </a:cubicBezTo>
                <a:cubicBezTo>
                  <a:pt x="2544276" y="4015398"/>
                  <a:pt x="2544276" y="4015398"/>
                  <a:pt x="2542841" y="4016843"/>
                </a:cubicBezTo>
                <a:cubicBezTo>
                  <a:pt x="2541407" y="4016843"/>
                  <a:pt x="2541407" y="4016843"/>
                  <a:pt x="2539971" y="4016843"/>
                </a:cubicBezTo>
                <a:cubicBezTo>
                  <a:pt x="2528491" y="4016843"/>
                  <a:pt x="2518446" y="4006727"/>
                  <a:pt x="2517012" y="3995167"/>
                </a:cubicBezTo>
                <a:cubicBezTo>
                  <a:pt x="2515576" y="3987942"/>
                  <a:pt x="2518446" y="3982161"/>
                  <a:pt x="2521316" y="3976381"/>
                </a:cubicBezTo>
                <a:cubicBezTo>
                  <a:pt x="2525621" y="3972045"/>
                  <a:pt x="2531361" y="3969155"/>
                  <a:pt x="2538536" y="3967710"/>
                </a:cubicBezTo>
                <a:close/>
                <a:moveTo>
                  <a:pt x="2180947" y="3966972"/>
                </a:moveTo>
                <a:cubicBezTo>
                  <a:pt x="2189743" y="3968417"/>
                  <a:pt x="2195608" y="3971307"/>
                  <a:pt x="2198541" y="3975642"/>
                </a:cubicBezTo>
                <a:cubicBezTo>
                  <a:pt x="2202939" y="3981422"/>
                  <a:pt x="2204405" y="3987203"/>
                  <a:pt x="2204405" y="3992983"/>
                </a:cubicBezTo>
                <a:cubicBezTo>
                  <a:pt x="2202939" y="4005989"/>
                  <a:pt x="2192676" y="4014659"/>
                  <a:pt x="2179482" y="4014659"/>
                </a:cubicBezTo>
                <a:cubicBezTo>
                  <a:pt x="2179482" y="4014659"/>
                  <a:pt x="2178014" y="4014659"/>
                  <a:pt x="2176548" y="4014659"/>
                </a:cubicBezTo>
                <a:cubicBezTo>
                  <a:pt x="2161886" y="4013214"/>
                  <a:pt x="2153089" y="4001654"/>
                  <a:pt x="2154556" y="3988648"/>
                </a:cubicBezTo>
                <a:cubicBezTo>
                  <a:pt x="2156021" y="3975642"/>
                  <a:pt x="2167751" y="3965527"/>
                  <a:pt x="2180947" y="3966972"/>
                </a:cubicBezTo>
                <a:close/>
                <a:moveTo>
                  <a:pt x="1025985" y="3958570"/>
                </a:moveTo>
                <a:cubicBezTo>
                  <a:pt x="1032311" y="3957852"/>
                  <a:pt x="1038818" y="3959287"/>
                  <a:pt x="1043878" y="3962875"/>
                </a:cubicBezTo>
                <a:cubicBezTo>
                  <a:pt x="1055446" y="3972919"/>
                  <a:pt x="1056892" y="3987270"/>
                  <a:pt x="1048216" y="3997314"/>
                </a:cubicBezTo>
                <a:cubicBezTo>
                  <a:pt x="1043878" y="4003054"/>
                  <a:pt x="1036649" y="4005924"/>
                  <a:pt x="1029419" y="4005924"/>
                </a:cubicBezTo>
                <a:cubicBezTo>
                  <a:pt x="1023635" y="4005924"/>
                  <a:pt x="1017851" y="4004489"/>
                  <a:pt x="1013513" y="4001619"/>
                </a:cubicBezTo>
                <a:cubicBezTo>
                  <a:pt x="1013513" y="4001619"/>
                  <a:pt x="1013513" y="4001619"/>
                  <a:pt x="1012067" y="4000184"/>
                </a:cubicBezTo>
                <a:cubicBezTo>
                  <a:pt x="1007729" y="3995879"/>
                  <a:pt x="1004837" y="3990139"/>
                  <a:pt x="1004837" y="3984400"/>
                </a:cubicBezTo>
                <a:cubicBezTo>
                  <a:pt x="1003392" y="3977225"/>
                  <a:pt x="1004837" y="3971485"/>
                  <a:pt x="1009176" y="3967180"/>
                </a:cubicBezTo>
                <a:cubicBezTo>
                  <a:pt x="1013513" y="3962157"/>
                  <a:pt x="1019659" y="3959287"/>
                  <a:pt x="1025985" y="3958570"/>
                </a:cubicBezTo>
                <a:close/>
                <a:moveTo>
                  <a:pt x="5315147" y="3951332"/>
                </a:moveTo>
                <a:cubicBezTo>
                  <a:pt x="5322376" y="3955700"/>
                  <a:pt x="5328160" y="3960067"/>
                  <a:pt x="5329606" y="3965890"/>
                </a:cubicBezTo>
                <a:cubicBezTo>
                  <a:pt x="5332498" y="3971713"/>
                  <a:pt x="5332498" y="3978992"/>
                  <a:pt x="5329606" y="3984815"/>
                </a:cubicBezTo>
                <a:cubicBezTo>
                  <a:pt x="5325268" y="3993550"/>
                  <a:pt x="5316593" y="3999373"/>
                  <a:pt x="5307918" y="3999373"/>
                </a:cubicBezTo>
                <a:cubicBezTo>
                  <a:pt x="5303580" y="3999373"/>
                  <a:pt x="5300688" y="3997917"/>
                  <a:pt x="5297796" y="3997917"/>
                </a:cubicBezTo>
                <a:cubicBezTo>
                  <a:pt x="5297796" y="3997917"/>
                  <a:pt x="5297796" y="3997917"/>
                  <a:pt x="5296350" y="3996462"/>
                </a:cubicBezTo>
                <a:cubicBezTo>
                  <a:pt x="5284782" y="3990638"/>
                  <a:pt x="5278998" y="3977536"/>
                  <a:pt x="5284782" y="3964434"/>
                </a:cubicBezTo>
                <a:cubicBezTo>
                  <a:pt x="5289120" y="3952788"/>
                  <a:pt x="5303580" y="3946965"/>
                  <a:pt x="5315147" y="3951332"/>
                </a:cubicBezTo>
                <a:close/>
                <a:moveTo>
                  <a:pt x="5699176" y="3950241"/>
                </a:moveTo>
                <a:cubicBezTo>
                  <a:pt x="5700621" y="3950241"/>
                  <a:pt x="5702068" y="3950241"/>
                  <a:pt x="5703514" y="3950241"/>
                </a:cubicBezTo>
                <a:cubicBezTo>
                  <a:pt x="5717973" y="3953131"/>
                  <a:pt x="5726648" y="3966137"/>
                  <a:pt x="5723756" y="3979142"/>
                </a:cubicBezTo>
                <a:cubicBezTo>
                  <a:pt x="5722310" y="3990703"/>
                  <a:pt x="5712189" y="3999374"/>
                  <a:pt x="5700621" y="3999374"/>
                </a:cubicBezTo>
                <a:cubicBezTo>
                  <a:pt x="5699176" y="3999374"/>
                  <a:pt x="5697729" y="3999374"/>
                  <a:pt x="5696284" y="3997929"/>
                </a:cubicBezTo>
                <a:cubicBezTo>
                  <a:pt x="5696284" y="3997929"/>
                  <a:pt x="5696284" y="3997929"/>
                  <a:pt x="5694838" y="3997929"/>
                </a:cubicBezTo>
                <a:cubicBezTo>
                  <a:pt x="5681824" y="3995039"/>
                  <a:pt x="5673148" y="3983478"/>
                  <a:pt x="5676040" y="3970472"/>
                </a:cubicBezTo>
                <a:cubicBezTo>
                  <a:pt x="5677486" y="3958912"/>
                  <a:pt x="5687608" y="3950241"/>
                  <a:pt x="5699176" y="3950241"/>
                </a:cubicBezTo>
                <a:close/>
                <a:moveTo>
                  <a:pt x="3053485" y="3950241"/>
                </a:moveTo>
                <a:cubicBezTo>
                  <a:pt x="3063675" y="3950241"/>
                  <a:pt x="3072410" y="3956022"/>
                  <a:pt x="3075321" y="3964692"/>
                </a:cubicBezTo>
                <a:cubicBezTo>
                  <a:pt x="3081144" y="3977697"/>
                  <a:pt x="3075321" y="3990703"/>
                  <a:pt x="3063675" y="3996484"/>
                </a:cubicBezTo>
                <a:lnTo>
                  <a:pt x="3060763" y="3997929"/>
                </a:lnTo>
                <a:cubicBezTo>
                  <a:pt x="3057852" y="3997929"/>
                  <a:pt x="3054940" y="3999374"/>
                  <a:pt x="3052028" y="3999374"/>
                </a:cubicBezTo>
                <a:cubicBezTo>
                  <a:pt x="3041838" y="3999374"/>
                  <a:pt x="3033104" y="3993594"/>
                  <a:pt x="3030192" y="3984923"/>
                </a:cubicBezTo>
                <a:cubicBezTo>
                  <a:pt x="3024369" y="3971917"/>
                  <a:pt x="3030192" y="3957467"/>
                  <a:pt x="3041838" y="3953131"/>
                </a:cubicBezTo>
                <a:cubicBezTo>
                  <a:pt x="3046206" y="3951686"/>
                  <a:pt x="3050573" y="3950241"/>
                  <a:pt x="3053485" y="3950241"/>
                </a:cubicBezTo>
                <a:close/>
                <a:moveTo>
                  <a:pt x="2655626" y="3950241"/>
                </a:moveTo>
                <a:cubicBezTo>
                  <a:pt x="2658577" y="3950241"/>
                  <a:pt x="2660052" y="3950241"/>
                  <a:pt x="2661528" y="3950241"/>
                </a:cubicBezTo>
                <a:cubicBezTo>
                  <a:pt x="2673331" y="3950241"/>
                  <a:pt x="2683659" y="3958912"/>
                  <a:pt x="2685135" y="3970472"/>
                </a:cubicBezTo>
                <a:cubicBezTo>
                  <a:pt x="2688085" y="3983478"/>
                  <a:pt x="2679232" y="3995039"/>
                  <a:pt x="2665954" y="3997929"/>
                </a:cubicBezTo>
                <a:cubicBezTo>
                  <a:pt x="2665954" y="3997929"/>
                  <a:pt x="2665954" y="3997929"/>
                  <a:pt x="2664478" y="3997929"/>
                </a:cubicBezTo>
                <a:cubicBezTo>
                  <a:pt x="2663002" y="3999374"/>
                  <a:pt x="2661528" y="3999374"/>
                  <a:pt x="2660052" y="3999374"/>
                </a:cubicBezTo>
                <a:cubicBezTo>
                  <a:pt x="2648248" y="3999374"/>
                  <a:pt x="2637921" y="3990703"/>
                  <a:pt x="2634970" y="3979142"/>
                </a:cubicBezTo>
                <a:cubicBezTo>
                  <a:pt x="2633494" y="3966137"/>
                  <a:pt x="2642347" y="3953131"/>
                  <a:pt x="2655626" y="3950241"/>
                </a:cubicBezTo>
                <a:close/>
                <a:moveTo>
                  <a:pt x="2063871" y="3949835"/>
                </a:moveTo>
                <a:cubicBezTo>
                  <a:pt x="2071046" y="3951270"/>
                  <a:pt x="2076785" y="3954140"/>
                  <a:pt x="2081091" y="3959880"/>
                </a:cubicBezTo>
                <a:cubicBezTo>
                  <a:pt x="2083961" y="3964185"/>
                  <a:pt x="2085396" y="3971360"/>
                  <a:pt x="2083961" y="3977100"/>
                </a:cubicBezTo>
                <a:cubicBezTo>
                  <a:pt x="2082525" y="3988580"/>
                  <a:pt x="2072481" y="3997189"/>
                  <a:pt x="2061001" y="3997189"/>
                </a:cubicBezTo>
                <a:cubicBezTo>
                  <a:pt x="2059566" y="3997189"/>
                  <a:pt x="2058131" y="3997189"/>
                  <a:pt x="2056696" y="3997189"/>
                </a:cubicBezTo>
                <a:cubicBezTo>
                  <a:pt x="2056696" y="3997189"/>
                  <a:pt x="2056696" y="3997189"/>
                  <a:pt x="2055261" y="3995755"/>
                </a:cubicBezTo>
                <a:cubicBezTo>
                  <a:pt x="2048086" y="3994319"/>
                  <a:pt x="2043781" y="3991449"/>
                  <a:pt x="2039477" y="3985710"/>
                </a:cubicBezTo>
                <a:cubicBezTo>
                  <a:pt x="2036607" y="3981404"/>
                  <a:pt x="2035172" y="3974230"/>
                  <a:pt x="2036607" y="3968490"/>
                </a:cubicBezTo>
                <a:cubicBezTo>
                  <a:pt x="2038041" y="3955575"/>
                  <a:pt x="2050956" y="3946965"/>
                  <a:pt x="2063871" y="3949835"/>
                </a:cubicBezTo>
                <a:close/>
                <a:moveTo>
                  <a:pt x="4652267" y="3948564"/>
                </a:moveTo>
                <a:cubicBezTo>
                  <a:pt x="4658682" y="3948026"/>
                  <a:pt x="4665280" y="3949461"/>
                  <a:pt x="4670411" y="3953048"/>
                </a:cubicBezTo>
                <a:cubicBezTo>
                  <a:pt x="4676276" y="3958789"/>
                  <a:pt x="4679208" y="3964529"/>
                  <a:pt x="4679208" y="3970268"/>
                </a:cubicBezTo>
                <a:cubicBezTo>
                  <a:pt x="4680674" y="3977444"/>
                  <a:pt x="4677742" y="3983183"/>
                  <a:pt x="4673344" y="3987488"/>
                </a:cubicBezTo>
                <a:cubicBezTo>
                  <a:pt x="4668944" y="3993228"/>
                  <a:pt x="4663080" y="3996098"/>
                  <a:pt x="4655749" y="3996098"/>
                </a:cubicBezTo>
                <a:cubicBezTo>
                  <a:pt x="4649884" y="3996098"/>
                  <a:pt x="4644020" y="3994663"/>
                  <a:pt x="4639621" y="3990358"/>
                </a:cubicBezTo>
                <a:cubicBezTo>
                  <a:pt x="4633756" y="3986053"/>
                  <a:pt x="4630824" y="3980313"/>
                  <a:pt x="4629358" y="3974573"/>
                </a:cubicBezTo>
                <a:cubicBezTo>
                  <a:pt x="4629358" y="3967399"/>
                  <a:pt x="4630824" y="3961659"/>
                  <a:pt x="4635223" y="3955918"/>
                </a:cubicBezTo>
                <a:cubicBezTo>
                  <a:pt x="4639621" y="3951614"/>
                  <a:pt x="4645853" y="3949103"/>
                  <a:pt x="4652267" y="3948564"/>
                </a:cubicBezTo>
                <a:close/>
                <a:moveTo>
                  <a:pt x="3708350" y="3947511"/>
                </a:moveTo>
                <a:cubicBezTo>
                  <a:pt x="3714635" y="3948057"/>
                  <a:pt x="3720382" y="3950969"/>
                  <a:pt x="3724692" y="3955336"/>
                </a:cubicBezTo>
                <a:cubicBezTo>
                  <a:pt x="3731875" y="3965527"/>
                  <a:pt x="3731875" y="3981540"/>
                  <a:pt x="3721818" y="3990275"/>
                </a:cubicBezTo>
                <a:cubicBezTo>
                  <a:pt x="3721818" y="3990275"/>
                  <a:pt x="3721818" y="3990275"/>
                  <a:pt x="3720382" y="3990275"/>
                </a:cubicBezTo>
                <a:cubicBezTo>
                  <a:pt x="3720382" y="3991731"/>
                  <a:pt x="3720382" y="3991731"/>
                  <a:pt x="3720382" y="3991731"/>
                </a:cubicBezTo>
                <a:cubicBezTo>
                  <a:pt x="3720382" y="3991731"/>
                  <a:pt x="3720382" y="3991731"/>
                  <a:pt x="3718946" y="3991731"/>
                </a:cubicBezTo>
                <a:cubicBezTo>
                  <a:pt x="3714635" y="3994642"/>
                  <a:pt x="3710326" y="3996098"/>
                  <a:pt x="3704579" y="3996098"/>
                </a:cubicBezTo>
                <a:cubicBezTo>
                  <a:pt x="3697396" y="3996098"/>
                  <a:pt x="3690212" y="3993187"/>
                  <a:pt x="3685904" y="3987363"/>
                </a:cubicBezTo>
                <a:cubicBezTo>
                  <a:pt x="3677283" y="3977173"/>
                  <a:pt x="3678720" y="3962615"/>
                  <a:pt x="3688776" y="3953881"/>
                </a:cubicBezTo>
                <a:cubicBezTo>
                  <a:pt x="3695242" y="3948785"/>
                  <a:pt x="3702065" y="3946966"/>
                  <a:pt x="3708350" y="3947511"/>
                </a:cubicBezTo>
                <a:close/>
                <a:moveTo>
                  <a:pt x="5039030" y="3946025"/>
                </a:moveTo>
                <a:cubicBezTo>
                  <a:pt x="5045176" y="3944398"/>
                  <a:pt x="5052044" y="3945121"/>
                  <a:pt x="5057828" y="3948736"/>
                </a:cubicBezTo>
                <a:cubicBezTo>
                  <a:pt x="5069396" y="3955966"/>
                  <a:pt x="5073734" y="3970426"/>
                  <a:pt x="5066504" y="3981993"/>
                </a:cubicBezTo>
                <a:cubicBezTo>
                  <a:pt x="5062166" y="3989223"/>
                  <a:pt x="5054936" y="3995006"/>
                  <a:pt x="5046260" y="3995006"/>
                </a:cubicBezTo>
                <a:cubicBezTo>
                  <a:pt x="5041923" y="3995006"/>
                  <a:pt x="5037585" y="3993561"/>
                  <a:pt x="5033248" y="3990669"/>
                </a:cubicBezTo>
                <a:cubicBezTo>
                  <a:pt x="5027463" y="3986331"/>
                  <a:pt x="5023126" y="3981993"/>
                  <a:pt x="5021680" y="3974763"/>
                </a:cubicBezTo>
                <a:cubicBezTo>
                  <a:pt x="5020234" y="3968979"/>
                  <a:pt x="5021680" y="3963196"/>
                  <a:pt x="5024571" y="3957412"/>
                </a:cubicBezTo>
                <a:cubicBezTo>
                  <a:pt x="5027463" y="3951628"/>
                  <a:pt x="5032886" y="3947652"/>
                  <a:pt x="5039030" y="3946025"/>
                </a:cubicBezTo>
                <a:close/>
                <a:moveTo>
                  <a:pt x="3321165" y="3946025"/>
                </a:moveTo>
                <a:cubicBezTo>
                  <a:pt x="3327169" y="3947652"/>
                  <a:pt x="3332265" y="3951628"/>
                  <a:pt x="3335905" y="3957412"/>
                </a:cubicBezTo>
                <a:cubicBezTo>
                  <a:pt x="3343183" y="3968979"/>
                  <a:pt x="3338816" y="3983439"/>
                  <a:pt x="3327169" y="3990669"/>
                </a:cubicBezTo>
                <a:cubicBezTo>
                  <a:pt x="3327169" y="3990669"/>
                  <a:pt x="3327169" y="3990669"/>
                  <a:pt x="3325715" y="3990669"/>
                </a:cubicBezTo>
                <a:cubicBezTo>
                  <a:pt x="3322803" y="3993561"/>
                  <a:pt x="3318435" y="3995006"/>
                  <a:pt x="3314067" y="3995006"/>
                </a:cubicBezTo>
                <a:cubicBezTo>
                  <a:pt x="3305334" y="3995006"/>
                  <a:pt x="3296600" y="3989223"/>
                  <a:pt x="3292232" y="3981993"/>
                </a:cubicBezTo>
                <a:cubicBezTo>
                  <a:pt x="3286409" y="3970426"/>
                  <a:pt x="3289320" y="3955966"/>
                  <a:pt x="3300966" y="3948736"/>
                </a:cubicBezTo>
                <a:cubicBezTo>
                  <a:pt x="3308245" y="3945121"/>
                  <a:pt x="3315160" y="3944398"/>
                  <a:pt x="3321165" y="3946025"/>
                </a:cubicBezTo>
                <a:close/>
                <a:moveTo>
                  <a:pt x="1189587" y="3940168"/>
                </a:moveTo>
                <a:cubicBezTo>
                  <a:pt x="1195731" y="3939277"/>
                  <a:pt x="1202239" y="3940703"/>
                  <a:pt x="1207300" y="3944266"/>
                </a:cubicBezTo>
                <a:cubicBezTo>
                  <a:pt x="1218866" y="3952819"/>
                  <a:pt x="1221759" y="3967073"/>
                  <a:pt x="1214528" y="3978477"/>
                </a:cubicBezTo>
                <a:cubicBezTo>
                  <a:pt x="1208744" y="3984179"/>
                  <a:pt x="1201515" y="3988455"/>
                  <a:pt x="1194285" y="3988455"/>
                </a:cubicBezTo>
                <a:cubicBezTo>
                  <a:pt x="1189948" y="3988455"/>
                  <a:pt x="1184164" y="3987030"/>
                  <a:pt x="1179826" y="3982754"/>
                </a:cubicBezTo>
                <a:cubicBezTo>
                  <a:pt x="1174042" y="3978477"/>
                  <a:pt x="1171150" y="3972776"/>
                  <a:pt x="1169705" y="3967073"/>
                </a:cubicBezTo>
                <a:cubicBezTo>
                  <a:pt x="1168259" y="3961372"/>
                  <a:pt x="1169705" y="3954244"/>
                  <a:pt x="1174042" y="3949968"/>
                </a:cubicBezTo>
                <a:cubicBezTo>
                  <a:pt x="1177657" y="3944266"/>
                  <a:pt x="1183441" y="3941059"/>
                  <a:pt x="1189587" y="3940168"/>
                </a:cubicBezTo>
                <a:close/>
                <a:moveTo>
                  <a:pt x="1635979" y="3938959"/>
                </a:moveTo>
                <a:cubicBezTo>
                  <a:pt x="1641943" y="3936774"/>
                  <a:pt x="1648813" y="3936774"/>
                  <a:pt x="1654595" y="3939686"/>
                </a:cubicBezTo>
                <a:cubicBezTo>
                  <a:pt x="1661825" y="3942598"/>
                  <a:pt x="1666163" y="3946965"/>
                  <a:pt x="1667609" y="3954244"/>
                </a:cubicBezTo>
                <a:cubicBezTo>
                  <a:pt x="1670501" y="3960067"/>
                  <a:pt x="1670501" y="3965890"/>
                  <a:pt x="1667609" y="3971713"/>
                </a:cubicBezTo>
                <a:cubicBezTo>
                  <a:pt x="1663272" y="3980448"/>
                  <a:pt x="1654595" y="3986271"/>
                  <a:pt x="1645919" y="3986271"/>
                </a:cubicBezTo>
                <a:cubicBezTo>
                  <a:pt x="1641582" y="3986271"/>
                  <a:pt x="1638690" y="3986271"/>
                  <a:pt x="1635799" y="3984815"/>
                </a:cubicBezTo>
                <a:cubicBezTo>
                  <a:pt x="1622785" y="3977536"/>
                  <a:pt x="1617002" y="3964434"/>
                  <a:pt x="1622785" y="3951332"/>
                </a:cubicBezTo>
                <a:cubicBezTo>
                  <a:pt x="1624955" y="3945510"/>
                  <a:pt x="1630014" y="3941143"/>
                  <a:pt x="1635979" y="3938959"/>
                </a:cubicBezTo>
                <a:close/>
                <a:moveTo>
                  <a:pt x="2778532" y="3924037"/>
                </a:moveTo>
                <a:cubicBezTo>
                  <a:pt x="2790098" y="3924037"/>
                  <a:pt x="2798774" y="3931151"/>
                  <a:pt x="2801666" y="3941109"/>
                </a:cubicBezTo>
                <a:cubicBezTo>
                  <a:pt x="2806004" y="3953914"/>
                  <a:pt x="2797328" y="3966718"/>
                  <a:pt x="2785760" y="3970986"/>
                </a:cubicBezTo>
                <a:cubicBezTo>
                  <a:pt x="2785760" y="3970986"/>
                  <a:pt x="2785760" y="3970986"/>
                  <a:pt x="2782868" y="3970986"/>
                </a:cubicBezTo>
                <a:cubicBezTo>
                  <a:pt x="2781422" y="3970986"/>
                  <a:pt x="2779976" y="3970986"/>
                  <a:pt x="2777084" y="3970986"/>
                </a:cubicBezTo>
                <a:cubicBezTo>
                  <a:pt x="2766964" y="3970986"/>
                  <a:pt x="2756841" y="3963873"/>
                  <a:pt x="2753950" y="3953914"/>
                </a:cubicBezTo>
                <a:cubicBezTo>
                  <a:pt x="2752504" y="3948223"/>
                  <a:pt x="2753950" y="3941109"/>
                  <a:pt x="2756841" y="3935419"/>
                </a:cubicBezTo>
                <a:cubicBezTo>
                  <a:pt x="2759734" y="3931151"/>
                  <a:pt x="2765518" y="3926882"/>
                  <a:pt x="2771302" y="3925460"/>
                </a:cubicBezTo>
                <a:cubicBezTo>
                  <a:pt x="2774193" y="3924037"/>
                  <a:pt x="2777084" y="3924037"/>
                  <a:pt x="2778532" y="3924037"/>
                </a:cubicBezTo>
                <a:close/>
                <a:moveTo>
                  <a:pt x="5587396" y="3923631"/>
                </a:moveTo>
                <a:cubicBezTo>
                  <a:pt x="5594626" y="3926501"/>
                  <a:pt x="5600410" y="3930806"/>
                  <a:pt x="5603302" y="3935111"/>
                </a:cubicBezTo>
                <a:cubicBezTo>
                  <a:pt x="5606194" y="3940851"/>
                  <a:pt x="5607639" y="3948026"/>
                  <a:pt x="5606194" y="3953766"/>
                </a:cubicBezTo>
                <a:cubicBezTo>
                  <a:pt x="5603302" y="3963811"/>
                  <a:pt x="5593180" y="3970985"/>
                  <a:pt x="5581612" y="3970985"/>
                </a:cubicBezTo>
                <a:cubicBezTo>
                  <a:pt x="5580166" y="3970985"/>
                  <a:pt x="5578720" y="3970985"/>
                  <a:pt x="5575828" y="3970985"/>
                </a:cubicBezTo>
                <a:cubicBezTo>
                  <a:pt x="5575828" y="3970985"/>
                  <a:pt x="5575828" y="3970985"/>
                  <a:pt x="5574382" y="3970985"/>
                </a:cubicBezTo>
                <a:cubicBezTo>
                  <a:pt x="5561369" y="3966681"/>
                  <a:pt x="5554139" y="3953766"/>
                  <a:pt x="5557032" y="3940851"/>
                </a:cubicBezTo>
                <a:cubicBezTo>
                  <a:pt x="5561369" y="3929371"/>
                  <a:pt x="5574382" y="3920761"/>
                  <a:pt x="5587396" y="3923631"/>
                </a:cubicBezTo>
                <a:close/>
                <a:moveTo>
                  <a:pt x="1948113" y="3922540"/>
                </a:moveTo>
                <a:cubicBezTo>
                  <a:pt x="1962478" y="3926845"/>
                  <a:pt x="1969662" y="3939759"/>
                  <a:pt x="1966789" y="3952674"/>
                </a:cubicBezTo>
                <a:cubicBezTo>
                  <a:pt x="1963915" y="3962719"/>
                  <a:pt x="1953859" y="3969894"/>
                  <a:pt x="1943803" y="3969894"/>
                </a:cubicBezTo>
                <a:cubicBezTo>
                  <a:pt x="1940929" y="3969894"/>
                  <a:pt x="1939493" y="3969894"/>
                  <a:pt x="1936619" y="3969894"/>
                </a:cubicBezTo>
                <a:cubicBezTo>
                  <a:pt x="1922253" y="3965589"/>
                  <a:pt x="1915071" y="3952674"/>
                  <a:pt x="1919380" y="3939759"/>
                </a:cubicBezTo>
                <a:cubicBezTo>
                  <a:pt x="1922253" y="3926845"/>
                  <a:pt x="1936619" y="3919670"/>
                  <a:pt x="1948113" y="3922540"/>
                </a:cubicBezTo>
                <a:close/>
                <a:moveTo>
                  <a:pt x="4290892" y="3917276"/>
                </a:moveTo>
                <a:cubicBezTo>
                  <a:pt x="4297442" y="3917455"/>
                  <a:pt x="4303994" y="3919607"/>
                  <a:pt x="4308361" y="3923913"/>
                </a:cubicBezTo>
                <a:cubicBezTo>
                  <a:pt x="4317096" y="3935392"/>
                  <a:pt x="4317096" y="3949742"/>
                  <a:pt x="4306905" y="3959786"/>
                </a:cubicBezTo>
                <a:cubicBezTo>
                  <a:pt x="4302538" y="3964092"/>
                  <a:pt x="4296715" y="3965527"/>
                  <a:pt x="4290892" y="3965527"/>
                </a:cubicBezTo>
                <a:cubicBezTo>
                  <a:pt x="4283613" y="3965527"/>
                  <a:pt x="4277790" y="3962657"/>
                  <a:pt x="4273422" y="3958352"/>
                </a:cubicBezTo>
                <a:cubicBezTo>
                  <a:pt x="4267599" y="3952612"/>
                  <a:pt x="4264688" y="3946872"/>
                  <a:pt x="4266144" y="3939697"/>
                </a:cubicBezTo>
                <a:cubicBezTo>
                  <a:pt x="4266144" y="3933957"/>
                  <a:pt x="4269055" y="3928217"/>
                  <a:pt x="4273422" y="3922477"/>
                </a:cubicBezTo>
                <a:cubicBezTo>
                  <a:pt x="4277790" y="3918890"/>
                  <a:pt x="4284340" y="3917096"/>
                  <a:pt x="4290892" y="3917276"/>
                </a:cubicBezTo>
                <a:close/>
                <a:moveTo>
                  <a:pt x="4069615" y="3916212"/>
                </a:moveTo>
                <a:cubicBezTo>
                  <a:pt x="4075803" y="3916030"/>
                  <a:pt x="4081990" y="3918214"/>
                  <a:pt x="4087085" y="3921853"/>
                </a:cubicBezTo>
                <a:cubicBezTo>
                  <a:pt x="4091452" y="3927677"/>
                  <a:pt x="4094364" y="3933499"/>
                  <a:pt x="4094364" y="3939323"/>
                </a:cubicBezTo>
                <a:cubicBezTo>
                  <a:pt x="4094364" y="3946601"/>
                  <a:pt x="4092908" y="3952425"/>
                  <a:pt x="4088540" y="3956792"/>
                </a:cubicBezTo>
                <a:cubicBezTo>
                  <a:pt x="4088540" y="3956792"/>
                  <a:pt x="4088540" y="3956792"/>
                  <a:pt x="4087085" y="3958248"/>
                </a:cubicBezTo>
                <a:cubicBezTo>
                  <a:pt x="4082718" y="3962615"/>
                  <a:pt x="4075438" y="3965527"/>
                  <a:pt x="4069615" y="3965527"/>
                </a:cubicBezTo>
                <a:cubicBezTo>
                  <a:pt x="4063793" y="3965527"/>
                  <a:pt x="4057969" y="3964071"/>
                  <a:pt x="4052146" y="3959703"/>
                </a:cubicBezTo>
                <a:cubicBezTo>
                  <a:pt x="4043412" y="3949513"/>
                  <a:pt x="4041956" y="3934955"/>
                  <a:pt x="4052146" y="3924765"/>
                </a:cubicBezTo>
                <a:cubicBezTo>
                  <a:pt x="4057242" y="3918942"/>
                  <a:pt x="4063428" y="3916395"/>
                  <a:pt x="4069615" y="3916212"/>
                </a:cubicBezTo>
                <a:close/>
                <a:moveTo>
                  <a:pt x="4794268" y="3915848"/>
                </a:moveTo>
                <a:cubicBezTo>
                  <a:pt x="4800374" y="3914938"/>
                  <a:pt x="4806838" y="3916394"/>
                  <a:pt x="4811867" y="3920761"/>
                </a:cubicBezTo>
                <a:cubicBezTo>
                  <a:pt x="4823360" y="3929496"/>
                  <a:pt x="4824796" y="3944054"/>
                  <a:pt x="4817613" y="3954244"/>
                </a:cubicBezTo>
                <a:cubicBezTo>
                  <a:pt x="4813303" y="3961523"/>
                  <a:pt x="4806120" y="3964434"/>
                  <a:pt x="4798937" y="3964434"/>
                </a:cubicBezTo>
                <a:cubicBezTo>
                  <a:pt x="4793190" y="3964434"/>
                  <a:pt x="4787444" y="3962978"/>
                  <a:pt x="4783134" y="3960067"/>
                </a:cubicBezTo>
                <a:cubicBezTo>
                  <a:pt x="4783134" y="3960067"/>
                  <a:pt x="4783134" y="3960067"/>
                  <a:pt x="4783134" y="3958611"/>
                </a:cubicBezTo>
                <a:cubicBezTo>
                  <a:pt x="4771642" y="3949876"/>
                  <a:pt x="4770204" y="3935319"/>
                  <a:pt x="4778824" y="3925129"/>
                </a:cubicBezTo>
                <a:cubicBezTo>
                  <a:pt x="4782416" y="3920034"/>
                  <a:pt x="4788162" y="3916758"/>
                  <a:pt x="4794268" y="3915848"/>
                </a:cubicBezTo>
                <a:close/>
                <a:moveTo>
                  <a:pt x="1356684" y="3915848"/>
                </a:moveTo>
                <a:cubicBezTo>
                  <a:pt x="1362603" y="3914574"/>
                  <a:pt x="1369061" y="3915666"/>
                  <a:pt x="1374801" y="3919305"/>
                </a:cubicBezTo>
                <a:cubicBezTo>
                  <a:pt x="1380541" y="3923673"/>
                  <a:pt x="1384846" y="3928040"/>
                  <a:pt x="1386281" y="3935319"/>
                </a:cubicBezTo>
                <a:cubicBezTo>
                  <a:pt x="1387716" y="3941142"/>
                  <a:pt x="1386281" y="3948421"/>
                  <a:pt x="1383411" y="3952788"/>
                </a:cubicBezTo>
                <a:cubicBezTo>
                  <a:pt x="1379106" y="3960067"/>
                  <a:pt x="1370496" y="3964434"/>
                  <a:pt x="1363321" y="3964434"/>
                </a:cubicBezTo>
                <a:cubicBezTo>
                  <a:pt x="1357582" y="3964434"/>
                  <a:pt x="1353276" y="3962978"/>
                  <a:pt x="1350407" y="3960067"/>
                </a:cubicBezTo>
                <a:cubicBezTo>
                  <a:pt x="1350407" y="3960067"/>
                  <a:pt x="1350407" y="3960067"/>
                  <a:pt x="1348971" y="3960067"/>
                </a:cubicBezTo>
                <a:cubicBezTo>
                  <a:pt x="1343231" y="3955700"/>
                  <a:pt x="1340362" y="3951332"/>
                  <a:pt x="1338926" y="3944054"/>
                </a:cubicBezTo>
                <a:cubicBezTo>
                  <a:pt x="1337492" y="3938230"/>
                  <a:pt x="1337492" y="3932407"/>
                  <a:pt x="1341796" y="3926585"/>
                </a:cubicBezTo>
                <a:cubicBezTo>
                  <a:pt x="1345384" y="3920761"/>
                  <a:pt x="1350765" y="3917122"/>
                  <a:pt x="1356684" y="3915848"/>
                </a:cubicBezTo>
                <a:close/>
                <a:moveTo>
                  <a:pt x="3567170" y="3915635"/>
                </a:moveTo>
                <a:cubicBezTo>
                  <a:pt x="3573317" y="3916719"/>
                  <a:pt x="3578739" y="3920334"/>
                  <a:pt x="3582353" y="3925395"/>
                </a:cubicBezTo>
                <a:cubicBezTo>
                  <a:pt x="3591029" y="3935517"/>
                  <a:pt x="3588137" y="3949975"/>
                  <a:pt x="3578016" y="3958652"/>
                </a:cubicBezTo>
                <a:cubicBezTo>
                  <a:pt x="3572232" y="3962989"/>
                  <a:pt x="3567894" y="3964435"/>
                  <a:pt x="3562111" y="3964435"/>
                </a:cubicBezTo>
                <a:cubicBezTo>
                  <a:pt x="3554881" y="3964435"/>
                  <a:pt x="3547651" y="3961543"/>
                  <a:pt x="3543313" y="3955760"/>
                </a:cubicBezTo>
                <a:cubicBezTo>
                  <a:pt x="3538976" y="3949975"/>
                  <a:pt x="3537529" y="3944192"/>
                  <a:pt x="3538976" y="3936962"/>
                </a:cubicBezTo>
                <a:cubicBezTo>
                  <a:pt x="3538976" y="3931178"/>
                  <a:pt x="3543313" y="3925395"/>
                  <a:pt x="3547651" y="3921057"/>
                </a:cubicBezTo>
                <a:cubicBezTo>
                  <a:pt x="3554157" y="3915996"/>
                  <a:pt x="3561026" y="3914550"/>
                  <a:pt x="3567170" y="3915635"/>
                </a:cubicBezTo>
                <a:close/>
                <a:moveTo>
                  <a:pt x="5190518" y="3899653"/>
                </a:moveTo>
                <a:cubicBezTo>
                  <a:pt x="5196230" y="3897469"/>
                  <a:pt x="5202654" y="3897469"/>
                  <a:pt x="5208365" y="3900381"/>
                </a:cubicBezTo>
                <a:cubicBezTo>
                  <a:pt x="5221216" y="3907659"/>
                  <a:pt x="5225499" y="3922217"/>
                  <a:pt x="5219788" y="3933863"/>
                </a:cubicBezTo>
                <a:cubicBezTo>
                  <a:pt x="5215504" y="3942598"/>
                  <a:pt x="5206938" y="3946965"/>
                  <a:pt x="5198371" y="3946965"/>
                </a:cubicBezTo>
                <a:cubicBezTo>
                  <a:pt x="5195516" y="3946965"/>
                  <a:pt x="5191232" y="3946965"/>
                  <a:pt x="5188376" y="3944054"/>
                </a:cubicBezTo>
                <a:cubicBezTo>
                  <a:pt x="5188376" y="3944054"/>
                  <a:pt x="5188376" y="3944054"/>
                  <a:pt x="5186948" y="3944054"/>
                </a:cubicBezTo>
                <a:cubicBezTo>
                  <a:pt x="5175526" y="3938230"/>
                  <a:pt x="5169815" y="3923673"/>
                  <a:pt x="5176954" y="3912027"/>
                </a:cubicBezTo>
                <a:cubicBezTo>
                  <a:pt x="5179810" y="3906204"/>
                  <a:pt x="5184807" y="3901836"/>
                  <a:pt x="5190518" y="3899653"/>
                </a:cubicBezTo>
                <a:close/>
                <a:moveTo>
                  <a:pt x="3161940" y="3897833"/>
                </a:moveTo>
                <a:cubicBezTo>
                  <a:pt x="3171997" y="3897833"/>
                  <a:pt x="3179180" y="3903614"/>
                  <a:pt x="3183489" y="3912284"/>
                </a:cubicBezTo>
                <a:cubicBezTo>
                  <a:pt x="3189236" y="3923844"/>
                  <a:pt x="3184926" y="3938295"/>
                  <a:pt x="3173433" y="3944076"/>
                </a:cubicBezTo>
                <a:lnTo>
                  <a:pt x="3171997" y="3944076"/>
                </a:lnTo>
                <a:cubicBezTo>
                  <a:pt x="3169123" y="3946966"/>
                  <a:pt x="3164813" y="3946966"/>
                  <a:pt x="3161940" y="3946966"/>
                </a:cubicBezTo>
                <a:cubicBezTo>
                  <a:pt x="3151884" y="3946966"/>
                  <a:pt x="3144701" y="3942631"/>
                  <a:pt x="3140391" y="3933960"/>
                </a:cubicBezTo>
                <a:cubicBezTo>
                  <a:pt x="3134645" y="3922399"/>
                  <a:pt x="3138954" y="3907949"/>
                  <a:pt x="3150447" y="3902168"/>
                </a:cubicBezTo>
                <a:cubicBezTo>
                  <a:pt x="3154756" y="3899278"/>
                  <a:pt x="3159067" y="3897833"/>
                  <a:pt x="3161940" y="3897833"/>
                </a:cubicBezTo>
                <a:close/>
                <a:moveTo>
                  <a:pt x="625941" y="3896377"/>
                </a:moveTo>
                <a:cubicBezTo>
                  <a:pt x="632178" y="3896742"/>
                  <a:pt x="638236" y="3899289"/>
                  <a:pt x="642512" y="3903656"/>
                </a:cubicBezTo>
                <a:cubicBezTo>
                  <a:pt x="648214" y="3909479"/>
                  <a:pt x="649639" y="3915302"/>
                  <a:pt x="649639" y="3922581"/>
                </a:cubicBezTo>
                <a:cubicBezTo>
                  <a:pt x="649639" y="3928404"/>
                  <a:pt x="646789" y="3934228"/>
                  <a:pt x="641086" y="3938595"/>
                </a:cubicBezTo>
                <a:cubicBezTo>
                  <a:pt x="636810" y="3942962"/>
                  <a:pt x="631108" y="3945874"/>
                  <a:pt x="625407" y="3945874"/>
                </a:cubicBezTo>
                <a:cubicBezTo>
                  <a:pt x="618279" y="3945874"/>
                  <a:pt x="612578" y="3942962"/>
                  <a:pt x="608301" y="3937139"/>
                </a:cubicBezTo>
                <a:cubicBezTo>
                  <a:pt x="598323" y="3926948"/>
                  <a:pt x="599749" y="3910935"/>
                  <a:pt x="608301" y="3902200"/>
                </a:cubicBezTo>
                <a:cubicBezTo>
                  <a:pt x="613290" y="3897833"/>
                  <a:pt x="619705" y="3896013"/>
                  <a:pt x="625941" y="3896377"/>
                </a:cubicBezTo>
                <a:close/>
                <a:moveTo>
                  <a:pt x="4425934" y="3892557"/>
                </a:moveTo>
                <a:cubicBezTo>
                  <a:pt x="4432170" y="3892738"/>
                  <a:pt x="4438228" y="3895286"/>
                  <a:pt x="4442504" y="3900381"/>
                </a:cubicBezTo>
                <a:cubicBezTo>
                  <a:pt x="4452482" y="3910571"/>
                  <a:pt x="4452482" y="3925129"/>
                  <a:pt x="4443930" y="3935320"/>
                </a:cubicBezTo>
                <a:cubicBezTo>
                  <a:pt x="4438228" y="3939687"/>
                  <a:pt x="4432526" y="3942599"/>
                  <a:pt x="4426824" y="3942599"/>
                </a:cubicBezTo>
                <a:cubicBezTo>
                  <a:pt x="4419696" y="3942599"/>
                  <a:pt x="4413995" y="3939687"/>
                  <a:pt x="4409718" y="3935320"/>
                </a:cubicBezTo>
                <a:cubicBezTo>
                  <a:pt x="4404017" y="3929497"/>
                  <a:pt x="4401166" y="3923673"/>
                  <a:pt x="4402591" y="3916395"/>
                </a:cubicBezTo>
                <a:cubicBezTo>
                  <a:pt x="4402591" y="3910571"/>
                  <a:pt x="4404017" y="3904749"/>
                  <a:pt x="4408294" y="3898925"/>
                </a:cubicBezTo>
                <a:cubicBezTo>
                  <a:pt x="4413282" y="3894558"/>
                  <a:pt x="4419696" y="3892374"/>
                  <a:pt x="4425934" y="3892557"/>
                </a:cubicBezTo>
                <a:close/>
                <a:moveTo>
                  <a:pt x="3934770" y="3892557"/>
                </a:moveTo>
                <a:cubicBezTo>
                  <a:pt x="3940916" y="3892374"/>
                  <a:pt x="3946700" y="3894558"/>
                  <a:pt x="3951038" y="3898925"/>
                </a:cubicBezTo>
                <a:cubicBezTo>
                  <a:pt x="3961160" y="3909116"/>
                  <a:pt x="3961160" y="3925129"/>
                  <a:pt x="3951038" y="3933864"/>
                </a:cubicBezTo>
                <a:cubicBezTo>
                  <a:pt x="3951038" y="3933864"/>
                  <a:pt x="3951038" y="3933864"/>
                  <a:pt x="3949592" y="3935320"/>
                </a:cubicBezTo>
                <a:cubicBezTo>
                  <a:pt x="3946700" y="3939687"/>
                  <a:pt x="3939470" y="3942599"/>
                  <a:pt x="3933686" y="3942599"/>
                </a:cubicBezTo>
                <a:cubicBezTo>
                  <a:pt x="3926457" y="3942599"/>
                  <a:pt x="3920673" y="3939687"/>
                  <a:pt x="3916335" y="3935320"/>
                </a:cubicBezTo>
                <a:cubicBezTo>
                  <a:pt x="3907660" y="3925129"/>
                  <a:pt x="3907660" y="3910571"/>
                  <a:pt x="3916335" y="3900381"/>
                </a:cubicBezTo>
                <a:cubicBezTo>
                  <a:pt x="3922119" y="3895286"/>
                  <a:pt x="3928625" y="3892738"/>
                  <a:pt x="3934770" y="3892557"/>
                </a:cubicBezTo>
                <a:close/>
                <a:moveTo>
                  <a:pt x="5473040" y="3890222"/>
                </a:moveTo>
                <a:cubicBezTo>
                  <a:pt x="5487295" y="3894620"/>
                  <a:pt x="5492997" y="3907815"/>
                  <a:pt x="5488720" y="3921011"/>
                </a:cubicBezTo>
                <a:cubicBezTo>
                  <a:pt x="5485870" y="3931274"/>
                  <a:pt x="5477317" y="3937139"/>
                  <a:pt x="5467339" y="3937139"/>
                </a:cubicBezTo>
                <a:cubicBezTo>
                  <a:pt x="5464488" y="3937139"/>
                  <a:pt x="5461636" y="3937139"/>
                  <a:pt x="5458786" y="3937139"/>
                </a:cubicBezTo>
                <a:cubicBezTo>
                  <a:pt x="5458786" y="3937139"/>
                  <a:pt x="5458786" y="3937139"/>
                  <a:pt x="5457360" y="3935673"/>
                </a:cubicBezTo>
                <a:cubicBezTo>
                  <a:pt x="5451658" y="3934207"/>
                  <a:pt x="5447382" y="3929808"/>
                  <a:pt x="5444531" y="3923944"/>
                </a:cubicBezTo>
                <a:cubicBezTo>
                  <a:pt x="5441680" y="3918079"/>
                  <a:pt x="5441680" y="3910748"/>
                  <a:pt x="5443106" y="3904883"/>
                </a:cubicBezTo>
                <a:cubicBezTo>
                  <a:pt x="5447382" y="3891687"/>
                  <a:pt x="5461636" y="3885823"/>
                  <a:pt x="5473040" y="3890222"/>
                </a:cubicBezTo>
                <a:close/>
                <a:moveTo>
                  <a:pt x="2894972" y="3889098"/>
                </a:moveTo>
                <a:cubicBezTo>
                  <a:pt x="2905094" y="3889098"/>
                  <a:pt x="2913770" y="3894922"/>
                  <a:pt x="2918108" y="3905112"/>
                </a:cubicBezTo>
                <a:cubicBezTo>
                  <a:pt x="2919555" y="3910935"/>
                  <a:pt x="2919555" y="3918214"/>
                  <a:pt x="2916662" y="3924037"/>
                </a:cubicBezTo>
                <a:cubicBezTo>
                  <a:pt x="2913770" y="3929860"/>
                  <a:pt x="2909434" y="3934228"/>
                  <a:pt x="2902203" y="3935683"/>
                </a:cubicBezTo>
                <a:cubicBezTo>
                  <a:pt x="2902203" y="3935683"/>
                  <a:pt x="2902203" y="3935683"/>
                  <a:pt x="2900756" y="3937139"/>
                </a:cubicBezTo>
                <a:cubicBezTo>
                  <a:pt x="2899311" y="3937139"/>
                  <a:pt x="2896419" y="3937139"/>
                  <a:pt x="2893527" y="3937139"/>
                </a:cubicBezTo>
                <a:cubicBezTo>
                  <a:pt x="2883405" y="3937139"/>
                  <a:pt x="2874731" y="3931316"/>
                  <a:pt x="2870392" y="3921126"/>
                </a:cubicBezTo>
                <a:cubicBezTo>
                  <a:pt x="2866054" y="3908024"/>
                  <a:pt x="2873284" y="3894922"/>
                  <a:pt x="2886298" y="3890554"/>
                </a:cubicBezTo>
                <a:cubicBezTo>
                  <a:pt x="2889189" y="3889098"/>
                  <a:pt x="2892081" y="3889098"/>
                  <a:pt x="2894972" y="3889098"/>
                </a:cubicBezTo>
                <a:close/>
                <a:moveTo>
                  <a:pt x="1835241" y="3887916"/>
                </a:moveTo>
                <a:cubicBezTo>
                  <a:pt x="1842573" y="3890766"/>
                  <a:pt x="1846972" y="3895043"/>
                  <a:pt x="1849904" y="3900744"/>
                </a:cubicBezTo>
                <a:cubicBezTo>
                  <a:pt x="1852836" y="3906446"/>
                  <a:pt x="1852836" y="3913573"/>
                  <a:pt x="1851370" y="3919276"/>
                </a:cubicBezTo>
                <a:cubicBezTo>
                  <a:pt x="1846972" y="3927828"/>
                  <a:pt x="1838174" y="3934955"/>
                  <a:pt x="1827911" y="3934955"/>
                </a:cubicBezTo>
                <a:cubicBezTo>
                  <a:pt x="1824979" y="3934955"/>
                  <a:pt x="1822046" y="3934955"/>
                  <a:pt x="1820580" y="3933530"/>
                </a:cubicBezTo>
                <a:cubicBezTo>
                  <a:pt x="1820580" y="3933530"/>
                  <a:pt x="1820580" y="3933530"/>
                  <a:pt x="1819114" y="3933530"/>
                </a:cubicBezTo>
                <a:cubicBezTo>
                  <a:pt x="1811783" y="3930679"/>
                  <a:pt x="1807385" y="3926403"/>
                  <a:pt x="1804452" y="3920701"/>
                </a:cubicBezTo>
                <a:cubicBezTo>
                  <a:pt x="1801520" y="3914999"/>
                  <a:pt x="1801520" y="3909298"/>
                  <a:pt x="1802986" y="3902170"/>
                </a:cubicBezTo>
                <a:cubicBezTo>
                  <a:pt x="1807385" y="3890766"/>
                  <a:pt x="1822046" y="3883639"/>
                  <a:pt x="1835241" y="3887916"/>
                </a:cubicBezTo>
                <a:close/>
                <a:moveTo>
                  <a:pt x="779749" y="3887097"/>
                </a:moveTo>
                <a:cubicBezTo>
                  <a:pt x="786118" y="3887279"/>
                  <a:pt x="792669" y="3889826"/>
                  <a:pt x="797764" y="3894922"/>
                </a:cubicBezTo>
                <a:cubicBezTo>
                  <a:pt x="807954" y="3905112"/>
                  <a:pt x="807954" y="3919670"/>
                  <a:pt x="797764" y="3929860"/>
                </a:cubicBezTo>
                <a:cubicBezTo>
                  <a:pt x="793396" y="3934228"/>
                  <a:pt x="787574" y="3937139"/>
                  <a:pt x="780294" y="3937139"/>
                </a:cubicBezTo>
                <a:cubicBezTo>
                  <a:pt x="774472" y="3937139"/>
                  <a:pt x="768648" y="3934228"/>
                  <a:pt x="762825" y="3929860"/>
                </a:cubicBezTo>
                <a:cubicBezTo>
                  <a:pt x="758458" y="3924037"/>
                  <a:pt x="755547" y="3918214"/>
                  <a:pt x="755547" y="3910935"/>
                </a:cubicBezTo>
                <a:cubicBezTo>
                  <a:pt x="755547" y="3905112"/>
                  <a:pt x="758458" y="3899289"/>
                  <a:pt x="762825" y="3893466"/>
                </a:cubicBezTo>
                <a:cubicBezTo>
                  <a:pt x="767192" y="3889098"/>
                  <a:pt x="773380" y="3886915"/>
                  <a:pt x="779749" y="3887097"/>
                </a:cubicBezTo>
                <a:close/>
                <a:moveTo>
                  <a:pt x="1528744" y="3884731"/>
                </a:moveTo>
                <a:cubicBezTo>
                  <a:pt x="1534749" y="3882911"/>
                  <a:pt x="1541302" y="3883275"/>
                  <a:pt x="1547124" y="3886187"/>
                </a:cubicBezTo>
                <a:cubicBezTo>
                  <a:pt x="1560226" y="3893466"/>
                  <a:pt x="1564594" y="3908024"/>
                  <a:pt x="1558771" y="3919670"/>
                </a:cubicBezTo>
                <a:cubicBezTo>
                  <a:pt x="1554402" y="3928404"/>
                  <a:pt x="1545669" y="3932772"/>
                  <a:pt x="1536934" y="3932772"/>
                </a:cubicBezTo>
                <a:cubicBezTo>
                  <a:pt x="1532566" y="3932772"/>
                  <a:pt x="1528199" y="3931316"/>
                  <a:pt x="1525287" y="3929860"/>
                </a:cubicBezTo>
                <a:cubicBezTo>
                  <a:pt x="1512185" y="3922581"/>
                  <a:pt x="1507818" y="3908024"/>
                  <a:pt x="1513640" y="3896377"/>
                </a:cubicBezTo>
                <a:cubicBezTo>
                  <a:pt x="1517281" y="3890554"/>
                  <a:pt x="1522739" y="3886551"/>
                  <a:pt x="1528744" y="3884731"/>
                </a:cubicBezTo>
                <a:close/>
                <a:moveTo>
                  <a:pt x="4938576" y="3880546"/>
                </a:moveTo>
                <a:cubicBezTo>
                  <a:pt x="4944720" y="3879272"/>
                  <a:pt x="4951228" y="3880364"/>
                  <a:pt x="4956288" y="3884731"/>
                </a:cubicBezTo>
                <a:cubicBezTo>
                  <a:pt x="4969302" y="3892010"/>
                  <a:pt x="4972194" y="3908024"/>
                  <a:pt x="4963518" y="3918214"/>
                </a:cubicBezTo>
                <a:cubicBezTo>
                  <a:pt x="4959180" y="3925493"/>
                  <a:pt x="4951950" y="3928404"/>
                  <a:pt x="4944720" y="3928404"/>
                </a:cubicBezTo>
                <a:cubicBezTo>
                  <a:pt x="4938936" y="3928404"/>
                  <a:pt x="4934599" y="3926948"/>
                  <a:pt x="4930261" y="3925493"/>
                </a:cubicBezTo>
                <a:cubicBezTo>
                  <a:pt x="4930261" y="3925493"/>
                  <a:pt x="4930261" y="3925493"/>
                  <a:pt x="4933153" y="3919670"/>
                </a:cubicBezTo>
                <a:cubicBezTo>
                  <a:pt x="4933153" y="3919670"/>
                  <a:pt x="4933153" y="3919670"/>
                  <a:pt x="4928816" y="3924037"/>
                </a:cubicBezTo>
                <a:cubicBezTo>
                  <a:pt x="4924477" y="3921126"/>
                  <a:pt x="4920139" y="3915302"/>
                  <a:pt x="4918694" y="3908024"/>
                </a:cubicBezTo>
                <a:cubicBezTo>
                  <a:pt x="4918694" y="3902200"/>
                  <a:pt x="4920139" y="3896377"/>
                  <a:pt x="4923032" y="3890554"/>
                </a:cubicBezTo>
                <a:cubicBezTo>
                  <a:pt x="4926646" y="3885459"/>
                  <a:pt x="4932430" y="3881820"/>
                  <a:pt x="4938576" y="3880546"/>
                </a:cubicBezTo>
                <a:close/>
                <a:moveTo>
                  <a:pt x="3422076" y="3880546"/>
                </a:moveTo>
                <a:cubicBezTo>
                  <a:pt x="3428174" y="3881820"/>
                  <a:pt x="3433556" y="3885459"/>
                  <a:pt x="3437142" y="3890554"/>
                </a:cubicBezTo>
                <a:cubicBezTo>
                  <a:pt x="3440012" y="3896377"/>
                  <a:pt x="3441449" y="3902200"/>
                  <a:pt x="3440012" y="3908024"/>
                </a:cubicBezTo>
                <a:cubicBezTo>
                  <a:pt x="3438578" y="3915302"/>
                  <a:pt x="3435708" y="3921126"/>
                  <a:pt x="3429968" y="3924037"/>
                </a:cubicBezTo>
                <a:cubicBezTo>
                  <a:pt x="3425664" y="3926948"/>
                  <a:pt x="3419924" y="3928404"/>
                  <a:pt x="3415619" y="3928404"/>
                </a:cubicBezTo>
                <a:cubicBezTo>
                  <a:pt x="3408445" y="3928404"/>
                  <a:pt x="3399834" y="3925493"/>
                  <a:pt x="3395529" y="3918214"/>
                </a:cubicBezTo>
                <a:cubicBezTo>
                  <a:pt x="3392659" y="3913846"/>
                  <a:pt x="3391224" y="3906568"/>
                  <a:pt x="3392659" y="3900744"/>
                </a:cubicBezTo>
                <a:cubicBezTo>
                  <a:pt x="3394094" y="3893466"/>
                  <a:pt x="3396964" y="3889098"/>
                  <a:pt x="3402703" y="3884731"/>
                </a:cubicBezTo>
                <a:cubicBezTo>
                  <a:pt x="3409162" y="3880364"/>
                  <a:pt x="3415978" y="3879272"/>
                  <a:pt x="3422076" y="3880546"/>
                </a:cubicBezTo>
                <a:close/>
                <a:moveTo>
                  <a:pt x="936072" y="3878362"/>
                </a:moveTo>
                <a:cubicBezTo>
                  <a:pt x="942398" y="3878180"/>
                  <a:pt x="948904" y="3880364"/>
                  <a:pt x="953965" y="3884731"/>
                </a:cubicBezTo>
                <a:cubicBezTo>
                  <a:pt x="964086" y="3894922"/>
                  <a:pt x="964086" y="3909479"/>
                  <a:pt x="955411" y="3919670"/>
                </a:cubicBezTo>
                <a:cubicBezTo>
                  <a:pt x="951073" y="3925493"/>
                  <a:pt x="943843" y="3928404"/>
                  <a:pt x="938059" y="3928404"/>
                </a:cubicBezTo>
                <a:cubicBezTo>
                  <a:pt x="932276" y="3928404"/>
                  <a:pt x="926492" y="3925493"/>
                  <a:pt x="922154" y="3921126"/>
                </a:cubicBezTo>
                <a:cubicBezTo>
                  <a:pt x="910586" y="3910935"/>
                  <a:pt x="910586" y="3896377"/>
                  <a:pt x="919262" y="3886187"/>
                </a:cubicBezTo>
                <a:cubicBezTo>
                  <a:pt x="923600" y="3881092"/>
                  <a:pt x="929746" y="3878544"/>
                  <a:pt x="936072" y="3878362"/>
                </a:cubicBezTo>
                <a:close/>
                <a:moveTo>
                  <a:pt x="3797371" y="3867080"/>
                </a:moveTo>
                <a:cubicBezTo>
                  <a:pt x="3803476" y="3867262"/>
                  <a:pt x="3809224" y="3869809"/>
                  <a:pt x="3813532" y="3874177"/>
                </a:cubicBezTo>
                <a:cubicBezTo>
                  <a:pt x="3823588" y="3884367"/>
                  <a:pt x="3822152" y="3898925"/>
                  <a:pt x="3813532" y="3909115"/>
                </a:cubicBezTo>
                <a:cubicBezTo>
                  <a:pt x="3807786" y="3913483"/>
                  <a:pt x="3802039" y="3916394"/>
                  <a:pt x="3796294" y="3916394"/>
                </a:cubicBezTo>
                <a:cubicBezTo>
                  <a:pt x="3789110" y="3916394"/>
                  <a:pt x="3783364" y="3913483"/>
                  <a:pt x="3777618" y="3909115"/>
                </a:cubicBezTo>
                <a:cubicBezTo>
                  <a:pt x="3768997" y="3898925"/>
                  <a:pt x="3770434" y="3882911"/>
                  <a:pt x="3779054" y="3874177"/>
                </a:cubicBezTo>
                <a:cubicBezTo>
                  <a:pt x="3784801" y="3869081"/>
                  <a:pt x="3791266" y="3866898"/>
                  <a:pt x="3797371" y="3867080"/>
                </a:cubicBezTo>
                <a:close/>
                <a:moveTo>
                  <a:pt x="4562380" y="3866898"/>
                </a:moveTo>
                <a:cubicBezTo>
                  <a:pt x="4568790" y="3866534"/>
                  <a:pt x="4575385" y="3868353"/>
                  <a:pt x="4580514" y="3872721"/>
                </a:cubicBezTo>
                <a:cubicBezTo>
                  <a:pt x="4590771" y="3882911"/>
                  <a:pt x="4592236" y="3898925"/>
                  <a:pt x="4581980" y="3909115"/>
                </a:cubicBezTo>
                <a:cubicBezTo>
                  <a:pt x="4577583" y="3913483"/>
                  <a:pt x="4571722" y="3916394"/>
                  <a:pt x="4564394" y="3916394"/>
                </a:cubicBezTo>
                <a:cubicBezTo>
                  <a:pt x="4558534" y="3916394"/>
                  <a:pt x="4552672" y="3913483"/>
                  <a:pt x="4548276" y="3909115"/>
                </a:cubicBezTo>
                <a:lnTo>
                  <a:pt x="4546810" y="3909115"/>
                </a:lnTo>
                <a:cubicBezTo>
                  <a:pt x="4536553" y="3898925"/>
                  <a:pt x="4536553" y="3884367"/>
                  <a:pt x="4545346" y="3874177"/>
                </a:cubicBezTo>
                <a:cubicBezTo>
                  <a:pt x="4549741" y="3869809"/>
                  <a:pt x="4555968" y="3867262"/>
                  <a:pt x="4562380" y="3866898"/>
                </a:cubicBezTo>
                <a:close/>
                <a:moveTo>
                  <a:pt x="1095270" y="3865585"/>
                </a:moveTo>
                <a:cubicBezTo>
                  <a:pt x="1101501" y="3865047"/>
                  <a:pt x="1108099" y="3866482"/>
                  <a:pt x="1113230" y="3870069"/>
                </a:cubicBezTo>
                <a:cubicBezTo>
                  <a:pt x="1119095" y="3875809"/>
                  <a:pt x="1122027" y="3881550"/>
                  <a:pt x="1123494" y="3887289"/>
                </a:cubicBezTo>
                <a:cubicBezTo>
                  <a:pt x="1123494" y="3893029"/>
                  <a:pt x="1122027" y="3900204"/>
                  <a:pt x="1117629" y="3904509"/>
                </a:cubicBezTo>
                <a:cubicBezTo>
                  <a:pt x="1113230" y="3910249"/>
                  <a:pt x="1105899" y="3913119"/>
                  <a:pt x="1098568" y="3913119"/>
                </a:cubicBezTo>
                <a:cubicBezTo>
                  <a:pt x="1092704" y="3913119"/>
                  <a:pt x="1088305" y="3911684"/>
                  <a:pt x="1082441" y="3908814"/>
                </a:cubicBezTo>
                <a:cubicBezTo>
                  <a:pt x="1076575" y="3903074"/>
                  <a:pt x="1073644" y="3897334"/>
                  <a:pt x="1073644" y="3891594"/>
                </a:cubicBezTo>
                <a:cubicBezTo>
                  <a:pt x="1072177" y="3884420"/>
                  <a:pt x="1075110" y="3878680"/>
                  <a:pt x="1079508" y="3872939"/>
                </a:cubicBezTo>
                <a:cubicBezTo>
                  <a:pt x="1083174" y="3868635"/>
                  <a:pt x="1089038" y="3866124"/>
                  <a:pt x="1095270" y="3865585"/>
                </a:cubicBezTo>
                <a:close/>
                <a:moveTo>
                  <a:pt x="6096000" y="3863136"/>
                </a:moveTo>
                <a:lnTo>
                  <a:pt x="6096000" y="3901932"/>
                </a:lnTo>
                <a:lnTo>
                  <a:pt x="6091319" y="3900017"/>
                </a:lnTo>
                <a:cubicBezTo>
                  <a:pt x="6086952" y="3896013"/>
                  <a:pt x="6084040" y="3890554"/>
                  <a:pt x="6084040" y="3884731"/>
                </a:cubicBezTo>
                <a:cubicBezTo>
                  <a:pt x="6083312" y="3877452"/>
                  <a:pt x="6085496" y="3870901"/>
                  <a:pt x="6089499" y="3866170"/>
                </a:cubicBezTo>
                <a:close/>
                <a:moveTo>
                  <a:pt x="2372001" y="3861803"/>
                </a:moveTo>
                <a:cubicBezTo>
                  <a:pt x="2386452" y="3861803"/>
                  <a:pt x="2396568" y="3873364"/>
                  <a:pt x="2396568" y="3886369"/>
                </a:cubicBezTo>
                <a:cubicBezTo>
                  <a:pt x="2396568" y="3899375"/>
                  <a:pt x="2386452" y="3910936"/>
                  <a:pt x="2373446" y="3910936"/>
                </a:cubicBezTo>
                <a:cubicBezTo>
                  <a:pt x="2373446" y="3910936"/>
                  <a:pt x="2373446" y="3910936"/>
                  <a:pt x="2372001" y="3910936"/>
                </a:cubicBezTo>
                <a:cubicBezTo>
                  <a:pt x="2358995" y="3910936"/>
                  <a:pt x="2347434" y="3899375"/>
                  <a:pt x="2347434" y="3886369"/>
                </a:cubicBezTo>
                <a:cubicBezTo>
                  <a:pt x="2347434" y="3873364"/>
                  <a:pt x="2358995" y="3863248"/>
                  <a:pt x="2372001" y="3861803"/>
                </a:cubicBezTo>
                <a:close/>
                <a:moveTo>
                  <a:pt x="5986878" y="3861802"/>
                </a:moveTo>
                <a:cubicBezTo>
                  <a:pt x="5994052" y="3861802"/>
                  <a:pt x="6001228" y="3864692"/>
                  <a:pt x="6005532" y="3869028"/>
                </a:cubicBezTo>
                <a:cubicBezTo>
                  <a:pt x="6009837" y="3874808"/>
                  <a:pt x="6012707" y="3880589"/>
                  <a:pt x="6012707" y="3886369"/>
                </a:cubicBezTo>
                <a:cubicBezTo>
                  <a:pt x="6012707" y="3899374"/>
                  <a:pt x="6001228" y="3910935"/>
                  <a:pt x="5988312" y="3910935"/>
                </a:cubicBezTo>
                <a:cubicBezTo>
                  <a:pt x="5988312" y="3910935"/>
                  <a:pt x="5988312" y="3910935"/>
                  <a:pt x="5986878" y="3910935"/>
                </a:cubicBezTo>
                <a:cubicBezTo>
                  <a:pt x="5973962" y="3910935"/>
                  <a:pt x="5962483" y="3899374"/>
                  <a:pt x="5962483" y="3886369"/>
                </a:cubicBezTo>
                <a:cubicBezTo>
                  <a:pt x="5962483" y="3873363"/>
                  <a:pt x="5973962" y="3861802"/>
                  <a:pt x="5986878" y="3861802"/>
                </a:cubicBezTo>
                <a:close/>
                <a:moveTo>
                  <a:pt x="2250474" y="3858527"/>
                </a:moveTo>
                <a:cubicBezTo>
                  <a:pt x="2250474" y="3858527"/>
                  <a:pt x="2250474" y="3858527"/>
                  <a:pt x="2253325" y="3858527"/>
                </a:cubicBezTo>
                <a:cubicBezTo>
                  <a:pt x="2267579" y="3858527"/>
                  <a:pt x="2277558" y="3870173"/>
                  <a:pt x="2276132" y="3884731"/>
                </a:cubicBezTo>
                <a:cubicBezTo>
                  <a:pt x="2274707" y="3896377"/>
                  <a:pt x="2264729" y="3906568"/>
                  <a:pt x="2251900" y="3906568"/>
                </a:cubicBezTo>
                <a:cubicBezTo>
                  <a:pt x="2251900" y="3906568"/>
                  <a:pt x="2251900" y="3906568"/>
                  <a:pt x="2249049" y="3906568"/>
                </a:cubicBezTo>
                <a:cubicBezTo>
                  <a:pt x="2236219" y="3905112"/>
                  <a:pt x="2226242" y="3893466"/>
                  <a:pt x="2227666" y="3880364"/>
                </a:cubicBezTo>
                <a:cubicBezTo>
                  <a:pt x="2227666" y="3867262"/>
                  <a:pt x="2239070" y="3858527"/>
                  <a:pt x="2250474" y="3858527"/>
                </a:cubicBezTo>
                <a:close/>
                <a:moveTo>
                  <a:pt x="2490496" y="3857436"/>
                </a:moveTo>
                <a:cubicBezTo>
                  <a:pt x="2491930" y="3857436"/>
                  <a:pt x="2493366" y="3857436"/>
                  <a:pt x="2493366" y="3857436"/>
                </a:cubicBezTo>
                <a:cubicBezTo>
                  <a:pt x="2506280" y="3857436"/>
                  <a:pt x="2516324" y="3865972"/>
                  <a:pt x="2517760" y="3878776"/>
                </a:cubicBezTo>
                <a:cubicBezTo>
                  <a:pt x="2517760" y="3891581"/>
                  <a:pt x="2509150" y="3902962"/>
                  <a:pt x="2494800" y="3904385"/>
                </a:cubicBezTo>
                <a:cubicBezTo>
                  <a:pt x="2493366" y="3904385"/>
                  <a:pt x="2493366" y="3904385"/>
                  <a:pt x="2491930" y="3904385"/>
                </a:cubicBezTo>
                <a:cubicBezTo>
                  <a:pt x="2479015" y="3904385"/>
                  <a:pt x="2468971" y="3894426"/>
                  <a:pt x="2467536" y="3883044"/>
                </a:cubicBezTo>
                <a:cubicBezTo>
                  <a:pt x="2467536" y="3870240"/>
                  <a:pt x="2477580" y="3858859"/>
                  <a:pt x="2490496" y="3857436"/>
                </a:cubicBezTo>
                <a:close/>
                <a:moveTo>
                  <a:pt x="5867858" y="3856696"/>
                </a:moveTo>
                <a:cubicBezTo>
                  <a:pt x="5882415" y="3858141"/>
                  <a:pt x="5892606" y="3869702"/>
                  <a:pt x="5891150" y="3882708"/>
                </a:cubicBezTo>
                <a:cubicBezTo>
                  <a:pt x="5891150" y="3894268"/>
                  <a:pt x="5879504" y="3904384"/>
                  <a:pt x="5867858" y="3904384"/>
                </a:cubicBezTo>
                <a:cubicBezTo>
                  <a:pt x="5866402" y="3904384"/>
                  <a:pt x="5866402" y="3904384"/>
                  <a:pt x="5864946" y="3904384"/>
                </a:cubicBezTo>
                <a:cubicBezTo>
                  <a:pt x="5864946" y="3904384"/>
                  <a:pt x="5864946" y="3904384"/>
                  <a:pt x="5863490" y="3904384"/>
                </a:cubicBezTo>
                <a:cubicBezTo>
                  <a:pt x="5850388" y="3902939"/>
                  <a:pt x="5840198" y="3891378"/>
                  <a:pt x="5841654" y="3878373"/>
                </a:cubicBezTo>
                <a:cubicBezTo>
                  <a:pt x="5843110" y="3865367"/>
                  <a:pt x="5854756" y="3855251"/>
                  <a:pt x="5867858" y="3856696"/>
                </a:cubicBezTo>
                <a:close/>
                <a:moveTo>
                  <a:pt x="1258898" y="3847973"/>
                </a:moveTo>
                <a:cubicBezTo>
                  <a:pt x="1265224" y="3846881"/>
                  <a:pt x="1271732" y="3847973"/>
                  <a:pt x="1276792" y="3851612"/>
                </a:cubicBezTo>
                <a:cubicBezTo>
                  <a:pt x="1282575" y="3855979"/>
                  <a:pt x="1285468" y="3861802"/>
                  <a:pt x="1286914" y="3869081"/>
                </a:cubicBezTo>
                <a:cubicBezTo>
                  <a:pt x="1288360" y="3874904"/>
                  <a:pt x="1286914" y="3882183"/>
                  <a:pt x="1282575" y="3886550"/>
                </a:cubicBezTo>
                <a:cubicBezTo>
                  <a:pt x="1278239" y="3892374"/>
                  <a:pt x="1271009" y="3896741"/>
                  <a:pt x="1263779" y="3896741"/>
                </a:cubicBezTo>
                <a:cubicBezTo>
                  <a:pt x="1257995" y="3896741"/>
                  <a:pt x="1253658" y="3895285"/>
                  <a:pt x="1249319" y="3892374"/>
                </a:cubicBezTo>
                <a:cubicBezTo>
                  <a:pt x="1237752" y="3883639"/>
                  <a:pt x="1234860" y="3867626"/>
                  <a:pt x="1242089" y="3857435"/>
                </a:cubicBezTo>
                <a:cubicBezTo>
                  <a:pt x="1246428" y="3852340"/>
                  <a:pt x="1252573" y="3849064"/>
                  <a:pt x="1258898" y="3847973"/>
                </a:cubicBezTo>
                <a:close/>
                <a:moveTo>
                  <a:pt x="5362832" y="3846548"/>
                </a:moveTo>
                <a:cubicBezTo>
                  <a:pt x="5375846" y="3852413"/>
                  <a:pt x="5381630" y="3867075"/>
                  <a:pt x="5375846" y="3878804"/>
                </a:cubicBezTo>
                <a:cubicBezTo>
                  <a:pt x="5372954" y="3887601"/>
                  <a:pt x="5364279" y="3893466"/>
                  <a:pt x="5354158" y="3893466"/>
                </a:cubicBezTo>
                <a:cubicBezTo>
                  <a:pt x="5351265" y="3893466"/>
                  <a:pt x="5346928" y="3893466"/>
                  <a:pt x="5344036" y="3891999"/>
                </a:cubicBezTo>
                <a:cubicBezTo>
                  <a:pt x="5336806" y="3889068"/>
                  <a:pt x="5332468" y="3884669"/>
                  <a:pt x="5329576" y="3878804"/>
                </a:cubicBezTo>
                <a:cubicBezTo>
                  <a:pt x="5328130" y="3871473"/>
                  <a:pt x="5328130" y="3865608"/>
                  <a:pt x="5331022" y="3859744"/>
                </a:cubicBezTo>
                <a:cubicBezTo>
                  <a:pt x="5335360" y="3848014"/>
                  <a:pt x="5349820" y="3842149"/>
                  <a:pt x="5362832" y="3846548"/>
                </a:cubicBezTo>
                <a:close/>
                <a:moveTo>
                  <a:pt x="3007815" y="3845425"/>
                </a:moveTo>
                <a:cubicBezTo>
                  <a:pt x="3016490" y="3845425"/>
                  <a:pt x="3025167" y="3851249"/>
                  <a:pt x="3029504" y="3859983"/>
                </a:cubicBezTo>
                <a:cubicBezTo>
                  <a:pt x="3035288" y="3871629"/>
                  <a:pt x="3029504" y="3886187"/>
                  <a:pt x="3016490" y="3892010"/>
                </a:cubicBezTo>
                <a:cubicBezTo>
                  <a:pt x="3016490" y="3892010"/>
                  <a:pt x="3016490" y="3892010"/>
                  <a:pt x="3015045" y="3892010"/>
                </a:cubicBezTo>
                <a:cubicBezTo>
                  <a:pt x="3012153" y="3893466"/>
                  <a:pt x="3009261" y="3893466"/>
                  <a:pt x="3006370" y="3893466"/>
                </a:cubicBezTo>
                <a:cubicBezTo>
                  <a:pt x="2996248" y="3893466"/>
                  <a:pt x="2987572" y="3887642"/>
                  <a:pt x="2984681" y="3878908"/>
                </a:cubicBezTo>
                <a:cubicBezTo>
                  <a:pt x="2981788" y="3873085"/>
                  <a:pt x="2981788" y="3867262"/>
                  <a:pt x="2983234" y="3861439"/>
                </a:cubicBezTo>
                <a:cubicBezTo>
                  <a:pt x="2986126" y="3854160"/>
                  <a:pt x="2990464" y="3849793"/>
                  <a:pt x="2996248" y="3846881"/>
                </a:cubicBezTo>
                <a:cubicBezTo>
                  <a:pt x="3000585" y="3845425"/>
                  <a:pt x="3003477" y="3845425"/>
                  <a:pt x="3007815" y="3845425"/>
                </a:cubicBezTo>
                <a:close/>
                <a:moveTo>
                  <a:pt x="1723764" y="3844333"/>
                </a:moveTo>
                <a:cubicBezTo>
                  <a:pt x="1736778" y="3850156"/>
                  <a:pt x="1742561" y="3864714"/>
                  <a:pt x="1738224" y="3876360"/>
                </a:cubicBezTo>
                <a:cubicBezTo>
                  <a:pt x="1733887" y="3886550"/>
                  <a:pt x="1725210" y="3892374"/>
                  <a:pt x="1715089" y="3892374"/>
                </a:cubicBezTo>
                <a:cubicBezTo>
                  <a:pt x="1712197" y="3892374"/>
                  <a:pt x="1709305" y="3890918"/>
                  <a:pt x="1706414" y="3889462"/>
                </a:cubicBezTo>
                <a:cubicBezTo>
                  <a:pt x="1699183" y="3886550"/>
                  <a:pt x="1694846" y="3882183"/>
                  <a:pt x="1691954" y="3876360"/>
                </a:cubicBezTo>
                <a:cubicBezTo>
                  <a:pt x="1689062" y="3869081"/>
                  <a:pt x="1689062" y="3863258"/>
                  <a:pt x="1691954" y="3857435"/>
                </a:cubicBezTo>
                <a:cubicBezTo>
                  <a:pt x="1697738" y="3845789"/>
                  <a:pt x="1712197" y="3839966"/>
                  <a:pt x="1723764" y="3844333"/>
                </a:cubicBezTo>
                <a:close/>
                <a:moveTo>
                  <a:pt x="2134496" y="3843616"/>
                </a:moveTo>
                <a:cubicBezTo>
                  <a:pt x="2143107" y="3845083"/>
                  <a:pt x="2147411" y="3849481"/>
                  <a:pt x="2151717" y="3853880"/>
                </a:cubicBezTo>
                <a:cubicBezTo>
                  <a:pt x="2156021" y="3859745"/>
                  <a:pt x="2157457" y="3865609"/>
                  <a:pt x="2156021" y="3872940"/>
                </a:cubicBezTo>
                <a:cubicBezTo>
                  <a:pt x="2154586" y="3884669"/>
                  <a:pt x="2144542" y="3893466"/>
                  <a:pt x="2133062" y="3893466"/>
                </a:cubicBezTo>
                <a:cubicBezTo>
                  <a:pt x="2131627" y="3893466"/>
                  <a:pt x="2130192" y="3893466"/>
                  <a:pt x="2128757" y="3893466"/>
                </a:cubicBezTo>
                <a:cubicBezTo>
                  <a:pt x="2128757" y="3893466"/>
                  <a:pt x="2128757" y="3893466"/>
                  <a:pt x="2127322" y="3892000"/>
                </a:cubicBezTo>
                <a:cubicBezTo>
                  <a:pt x="2120147" y="3892000"/>
                  <a:pt x="2115841" y="3887602"/>
                  <a:pt x="2111537" y="3883204"/>
                </a:cubicBezTo>
                <a:cubicBezTo>
                  <a:pt x="2108667" y="3877338"/>
                  <a:pt x="2107232" y="3871474"/>
                  <a:pt x="2107232" y="3864143"/>
                </a:cubicBezTo>
                <a:cubicBezTo>
                  <a:pt x="2110102" y="3850947"/>
                  <a:pt x="2121582" y="3842150"/>
                  <a:pt x="2134496" y="3843616"/>
                </a:cubicBezTo>
                <a:close/>
                <a:moveTo>
                  <a:pt x="5751082" y="3842836"/>
                </a:moveTo>
                <a:cubicBezTo>
                  <a:pt x="5765836" y="3844271"/>
                  <a:pt x="5774688" y="3857185"/>
                  <a:pt x="5771738" y="3870100"/>
                </a:cubicBezTo>
                <a:cubicBezTo>
                  <a:pt x="5770262" y="3881581"/>
                  <a:pt x="5759934" y="3890190"/>
                  <a:pt x="5748130" y="3890190"/>
                </a:cubicBezTo>
                <a:cubicBezTo>
                  <a:pt x="5746655" y="3890190"/>
                  <a:pt x="5745180" y="3890190"/>
                  <a:pt x="5743704" y="3890190"/>
                </a:cubicBezTo>
                <a:cubicBezTo>
                  <a:pt x="5743704" y="3890190"/>
                  <a:pt x="5743704" y="3890190"/>
                  <a:pt x="5742228" y="3888755"/>
                </a:cubicBezTo>
                <a:cubicBezTo>
                  <a:pt x="5728950" y="3887320"/>
                  <a:pt x="5720096" y="3874405"/>
                  <a:pt x="5723048" y="3861491"/>
                </a:cubicBezTo>
                <a:cubicBezTo>
                  <a:pt x="5724523" y="3848576"/>
                  <a:pt x="5737802" y="3839966"/>
                  <a:pt x="5751082" y="3842836"/>
                </a:cubicBezTo>
                <a:close/>
                <a:moveTo>
                  <a:pt x="2613841" y="3841058"/>
                </a:moveTo>
                <a:cubicBezTo>
                  <a:pt x="2625488" y="3841058"/>
                  <a:pt x="2635678" y="3849729"/>
                  <a:pt x="2637133" y="3861289"/>
                </a:cubicBezTo>
                <a:cubicBezTo>
                  <a:pt x="2640045" y="3874295"/>
                  <a:pt x="2631310" y="3887301"/>
                  <a:pt x="2618209" y="3888746"/>
                </a:cubicBezTo>
                <a:cubicBezTo>
                  <a:pt x="2618209" y="3888746"/>
                  <a:pt x="2618209" y="3888746"/>
                  <a:pt x="2615297" y="3890191"/>
                </a:cubicBezTo>
                <a:cubicBezTo>
                  <a:pt x="2613841" y="3890191"/>
                  <a:pt x="2613841" y="3890191"/>
                  <a:pt x="2612386" y="3890191"/>
                </a:cubicBezTo>
                <a:cubicBezTo>
                  <a:pt x="2600739" y="3890191"/>
                  <a:pt x="2590549" y="3881520"/>
                  <a:pt x="2587637" y="3869959"/>
                </a:cubicBezTo>
                <a:cubicBezTo>
                  <a:pt x="2587637" y="3862734"/>
                  <a:pt x="2589094" y="3856954"/>
                  <a:pt x="2592004" y="3851174"/>
                </a:cubicBezTo>
                <a:cubicBezTo>
                  <a:pt x="2596372" y="3846839"/>
                  <a:pt x="2602195" y="3842503"/>
                  <a:pt x="2608018" y="3842503"/>
                </a:cubicBezTo>
                <a:cubicBezTo>
                  <a:pt x="2610930" y="3841058"/>
                  <a:pt x="2612386" y="3841058"/>
                  <a:pt x="2613841" y="3841058"/>
                </a:cubicBezTo>
                <a:close/>
                <a:moveTo>
                  <a:pt x="3274539" y="3840298"/>
                </a:moveTo>
                <a:cubicBezTo>
                  <a:pt x="3280323" y="3841744"/>
                  <a:pt x="3285022" y="3845720"/>
                  <a:pt x="3287914" y="3851504"/>
                </a:cubicBezTo>
                <a:cubicBezTo>
                  <a:pt x="3295144" y="3863071"/>
                  <a:pt x="3292252" y="3877531"/>
                  <a:pt x="3280684" y="3884761"/>
                </a:cubicBezTo>
                <a:cubicBezTo>
                  <a:pt x="3280684" y="3884761"/>
                  <a:pt x="3280684" y="3884761"/>
                  <a:pt x="3279238" y="3884761"/>
                </a:cubicBezTo>
                <a:cubicBezTo>
                  <a:pt x="3274900" y="3887653"/>
                  <a:pt x="3270562" y="3889098"/>
                  <a:pt x="3266225" y="3889098"/>
                </a:cubicBezTo>
                <a:cubicBezTo>
                  <a:pt x="3258995" y="3889098"/>
                  <a:pt x="3250320" y="3883315"/>
                  <a:pt x="3245981" y="3876085"/>
                </a:cubicBezTo>
                <a:cubicBezTo>
                  <a:pt x="3243089" y="3871748"/>
                  <a:pt x="3241644" y="3864518"/>
                  <a:pt x="3243089" y="3858734"/>
                </a:cubicBezTo>
                <a:cubicBezTo>
                  <a:pt x="3244536" y="3852950"/>
                  <a:pt x="3248873" y="3847166"/>
                  <a:pt x="3254657" y="3844274"/>
                </a:cubicBezTo>
                <a:cubicBezTo>
                  <a:pt x="3261886" y="3839936"/>
                  <a:pt x="3268755" y="3838852"/>
                  <a:pt x="3274539" y="3840298"/>
                </a:cubicBezTo>
                <a:close/>
                <a:moveTo>
                  <a:pt x="5086190" y="3840117"/>
                </a:moveTo>
                <a:cubicBezTo>
                  <a:pt x="5092296" y="3838491"/>
                  <a:pt x="5098760" y="3839213"/>
                  <a:pt x="5103788" y="3842828"/>
                </a:cubicBezTo>
                <a:cubicBezTo>
                  <a:pt x="5116718" y="3850058"/>
                  <a:pt x="5119591" y="3865963"/>
                  <a:pt x="5113844" y="3876085"/>
                </a:cubicBezTo>
                <a:cubicBezTo>
                  <a:pt x="5109534" y="3884761"/>
                  <a:pt x="5100916" y="3889098"/>
                  <a:pt x="5092296" y="3889098"/>
                </a:cubicBezTo>
                <a:cubicBezTo>
                  <a:pt x="5087986" y="3889098"/>
                  <a:pt x="5083676" y="3887653"/>
                  <a:pt x="5080802" y="3884761"/>
                </a:cubicBezTo>
                <a:cubicBezTo>
                  <a:pt x="5080802" y="3884761"/>
                  <a:pt x="5080802" y="3884761"/>
                  <a:pt x="5079366" y="3884761"/>
                </a:cubicBezTo>
                <a:cubicBezTo>
                  <a:pt x="5067873" y="3877531"/>
                  <a:pt x="5065000" y="3863071"/>
                  <a:pt x="5070746" y="3851504"/>
                </a:cubicBezTo>
                <a:cubicBezTo>
                  <a:pt x="5074337" y="3845720"/>
                  <a:pt x="5080084" y="3841744"/>
                  <a:pt x="5086190" y="3840117"/>
                </a:cubicBezTo>
                <a:close/>
                <a:moveTo>
                  <a:pt x="4701628" y="3838890"/>
                </a:moveTo>
                <a:cubicBezTo>
                  <a:pt x="4707913" y="3838524"/>
                  <a:pt x="4714378" y="3840356"/>
                  <a:pt x="4719406" y="3844022"/>
                </a:cubicBezTo>
                <a:cubicBezTo>
                  <a:pt x="4730899" y="3854285"/>
                  <a:pt x="4730899" y="3870413"/>
                  <a:pt x="4722279" y="3880676"/>
                </a:cubicBezTo>
                <a:cubicBezTo>
                  <a:pt x="4717970" y="3885075"/>
                  <a:pt x="4712222" y="3888007"/>
                  <a:pt x="4705040" y="3888007"/>
                </a:cubicBezTo>
                <a:cubicBezTo>
                  <a:pt x="4699293" y="3888007"/>
                  <a:pt x="4693547" y="3886541"/>
                  <a:pt x="4689236" y="3882142"/>
                </a:cubicBezTo>
                <a:lnTo>
                  <a:pt x="4687800" y="3882142"/>
                </a:lnTo>
                <a:cubicBezTo>
                  <a:pt x="4677744" y="3871879"/>
                  <a:pt x="4676308" y="3857217"/>
                  <a:pt x="4684927" y="3846954"/>
                </a:cubicBezTo>
                <a:cubicBezTo>
                  <a:pt x="4689236" y="3841822"/>
                  <a:pt x="4695342" y="3839257"/>
                  <a:pt x="4701628" y="3838890"/>
                </a:cubicBezTo>
                <a:close/>
                <a:moveTo>
                  <a:pt x="3658499" y="3838874"/>
                </a:moveTo>
                <a:cubicBezTo>
                  <a:pt x="3664784" y="3839238"/>
                  <a:pt x="3670531" y="3842149"/>
                  <a:pt x="3674123" y="3847244"/>
                </a:cubicBezTo>
                <a:cubicBezTo>
                  <a:pt x="3682742" y="3857435"/>
                  <a:pt x="3682742" y="3873448"/>
                  <a:pt x="3672686" y="3882183"/>
                </a:cubicBezTo>
                <a:cubicBezTo>
                  <a:pt x="3672686" y="3882183"/>
                  <a:pt x="3672686" y="3882183"/>
                  <a:pt x="3671249" y="3882183"/>
                </a:cubicBezTo>
                <a:cubicBezTo>
                  <a:pt x="3666939" y="3886550"/>
                  <a:pt x="3661193" y="3888006"/>
                  <a:pt x="3655447" y="3888006"/>
                </a:cubicBezTo>
                <a:cubicBezTo>
                  <a:pt x="3648263" y="3888006"/>
                  <a:pt x="3642516" y="3885095"/>
                  <a:pt x="3636771" y="3880728"/>
                </a:cubicBezTo>
                <a:cubicBezTo>
                  <a:pt x="3628151" y="3870537"/>
                  <a:pt x="3629587" y="3854524"/>
                  <a:pt x="3639643" y="3845789"/>
                </a:cubicBezTo>
                <a:cubicBezTo>
                  <a:pt x="3645390" y="3840693"/>
                  <a:pt x="3652214" y="3838510"/>
                  <a:pt x="3658499" y="3838874"/>
                </a:cubicBezTo>
                <a:close/>
                <a:moveTo>
                  <a:pt x="4183710" y="3828979"/>
                </a:moveTo>
                <a:cubicBezTo>
                  <a:pt x="4190080" y="3828979"/>
                  <a:pt x="4196266" y="3831474"/>
                  <a:pt x="4201362" y="3835750"/>
                </a:cubicBezTo>
                <a:cubicBezTo>
                  <a:pt x="4210096" y="3844304"/>
                  <a:pt x="4210096" y="3859983"/>
                  <a:pt x="4201362" y="3868536"/>
                </a:cubicBezTo>
                <a:cubicBezTo>
                  <a:pt x="4195538" y="3874238"/>
                  <a:pt x="4189716" y="3877089"/>
                  <a:pt x="4182436" y="3877089"/>
                </a:cubicBezTo>
                <a:cubicBezTo>
                  <a:pt x="4176614" y="3877089"/>
                  <a:pt x="4170790" y="3874238"/>
                  <a:pt x="4164968" y="3869961"/>
                </a:cubicBezTo>
                <a:cubicBezTo>
                  <a:pt x="4160600" y="3865685"/>
                  <a:pt x="4157689" y="3859983"/>
                  <a:pt x="4157689" y="3852856"/>
                </a:cubicBezTo>
                <a:cubicBezTo>
                  <a:pt x="4157689" y="3847154"/>
                  <a:pt x="4160600" y="3841453"/>
                  <a:pt x="4164968" y="3837176"/>
                </a:cubicBezTo>
                <a:cubicBezTo>
                  <a:pt x="4170790" y="3831475"/>
                  <a:pt x="4177342" y="3828979"/>
                  <a:pt x="4183710" y="3828979"/>
                </a:cubicBezTo>
                <a:close/>
                <a:moveTo>
                  <a:pt x="1426709" y="3823043"/>
                </a:moveTo>
                <a:cubicBezTo>
                  <a:pt x="1432674" y="3821769"/>
                  <a:pt x="1439181" y="3822861"/>
                  <a:pt x="1444964" y="3826500"/>
                </a:cubicBezTo>
                <a:cubicBezTo>
                  <a:pt x="1456532" y="3833779"/>
                  <a:pt x="1460869" y="3848337"/>
                  <a:pt x="1453640" y="3859983"/>
                </a:cubicBezTo>
                <a:cubicBezTo>
                  <a:pt x="1449302" y="3867262"/>
                  <a:pt x="1442072" y="3871629"/>
                  <a:pt x="1433397" y="3871629"/>
                </a:cubicBezTo>
                <a:cubicBezTo>
                  <a:pt x="1429059" y="3871629"/>
                  <a:pt x="1424721" y="3870173"/>
                  <a:pt x="1420383" y="3867262"/>
                </a:cubicBezTo>
                <a:cubicBezTo>
                  <a:pt x="1420383" y="3867262"/>
                  <a:pt x="1420383" y="3867262"/>
                  <a:pt x="1418938" y="3867262"/>
                </a:cubicBezTo>
                <a:cubicBezTo>
                  <a:pt x="1413153" y="3864351"/>
                  <a:pt x="1410261" y="3858527"/>
                  <a:pt x="1408816" y="3852704"/>
                </a:cubicBezTo>
                <a:cubicBezTo>
                  <a:pt x="1407369" y="3845425"/>
                  <a:pt x="1407369" y="3839602"/>
                  <a:pt x="1411707" y="3833779"/>
                </a:cubicBezTo>
                <a:cubicBezTo>
                  <a:pt x="1415322" y="3827956"/>
                  <a:pt x="1420744" y="3824316"/>
                  <a:pt x="1426709" y="3823043"/>
                </a:cubicBezTo>
                <a:close/>
                <a:moveTo>
                  <a:pt x="2018943" y="3822497"/>
                </a:moveTo>
                <a:cubicBezTo>
                  <a:pt x="2033401" y="3825409"/>
                  <a:pt x="2040631" y="3838510"/>
                  <a:pt x="2037740" y="3851612"/>
                </a:cubicBezTo>
                <a:cubicBezTo>
                  <a:pt x="2034847" y="3863259"/>
                  <a:pt x="2026171" y="3870538"/>
                  <a:pt x="2014604" y="3870538"/>
                </a:cubicBezTo>
                <a:cubicBezTo>
                  <a:pt x="2013158" y="3870538"/>
                  <a:pt x="2010266" y="3870538"/>
                  <a:pt x="2008820" y="3869082"/>
                </a:cubicBezTo>
                <a:lnTo>
                  <a:pt x="2007374" y="3869082"/>
                </a:lnTo>
                <a:cubicBezTo>
                  <a:pt x="1994360" y="3864714"/>
                  <a:pt x="1987131" y="3853068"/>
                  <a:pt x="1990023" y="3839966"/>
                </a:cubicBezTo>
                <a:cubicBezTo>
                  <a:pt x="1992915" y="3826865"/>
                  <a:pt x="2004482" y="3818130"/>
                  <a:pt x="2018943" y="3822497"/>
                </a:cubicBezTo>
                <a:close/>
                <a:moveTo>
                  <a:pt x="5633784" y="3817787"/>
                </a:moveTo>
                <a:cubicBezTo>
                  <a:pt x="5648151" y="3820719"/>
                  <a:pt x="5656770" y="3833915"/>
                  <a:pt x="5653897" y="3847110"/>
                </a:cubicBezTo>
                <a:cubicBezTo>
                  <a:pt x="5651024" y="3858839"/>
                  <a:pt x="5640968" y="3866170"/>
                  <a:pt x="5629475" y="3866170"/>
                </a:cubicBezTo>
                <a:cubicBezTo>
                  <a:pt x="5628038" y="3866170"/>
                  <a:pt x="5626602" y="3866170"/>
                  <a:pt x="5623728" y="3866170"/>
                </a:cubicBezTo>
                <a:cubicBezTo>
                  <a:pt x="5623728" y="3866170"/>
                  <a:pt x="5623728" y="3866170"/>
                  <a:pt x="5622292" y="3864704"/>
                </a:cubicBezTo>
                <a:cubicBezTo>
                  <a:pt x="5609362" y="3861772"/>
                  <a:pt x="5602179" y="3848577"/>
                  <a:pt x="5605052" y="3835380"/>
                </a:cubicBezTo>
                <a:cubicBezTo>
                  <a:pt x="5607926" y="3822185"/>
                  <a:pt x="5622292" y="3814854"/>
                  <a:pt x="5633784" y="3817787"/>
                </a:cubicBezTo>
                <a:close/>
                <a:moveTo>
                  <a:pt x="2730490" y="3817038"/>
                </a:moveTo>
                <a:cubicBezTo>
                  <a:pt x="2742058" y="3817038"/>
                  <a:pt x="2752179" y="3825708"/>
                  <a:pt x="2753625" y="3835824"/>
                </a:cubicBezTo>
                <a:cubicBezTo>
                  <a:pt x="2757963" y="3848830"/>
                  <a:pt x="2749287" y="3861835"/>
                  <a:pt x="2736274" y="3864725"/>
                </a:cubicBezTo>
                <a:cubicBezTo>
                  <a:pt x="2736274" y="3864725"/>
                  <a:pt x="2736274" y="3864725"/>
                  <a:pt x="2733382" y="3858945"/>
                </a:cubicBezTo>
                <a:cubicBezTo>
                  <a:pt x="2733382" y="3858945"/>
                  <a:pt x="2733382" y="3858945"/>
                  <a:pt x="2734827" y="3866170"/>
                </a:cubicBezTo>
                <a:cubicBezTo>
                  <a:pt x="2733382" y="3866170"/>
                  <a:pt x="2731935" y="3866170"/>
                  <a:pt x="2729044" y="3866170"/>
                </a:cubicBezTo>
                <a:cubicBezTo>
                  <a:pt x="2718922" y="3866170"/>
                  <a:pt x="2708801" y="3858945"/>
                  <a:pt x="2705909" y="3847385"/>
                </a:cubicBezTo>
                <a:cubicBezTo>
                  <a:pt x="2704462" y="3841604"/>
                  <a:pt x="2705909" y="3835824"/>
                  <a:pt x="2708801" y="3830043"/>
                </a:cubicBezTo>
                <a:cubicBezTo>
                  <a:pt x="2711692" y="3824263"/>
                  <a:pt x="2717476" y="3819928"/>
                  <a:pt x="2723260" y="3818483"/>
                </a:cubicBezTo>
                <a:cubicBezTo>
                  <a:pt x="2727598" y="3818483"/>
                  <a:pt x="2729044" y="3817038"/>
                  <a:pt x="2730490" y="3817038"/>
                </a:cubicBezTo>
                <a:close/>
                <a:moveTo>
                  <a:pt x="4843035" y="3808121"/>
                </a:moveTo>
                <a:cubicBezTo>
                  <a:pt x="4849271" y="3807575"/>
                  <a:pt x="4855686" y="3809395"/>
                  <a:pt x="4860675" y="3813762"/>
                </a:cubicBezTo>
                <a:cubicBezTo>
                  <a:pt x="4866376" y="3818129"/>
                  <a:pt x="4869228" y="3823953"/>
                  <a:pt x="4870653" y="3829775"/>
                </a:cubicBezTo>
                <a:cubicBezTo>
                  <a:pt x="4870653" y="3837054"/>
                  <a:pt x="4869228" y="3842877"/>
                  <a:pt x="4864952" y="3848700"/>
                </a:cubicBezTo>
                <a:cubicBezTo>
                  <a:pt x="4860675" y="3854524"/>
                  <a:pt x="4853548" y="3857435"/>
                  <a:pt x="4846420" y="3857435"/>
                </a:cubicBezTo>
                <a:cubicBezTo>
                  <a:pt x="4842144" y="3857435"/>
                  <a:pt x="4836442" y="3855979"/>
                  <a:pt x="4832166" y="3851612"/>
                </a:cubicBezTo>
                <a:cubicBezTo>
                  <a:pt x="4832166" y="3851612"/>
                  <a:pt x="4832166" y="3851612"/>
                  <a:pt x="4830740" y="3851612"/>
                </a:cubicBezTo>
                <a:cubicBezTo>
                  <a:pt x="4820762" y="3842877"/>
                  <a:pt x="4819336" y="3828320"/>
                  <a:pt x="4826464" y="3816673"/>
                </a:cubicBezTo>
                <a:cubicBezTo>
                  <a:pt x="4830740" y="3811578"/>
                  <a:pt x="4836798" y="3808667"/>
                  <a:pt x="4843035" y="3808121"/>
                </a:cubicBezTo>
                <a:close/>
                <a:moveTo>
                  <a:pt x="3516948" y="3807912"/>
                </a:moveTo>
                <a:cubicBezTo>
                  <a:pt x="3523093" y="3808635"/>
                  <a:pt x="3528515" y="3811888"/>
                  <a:pt x="3532129" y="3816950"/>
                </a:cubicBezTo>
                <a:cubicBezTo>
                  <a:pt x="3540806" y="3828517"/>
                  <a:pt x="3539358" y="3842976"/>
                  <a:pt x="3529237" y="3851652"/>
                </a:cubicBezTo>
                <a:cubicBezTo>
                  <a:pt x="3529237" y="3851652"/>
                  <a:pt x="3529237" y="3851652"/>
                  <a:pt x="3527791" y="3853098"/>
                </a:cubicBezTo>
                <a:cubicBezTo>
                  <a:pt x="3523454" y="3855990"/>
                  <a:pt x="3517670" y="3857436"/>
                  <a:pt x="3511886" y="3857436"/>
                </a:cubicBezTo>
                <a:cubicBezTo>
                  <a:pt x="3504656" y="3857436"/>
                  <a:pt x="3497427" y="3854544"/>
                  <a:pt x="3493090" y="3848760"/>
                </a:cubicBezTo>
                <a:cubicBezTo>
                  <a:pt x="3490197" y="3842976"/>
                  <a:pt x="3487305" y="3837193"/>
                  <a:pt x="3488751" y="3829963"/>
                </a:cubicBezTo>
                <a:cubicBezTo>
                  <a:pt x="3488751" y="3824179"/>
                  <a:pt x="3493090" y="3818395"/>
                  <a:pt x="3497427" y="3814058"/>
                </a:cubicBezTo>
                <a:cubicBezTo>
                  <a:pt x="3503933" y="3808996"/>
                  <a:pt x="3510803" y="3807190"/>
                  <a:pt x="3516948" y="3807912"/>
                </a:cubicBezTo>
                <a:close/>
                <a:moveTo>
                  <a:pt x="4342030" y="3803952"/>
                </a:moveTo>
                <a:cubicBezTo>
                  <a:pt x="4348172" y="3803952"/>
                  <a:pt x="4354314" y="3806150"/>
                  <a:pt x="4358649" y="3810549"/>
                </a:cubicBezTo>
                <a:cubicBezTo>
                  <a:pt x="4364430" y="3816414"/>
                  <a:pt x="4367320" y="3822278"/>
                  <a:pt x="4367320" y="3829609"/>
                </a:cubicBezTo>
                <a:cubicBezTo>
                  <a:pt x="4367320" y="3835475"/>
                  <a:pt x="4364430" y="3841339"/>
                  <a:pt x="4360094" y="3845738"/>
                </a:cubicBezTo>
                <a:cubicBezTo>
                  <a:pt x="4355759" y="3850136"/>
                  <a:pt x="4348534" y="3853068"/>
                  <a:pt x="4342754" y="3853068"/>
                </a:cubicBezTo>
                <a:cubicBezTo>
                  <a:pt x="4336972" y="3853068"/>
                  <a:pt x="4329748" y="3850136"/>
                  <a:pt x="4325412" y="3845738"/>
                </a:cubicBezTo>
                <a:cubicBezTo>
                  <a:pt x="4319632" y="3841339"/>
                  <a:pt x="4318187" y="3834008"/>
                  <a:pt x="4318187" y="3828144"/>
                </a:cubicBezTo>
                <a:cubicBezTo>
                  <a:pt x="4318187" y="3820813"/>
                  <a:pt x="4319632" y="3814948"/>
                  <a:pt x="4325412" y="3810549"/>
                </a:cubicBezTo>
                <a:cubicBezTo>
                  <a:pt x="4329748" y="3806150"/>
                  <a:pt x="4335889" y="3803952"/>
                  <a:pt x="4342030" y="3803952"/>
                </a:cubicBezTo>
                <a:close/>
                <a:moveTo>
                  <a:pt x="4018474" y="3803936"/>
                </a:moveTo>
                <a:cubicBezTo>
                  <a:pt x="4024615" y="3803936"/>
                  <a:pt x="4030395" y="3806484"/>
                  <a:pt x="4034731" y="3810851"/>
                </a:cubicBezTo>
                <a:cubicBezTo>
                  <a:pt x="4039066" y="3815219"/>
                  <a:pt x="4041956" y="3821041"/>
                  <a:pt x="4041956" y="3828321"/>
                </a:cubicBezTo>
                <a:cubicBezTo>
                  <a:pt x="4041956" y="3834143"/>
                  <a:pt x="4039066" y="3841422"/>
                  <a:pt x="4034731" y="3845790"/>
                </a:cubicBezTo>
                <a:cubicBezTo>
                  <a:pt x="4028951" y="3850157"/>
                  <a:pt x="4023170" y="3853068"/>
                  <a:pt x="4017390" y="3853068"/>
                </a:cubicBezTo>
                <a:cubicBezTo>
                  <a:pt x="4010164" y="3853068"/>
                  <a:pt x="4004382" y="3850157"/>
                  <a:pt x="4000047" y="3845790"/>
                </a:cubicBezTo>
                <a:cubicBezTo>
                  <a:pt x="3995712" y="3841422"/>
                  <a:pt x="3992822" y="3835599"/>
                  <a:pt x="3992822" y="3829776"/>
                </a:cubicBezTo>
                <a:cubicBezTo>
                  <a:pt x="3992822" y="3822497"/>
                  <a:pt x="3995712" y="3816674"/>
                  <a:pt x="4000047" y="3812307"/>
                </a:cubicBezTo>
                <a:cubicBezTo>
                  <a:pt x="4005828" y="3806484"/>
                  <a:pt x="4012332" y="3803936"/>
                  <a:pt x="4018474" y="3803936"/>
                </a:cubicBezTo>
                <a:close/>
                <a:moveTo>
                  <a:pt x="548608" y="3803754"/>
                </a:moveTo>
                <a:cubicBezTo>
                  <a:pt x="554534" y="3804300"/>
                  <a:pt x="560281" y="3807212"/>
                  <a:pt x="564591" y="3812307"/>
                </a:cubicBezTo>
                <a:cubicBezTo>
                  <a:pt x="573211" y="3823953"/>
                  <a:pt x="571774" y="3839966"/>
                  <a:pt x="561717" y="3847245"/>
                </a:cubicBezTo>
                <a:cubicBezTo>
                  <a:pt x="557408" y="3851612"/>
                  <a:pt x="553098" y="3853068"/>
                  <a:pt x="547351" y="3853068"/>
                </a:cubicBezTo>
                <a:cubicBezTo>
                  <a:pt x="540168" y="3853068"/>
                  <a:pt x="532985" y="3850157"/>
                  <a:pt x="528676" y="3844334"/>
                </a:cubicBezTo>
                <a:cubicBezTo>
                  <a:pt x="528676" y="3844334"/>
                  <a:pt x="528676" y="3844334"/>
                  <a:pt x="527239" y="3842878"/>
                </a:cubicBezTo>
                <a:cubicBezTo>
                  <a:pt x="518619" y="3832688"/>
                  <a:pt x="521493" y="3818130"/>
                  <a:pt x="531548" y="3809395"/>
                </a:cubicBezTo>
                <a:cubicBezTo>
                  <a:pt x="536577" y="3805028"/>
                  <a:pt x="542683" y="3803208"/>
                  <a:pt x="548608" y="3803754"/>
                </a:cubicBezTo>
                <a:close/>
                <a:moveTo>
                  <a:pt x="698604" y="3799205"/>
                </a:moveTo>
                <a:cubicBezTo>
                  <a:pt x="704663" y="3799569"/>
                  <a:pt x="710721" y="3802117"/>
                  <a:pt x="714997" y="3806484"/>
                </a:cubicBezTo>
                <a:cubicBezTo>
                  <a:pt x="724975" y="3818130"/>
                  <a:pt x="723550" y="3832688"/>
                  <a:pt x="713571" y="3841422"/>
                </a:cubicBezTo>
                <a:cubicBezTo>
                  <a:pt x="709296" y="3845790"/>
                  <a:pt x="703593" y="3848701"/>
                  <a:pt x="697892" y="3848701"/>
                </a:cubicBezTo>
                <a:cubicBezTo>
                  <a:pt x="690764" y="3848701"/>
                  <a:pt x="685063" y="3844334"/>
                  <a:pt x="680786" y="3839966"/>
                </a:cubicBezTo>
                <a:cubicBezTo>
                  <a:pt x="680786" y="3839966"/>
                  <a:pt x="680786" y="3839966"/>
                  <a:pt x="679361" y="3838510"/>
                </a:cubicBezTo>
                <a:cubicBezTo>
                  <a:pt x="675085" y="3834143"/>
                  <a:pt x="673659" y="3828321"/>
                  <a:pt x="673659" y="3821041"/>
                </a:cubicBezTo>
                <a:cubicBezTo>
                  <a:pt x="673659" y="3815219"/>
                  <a:pt x="676510" y="3809395"/>
                  <a:pt x="682212" y="3805028"/>
                </a:cubicBezTo>
                <a:cubicBezTo>
                  <a:pt x="686489" y="3800661"/>
                  <a:pt x="692546" y="3798841"/>
                  <a:pt x="698604" y="3799205"/>
                </a:cubicBezTo>
                <a:close/>
                <a:moveTo>
                  <a:pt x="5237095" y="3795110"/>
                </a:moveTo>
                <a:cubicBezTo>
                  <a:pt x="5243140" y="3793328"/>
                  <a:pt x="5249734" y="3793685"/>
                  <a:pt x="5254863" y="3796535"/>
                </a:cubicBezTo>
                <a:cubicBezTo>
                  <a:pt x="5268051" y="3802238"/>
                  <a:pt x="5272447" y="3817917"/>
                  <a:pt x="5266586" y="3829321"/>
                </a:cubicBezTo>
                <a:cubicBezTo>
                  <a:pt x="5262190" y="3836449"/>
                  <a:pt x="5254863" y="3842150"/>
                  <a:pt x="5244606" y="3842150"/>
                </a:cubicBezTo>
                <a:cubicBezTo>
                  <a:pt x="5241674" y="3842150"/>
                  <a:pt x="5237279" y="3840725"/>
                  <a:pt x="5234348" y="3839299"/>
                </a:cubicBezTo>
                <a:cubicBezTo>
                  <a:pt x="5234348" y="3839299"/>
                  <a:pt x="5234348" y="3839299"/>
                  <a:pt x="5232882" y="3837874"/>
                </a:cubicBezTo>
                <a:cubicBezTo>
                  <a:pt x="5221160" y="3832172"/>
                  <a:pt x="5216764" y="3817917"/>
                  <a:pt x="5222626" y="3806514"/>
                </a:cubicBezTo>
                <a:cubicBezTo>
                  <a:pt x="5225556" y="3800812"/>
                  <a:pt x="5231050" y="3796892"/>
                  <a:pt x="5237095" y="3795110"/>
                </a:cubicBezTo>
                <a:close/>
                <a:moveTo>
                  <a:pt x="850359" y="3794078"/>
                </a:moveTo>
                <a:cubicBezTo>
                  <a:pt x="856500" y="3794078"/>
                  <a:pt x="862642" y="3796230"/>
                  <a:pt x="866977" y="3800535"/>
                </a:cubicBezTo>
                <a:cubicBezTo>
                  <a:pt x="872758" y="3806275"/>
                  <a:pt x="875648" y="3812015"/>
                  <a:pt x="875648" y="3819190"/>
                </a:cubicBezTo>
                <a:cubicBezTo>
                  <a:pt x="875648" y="3824930"/>
                  <a:pt x="872758" y="3830670"/>
                  <a:pt x="868422" y="3834975"/>
                </a:cubicBezTo>
                <a:cubicBezTo>
                  <a:pt x="862642" y="3839279"/>
                  <a:pt x="856861" y="3842149"/>
                  <a:pt x="851081" y="3842149"/>
                </a:cubicBezTo>
                <a:cubicBezTo>
                  <a:pt x="843856" y="3842149"/>
                  <a:pt x="838076" y="3839279"/>
                  <a:pt x="833741" y="3834975"/>
                </a:cubicBezTo>
                <a:cubicBezTo>
                  <a:pt x="827960" y="3829235"/>
                  <a:pt x="826515" y="3823495"/>
                  <a:pt x="826515" y="3816320"/>
                </a:cubicBezTo>
                <a:cubicBezTo>
                  <a:pt x="826515" y="3810580"/>
                  <a:pt x="829405" y="3804840"/>
                  <a:pt x="833741" y="3800535"/>
                </a:cubicBezTo>
                <a:cubicBezTo>
                  <a:pt x="838076" y="3796230"/>
                  <a:pt x="844218" y="3794078"/>
                  <a:pt x="850359" y="3794078"/>
                </a:cubicBezTo>
                <a:close/>
                <a:moveTo>
                  <a:pt x="3115720" y="3793017"/>
                </a:moveTo>
                <a:cubicBezTo>
                  <a:pt x="3124454" y="3793017"/>
                  <a:pt x="3133189" y="3797352"/>
                  <a:pt x="3137556" y="3806023"/>
                </a:cubicBezTo>
                <a:cubicBezTo>
                  <a:pt x="3143380" y="3817584"/>
                  <a:pt x="3139012" y="3832034"/>
                  <a:pt x="3127365" y="3837815"/>
                </a:cubicBezTo>
                <a:cubicBezTo>
                  <a:pt x="3127365" y="3837815"/>
                  <a:pt x="3127365" y="3837815"/>
                  <a:pt x="3125910" y="3839260"/>
                </a:cubicBezTo>
                <a:cubicBezTo>
                  <a:pt x="3122998" y="3840705"/>
                  <a:pt x="3118632" y="3842150"/>
                  <a:pt x="3114263" y="3842150"/>
                </a:cubicBezTo>
                <a:cubicBezTo>
                  <a:pt x="3105528" y="3842150"/>
                  <a:pt x="3096794" y="3836370"/>
                  <a:pt x="3092427" y="3829144"/>
                </a:cubicBezTo>
                <a:cubicBezTo>
                  <a:pt x="3086604" y="3817584"/>
                  <a:pt x="3090972" y="3801688"/>
                  <a:pt x="3104073" y="3795907"/>
                </a:cubicBezTo>
                <a:cubicBezTo>
                  <a:pt x="3108440" y="3794462"/>
                  <a:pt x="3111352" y="3793017"/>
                  <a:pt x="3115720" y="3793017"/>
                </a:cubicBezTo>
                <a:close/>
                <a:moveTo>
                  <a:pt x="1598480" y="3791634"/>
                </a:moveTo>
                <a:cubicBezTo>
                  <a:pt x="1604445" y="3789674"/>
                  <a:pt x="1610951" y="3790030"/>
                  <a:pt x="1616736" y="3793594"/>
                </a:cubicBezTo>
                <a:cubicBezTo>
                  <a:pt x="1623965" y="3796445"/>
                  <a:pt x="1628303" y="3802147"/>
                  <a:pt x="1629749" y="3807848"/>
                </a:cubicBezTo>
                <a:cubicBezTo>
                  <a:pt x="1631195" y="3813550"/>
                  <a:pt x="1631195" y="3820677"/>
                  <a:pt x="1628303" y="3826379"/>
                </a:cubicBezTo>
                <a:cubicBezTo>
                  <a:pt x="1623965" y="3833506"/>
                  <a:pt x="1615290" y="3837783"/>
                  <a:pt x="1606613" y="3837783"/>
                </a:cubicBezTo>
                <a:cubicBezTo>
                  <a:pt x="1602276" y="3837783"/>
                  <a:pt x="1599384" y="3837783"/>
                  <a:pt x="1595046" y="3836358"/>
                </a:cubicBezTo>
                <a:cubicBezTo>
                  <a:pt x="1595046" y="3836358"/>
                  <a:pt x="1595046" y="3836358"/>
                  <a:pt x="1596493" y="3829230"/>
                </a:cubicBezTo>
                <a:cubicBezTo>
                  <a:pt x="1596493" y="3829230"/>
                  <a:pt x="1596493" y="3829230"/>
                  <a:pt x="1593600" y="3834932"/>
                </a:cubicBezTo>
                <a:cubicBezTo>
                  <a:pt x="1582033" y="3829230"/>
                  <a:pt x="1577695" y="3814976"/>
                  <a:pt x="1583479" y="3803572"/>
                </a:cubicBezTo>
                <a:cubicBezTo>
                  <a:pt x="1587095" y="3797870"/>
                  <a:pt x="1592516" y="3793594"/>
                  <a:pt x="1598480" y="3791634"/>
                </a:cubicBezTo>
                <a:close/>
                <a:moveTo>
                  <a:pt x="1904880" y="3790771"/>
                </a:moveTo>
                <a:cubicBezTo>
                  <a:pt x="1912159" y="3792207"/>
                  <a:pt x="1916525" y="3796511"/>
                  <a:pt x="1919437" y="3802251"/>
                </a:cubicBezTo>
                <a:cubicBezTo>
                  <a:pt x="1922349" y="3807992"/>
                  <a:pt x="1923805" y="3815166"/>
                  <a:pt x="1920893" y="3820906"/>
                </a:cubicBezTo>
                <a:cubicBezTo>
                  <a:pt x="1917981" y="3830951"/>
                  <a:pt x="1909247" y="3836691"/>
                  <a:pt x="1899057" y="3836691"/>
                </a:cubicBezTo>
                <a:cubicBezTo>
                  <a:pt x="1896145" y="3836691"/>
                  <a:pt x="1893233" y="3836691"/>
                  <a:pt x="1891778" y="3836691"/>
                </a:cubicBezTo>
                <a:cubicBezTo>
                  <a:pt x="1891778" y="3836691"/>
                  <a:pt x="1891778" y="3836691"/>
                  <a:pt x="1888866" y="3835256"/>
                </a:cubicBezTo>
                <a:cubicBezTo>
                  <a:pt x="1883043" y="3833821"/>
                  <a:pt x="1878677" y="3829516"/>
                  <a:pt x="1875764" y="3823776"/>
                </a:cubicBezTo>
                <a:cubicBezTo>
                  <a:pt x="1872853" y="3818036"/>
                  <a:pt x="1871397" y="3812296"/>
                  <a:pt x="1874309" y="3805121"/>
                </a:cubicBezTo>
                <a:cubicBezTo>
                  <a:pt x="1878677" y="3793641"/>
                  <a:pt x="1891778" y="3786466"/>
                  <a:pt x="1904880" y="3790771"/>
                </a:cubicBezTo>
                <a:close/>
                <a:moveTo>
                  <a:pt x="1006323" y="3785390"/>
                </a:moveTo>
                <a:cubicBezTo>
                  <a:pt x="1012788" y="3785390"/>
                  <a:pt x="1019252" y="3787589"/>
                  <a:pt x="1023562" y="3791988"/>
                </a:cubicBezTo>
                <a:cubicBezTo>
                  <a:pt x="1033618" y="3802251"/>
                  <a:pt x="1035055" y="3816913"/>
                  <a:pt x="1026435" y="3827176"/>
                </a:cubicBezTo>
                <a:cubicBezTo>
                  <a:pt x="1020689" y="3831575"/>
                  <a:pt x="1014943" y="3834507"/>
                  <a:pt x="1007760" y="3834507"/>
                </a:cubicBezTo>
                <a:cubicBezTo>
                  <a:pt x="1002013" y="3834507"/>
                  <a:pt x="996266" y="3833041"/>
                  <a:pt x="991957" y="3828642"/>
                </a:cubicBezTo>
                <a:cubicBezTo>
                  <a:pt x="981900" y="3818379"/>
                  <a:pt x="980464" y="3802251"/>
                  <a:pt x="989083" y="3791988"/>
                </a:cubicBezTo>
                <a:cubicBezTo>
                  <a:pt x="993394" y="3787589"/>
                  <a:pt x="999858" y="3785390"/>
                  <a:pt x="1006323" y="3785390"/>
                </a:cubicBezTo>
                <a:close/>
                <a:moveTo>
                  <a:pt x="5520794" y="3784283"/>
                </a:moveTo>
                <a:cubicBezTo>
                  <a:pt x="5533808" y="3788650"/>
                  <a:pt x="5541038" y="3803208"/>
                  <a:pt x="5536700" y="3814854"/>
                </a:cubicBezTo>
                <a:cubicBezTo>
                  <a:pt x="5533808" y="3825045"/>
                  <a:pt x="5525132" y="3832323"/>
                  <a:pt x="5513564" y="3832323"/>
                </a:cubicBezTo>
                <a:cubicBezTo>
                  <a:pt x="5512118" y="3832323"/>
                  <a:pt x="5509226" y="3830867"/>
                  <a:pt x="5506334" y="3830867"/>
                </a:cubicBezTo>
                <a:cubicBezTo>
                  <a:pt x="5506334" y="3830867"/>
                  <a:pt x="5506334" y="3830867"/>
                  <a:pt x="5504889" y="3830867"/>
                </a:cubicBezTo>
                <a:cubicBezTo>
                  <a:pt x="5499105" y="3827956"/>
                  <a:pt x="5494767" y="3823589"/>
                  <a:pt x="5491875" y="3817765"/>
                </a:cubicBezTo>
                <a:cubicBezTo>
                  <a:pt x="5488983" y="3811943"/>
                  <a:pt x="5487538" y="3806119"/>
                  <a:pt x="5490430" y="3798841"/>
                </a:cubicBezTo>
                <a:cubicBezTo>
                  <a:pt x="5494767" y="3787194"/>
                  <a:pt x="5507780" y="3779915"/>
                  <a:pt x="5520794" y="3784283"/>
                </a:cubicBezTo>
                <a:close/>
                <a:moveTo>
                  <a:pt x="2846766" y="3783191"/>
                </a:moveTo>
                <a:cubicBezTo>
                  <a:pt x="2856956" y="3783191"/>
                  <a:pt x="2867146" y="3790417"/>
                  <a:pt x="2870058" y="3799087"/>
                </a:cubicBezTo>
                <a:cubicBezTo>
                  <a:pt x="2871514" y="3806313"/>
                  <a:pt x="2871514" y="3812093"/>
                  <a:pt x="2868602" y="3817873"/>
                </a:cubicBezTo>
                <a:cubicBezTo>
                  <a:pt x="2865690" y="3823653"/>
                  <a:pt x="2861323" y="3827989"/>
                  <a:pt x="2855500" y="3830879"/>
                </a:cubicBezTo>
                <a:cubicBezTo>
                  <a:pt x="2855500" y="3830879"/>
                  <a:pt x="2855500" y="3830879"/>
                  <a:pt x="2854044" y="3830879"/>
                </a:cubicBezTo>
                <a:cubicBezTo>
                  <a:pt x="2851133" y="3832324"/>
                  <a:pt x="2848220" y="3832324"/>
                  <a:pt x="2845309" y="3832324"/>
                </a:cubicBezTo>
                <a:cubicBezTo>
                  <a:pt x="2835118" y="3832324"/>
                  <a:pt x="2826384" y="3825099"/>
                  <a:pt x="2823473" y="3814983"/>
                </a:cubicBezTo>
                <a:cubicBezTo>
                  <a:pt x="2819105" y="3803423"/>
                  <a:pt x="2824928" y="3788972"/>
                  <a:pt x="2838030" y="3784636"/>
                </a:cubicBezTo>
                <a:cubicBezTo>
                  <a:pt x="2842398" y="3783191"/>
                  <a:pt x="2843854" y="3783191"/>
                  <a:pt x="2846766" y="3783191"/>
                </a:cubicBezTo>
                <a:close/>
                <a:moveTo>
                  <a:pt x="4478140" y="3781917"/>
                </a:moveTo>
                <a:cubicBezTo>
                  <a:pt x="4484286" y="3782099"/>
                  <a:pt x="4490430" y="3784647"/>
                  <a:pt x="4494768" y="3789014"/>
                </a:cubicBezTo>
                <a:cubicBezTo>
                  <a:pt x="4504890" y="3799204"/>
                  <a:pt x="4504890" y="3815218"/>
                  <a:pt x="4494768" y="3823953"/>
                </a:cubicBezTo>
                <a:cubicBezTo>
                  <a:pt x="4490430" y="3828320"/>
                  <a:pt x="4484648" y="3831231"/>
                  <a:pt x="4478863" y="3831231"/>
                </a:cubicBezTo>
                <a:cubicBezTo>
                  <a:pt x="4471634" y="3831231"/>
                  <a:pt x="4465850" y="3828320"/>
                  <a:pt x="4461512" y="3823953"/>
                </a:cubicBezTo>
                <a:lnTo>
                  <a:pt x="4460066" y="3822497"/>
                </a:lnTo>
                <a:cubicBezTo>
                  <a:pt x="4451390" y="3812306"/>
                  <a:pt x="4451390" y="3797749"/>
                  <a:pt x="4461512" y="3789014"/>
                </a:cubicBezTo>
                <a:cubicBezTo>
                  <a:pt x="4465850" y="3783918"/>
                  <a:pt x="4471995" y="3781735"/>
                  <a:pt x="4478140" y="3781917"/>
                </a:cubicBezTo>
                <a:close/>
                <a:moveTo>
                  <a:pt x="3881820" y="3781553"/>
                </a:moveTo>
                <a:cubicBezTo>
                  <a:pt x="3888146" y="3781371"/>
                  <a:pt x="3894292" y="3783918"/>
                  <a:pt x="3898629" y="3789014"/>
                </a:cubicBezTo>
                <a:cubicBezTo>
                  <a:pt x="3908751" y="3797749"/>
                  <a:pt x="3908751" y="3812306"/>
                  <a:pt x="3900075" y="3822497"/>
                </a:cubicBezTo>
                <a:cubicBezTo>
                  <a:pt x="3900075" y="3822497"/>
                  <a:pt x="3900075" y="3822497"/>
                  <a:pt x="3898629" y="3823953"/>
                </a:cubicBezTo>
                <a:cubicBezTo>
                  <a:pt x="3894292" y="3828320"/>
                  <a:pt x="3887062" y="3831231"/>
                  <a:pt x="3881278" y="3831231"/>
                </a:cubicBezTo>
                <a:cubicBezTo>
                  <a:pt x="3875495" y="3831231"/>
                  <a:pt x="3869711" y="3828320"/>
                  <a:pt x="3863927" y="3823953"/>
                </a:cubicBezTo>
                <a:cubicBezTo>
                  <a:pt x="3855252" y="3815218"/>
                  <a:pt x="3855252" y="3799204"/>
                  <a:pt x="3863927" y="3790469"/>
                </a:cubicBezTo>
                <a:cubicBezTo>
                  <a:pt x="3868988" y="3784647"/>
                  <a:pt x="3875495" y="3781735"/>
                  <a:pt x="3881820" y="3781553"/>
                </a:cubicBezTo>
                <a:close/>
                <a:moveTo>
                  <a:pt x="4986466" y="3773728"/>
                </a:moveTo>
                <a:cubicBezTo>
                  <a:pt x="4992564" y="3772636"/>
                  <a:pt x="4999022" y="3773728"/>
                  <a:pt x="5004044" y="3777367"/>
                </a:cubicBezTo>
                <a:cubicBezTo>
                  <a:pt x="5011219" y="3781735"/>
                  <a:pt x="5014089" y="3787558"/>
                  <a:pt x="5015524" y="3793381"/>
                </a:cubicBezTo>
                <a:cubicBezTo>
                  <a:pt x="5016959" y="3800660"/>
                  <a:pt x="5015524" y="3806483"/>
                  <a:pt x="5011219" y="3812306"/>
                </a:cubicBezTo>
                <a:cubicBezTo>
                  <a:pt x="5006914" y="3818129"/>
                  <a:pt x="4999740" y="3822497"/>
                  <a:pt x="4991129" y="3822497"/>
                </a:cubicBezTo>
                <a:cubicBezTo>
                  <a:pt x="4986824" y="3822497"/>
                  <a:pt x="4982520" y="3821041"/>
                  <a:pt x="4978215" y="3818129"/>
                </a:cubicBezTo>
                <a:cubicBezTo>
                  <a:pt x="4978215" y="3818129"/>
                  <a:pt x="4978215" y="3818129"/>
                  <a:pt x="4976780" y="3816673"/>
                </a:cubicBezTo>
                <a:cubicBezTo>
                  <a:pt x="4971040" y="3813762"/>
                  <a:pt x="4968170" y="3807939"/>
                  <a:pt x="4966734" y="3802116"/>
                </a:cubicBezTo>
                <a:cubicBezTo>
                  <a:pt x="4966734" y="3794837"/>
                  <a:pt x="4968170" y="3789014"/>
                  <a:pt x="4971040" y="3783191"/>
                </a:cubicBezTo>
                <a:cubicBezTo>
                  <a:pt x="4974628" y="3778096"/>
                  <a:pt x="4980367" y="3774820"/>
                  <a:pt x="4986466" y="3773728"/>
                </a:cubicBezTo>
                <a:close/>
                <a:moveTo>
                  <a:pt x="3374120" y="3773697"/>
                </a:moveTo>
                <a:cubicBezTo>
                  <a:pt x="3380306" y="3774781"/>
                  <a:pt x="3385765" y="3778396"/>
                  <a:pt x="3389405" y="3783457"/>
                </a:cubicBezTo>
                <a:cubicBezTo>
                  <a:pt x="3396684" y="3795024"/>
                  <a:pt x="3393772" y="3809484"/>
                  <a:pt x="3383582" y="3816714"/>
                </a:cubicBezTo>
                <a:cubicBezTo>
                  <a:pt x="3383582" y="3816714"/>
                  <a:pt x="3383582" y="3816714"/>
                  <a:pt x="3382125" y="3818159"/>
                </a:cubicBezTo>
                <a:cubicBezTo>
                  <a:pt x="3377759" y="3821052"/>
                  <a:pt x="3373391" y="3822497"/>
                  <a:pt x="3367568" y="3822497"/>
                </a:cubicBezTo>
                <a:cubicBezTo>
                  <a:pt x="3360290" y="3822497"/>
                  <a:pt x="3353011" y="3818159"/>
                  <a:pt x="3348643" y="3812375"/>
                </a:cubicBezTo>
                <a:cubicBezTo>
                  <a:pt x="3339908" y="3800808"/>
                  <a:pt x="3342820" y="3786349"/>
                  <a:pt x="3354466" y="3779119"/>
                </a:cubicBezTo>
                <a:cubicBezTo>
                  <a:pt x="3361018" y="3774058"/>
                  <a:pt x="3367932" y="3772612"/>
                  <a:pt x="3374120" y="3773697"/>
                </a:cubicBezTo>
                <a:close/>
                <a:moveTo>
                  <a:pt x="1164437" y="3773000"/>
                </a:moveTo>
                <a:cubicBezTo>
                  <a:pt x="1170807" y="3772272"/>
                  <a:pt x="1177357" y="3773728"/>
                  <a:pt x="1182452" y="3777367"/>
                </a:cubicBezTo>
                <a:cubicBezTo>
                  <a:pt x="1194098" y="3787558"/>
                  <a:pt x="1195554" y="3802116"/>
                  <a:pt x="1186819" y="3813762"/>
                </a:cubicBezTo>
                <a:cubicBezTo>
                  <a:pt x="1180997" y="3818129"/>
                  <a:pt x="1175172" y="3822497"/>
                  <a:pt x="1167894" y="3822497"/>
                </a:cubicBezTo>
                <a:cubicBezTo>
                  <a:pt x="1162071" y="3822497"/>
                  <a:pt x="1156248" y="3819585"/>
                  <a:pt x="1151880" y="3816673"/>
                </a:cubicBezTo>
                <a:lnTo>
                  <a:pt x="1150425" y="3815218"/>
                </a:lnTo>
                <a:cubicBezTo>
                  <a:pt x="1140234" y="3806483"/>
                  <a:pt x="1138778" y="3791925"/>
                  <a:pt x="1147513" y="3781735"/>
                </a:cubicBezTo>
                <a:cubicBezTo>
                  <a:pt x="1151880" y="3776640"/>
                  <a:pt x="1158068" y="3773728"/>
                  <a:pt x="1164437" y="3773000"/>
                </a:cubicBezTo>
                <a:close/>
                <a:moveTo>
                  <a:pt x="4614244" y="3757832"/>
                </a:moveTo>
                <a:cubicBezTo>
                  <a:pt x="4620476" y="3757654"/>
                  <a:pt x="4626707" y="3759792"/>
                  <a:pt x="4631105" y="3764781"/>
                </a:cubicBezTo>
                <a:cubicBezTo>
                  <a:pt x="4641368" y="3774759"/>
                  <a:pt x="4641368" y="3789014"/>
                  <a:pt x="4632572" y="3798992"/>
                </a:cubicBezTo>
                <a:cubicBezTo>
                  <a:pt x="4628173" y="3803269"/>
                  <a:pt x="4622308" y="3806119"/>
                  <a:pt x="4614977" y="3806119"/>
                </a:cubicBezTo>
                <a:cubicBezTo>
                  <a:pt x="4609112" y="3806119"/>
                  <a:pt x="4603248" y="3803269"/>
                  <a:pt x="4598850" y="3798992"/>
                </a:cubicBezTo>
                <a:lnTo>
                  <a:pt x="4595917" y="3797567"/>
                </a:lnTo>
                <a:cubicBezTo>
                  <a:pt x="4592984" y="3793290"/>
                  <a:pt x="4590052" y="3787588"/>
                  <a:pt x="4590052" y="3781887"/>
                </a:cubicBezTo>
                <a:cubicBezTo>
                  <a:pt x="4590052" y="3774759"/>
                  <a:pt x="4591518" y="3769058"/>
                  <a:pt x="4597384" y="3764781"/>
                </a:cubicBezTo>
                <a:cubicBezTo>
                  <a:pt x="4601782" y="3760505"/>
                  <a:pt x="4608012" y="3758010"/>
                  <a:pt x="4614244" y="3757832"/>
                </a:cubicBezTo>
                <a:close/>
                <a:moveTo>
                  <a:pt x="3746433" y="3757832"/>
                </a:moveTo>
                <a:cubicBezTo>
                  <a:pt x="3752620" y="3758010"/>
                  <a:pt x="3758442" y="3760505"/>
                  <a:pt x="3762810" y="3764781"/>
                </a:cubicBezTo>
                <a:cubicBezTo>
                  <a:pt x="3767177" y="3769058"/>
                  <a:pt x="3770088" y="3774759"/>
                  <a:pt x="3770088" y="3781887"/>
                </a:cubicBezTo>
                <a:cubicBezTo>
                  <a:pt x="3770088" y="3787588"/>
                  <a:pt x="3767177" y="3793290"/>
                  <a:pt x="3762810" y="3797567"/>
                </a:cubicBezTo>
                <a:cubicBezTo>
                  <a:pt x="3756986" y="3803269"/>
                  <a:pt x="3751164" y="3806119"/>
                  <a:pt x="3745340" y="3806119"/>
                </a:cubicBezTo>
                <a:cubicBezTo>
                  <a:pt x="3738062" y="3806119"/>
                  <a:pt x="3732238" y="3803269"/>
                  <a:pt x="3727871" y="3798992"/>
                </a:cubicBezTo>
                <a:cubicBezTo>
                  <a:pt x="3717681" y="3789014"/>
                  <a:pt x="3717681" y="3774759"/>
                  <a:pt x="3727871" y="3764781"/>
                </a:cubicBezTo>
                <a:cubicBezTo>
                  <a:pt x="3733694" y="3759792"/>
                  <a:pt x="3740245" y="3757654"/>
                  <a:pt x="3746433" y="3757832"/>
                </a:cubicBezTo>
                <a:close/>
                <a:moveTo>
                  <a:pt x="1328029" y="3755168"/>
                </a:moveTo>
                <a:cubicBezTo>
                  <a:pt x="1334217" y="3754075"/>
                  <a:pt x="1340768" y="3755168"/>
                  <a:pt x="1345862" y="3758807"/>
                </a:cubicBezTo>
                <a:cubicBezTo>
                  <a:pt x="1357509" y="3767541"/>
                  <a:pt x="1360421" y="3783555"/>
                  <a:pt x="1351686" y="3793745"/>
                </a:cubicBezTo>
                <a:cubicBezTo>
                  <a:pt x="1347318" y="3801024"/>
                  <a:pt x="1340040" y="3803936"/>
                  <a:pt x="1332760" y="3803936"/>
                </a:cubicBezTo>
                <a:cubicBezTo>
                  <a:pt x="1326938" y="3803936"/>
                  <a:pt x="1322570" y="3802480"/>
                  <a:pt x="1318203" y="3799568"/>
                </a:cubicBezTo>
                <a:cubicBezTo>
                  <a:pt x="1318203" y="3799568"/>
                  <a:pt x="1318203" y="3799568"/>
                  <a:pt x="1316747" y="3798112"/>
                </a:cubicBezTo>
                <a:cubicBezTo>
                  <a:pt x="1306557" y="3790834"/>
                  <a:pt x="1303645" y="3774821"/>
                  <a:pt x="1312380" y="3764630"/>
                </a:cubicBezTo>
                <a:cubicBezTo>
                  <a:pt x="1316019" y="3759535"/>
                  <a:pt x="1321843" y="3756259"/>
                  <a:pt x="1328029" y="3755168"/>
                </a:cubicBezTo>
                <a:close/>
                <a:moveTo>
                  <a:pt x="1793388" y="3748253"/>
                </a:moveTo>
                <a:cubicBezTo>
                  <a:pt x="1806577" y="3754076"/>
                  <a:pt x="1812438" y="3768633"/>
                  <a:pt x="1808042" y="3780280"/>
                </a:cubicBezTo>
                <a:cubicBezTo>
                  <a:pt x="1803646" y="3790470"/>
                  <a:pt x="1794854" y="3796293"/>
                  <a:pt x="1784596" y="3796293"/>
                </a:cubicBezTo>
                <a:cubicBezTo>
                  <a:pt x="1781666" y="3796293"/>
                  <a:pt x="1778735" y="3794837"/>
                  <a:pt x="1775805" y="3793382"/>
                </a:cubicBezTo>
                <a:cubicBezTo>
                  <a:pt x="1775805" y="3793382"/>
                  <a:pt x="1775805" y="3793382"/>
                  <a:pt x="1774339" y="3793382"/>
                </a:cubicBezTo>
                <a:cubicBezTo>
                  <a:pt x="1762616" y="3787559"/>
                  <a:pt x="1756754" y="3774457"/>
                  <a:pt x="1761150" y="3761355"/>
                </a:cubicBezTo>
                <a:cubicBezTo>
                  <a:pt x="1767012" y="3749709"/>
                  <a:pt x="1781666" y="3743885"/>
                  <a:pt x="1793388" y="3748253"/>
                </a:cubicBezTo>
                <a:close/>
                <a:moveTo>
                  <a:pt x="6033483" y="3747161"/>
                </a:moveTo>
                <a:cubicBezTo>
                  <a:pt x="6033483" y="3747161"/>
                  <a:pt x="6033483" y="3747161"/>
                  <a:pt x="6036353" y="3747161"/>
                </a:cubicBezTo>
                <a:cubicBezTo>
                  <a:pt x="6049268" y="3747161"/>
                  <a:pt x="6059313" y="3757351"/>
                  <a:pt x="6059313" y="3770453"/>
                </a:cubicBezTo>
                <a:cubicBezTo>
                  <a:pt x="6060748" y="3783555"/>
                  <a:pt x="6049268" y="3795201"/>
                  <a:pt x="6036353" y="3795201"/>
                </a:cubicBezTo>
                <a:cubicBezTo>
                  <a:pt x="6036353" y="3795201"/>
                  <a:pt x="6036353" y="3795201"/>
                  <a:pt x="6034918" y="3795201"/>
                </a:cubicBezTo>
                <a:cubicBezTo>
                  <a:pt x="6022004" y="3795201"/>
                  <a:pt x="6010524" y="3785010"/>
                  <a:pt x="6010524" y="3771909"/>
                </a:cubicBezTo>
                <a:cubicBezTo>
                  <a:pt x="6010524" y="3764630"/>
                  <a:pt x="6013394" y="3758807"/>
                  <a:pt x="6017698" y="3754439"/>
                </a:cubicBezTo>
                <a:cubicBezTo>
                  <a:pt x="6022004" y="3750072"/>
                  <a:pt x="6027743" y="3747161"/>
                  <a:pt x="6033483" y="3747161"/>
                </a:cubicBezTo>
                <a:close/>
                <a:moveTo>
                  <a:pt x="2324320" y="3747161"/>
                </a:moveTo>
                <a:cubicBezTo>
                  <a:pt x="2324320" y="3747161"/>
                  <a:pt x="2324320" y="3747161"/>
                  <a:pt x="2325786" y="3747161"/>
                </a:cubicBezTo>
                <a:cubicBezTo>
                  <a:pt x="2333116" y="3747161"/>
                  <a:pt x="2338980" y="3750072"/>
                  <a:pt x="2343379" y="3754439"/>
                </a:cubicBezTo>
                <a:cubicBezTo>
                  <a:pt x="2347778" y="3758807"/>
                  <a:pt x="2350710" y="3764630"/>
                  <a:pt x="2350710" y="3771909"/>
                </a:cubicBezTo>
                <a:cubicBezTo>
                  <a:pt x="2349244" y="3785010"/>
                  <a:pt x="2338980" y="3795201"/>
                  <a:pt x="2325786" y="3795201"/>
                </a:cubicBezTo>
                <a:cubicBezTo>
                  <a:pt x="2325786" y="3795201"/>
                  <a:pt x="2325786" y="3795201"/>
                  <a:pt x="2322854" y="3795201"/>
                </a:cubicBezTo>
                <a:cubicBezTo>
                  <a:pt x="2309657" y="3795201"/>
                  <a:pt x="2299394" y="3783555"/>
                  <a:pt x="2299394" y="3770453"/>
                </a:cubicBezTo>
                <a:cubicBezTo>
                  <a:pt x="2300861" y="3757351"/>
                  <a:pt x="2311123" y="3747161"/>
                  <a:pt x="2324320" y="3747161"/>
                </a:cubicBezTo>
                <a:close/>
                <a:moveTo>
                  <a:pt x="5912986" y="3743885"/>
                </a:moveTo>
                <a:cubicBezTo>
                  <a:pt x="5912986" y="3743885"/>
                  <a:pt x="5912986" y="3743885"/>
                  <a:pt x="5915898" y="3745330"/>
                </a:cubicBezTo>
                <a:cubicBezTo>
                  <a:pt x="5930456" y="3745330"/>
                  <a:pt x="5940646" y="3756890"/>
                  <a:pt x="5939190" y="3769896"/>
                </a:cubicBezTo>
                <a:cubicBezTo>
                  <a:pt x="5939190" y="3782902"/>
                  <a:pt x="5927544" y="3793017"/>
                  <a:pt x="5914442" y="3793017"/>
                </a:cubicBezTo>
                <a:cubicBezTo>
                  <a:pt x="5914442" y="3793017"/>
                  <a:pt x="5914442" y="3793017"/>
                  <a:pt x="5911531" y="3793017"/>
                </a:cubicBezTo>
                <a:cubicBezTo>
                  <a:pt x="5898429" y="3791572"/>
                  <a:pt x="5888238" y="3780012"/>
                  <a:pt x="5889694" y="3767006"/>
                </a:cubicBezTo>
                <a:cubicBezTo>
                  <a:pt x="5889694" y="3754000"/>
                  <a:pt x="5901340" y="3743885"/>
                  <a:pt x="5912986" y="3743885"/>
                </a:cubicBezTo>
                <a:close/>
                <a:moveTo>
                  <a:pt x="2445887" y="3743885"/>
                </a:moveTo>
                <a:cubicBezTo>
                  <a:pt x="2459082" y="3743885"/>
                  <a:pt x="2469345" y="3754001"/>
                  <a:pt x="2470812" y="3767007"/>
                </a:cubicBezTo>
                <a:cubicBezTo>
                  <a:pt x="2470812" y="3780012"/>
                  <a:pt x="2460548" y="3791573"/>
                  <a:pt x="2447352" y="3793018"/>
                </a:cubicBezTo>
                <a:cubicBezTo>
                  <a:pt x="2447352" y="3793018"/>
                  <a:pt x="2447352" y="3793018"/>
                  <a:pt x="2444420" y="3793018"/>
                </a:cubicBezTo>
                <a:cubicBezTo>
                  <a:pt x="2431225" y="3793018"/>
                  <a:pt x="2420962" y="3782902"/>
                  <a:pt x="2420962" y="3769897"/>
                </a:cubicBezTo>
                <a:cubicBezTo>
                  <a:pt x="2419496" y="3764117"/>
                  <a:pt x="2422428" y="3756891"/>
                  <a:pt x="2426826" y="3752556"/>
                </a:cubicBezTo>
                <a:cubicBezTo>
                  <a:pt x="2431225" y="3748220"/>
                  <a:pt x="2437090" y="3745330"/>
                  <a:pt x="2442955" y="3745330"/>
                </a:cubicBezTo>
                <a:cubicBezTo>
                  <a:pt x="2442955" y="3745330"/>
                  <a:pt x="2442955" y="3745330"/>
                  <a:pt x="2445887" y="3743885"/>
                </a:cubicBezTo>
                <a:close/>
                <a:moveTo>
                  <a:pt x="5391706" y="3742501"/>
                </a:moveTo>
                <a:cubicBezTo>
                  <a:pt x="5397490" y="3740185"/>
                  <a:pt x="5403998" y="3740185"/>
                  <a:pt x="5409781" y="3743035"/>
                </a:cubicBezTo>
                <a:cubicBezTo>
                  <a:pt x="5422795" y="3748738"/>
                  <a:pt x="5428578" y="3762992"/>
                  <a:pt x="5424240" y="3774395"/>
                </a:cubicBezTo>
                <a:cubicBezTo>
                  <a:pt x="5419903" y="3782949"/>
                  <a:pt x="5411228" y="3788650"/>
                  <a:pt x="5401106" y="3788650"/>
                </a:cubicBezTo>
                <a:cubicBezTo>
                  <a:pt x="5398214" y="3788650"/>
                  <a:pt x="5395322" y="3788650"/>
                  <a:pt x="5392430" y="3787224"/>
                </a:cubicBezTo>
                <a:cubicBezTo>
                  <a:pt x="5392430" y="3787224"/>
                  <a:pt x="5392430" y="3787224"/>
                  <a:pt x="5390984" y="3785799"/>
                </a:cubicBezTo>
                <a:cubicBezTo>
                  <a:pt x="5385200" y="3784374"/>
                  <a:pt x="5380862" y="3778672"/>
                  <a:pt x="5377970" y="3772970"/>
                </a:cubicBezTo>
                <a:cubicBezTo>
                  <a:pt x="5375078" y="3767268"/>
                  <a:pt x="5376525" y="3761567"/>
                  <a:pt x="5377970" y="3755865"/>
                </a:cubicBezTo>
                <a:cubicBezTo>
                  <a:pt x="5380862" y="3749450"/>
                  <a:pt x="5385923" y="3744817"/>
                  <a:pt x="5391706" y="3742501"/>
                </a:cubicBezTo>
                <a:close/>
                <a:moveTo>
                  <a:pt x="2959391" y="3739518"/>
                </a:moveTo>
                <a:cubicBezTo>
                  <a:pt x="2969512" y="3739518"/>
                  <a:pt x="2978189" y="3745299"/>
                  <a:pt x="2981080" y="3755414"/>
                </a:cubicBezTo>
                <a:cubicBezTo>
                  <a:pt x="2983972" y="3761194"/>
                  <a:pt x="2983972" y="3766974"/>
                  <a:pt x="2982525" y="3772755"/>
                </a:cubicBezTo>
                <a:cubicBezTo>
                  <a:pt x="2979634" y="3778535"/>
                  <a:pt x="2975297" y="3782871"/>
                  <a:pt x="2969512" y="3785761"/>
                </a:cubicBezTo>
                <a:cubicBezTo>
                  <a:pt x="2969512" y="3785761"/>
                  <a:pt x="2969512" y="3785761"/>
                  <a:pt x="2968066" y="3787206"/>
                </a:cubicBezTo>
                <a:cubicBezTo>
                  <a:pt x="2965174" y="3788651"/>
                  <a:pt x="2960837" y="3788651"/>
                  <a:pt x="2957944" y="3788651"/>
                </a:cubicBezTo>
                <a:cubicBezTo>
                  <a:pt x="2949269" y="3788651"/>
                  <a:pt x="2940593" y="3782871"/>
                  <a:pt x="2936256" y="3774200"/>
                </a:cubicBezTo>
                <a:cubicBezTo>
                  <a:pt x="2930472" y="3762639"/>
                  <a:pt x="2936256" y="3748189"/>
                  <a:pt x="2949269" y="3742408"/>
                </a:cubicBezTo>
                <a:cubicBezTo>
                  <a:pt x="2953607" y="3740963"/>
                  <a:pt x="2956499" y="3739518"/>
                  <a:pt x="2959391" y="3739518"/>
                </a:cubicBezTo>
                <a:close/>
                <a:moveTo>
                  <a:pt x="2207120" y="3738779"/>
                </a:moveTo>
                <a:cubicBezTo>
                  <a:pt x="2221579" y="3740224"/>
                  <a:pt x="2231701" y="3751785"/>
                  <a:pt x="2230254" y="3766236"/>
                </a:cubicBezTo>
                <a:cubicBezTo>
                  <a:pt x="2228808" y="3777796"/>
                  <a:pt x="2217241" y="3786467"/>
                  <a:pt x="2205673" y="3786467"/>
                </a:cubicBezTo>
                <a:cubicBezTo>
                  <a:pt x="2204229" y="3786467"/>
                  <a:pt x="2204229" y="3786467"/>
                  <a:pt x="2202781" y="3786467"/>
                </a:cubicBezTo>
                <a:cubicBezTo>
                  <a:pt x="2202781" y="3786467"/>
                  <a:pt x="2202781" y="3786467"/>
                  <a:pt x="2201336" y="3786467"/>
                </a:cubicBezTo>
                <a:cubicBezTo>
                  <a:pt x="2188322" y="3785022"/>
                  <a:pt x="2178201" y="3773461"/>
                  <a:pt x="2179646" y="3760456"/>
                </a:cubicBezTo>
                <a:cubicBezTo>
                  <a:pt x="2181093" y="3747450"/>
                  <a:pt x="2194106" y="3737334"/>
                  <a:pt x="2207120" y="3738779"/>
                </a:cubicBezTo>
                <a:close/>
                <a:moveTo>
                  <a:pt x="5133900" y="3734422"/>
                </a:moveTo>
                <a:cubicBezTo>
                  <a:pt x="5139790" y="3732966"/>
                  <a:pt x="5146214" y="3733694"/>
                  <a:pt x="5151926" y="3736606"/>
                </a:cubicBezTo>
                <a:cubicBezTo>
                  <a:pt x="5163348" y="3745341"/>
                  <a:pt x="5167632" y="3759898"/>
                  <a:pt x="5160492" y="3771545"/>
                </a:cubicBezTo>
                <a:cubicBezTo>
                  <a:pt x="5156209" y="3778823"/>
                  <a:pt x="5149070" y="3783191"/>
                  <a:pt x="5140504" y="3783191"/>
                </a:cubicBezTo>
                <a:cubicBezTo>
                  <a:pt x="5136220" y="3783191"/>
                  <a:pt x="5131937" y="3781735"/>
                  <a:pt x="5127654" y="3778823"/>
                </a:cubicBezTo>
                <a:cubicBezTo>
                  <a:pt x="5116231" y="3771545"/>
                  <a:pt x="5111948" y="3755531"/>
                  <a:pt x="5119087" y="3745341"/>
                </a:cubicBezTo>
                <a:cubicBezTo>
                  <a:pt x="5122656" y="3739517"/>
                  <a:pt x="5128010" y="3735878"/>
                  <a:pt x="5133900" y="3734422"/>
                </a:cubicBezTo>
                <a:close/>
                <a:moveTo>
                  <a:pt x="3227268" y="3734391"/>
                </a:moveTo>
                <a:cubicBezTo>
                  <a:pt x="3233273" y="3735837"/>
                  <a:pt x="3238368" y="3739813"/>
                  <a:pt x="3242007" y="3745597"/>
                </a:cubicBezTo>
                <a:cubicBezTo>
                  <a:pt x="3249286" y="3755718"/>
                  <a:pt x="3244919" y="3771624"/>
                  <a:pt x="3233272" y="3778854"/>
                </a:cubicBezTo>
                <a:cubicBezTo>
                  <a:pt x="3233272" y="3778854"/>
                  <a:pt x="3233272" y="3778854"/>
                  <a:pt x="3231816" y="3778854"/>
                </a:cubicBezTo>
                <a:cubicBezTo>
                  <a:pt x="3228906" y="3781746"/>
                  <a:pt x="3224538" y="3783191"/>
                  <a:pt x="3220171" y="3783191"/>
                </a:cubicBezTo>
                <a:cubicBezTo>
                  <a:pt x="3211437" y="3783191"/>
                  <a:pt x="3204158" y="3778854"/>
                  <a:pt x="3199790" y="3771624"/>
                </a:cubicBezTo>
                <a:cubicBezTo>
                  <a:pt x="3192511" y="3760056"/>
                  <a:pt x="3195423" y="3745597"/>
                  <a:pt x="3207070" y="3738367"/>
                </a:cubicBezTo>
                <a:cubicBezTo>
                  <a:pt x="3214347" y="3734029"/>
                  <a:pt x="3221262" y="3732944"/>
                  <a:pt x="3227268" y="3734391"/>
                </a:cubicBezTo>
                <a:close/>
                <a:moveTo>
                  <a:pt x="2561639" y="3732967"/>
                </a:moveTo>
                <a:cubicBezTo>
                  <a:pt x="2564532" y="3732967"/>
                  <a:pt x="2564532" y="3732967"/>
                  <a:pt x="2565978" y="3732967"/>
                </a:cubicBezTo>
                <a:cubicBezTo>
                  <a:pt x="2577545" y="3732967"/>
                  <a:pt x="2587666" y="3741638"/>
                  <a:pt x="2590560" y="3753199"/>
                </a:cubicBezTo>
                <a:cubicBezTo>
                  <a:pt x="2592004" y="3766204"/>
                  <a:pt x="2583329" y="3779210"/>
                  <a:pt x="2568869" y="3780655"/>
                </a:cubicBezTo>
                <a:lnTo>
                  <a:pt x="2567424" y="3780655"/>
                </a:lnTo>
                <a:cubicBezTo>
                  <a:pt x="2567424" y="3782100"/>
                  <a:pt x="2565978" y="3782100"/>
                  <a:pt x="2564532" y="3782100"/>
                </a:cubicBezTo>
                <a:cubicBezTo>
                  <a:pt x="2552964" y="3782100"/>
                  <a:pt x="2542842" y="3771984"/>
                  <a:pt x="2541396" y="3760423"/>
                </a:cubicBezTo>
                <a:cubicBezTo>
                  <a:pt x="2538504" y="3747418"/>
                  <a:pt x="2548626" y="3735857"/>
                  <a:pt x="2561639" y="3732967"/>
                </a:cubicBezTo>
                <a:close/>
                <a:moveTo>
                  <a:pt x="5797252" y="3732249"/>
                </a:moveTo>
                <a:cubicBezTo>
                  <a:pt x="5811810" y="3735181"/>
                  <a:pt x="5820545" y="3746911"/>
                  <a:pt x="5819089" y="3760106"/>
                </a:cubicBezTo>
                <a:cubicBezTo>
                  <a:pt x="5817634" y="3771836"/>
                  <a:pt x="5807443" y="3782099"/>
                  <a:pt x="5795797" y="3782099"/>
                </a:cubicBezTo>
                <a:cubicBezTo>
                  <a:pt x="5794341" y="3782099"/>
                  <a:pt x="5792885" y="3782099"/>
                  <a:pt x="5791430" y="3780633"/>
                </a:cubicBezTo>
                <a:cubicBezTo>
                  <a:pt x="5791430" y="3780633"/>
                  <a:pt x="5791430" y="3780633"/>
                  <a:pt x="5789974" y="3780633"/>
                </a:cubicBezTo>
                <a:cubicBezTo>
                  <a:pt x="5776872" y="3779167"/>
                  <a:pt x="5768137" y="3765971"/>
                  <a:pt x="5769593" y="3752776"/>
                </a:cubicBezTo>
                <a:cubicBezTo>
                  <a:pt x="5771048" y="3739580"/>
                  <a:pt x="5784150" y="3730783"/>
                  <a:pt x="5797252" y="3732249"/>
                </a:cubicBezTo>
                <a:close/>
                <a:moveTo>
                  <a:pt x="4752386" y="3730931"/>
                </a:moveTo>
                <a:cubicBezTo>
                  <a:pt x="4758708" y="3730752"/>
                  <a:pt x="4765211" y="3732904"/>
                  <a:pt x="4770268" y="3737209"/>
                </a:cubicBezTo>
                <a:cubicBezTo>
                  <a:pt x="4776050" y="3741514"/>
                  <a:pt x="4778940" y="3747254"/>
                  <a:pt x="4778940" y="3754429"/>
                </a:cubicBezTo>
                <a:cubicBezTo>
                  <a:pt x="4778940" y="3760168"/>
                  <a:pt x="4777494" y="3767344"/>
                  <a:pt x="4773158" y="3771649"/>
                </a:cubicBezTo>
                <a:cubicBezTo>
                  <a:pt x="4768824" y="3775953"/>
                  <a:pt x="4761598" y="3778823"/>
                  <a:pt x="4754373" y="3778823"/>
                </a:cubicBezTo>
                <a:cubicBezTo>
                  <a:pt x="4748592" y="3778823"/>
                  <a:pt x="4742812" y="3777389"/>
                  <a:pt x="4738478" y="3773083"/>
                </a:cubicBezTo>
                <a:lnTo>
                  <a:pt x="4737032" y="3771649"/>
                </a:lnTo>
                <a:cubicBezTo>
                  <a:pt x="4732696" y="3768778"/>
                  <a:pt x="4729806" y="3761604"/>
                  <a:pt x="4729806" y="3755864"/>
                </a:cubicBezTo>
                <a:cubicBezTo>
                  <a:pt x="4729806" y="3750123"/>
                  <a:pt x="4731252" y="3742949"/>
                  <a:pt x="4735586" y="3738644"/>
                </a:cubicBezTo>
                <a:cubicBezTo>
                  <a:pt x="4739922" y="3733622"/>
                  <a:pt x="4746064" y="3731110"/>
                  <a:pt x="4752386" y="3730931"/>
                </a:cubicBezTo>
                <a:close/>
                <a:moveTo>
                  <a:pt x="1495923" y="3730237"/>
                </a:moveTo>
                <a:cubicBezTo>
                  <a:pt x="1501813" y="3728963"/>
                  <a:pt x="1508238" y="3730055"/>
                  <a:pt x="1513949" y="3733694"/>
                </a:cubicBezTo>
                <a:cubicBezTo>
                  <a:pt x="1525372" y="3740973"/>
                  <a:pt x="1529655" y="3755531"/>
                  <a:pt x="1522515" y="3767177"/>
                </a:cubicBezTo>
                <a:cubicBezTo>
                  <a:pt x="1518232" y="3774456"/>
                  <a:pt x="1511094" y="3778823"/>
                  <a:pt x="1502527" y="3778823"/>
                </a:cubicBezTo>
                <a:cubicBezTo>
                  <a:pt x="1498243" y="3778823"/>
                  <a:pt x="1493960" y="3777367"/>
                  <a:pt x="1489676" y="3774456"/>
                </a:cubicBezTo>
                <a:cubicBezTo>
                  <a:pt x="1489676" y="3774456"/>
                  <a:pt x="1489676" y="3774456"/>
                  <a:pt x="1488249" y="3774456"/>
                </a:cubicBezTo>
                <a:cubicBezTo>
                  <a:pt x="1476826" y="3767177"/>
                  <a:pt x="1473971" y="3752619"/>
                  <a:pt x="1481110" y="3740973"/>
                </a:cubicBezTo>
                <a:cubicBezTo>
                  <a:pt x="1484680" y="3735150"/>
                  <a:pt x="1490033" y="3731510"/>
                  <a:pt x="1495923" y="3730237"/>
                </a:cubicBezTo>
                <a:close/>
                <a:moveTo>
                  <a:pt x="3608668" y="3729691"/>
                </a:moveTo>
                <a:cubicBezTo>
                  <a:pt x="3615171" y="3730055"/>
                  <a:pt x="3621312" y="3732966"/>
                  <a:pt x="3625647" y="3738061"/>
                </a:cubicBezTo>
                <a:cubicBezTo>
                  <a:pt x="3629983" y="3742429"/>
                  <a:pt x="3631427" y="3749708"/>
                  <a:pt x="3631427" y="3755531"/>
                </a:cubicBezTo>
                <a:cubicBezTo>
                  <a:pt x="3631427" y="3761354"/>
                  <a:pt x="3628538" y="3768633"/>
                  <a:pt x="3622757" y="3773000"/>
                </a:cubicBezTo>
                <a:cubicBezTo>
                  <a:pt x="3622757" y="3773000"/>
                  <a:pt x="3622757" y="3773000"/>
                  <a:pt x="3621312" y="3773000"/>
                </a:cubicBezTo>
                <a:cubicBezTo>
                  <a:pt x="3616977" y="3777367"/>
                  <a:pt x="3612642" y="3778823"/>
                  <a:pt x="3605416" y="3778823"/>
                </a:cubicBezTo>
                <a:cubicBezTo>
                  <a:pt x="3599636" y="3778823"/>
                  <a:pt x="3592410" y="3775912"/>
                  <a:pt x="3588074" y="3771545"/>
                </a:cubicBezTo>
                <a:cubicBezTo>
                  <a:pt x="3583740" y="3767177"/>
                  <a:pt x="3582295" y="3759898"/>
                  <a:pt x="3582295" y="3754075"/>
                </a:cubicBezTo>
                <a:cubicBezTo>
                  <a:pt x="3582295" y="3746796"/>
                  <a:pt x="3585184" y="3740973"/>
                  <a:pt x="3589521" y="3736606"/>
                </a:cubicBezTo>
                <a:cubicBezTo>
                  <a:pt x="3595300" y="3731510"/>
                  <a:pt x="3602165" y="3729327"/>
                  <a:pt x="3608668" y="3729691"/>
                </a:cubicBezTo>
                <a:close/>
                <a:moveTo>
                  <a:pt x="2089763" y="3719522"/>
                </a:moveTo>
                <a:cubicBezTo>
                  <a:pt x="2097042" y="3720988"/>
                  <a:pt x="2102865" y="3725387"/>
                  <a:pt x="2107232" y="3729785"/>
                </a:cubicBezTo>
                <a:cubicBezTo>
                  <a:pt x="2110145" y="3735649"/>
                  <a:pt x="2111599" y="3742980"/>
                  <a:pt x="2110145" y="3748846"/>
                </a:cubicBezTo>
                <a:cubicBezTo>
                  <a:pt x="2107232" y="3760575"/>
                  <a:pt x="2098497" y="3767906"/>
                  <a:pt x="2086851" y="3767906"/>
                </a:cubicBezTo>
                <a:cubicBezTo>
                  <a:pt x="2085396" y="3767906"/>
                  <a:pt x="2082484" y="3767906"/>
                  <a:pt x="2081028" y="3767906"/>
                </a:cubicBezTo>
                <a:cubicBezTo>
                  <a:pt x="2066471" y="3764973"/>
                  <a:pt x="2059191" y="3751778"/>
                  <a:pt x="2060647" y="3738582"/>
                </a:cubicBezTo>
                <a:cubicBezTo>
                  <a:pt x="2063559" y="3725387"/>
                  <a:pt x="2076661" y="3716589"/>
                  <a:pt x="2089763" y="3719522"/>
                </a:cubicBezTo>
                <a:close/>
                <a:moveTo>
                  <a:pt x="4255776" y="3717682"/>
                </a:moveTo>
                <a:cubicBezTo>
                  <a:pt x="4261918" y="3717682"/>
                  <a:pt x="4268060" y="3719865"/>
                  <a:pt x="4272395" y="3724233"/>
                </a:cubicBezTo>
                <a:cubicBezTo>
                  <a:pt x="4278176" y="3730056"/>
                  <a:pt x="4281066" y="3735878"/>
                  <a:pt x="4281066" y="3743158"/>
                </a:cubicBezTo>
                <a:cubicBezTo>
                  <a:pt x="4281066" y="3748980"/>
                  <a:pt x="4278176" y="3756260"/>
                  <a:pt x="4273840" y="3760627"/>
                </a:cubicBezTo>
                <a:cubicBezTo>
                  <a:pt x="4269505" y="3764994"/>
                  <a:pt x="4263724" y="3767906"/>
                  <a:pt x="4256499" y="3767906"/>
                </a:cubicBezTo>
                <a:cubicBezTo>
                  <a:pt x="4250718" y="3767906"/>
                  <a:pt x="4244938" y="3764994"/>
                  <a:pt x="4240604" y="3760627"/>
                </a:cubicBezTo>
                <a:cubicBezTo>
                  <a:pt x="4234823" y="3754804"/>
                  <a:pt x="4231933" y="3748980"/>
                  <a:pt x="4231933" y="3741702"/>
                </a:cubicBezTo>
                <a:cubicBezTo>
                  <a:pt x="4231933" y="3735878"/>
                  <a:pt x="4234823" y="3730056"/>
                  <a:pt x="4239158" y="3724233"/>
                </a:cubicBezTo>
                <a:cubicBezTo>
                  <a:pt x="4243494" y="3719865"/>
                  <a:pt x="4249636" y="3717682"/>
                  <a:pt x="4255776" y="3717682"/>
                </a:cubicBezTo>
                <a:close/>
                <a:moveTo>
                  <a:pt x="4105278" y="3716634"/>
                </a:moveTo>
                <a:cubicBezTo>
                  <a:pt x="4111599" y="3716634"/>
                  <a:pt x="4117742" y="3719216"/>
                  <a:pt x="4122076" y="3723642"/>
                </a:cubicBezTo>
                <a:cubicBezTo>
                  <a:pt x="4126412" y="3729544"/>
                  <a:pt x="4129302" y="3735446"/>
                  <a:pt x="4129302" y="3741348"/>
                </a:cubicBezTo>
                <a:cubicBezTo>
                  <a:pt x="4129302" y="3748725"/>
                  <a:pt x="4126412" y="3754627"/>
                  <a:pt x="4122076" y="3759053"/>
                </a:cubicBezTo>
                <a:cubicBezTo>
                  <a:pt x="4116296" y="3764955"/>
                  <a:pt x="4110516" y="3767906"/>
                  <a:pt x="4103292" y="3767906"/>
                </a:cubicBezTo>
                <a:cubicBezTo>
                  <a:pt x="4097511" y="3767906"/>
                  <a:pt x="4091730" y="3764955"/>
                  <a:pt x="4087394" y="3760529"/>
                </a:cubicBezTo>
                <a:cubicBezTo>
                  <a:pt x="4081614" y="3756102"/>
                  <a:pt x="4080170" y="3748725"/>
                  <a:pt x="4080170" y="3742823"/>
                </a:cubicBezTo>
                <a:cubicBezTo>
                  <a:pt x="4080170" y="3735446"/>
                  <a:pt x="4081614" y="3729544"/>
                  <a:pt x="4087394" y="3725118"/>
                </a:cubicBezTo>
                <a:cubicBezTo>
                  <a:pt x="4092452" y="3719216"/>
                  <a:pt x="4098955" y="3716634"/>
                  <a:pt x="4105278" y="3716634"/>
                </a:cubicBezTo>
                <a:close/>
                <a:moveTo>
                  <a:pt x="2677758" y="3711131"/>
                </a:moveTo>
                <a:cubicBezTo>
                  <a:pt x="2680649" y="3711131"/>
                  <a:pt x="2683541" y="3711131"/>
                  <a:pt x="2684987" y="3711131"/>
                </a:cubicBezTo>
                <a:cubicBezTo>
                  <a:pt x="2696554" y="3711131"/>
                  <a:pt x="2705231" y="3718409"/>
                  <a:pt x="2708123" y="3730056"/>
                </a:cubicBezTo>
                <a:cubicBezTo>
                  <a:pt x="2711015" y="3743158"/>
                  <a:pt x="2703785" y="3756260"/>
                  <a:pt x="2690770" y="3759171"/>
                </a:cubicBezTo>
                <a:cubicBezTo>
                  <a:pt x="2687879" y="3759171"/>
                  <a:pt x="2684987" y="3759171"/>
                  <a:pt x="2683541" y="3759171"/>
                </a:cubicBezTo>
                <a:cubicBezTo>
                  <a:pt x="2671974" y="3759171"/>
                  <a:pt x="2661852" y="3751892"/>
                  <a:pt x="2660406" y="3740246"/>
                </a:cubicBezTo>
                <a:cubicBezTo>
                  <a:pt x="2657514" y="3727144"/>
                  <a:pt x="2664744" y="3714042"/>
                  <a:pt x="2677758" y="3711131"/>
                </a:cubicBezTo>
                <a:close/>
                <a:moveTo>
                  <a:pt x="5681580" y="3710787"/>
                </a:moveTo>
                <a:cubicBezTo>
                  <a:pt x="5688707" y="3712253"/>
                  <a:pt x="5694408" y="3716652"/>
                  <a:pt x="5697260" y="3722517"/>
                </a:cubicBezTo>
                <a:cubicBezTo>
                  <a:pt x="5700110" y="3728381"/>
                  <a:pt x="5701536" y="3734246"/>
                  <a:pt x="5700110" y="3740111"/>
                </a:cubicBezTo>
                <a:cubicBezTo>
                  <a:pt x="5697260" y="3751840"/>
                  <a:pt x="5688707" y="3759171"/>
                  <a:pt x="5677303" y="3759171"/>
                </a:cubicBezTo>
                <a:cubicBezTo>
                  <a:pt x="5674452" y="3759171"/>
                  <a:pt x="5673026" y="3759171"/>
                  <a:pt x="5671602" y="3759171"/>
                </a:cubicBezTo>
                <a:cubicBezTo>
                  <a:pt x="5657347" y="3756238"/>
                  <a:pt x="5650220" y="3743043"/>
                  <a:pt x="5653070" y="3729847"/>
                </a:cubicBezTo>
                <a:cubicBezTo>
                  <a:pt x="5655921" y="3716652"/>
                  <a:pt x="5668751" y="3707855"/>
                  <a:pt x="5681580" y="3710787"/>
                </a:cubicBezTo>
                <a:close/>
                <a:moveTo>
                  <a:pt x="475824" y="3709234"/>
                </a:moveTo>
                <a:cubicBezTo>
                  <a:pt x="481969" y="3710304"/>
                  <a:pt x="487753" y="3713511"/>
                  <a:pt x="492091" y="3718500"/>
                </a:cubicBezTo>
                <a:cubicBezTo>
                  <a:pt x="496429" y="3724202"/>
                  <a:pt x="497875" y="3729904"/>
                  <a:pt x="496429" y="3737031"/>
                </a:cubicBezTo>
                <a:cubicBezTo>
                  <a:pt x="494983" y="3742733"/>
                  <a:pt x="492091" y="3748435"/>
                  <a:pt x="486307" y="3752711"/>
                </a:cubicBezTo>
                <a:cubicBezTo>
                  <a:pt x="483415" y="3755562"/>
                  <a:pt x="477632" y="3756987"/>
                  <a:pt x="473294" y="3756987"/>
                </a:cubicBezTo>
                <a:cubicBezTo>
                  <a:pt x="464618" y="3756987"/>
                  <a:pt x="457388" y="3752711"/>
                  <a:pt x="453050" y="3747009"/>
                </a:cubicBezTo>
                <a:cubicBezTo>
                  <a:pt x="444375" y="3735605"/>
                  <a:pt x="447267" y="3719926"/>
                  <a:pt x="457388" y="3712798"/>
                </a:cubicBezTo>
                <a:cubicBezTo>
                  <a:pt x="463172" y="3709234"/>
                  <a:pt x="469678" y="3708166"/>
                  <a:pt x="475824" y="3709234"/>
                </a:cubicBezTo>
                <a:close/>
                <a:moveTo>
                  <a:pt x="622911" y="3706217"/>
                </a:moveTo>
                <a:cubicBezTo>
                  <a:pt x="629138" y="3707127"/>
                  <a:pt x="635000" y="3710403"/>
                  <a:pt x="638663" y="3715498"/>
                </a:cubicBezTo>
                <a:cubicBezTo>
                  <a:pt x="647456" y="3727144"/>
                  <a:pt x="645990" y="3741702"/>
                  <a:pt x="635733" y="3750436"/>
                </a:cubicBezTo>
                <a:cubicBezTo>
                  <a:pt x="631337" y="3753348"/>
                  <a:pt x="625475" y="3754804"/>
                  <a:pt x="621079" y="3754804"/>
                </a:cubicBezTo>
                <a:cubicBezTo>
                  <a:pt x="612287" y="3754804"/>
                  <a:pt x="606426" y="3751892"/>
                  <a:pt x="600564" y="3746069"/>
                </a:cubicBezTo>
                <a:cubicBezTo>
                  <a:pt x="591772" y="3734423"/>
                  <a:pt x="593238" y="3719865"/>
                  <a:pt x="604960" y="3711131"/>
                </a:cubicBezTo>
                <a:cubicBezTo>
                  <a:pt x="610089" y="3706763"/>
                  <a:pt x="616683" y="3705307"/>
                  <a:pt x="622911" y="3706217"/>
                </a:cubicBezTo>
                <a:close/>
                <a:moveTo>
                  <a:pt x="770814" y="3704548"/>
                </a:moveTo>
                <a:cubicBezTo>
                  <a:pt x="777140" y="3704906"/>
                  <a:pt x="783285" y="3707418"/>
                  <a:pt x="787623" y="3712440"/>
                </a:cubicBezTo>
                <a:cubicBezTo>
                  <a:pt x="791960" y="3718180"/>
                  <a:pt x="794852" y="3723920"/>
                  <a:pt x="793407" y="3731095"/>
                </a:cubicBezTo>
                <a:cubicBezTo>
                  <a:pt x="793407" y="3736834"/>
                  <a:pt x="790515" y="3742575"/>
                  <a:pt x="784731" y="3746879"/>
                </a:cubicBezTo>
                <a:cubicBezTo>
                  <a:pt x="780393" y="3751185"/>
                  <a:pt x="776055" y="3752619"/>
                  <a:pt x="770272" y="3752619"/>
                </a:cubicBezTo>
                <a:cubicBezTo>
                  <a:pt x="763042" y="3752619"/>
                  <a:pt x="755812" y="3749749"/>
                  <a:pt x="751474" y="3745445"/>
                </a:cubicBezTo>
                <a:cubicBezTo>
                  <a:pt x="751474" y="3745445"/>
                  <a:pt x="751474" y="3745445"/>
                  <a:pt x="750028" y="3744009"/>
                </a:cubicBezTo>
                <a:cubicBezTo>
                  <a:pt x="741352" y="3733964"/>
                  <a:pt x="742798" y="3718180"/>
                  <a:pt x="752920" y="3709570"/>
                </a:cubicBezTo>
                <a:cubicBezTo>
                  <a:pt x="757981" y="3705983"/>
                  <a:pt x="764488" y="3704189"/>
                  <a:pt x="770814" y="3704548"/>
                </a:cubicBezTo>
                <a:close/>
                <a:moveTo>
                  <a:pt x="4892862" y="3700939"/>
                </a:moveTo>
                <a:cubicBezTo>
                  <a:pt x="4899188" y="3700212"/>
                  <a:pt x="4905696" y="3701668"/>
                  <a:pt x="4910756" y="3705307"/>
                </a:cubicBezTo>
                <a:cubicBezTo>
                  <a:pt x="4916540" y="3711130"/>
                  <a:pt x="4919432" y="3716953"/>
                  <a:pt x="4919432" y="3722776"/>
                </a:cubicBezTo>
                <a:cubicBezTo>
                  <a:pt x="4920878" y="3730055"/>
                  <a:pt x="4919432" y="3735878"/>
                  <a:pt x="4915094" y="3740245"/>
                </a:cubicBezTo>
                <a:cubicBezTo>
                  <a:pt x="4910756" y="3746068"/>
                  <a:pt x="4903526" y="3750436"/>
                  <a:pt x="4896296" y="3750436"/>
                </a:cubicBezTo>
                <a:cubicBezTo>
                  <a:pt x="4890513" y="3750436"/>
                  <a:pt x="4884729" y="3747524"/>
                  <a:pt x="4880391" y="3744612"/>
                </a:cubicBezTo>
                <a:cubicBezTo>
                  <a:pt x="4870270" y="3734422"/>
                  <a:pt x="4867378" y="3719865"/>
                  <a:pt x="4876054" y="3709674"/>
                </a:cubicBezTo>
                <a:cubicBezTo>
                  <a:pt x="4880391" y="3704579"/>
                  <a:pt x="4886536" y="3701668"/>
                  <a:pt x="4892862" y="3700939"/>
                </a:cubicBezTo>
                <a:close/>
                <a:moveTo>
                  <a:pt x="3468148" y="3700913"/>
                </a:moveTo>
                <a:cubicBezTo>
                  <a:pt x="3474432" y="3701636"/>
                  <a:pt x="3480179" y="3704889"/>
                  <a:pt x="3484490" y="3709950"/>
                </a:cubicBezTo>
                <a:cubicBezTo>
                  <a:pt x="3491672" y="3720072"/>
                  <a:pt x="3490236" y="3734531"/>
                  <a:pt x="3480179" y="3743207"/>
                </a:cubicBezTo>
                <a:cubicBezTo>
                  <a:pt x="3480179" y="3743207"/>
                  <a:pt x="3480179" y="3743207"/>
                  <a:pt x="3478744" y="3744653"/>
                </a:cubicBezTo>
                <a:cubicBezTo>
                  <a:pt x="3474432" y="3747544"/>
                  <a:pt x="3470124" y="3750436"/>
                  <a:pt x="3464377" y="3750436"/>
                </a:cubicBezTo>
                <a:cubicBezTo>
                  <a:pt x="3457194" y="3750436"/>
                  <a:pt x="3450010" y="3746099"/>
                  <a:pt x="3445701" y="3740315"/>
                </a:cubicBezTo>
                <a:cubicBezTo>
                  <a:pt x="3437081" y="3730193"/>
                  <a:pt x="3438518" y="3715734"/>
                  <a:pt x="3448573" y="3707058"/>
                </a:cubicBezTo>
                <a:cubicBezTo>
                  <a:pt x="3455038" y="3701997"/>
                  <a:pt x="3461862" y="3700190"/>
                  <a:pt x="3468148" y="3700913"/>
                </a:cubicBezTo>
                <a:close/>
                <a:moveTo>
                  <a:pt x="921161" y="3700181"/>
                </a:moveTo>
                <a:cubicBezTo>
                  <a:pt x="927260" y="3700181"/>
                  <a:pt x="933359" y="3702333"/>
                  <a:pt x="937664" y="3706638"/>
                </a:cubicBezTo>
                <a:cubicBezTo>
                  <a:pt x="947709" y="3718118"/>
                  <a:pt x="947709" y="3732467"/>
                  <a:pt x="937664" y="3742512"/>
                </a:cubicBezTo>
                <a:cubicBezTo>
                  <a:pt x="933359" y="3746817"/>
                  <a:pt x="927619" y="3748252"/>
                  <a:pt x="921879" y="3748252"/>
                </a:cubicBezTo>
                <a:cubicBezTo>
                  <a:pt x="914704" y="3748252"/>
                  <a:pt x="908964" y="3745382"/>
                  <a:pt x="904659" y="3741077"/>
                </a:cubicBezTo>
                <a:cubicBezTo>
                  <a:pt x="898919" y="3735337"/>
                  <a:pt x="897484" y="3729597"/>
                  <a:pt x="897484" y="3723858"/>
                </a:cubicBezTo>
                <a:cubicBezTo>
                  <a:pt x="897484" y="3716683"/>
                  <a:pt x="900354" y="3710943"/>
                  <a:pt x="904659" y="3706638"/>
                </a:cubicBezTo>
                <a:cubicBezTo>
                  <a:pt x="908965" y="3702333"/>
                  <a:pt x="915063" y="3700181"/>
                  <a:pt x="921161" y="3700181"/>
                </a:cubicBezTo>
                <a:close/>
                <a:moveTo>
                  <a:pt x="1667026" y="3698029"/>
                </a:moveTo>
                <a:cubicBezTo>
                  <a:pt x="1672915" y="3696209"/>
                  <a:pt x="1679697" y="3696573"/>
                  <a:pt x="1686122" y="3699485"/>
                </a:cubicBezTo>
                <a:cubicBezTo>
                  <a:pt x="1698971" y="3705307"/>
                  <a:pt x="1703255" y="3719865"/>
                  <a:pt x="1697544" y="3732967"/>
                </a:cubicBezTo>
                <a:cubicBezTo>
                  <a:pt x="1693260" y="3740246"/>
                  <a:pt x="1684694" y="3746069"/>
                  <a:pt x="1676127" y="3746069"/>
                </a:cubicBezTo>
                <a:cubicBezTo>
                  <a:pt x="1671844" y="3746069"/>
                  <a:pt x="1668988" y="3744613"/>
                  <a:pt x="1664705" y="3743158"/>
                </a:cubicBezTo>
                <a:cubicBezTo>
                  <a:pt x="1664705" y="3743158"/>
                  <a:pt x="1664705" y="3743158"/>
                  <a:pt x="1663277" y="3741702"/>
                </a:cubicBezTo>
                <a:cubicBezTo>
                  <a:pt x="1651855" y="3735878"/>
                  <a:pt x="1647571" y="3721321"/>
                  <a:pt x="1653282" y="3709675"/>
                </a:cubicBezTo>
                <a:cubicBezTo>
                  <a:pt x="1656138" y="3703852"/>
                  <a:pt x="1661136" y="3699848"/>
                  <a:pt x="1667026" y="3698029"/>
                </a:cubicBezTo>
                <a:close/>
                <a:moveTo>
                  <a:pt x="4393159" y="3692933"/>
                </a:moveTo>
                <a:cubicBezTo>
                  <a:pt x="4399346" y="3692933"/>
                  <a:pt x="4405534" y="3695480"/>
                  <a:pt x="4409901" y="3700576"/>
                </a:cubicBezTo>
                <a:cubicBezTo>
                  <a:pt x="4415724" y="3704943"/>
                  <a:pt x="4418636" y="3712222"/>
                  <a:pt x="4418636" y="3718045"/>
                </a:cubicBezTo>
                <a:cubicBezTo>
                  <a:pt x="4418636" y="3725324"/>
                  <a:pt x="4415724" y="3731147"/>
                  <a:pt x="4411357" y="3735515"/>
                </a:cubicBezTo>
                <a:cubicBezTo>
                  <a:pt x="4406990" y="3739882"/>
                  <a:pt x="4401166" y="3742793"/>
                  <a:pt x="4393888" y="3742793"/>
                </a:cubicBezTo>
                <a:cubicBezTo>
                  <a:pt x="4388064" y="3742793"/>
                  <a:pt x="4382241" y="3739882"/>
                  <a:pt x="4377874" y="3735515"/>
                </a:cubicBezTo>
                <a:cubicBezTo>
                  <a:pt x="4366228" y="3725324"/>
                  <a:pt x="4366228" y="3709311"/>
                  <a:pt x="4376418" y="3700576"/>
                </a:cubicBezTo>
                <a:cubicBezTo>
                  <a:pt x="4380786" y="3695480"/>
                  <a:pt x="4386972" y="3692933"/>
                  <a:pt x="4393159" y="3692933"/>
                </a:cubicBezTo>
                <a:close/>
                <a:moveTo>
                  <a:pt x="3967530" y="3692933"/>
                </a:moveTo>
                <a:cubicBezTo>
                  <a:pt x="3973808" y="3692933"/>
                  <a:pt x="3979908" y="3695480"/>
                  <a:pt x="3984212" y="3700576"/>
                </a:cubicBezTo>
                <a:cubicBezTo>
                  <a:pt x="3992822" y="3709311"/>
                  <a:pt x="3992822" y="3725324"/>
                  <a:pt x="3984212" y="3734059"/>
                </a:cubicBezTo>
                <a:cubicBezTo>
                  <a:pt x="3978473" y="3739882"/>
                  <a:pt x="3972732" y="3742793"/>
                  <a:pt x="3965558" y="3742793"/>
                </a:cubicBezTo>
                <a:cubicBezTo>
                  <a:pt x="3959817" y="3742793"/>
                  <a:pt x="3954078" y="3739882"/>
                  <a:pt x="3949772" y="3735515"/>
                </a:cubicBezTo>
                <a:cubicBezTo>
                  <a:pt x="3944033" y="3731147"/>
                  <a:pt x="3942598" y="3725324"/>
                  <a:pt x="3942598" y="3718045"/>
                </a:cubicBezTo>
                <a:cubicBezTo>
                  <a:pt x="3942598" y="3712222"/>
                  <a:pt x="3944033" y="3704943"/>
                  <a:pt x="3949772" y="3700576"/>
                </a:cubicBezTo>
                <a:cubicBezTo>
                  <a:pt x="3954795" y="3695480"/>
                  <a:pt x="3961252" y="3692933"/>
                  <a:pt x="3967530" y="3692933"/>
                </a:cubicBezTo>
                <a:close/>
                <a:moveTo>
                  <a:pt x="1076181" y="3692387"/>
                </a:moveTo>
                <a:cubicBezTo>
                  <a:pt x="1082367" y="3692205"/>
                  <a:pt x="1088554" y="3694388"/>
                  <a:pt x="1092922" y="3699484"/>
                </a:cubicBezTo>
                <a:cubicBezTo>
                  <a:pt x="1098745" y="3703851"/>
                  <a:pt x="1101656" y="3709674"/>
                  <a:pt x="1101656" y="3716953"/>
                </a:cubicBezTo>
                <a:cubicBezTo>
                  <a:pt x="1101656" y="3722776"/>
                  <a:pt x="1100200" y="3730055"/>
                  <a:pt x="1094378" y="3734422"/>
                </a:cubicBezTo>
                <a:cubicBezTo>
                  <a:pt x="1090010" y="3738790"/>
                  <a:pt x="1084187" y="3741701"/>
                  <a:pt x="1076908" y="3741701"/>
                </a:cubicBezTo>
                <a:cubicBezTo>
                  <a:pt x="1071085" y="3741701"/>
                  <a:pt x="1065262" y="3738790"/>
                  <a:pt x="1060894" y="3734422"/>
                </a:cubicBezTo>
                <a:lnTo>
                  <a:pt x="1059439" y="3732966"/>
                </a:lnTo>
                <a:cubicBezTo>
                  <a:pt x="1050704" y="3724232"/>
                  <a:pt x="1049248" y="3709674"/>
                  <a:pt x="1059439" y="3699484"/>
                </a:cubicBezTo>
                <a:cubicBezTo>
                  <a:pt x="1063806" y="3695117"/>
                  <a:pt x="1069994" y="3692569"/>
                  <a:pt x="1076181" y="3692387"/>
                </a:cubicBezTo>
                <a:close/>
                <a:moveTo>
                  <a:pt x="1975976" y="3691072"/>
                </a:moveTo>
                <a:cubicBezTo>
                  <a:pt x="1983206" y="3693942"/>
                  <a:pt x="1987544" y="3698247"/>
                  <a:pt x="1991882" y="3703987"/>
                </a:cubicBezTo>
                <a:cubicBezTo>
                  <a:pt x="1994774" y="3709726"/>
                  <a:pt x="1994774" y="3715466"/>
                  <a:pt x="1993327" y="3721206"/>
                </a:cubicBezTo>
                <a:cubicBezTo>
                  <a:pt x="1990437" y="3731251"/>
                  <a:pt x="1980315" y="3738426"/>
                  <a:pt x="1970193" y="3738426"/>
                </a:cubicBezTo>
                <a:cubicBezTo>
                  <a:pt x="1967302" y="3738426"/>
                  <a:pt x="1965855" y="3738426"/>
                  <a:pt x="1962963" y="3738426"/>
                </a:cubicBezTo>
                <a:cubicBezTo>
                  <a:pt x="1948504" y="3734121"/>
                  <a:pt x="1941274" y="3721206"/>
                  <a:pt x="1945612" y="3708291"/>
                </a:cubicBezTo>
                <a:cubicBezTo>
                  <a:pt x="1949950" y="3695377"/>
                  <a:pt x="1962963" y="3688202"/>
                  <a:pt x="1975976" y="3691072"/>
                </a:cubicBezTo>
                <a:close/>
                <a:moveTo>
                  <a:pt x="5283970" y="3690203"/>
                </a:moveTo>
                <a:cubicBezTo>
                  <a:pt x="5289754" y="3688202"/>
                  <a:pt x="5296260" y="3688566"/>
                  <a:pt x="5302044" y="3692205"/>
                </a:cubicBezTo>
                <a:cubicBezTo>
                  <a:pt x="5315058" y="3698028"/>
                  <a:pt x="5319396" y="3712586"/>
                  <a:pt x="5313612" y="3725688"/>
                </a:cubicBezTo>
                <a:cubicBezTo>
                  <a:pt x="5309274" y="3732966"/>
                  <a:pt x="5300598" y="3737334"/>
                  <a:pt x="5291922" y="3737334"/>
                </a:cubicBezTo>
                <a:cubicBezTo>
                  <a:pt x="5289030" y="3737334"/>
                  <a:pt x="5284693" y="3737334"/>
                  <a:pt x="5280355" y="3735878"/>
                </a:cubicBezTo>
                <a:cubicBezTo>
                  <a:pt x="5280355" y="3735878"/>
                  <a:pt x="5280355" y="3735878"/>
                  <a:pt x="5280355" y="3734422"/>
                </a:cubicBezTo>
                <a:cubicBezTo>
                  <a:pt x="5274571" y="3731510"/>
                  <a:pt x="5270233" y="3727143"/>
                  <a:pt x="5267342" y="3719865"/>
                </a:cubicBezTo>
                <a:cubicBezTo>
                  <a:pt x="5265896" y="3714041"/>
                  <a:pt x="5267342" y="3708219"/>
                  <a:pt x="5270233" y="3702395"/>
                </a:cubicBezTo>
                <a:cubicBezTo>
                  <a:pt x="5273125" y="3696572"/>
                  <a:pt x="5278186" y="3692205"/>
                  <a:pt x="5283970" y="3690203"/>
                </a:cubicBezTo>
                <a:close/>
                <a:moveTo>
                  <a:pt x="3068219" y="3689294"/>
                </a:moveTo>
                <a:cubicBezTo>
                  <a:pt x="3078342" y="3689294"/>
                  <a:pt x="3085571" y="3693661"/>
                  <a:pt x="3089909" y="3702396"/>
                </a:cubicBezTo>
                <a:cubicBezTo>
                  <a:pt x="3092800" y="3708219"/>
                  <a:pt x="3094246" y="3714042"/>
                  <a:pt x="3091354" y="3719865"/>
                </a:cubicBezTo>
                <a:cubicBezTo>
                  <a:pt x="3089909" y="3725689"/>
                  <a:pt x="3085571" y="3731511"/>
                  <a:pt x="3081232" y="3734423"/>
                </a:cubicBezTo>
                <a:cubicBezTo>
                  <a:pt x="3081232" y="3734423"/>
                  <a:pt x="3081232" y="3734423"/>
                  <a:pt x="3079786" y="3734423"/>
                </a:cubicBezTo>
                <a:cubicBezTo>
                  <a:pt x="3075449" y="3737334"/>
                  <a:pt x="3071111" y="3737334"/>
                  <a:pt x="3068219" y="3737334"/>
                </a:cubicBezTo>
                <a:cubicBezTo>
                  <a:pt x="3058098" y="3737334"/>
                  <a:pt x="3050868" y="3732967"/>
                  <a:pt x="3046530" y="3725689"/>
                </a:cubicBezTo>
                <a:cubicBezTo>
                  <a:pt x="3040746" y="3712587"/>
                  <a:pt x="3045084" y="3698029"/>
                  <a:pt x="3056652" y="3692205"/>
                </a:cubicBezTo>
                <a:cubicBezTo>
                  <a:pt x="3060990" y="3689294"/>
                  <a:pt x="3065328" y="3689294"/>
                  <a:pt x="3068219" y="3689294"/>
                </a:cubicBezTo>
                <a:close/>
                <a:moveTo>
                  <a:pt x="1234133" y="3680377"/>
                </a:moveTo>
                <a:cubicBezTo>
                  <a:pt x="1240319" y="3679831"/>
                  <a:pt x="1246870" y="3681651"/>
                  <a:pt x="1251965" y="3686018"/>
                </a:cubicBezTo>
                <a:cubicBezTo>
                  <a:pt x="1257789" y="3690385"/>
                  <a:pt x="1260700" y="3696209"/>
                  <a:pt x="1262156" y="3702031"/>
                </a:cubicBezTo>
                <a:cubicBezTo>
                  <a:pt x="1262156" y="3709311"/>
                  <a:pt x="1260700" y="3715133"/>
                  <a:pt x="1256332" y="3720957"/>
                </a:cubicBezTo>
                <a:cubicBezTo>
                  <a:pt x="1251965" y="3725324"/>
                  <a:pt x="1244686" y="3729691"/>
                  <a:pt x="1237408" y="3729691"/>
                </a:cubicBezTo>
                <a:cubicBezTo>
                  <a:pt x="1231584" y="3729691"/>
                  <a:pt x="1225762" y="3726780"/>
                  <a:pt x="1221394" y="3723868"/>
                </a:cubicBezTo>
                <a:cubicBezTo>
                  <a:pt x="1211204" y="3713678"/>
                  <a:pt x="1209748" y="3699120"/>
                  <a:pt x="1218483" y="3688929"/>
                </a:cubicBezTo>
                <a:cubicBezTo>
                  <a:pt x="1222122" y="3683834"/>
                  <a:pt x="1227945" y="3680923"/>
                  <a:pt x="1234133" y="3680377"/>
                </a:cubicBezTo>
                <a:close/>
                <a:moveTo>
                  <a:pt x="5567471" y="3679376"/>
                </a:moveTo>
                <a:cubicBezTo>
                  <a:pt x="5580659" y="3683653"/>
                  <a:pt x="5587986" y="3697907"/>
                  <a:pt x="5583590" y="3709311"/>
                </a:cubicBezTo>
                <a:cubicBezTo>
                  <a:pt x="5580659" y="3719289"/>
                  <a:pt x="5571866" y="3726416"/>
                  <a:pt x="5561609" y="3726416"/>
                </a:cubicBezTo>
                <a:cubicBezTo>
                  <a:pt x="5558678" y="3726416"/>
                  <a:pt x="5555748" y="3726416"/>
                  <a:pt x="5552818" y="3724990"/>
                </a:cubicBezTo>
                <a:cubicBezTo>
                  <a:pt x="5552818" y="3724990"/>
                  <a:pt x="5552818" y="3724990"/>
                  <a:pt x="5551352" y="3724990"/>
                </a:cubicBezTo>
                <a:cubicBezTo>
                  <a:pt x="5539628" y="3720715"/>
                  <a:pt x="5532302" y="3706460"/>
                  <a:pt x="5536698" y="3695056"/>
                </a:cubicBezTo>
                <a:cubicBezTo>
                  <a:pt x="5541094" y="3682227"/>
                  <a:pt x="5554282" y="3675100"/>
                  <a:pt x="5567471" y="3679376"/>
                </a:cubicBezTo>
                <a:close/>
                <a:moveTo>
                  <a:pt x="2800368" y="3677283"/>
                </a:moveTo>
                <a:cubicBezTo>
                  <a:pt x="2810488" y="3677283"/>
                  <a:pt x="2820610" y="3684509"/>
                  <a:pt x="2823502" y="3694624"/>
                </a:cubicBezTo>
                <a:cubicBezTo>
                  <a:pt x="2827840" y="3706185"/>
                  <a:pt x="2820610" y="3720636"/>
                  <a:pt x="2807596" y="3724971"/>
                </a:cubicBezTo>
                <a:lnTo>
                  <a:pt x="2806151" y="3724971"/>
                </a:lnTo>
                <a:cubicBezTo>
                  <a:pt x="2804704" y="3726416"/>
                  <a:pt x="2801812" y="3726416"/>
                  <a:pt x="2798921" y="3726416"/>
                </a:cubicBezTo>
                <a:cubicBezTo>
                  <a:pt x="2788799" y="3726416"/>
                  <a:pt x="2780124" y="3719190"/>
                  <a:pt x="2775786" y="3709076"/>
                </a:cubicBezTo>
                <a:cubicBezTo>
                  <a:pt x="2774340" y="3703295"/>
                  <a:pt x="2774340" y="3697515"/>
                  <a:pt x="2777232" y="3691734"/>
                </a:cubicBezTo>
                <a:cubicBezTo>
                  <a:pt x="2780124" y="3685954"/>
                  <a:pt x="2785907" y="3681618"/>
                  <a:pt x="2791691" y="3678728"/>
                </a:cubicBezTo>
                <a:cubicBezTo>
                  <a:pt x="2796030" y="3678728"/>
                  <a:pt x="2797475" y="3677283"/>
                  <a:pt x="2800368" y="3677283"/>
                </a:cubicBezTo>
                <a:close/>
                <a:moveTo>
                  <a:pt x="4531633" y="3670368"/>
                </a:moveTo>
                <a:cubicBezTo>
                  <a:pt x="4537918" y="3670732"/>
                  <a:pt x="4544024" y="3673280"/>
                  <a:pt x="4548333" y="3677647"/>
                </a:cubicBezTo>
                <a:cubicBezTo>
                  <a:pt x="4558390" y="3689293"/>
                  <a:pt x="4556953" y="3703851"/>
                  <a:pt x="4546896" y="3712586"/>
                </a:cubicBezTo>
                <a:cubicBezTo>
                  <a:pt x="4542587" y="3716953"/>
                  <a:pt x="4536840" y="3719865"/>
                  <a:pt x="4531094" y="3719865"/>
                </a:cubicBezTo>
                <a:cubicBezTo>
                  <a:pt x="4523910" y="3719865"/>
                  <a:pt x="4518164" y="3716953"/>
                  <a:pt x="4513854" y="3711130"/>
                </a:cubicBezTo>
                <a:cubicBezTo>
                  <a:pt x="4503798" y="3700939"/>
                  <a:pt x="4503798" y="3684926"/>
                  <a:pt x="4513854" y="3676191"/>
                </a:cubicBezTo>
                <a:cubicBezTo>
                  <a:pt x="4518883" y="3671824"/>
                  <a:pt x="4525348" y="3670004"/>
                  <a:pt x="4531633" y="3670368"/>
                </a:cubicBezTo>
                <a:close/>
                <a:moveTo>
                  <a:pt x="3828368" y="3670004"/>
                </a:moveTo>
                <a:cubicBezTo>
                  <a:pt x="3834606" y="3669640"/>
                  <a:pt x="3840664" y="3671824"/>
                  <a:pt x="3844940" y="3676191"/>
                </a:cubicBezTo>
                <a:cubicBezTo>
                  <a:pt x="3854918" y="3684926"/>
                  <a:pt x="3856343" y="3700939"/>
                  <a:pt x="3847791" y="3711130"/>
                </a:cubicBezTo>
                <a:cubicBezTo>
                  <a:pt x="3842089" y="3716953"/>
                  <a:pt x="3834961" y="3719865"/>
                  <a:pt x="3829260" y="3719865"/>
                </a:cubicBezTo>
                <a:cubicBezTo>
                  <a:pt x="3823558" y="3719865"/>
                  <a:pt x="3817856" y="3716953"/>
                  <a:pt x="3812155" y="3712586"/>
                </a:cubicBezTo>
                <a:cubicBezTo>
                  <a:pt x="3807878" y="3708219"/>
                  <a:pt x="3805028" y="3702395"/>
                  <a:pt x="3805028" y="3696572"/>
                </a:cubicBezTo>
                <a:cubicBezTo>
                  <a:pt x="3805028" y="3689293"/>
                  <a:pt x="3806453" y="3683470"/>
                  <a:pt x="3810729" y="3679103"/>
                </a:cubicBezTo>
                <a:cubicBezTo>
                  <a:pt x="3815718" y="3673280"/>
                  <a:pt x="3822132" y="3670368"/>
                  <a:pt x="3828368" y="3670004"/>
                </a:cubicBezTo>
                <a:close/>
                <a:moveTo>
                  <a:pt x="5035384" y="3666911"/>
                </a:moveTo>
                <a:cubicBezTo>
                  <a:pt x="5041668" y="3666001"/>
                  <a:pt x="5048134" y="3667457"/>
                  <a:pt x="5053162" y="3671824"/>
                </a:cubicBezTo>
                <a:cubicBezTo>
                  <a:pt x="5064654" y="3679103"/>
                  <a:pt x="5066091" y="3695117"/>
                  <a:pt x="5058908" y="3705307"/>
                </a:cubicBezTo>
                <a:cubicBezTo>
                  <a:pt x="5054598" y="3712586"/>
                  <a:pt x="5047416" y="3715497"/>
                  <a:pt x="5040232" y="3715497"/>
                </a:cubicBezTo>
                <a:cubicBezTo>
                  <a:pt x="5034486" y="3715497"/>
                  <a:pt x="5030176" y="3714041"/>
                  <a:pt x="5025866" y="3711130"/>
                </a:cubicBezTo>
                <a:cubicBezTo>
                  <a:pt x="5014373" y="3702395"/>
                  <a:pt x="5011500" y="3687837"/>
                  <a:pt x="5018682" y="3676191"/>
                </a:cubicBezTo>
                <a:cubicBezTo>
                  <a:pt x="5022992" y="3671096"/>
                  <a:pt x="5029098" y="3667820"/>
                  <a:pt x="5035384" y="3666911"/>
                </a:cubicBezTo>
                <a:close/>
                <a:moveTo>
                  <a:pt x="3325085" y="3666911"/>
                </a:moveTo>
                <a:cubicBezTo>
                  <a:pt x="3331153" y="3667820"/>
                  <a:pt x="3336507" y="3671096"/>
                  <a:pt x="3340077" y="3676191"/>
                </a:cubicBezTo>
                <a:cubicBezTo>
                  <a:pt x="3348643" y="3687837"/>
                  <a:pt x="3345787" y="3702395"/>
                  <a:pt x="3335793" y="3709674"/>
                </a:cubicBezTo>
                <a:cubicBezTo>
                  <a:pt x="3330083" y="3714041"/>
                  <a:pt x="3325798" y="3715497"/>
                  <a:pt x="3320087" y="3715497"/>
                </a:cubicBezTo>
                <a:cubicBezTo>
                  <a:pt x="3312948" y="3715497"/>
                  <a:pt x="3305810" y="3712586"/>
                  <a:pt x="3301526" y="3705307"/>
                </a:cubicBezTo>
                <a:cubicBezTo>
                  <a:pt x="3292959" y="3695117"/>
                  <a:pt x="3295816" y="3679103"/>
                  <a:pt x="3305810" y="3671824"/>
                </a:cubicBezTo>
                <a:cubicBezTo>
                  <a:pt x="3312234" y="3667457"/>
                  <a:pt x="3319016" y="3666001"/>
                  <a:pt x="3325085" y="3666911"/>
                </a:cubicBezTo>
                <a:close/>
                <a:moveTo>
                  <a:pt x="1397946" y="3662543"/>
                </a:moveTo>
                <a:cubicBezTo>
                  <a:pt x="1404271" y="3661633"/>
                  <a:pt x="1410778" y="3663089"/>
                  <a:pt x="1415839" y="3667457"/>
                </a:cubicBezTo>
                <a:cubicBezTo>
                  <a:pt x="1427406" y="3674735"/>
                  <a:pt x="1430299" y="3690749"/>
                  <a:pt x="1421623" y="3700939"/>
                </a:cubicBezTo>
                <a:cubicBezTo>
                  <a:pt x="1417285" y="3708219"/>
                  <a:pt x="1410056" y="3711130"/>
                  <a:pt x="1402826" y="3711130"/>
                </a:cubicBezTo>
                <a:cubicBezTo>
                  <a:pt x="1397041" y="3711130"/>
                  <a:pt x="1392703" y="3709674"/>
                  <a:pt x="1388366" y="3706763"/>
                </a:cubicBezTo>
                <a:cubicBezTo>
                  <a:pt x="1388366" y="3706763"/>
                  <a:pt x="1388366" y="3706763"/>
                  <a:pt x="1386920" y="3705307"/>
                </a:cubicBezTo>
                <a:cubicBezTo>
                  <a:pt x="1381136" y="3702395"/>
                  <a:pt x="1378244" y="3696572"/>
                  <a:pt x="1376799" y="3690749"/>
                </a:cubicBezTo>
                <a:cubicBezTo>
                  <a:pt x="1376799" y="3683470"/>
                  <a:pt x="1378244" y="3677647"/>
                  <a:pt x="1381136" y="3671824"/>
                </a:cubicBezTo>
                <a:cubicBezTo>
                  <a:pt x="1385474" y="3666729"/>
                  <a:pt x="1391620" y="3663453"/>
                  <a:pt x="1397946" y="3662543"/>
                </a:cubicBezTo>
                <a:close/>
                <a:moveTo>
                  <a:pt x="1863165" y="3653201"/>
                </a:moveTo>
                <a:cubicBezTo>
                  <a:pt x="1877624" y="3658941"/>
                  <a:pt x="1883407" y="3671856"/>
                  <a:pt x="1879069" y="3684771"/>
                </a:cubicBezTo>
                <a:cubicBezTo>
                  <a:pt x="1874732" y="3693380"/>
                  <a:pt x="1866056" y="3699120"/>
                  <a:pt x="1855935" y="3699120"/>
                </a:cubicBezTo>
                <a:cubicBezTo>
                  <a:pt x="1853042" y="3699120"/>
                  <a:pt x="1850151" y="3699120"/>
                  <a:pt x="1847258" y="3697685"/>
                </a:cubicBezTo>
                <a:cubicBezTo>
                  <a:pt x="1840028" y="3694815"/>
                  <a:pt x="1835691" y="3690510"/>
                  <a:pt x="1832799" y="3684771"/>
                </a:cubicBezTo>
                <a:cubicBezTo>
                  <a:pt x="1829908" y="3679030"/>
                  <a:pt x="1829908" y="3671856"/>
                  <a:pt x="1832799" y="3666116"/>
                </a:cubicBezTo>
                <a:cubicBezTo>
                  <a:pt x="1837137" y="3654636"/>
                  <a:pt x="1851597" y="3648896"/>
                  <a:pt x="1863165" y="3653201"/>
                </a:cubicBezTo>
                <a:close/>
                <a:moveTo>
                  <a:pt x="4665935" y="3646894"/>
                </a:moveTo>
                <a:cubicBezTo>
                  <a:pt x="4672080" y="3647076"/>
                  <a:pt x="4678226" y="3649624"/>
                  <a:pt x="4682563" y="3654719"/>
                </a:cubicBezTo>
                <a:cubicBezTo>
                  <a:pt x="4692685" y="3664909"/>
                  <a:pt x="4692685" y="3679467"/>
                  <a:pt x="4684010" y="3689658"/>
                </a:cubicBezTo>
                <a:cubicBezTo>
                  <a:pt x="4678226" y="3694025"/>
                  <a:pt x="4672442" y="3696936"/>
                  <a:pt x="4666658" y="3696936"/>
                </a:cubicBezTo>
                <a:cubicBezTo>
                  <a:pt x="4659428" y="3696936"/>
                  <a:pt x="4653644" y="3694025"/>
                  <a:pt x="4649307" y="3689658"/>
                </a:cubicBezTo>
                <a:cubicBezTo>
                  <a:pt x="4649307" y="3689658"/>
                  <a:pt x="4649307" y="3689658"/>
                  <a:pt x="4647860" y="3688202"/>
                </a:cubicBezTo>
                <a:cubicBezTo>
                  <a:pt x="4639185" y="3678011"/>
                  <a:pt x="4639185" y="3663454"/>
                  <a:pt x="4649307" y="3653263"/>
                </a:cubicBezTo>
                <a:cubicBezTo>
                  <a:pt x="4653644" y="3648896"/>
                  <a:pt x="4659790" y="3646712"/>
                  <a:pt x="4665935" y="3646894"/>
                </a:cubicBezTo>
                <a:close/>
                <a:moveTo>
                  <a:pt x="3694027" y="3646894"/>
                </a:moveTo>
                <a:cubicBezTo>
                  <a:pt x="3700352" y="3646712"/>
                  <a:pt x="3706498" y="3648896"/>
                  <a:pt x="3710836" y="3653263"/>
                </a:cubicBezTo>
                <a:cubicBezTo>
                  <a:pt x="3720958" y="3663454"/>
                  <a:pt x="3720958" y="3678011"/>
                  <a:pt x="3710836" y="3688202"/>
                </a:cubicBezTo>
                <a:cubicBezTo>
                  <a:pt x="3706498" y="3694025"/>
                  <a:pt x="3699268" y="3696936"/>
                  <a:pt x="3693484" y="3696936"/>
                </a:cubicBezTo>
                <a:cubicBezTo>
                  <a:pt x="3686255" y="3696936"/>
                  <a:pt x="3680471" y="3694025"/>
                  <a:pt x="3676133" y="3689658"/>
                </a:cubicBezTo>
                <a:cubicBezTo>
                  <a:pt x="3667458" y="3679467"/>
                  <a:pt x="3667458" y="3664909"/>
                  <a:pt x="3676133" y="3654719"/>
                </a:cubicBezTo>
                <a:cubicBezTo>
                  <a:pt x="3681193" y="3649624"/>
                  <a:pt x="3687700" y="3647076"/>
                  <a:pt x="3694027" y="3646894"/>
                </a:cubicBezTo>
                <a:close/>
                <a:moveTo>
                  <a:pt x="1563895" y="3638266"/>
                </a:moveTo>
                <a:cubicBezTo>
                  <a:pt x="1569861" y="3636841"/>
                  <a:pt x="1576367" y="3637553"/>
                  <a:pt x="1582151" y="3640404"/>
                </a:cubicBezTo>
                <a:cubicBezTo>
                  <a:pt x="1589380" y="3644681"/>
                  <a:pt x="1592273" y="3650382"/>
                  <a:pt x="1593718" y="3656084"/>
                </a:cubicBezTo>
                <a:cubicBezTo>
                  <a:pt x="1595164" y="3663212"/>
                  <a:pt x="1595164" y="3668913"/>
                  <a:pt x="1590826" y="3674615"/>
                </a:cubicBezTo>
                <a:cubicBezTo>
                  <a:pt x="1586489" y="3681742"/>
                  <a:pt x="1579259" y="3686019"/>
                  <a:pt x="1570583" y="3686019"/>
                </a:cubicBezTo>
                <a:cubicBezTo>
                  <a:pt x="1566245" y="3686019"/>
                  <a:pt x="1561908" y="3684593"/>
                  <a:pt x="1557570" y="3681742"/>
                </a:cubicBezTo>
                <a:cubicBezTo>
                  <a:pt x="1557570" y="3681742"/>
                  <a:pt x="1557570" y="3681742"/>
                  <a:pt x="1556124" y="3681742"/>
                </a:cubicBezTo>
                <a:cubicBezTo>
                  <a:pt x="1546002" y="3674615"/>
                  <a:pt x="1541664" y="3660361"/>
                  <a:pt x="1548894" y="3648957"/>
                </a:cubicBezTo>
                <a:cubicBezTo>
                  <a:pt x="1552509" y="3643256"/>
                  <a:pt x="1557932" y="3639692"/>
                  <a:pt x="1563895" y="3638266"/>
                </a:cubicBezTo>
                <a:close/>
                <a:moveTo>
                  <a:pt x="5455993" y="3636885"/>
                </a:moveTo>
                <a:cubicBezTo>
                  <a:pt x="5463222" y="3639797"/>
                  <a:pt x="5467560" y="3645620"/>
                  <a:pt x="5470452" y="3651443"/>
                </a:cubicBezTo>
                <a:cubicBezTo>
                  <a:pt x="5473344" y="3657266"/>
                  <a:pt x="5473344" y="3663089"/>
                  <a:pt x="5470452" y="3670368"/>
                </a:cubicBezTo>
                <a:cubicBezTo>
                  <a:pt x="5466114" y="3679103"/>
                  <a:pt x="5457438" y="3684926"/>
                  <a:pt x="5448763" y="3684926"/>
                </a:cubicBezTo>
                <a:cubicBezTo>
                  <a:pt x="5444426" y="3684926"/>
                  <a:pt x="5441533" y="3683470"/>
                  <a:pt x="5438641" y="3682015"/>
                </a:cubicBezTo>
                <a:cubicBezTo>
                  <a:pt x="5438641" y="3682015"/>
                  <a:pt x="5438641" y="3682015"/>
                  <a:pt x="5437196" y="3682015"/>
                </a:cubicBezTo>
                <a:cubicBezTo>
                  <a:pt x="5425628" y="3676191"/>
                  <a:pt x="5419844" y="3663089"/>
                  <a:pt x="5424182" y="3649987"/>
                </a:cubicBezTo>
                <a:cubicBezTo>
                  <a:pt x="5429966" y="3638341"/>
                  <a:pt x="5444426" y="3632518"/>
                  <a:pt x="5455993" y="3636885"/>
                </a:cubicBezTo>
                <a:close/>
                <a:moveTo>
                  <a:pt x="2913170" y="3635794"/>
                </a:moveTo>
                <a:cubicBezTo>
                  <a:pt x="2923166" y="3635794"/>
                  <a:pt x="2931732" y="3641575"/>
                  <a:pt x="2934587" y="3650245"/>
                </a:cubicBezTo>
                <a:cubicBezTo>
                  <a:pt x="2940298" y="3663250"/>
                  <a:pt x="2934587" y="3676256"/>
                  <a:pt x="2923166" y="3682037"/>
                </a:cubicBezTo>
                <a:lnTo>
                  <a:pt x="2921737" y="3682037"/>
                </a:lnTo>
                <a:cubicBezTo>
                  <a:pt x="2917455" y="3683482"/>
                  <a:pt x="2914598" y="3684927"/>
                  <a:pt x="2911743" y="3684927"/>
                </a:cubicBezTo>
                <a:cubicBezTo>
                  <a:pt x="2901748" y="3684927"/>
                  <a:pt x="2893182" y="3679147"/>
                  <a:pt x="2890326" y="3670476"/>
                </a:cubicBezTo>
                <a:cubicBezTo>
                  <a:pt x="2884615" y="3657470"/>
                  <a:pt x="2890326" y="3643020"/>
                  <a:pt x="2903176" y="3638684"/>
                </a:cubicBezTo>
                <a:cubicBezTo>
                  <a:pt x="2907460" y="3635794"/>
                  <a:pt x="2910315" y="3635794"/>
                  <a:pt x="2913170" y="3635794"/>
                </a:cubicBezTo>
                <a:close/>
                <a:moveTo>
                  <a:pt x="4182789" y="3630699"/>
                </a:moveTo>
                <a:cubicBezTo>
                  <a:pt x="4189025" y="3630699"/>
                  <a:pt x="4195084" y="3633246"/>
                  <a:pt x="4199360" y="3638342"/>
                </a:cubicBezTo>
                <a:cubicBezTo>
                  <a:pt x="4205062" y="3644165"/>
                  <a:pt x="4207912" y="3649988"/>
                  <a:pt x="4207912" y="3655811"/>
                </a:cubicBezTo>
                <a:cubicBezTo>
                  <a:pt x="4207912" y="3663090"/>
                  <a:pt x="4205062" y="3668913"/>
                  <a:pt x="4200786" y="3673281"/>
                </a:cubicBezTo>
                <a:cubicBezTo>
                  <a:pt x="4195084" y="3677648"/>
                  <a:pt x="4189382" y="3680559"/>
                  <a:pt x="4183680" y="3680559"/>
                </a:cubicBezTo>
                <a:cubicBezTo>
                  <a:pt x="4176552" y="3680559"/>
                  <a:pt x="4170851" y="3677648"/>
                  <a:pt x="4166574" y="3673281"/>
                </a:cubicBezTo>
                <a:cubicBezTo>
                  <a:pt x="4156597" y="3663090"/>
                  <a:pt x="4156597" y="3647077"/>
                  <a:pt x="4165149" y="3638342"/>
                </a:cubicBezTo>
                <a:cubicBezTo>
                  <a:pt x="4170139" y="3633246"/>
                  <a:pt x="4176552" y="3630699"/>
                  <a:pt x="4182789" y="3630699"/>
                </a:cubicBezTo>
                <a:close/>
                <a:moveTo>
                  <a:pt x="5181825" y="3629709"/>
                </a:moveTo>
                <a:cubicBezTo>
                  <a:pt x="5188012" y="3628462"/>
                  <a:pt x="5194562" y="3629531"/>
                  <a:pt x="5199658" y="3633094"/>
                </a:cubicBezTo>
                <a:cubicBezTo>
                  <a:pt x="5212760" y="3640222"/>
                  <a:pt x="5215672" y="3654476"/>
                  <a:pt x="5208392" y="3665880"/>
                </a:cubicBezTo>
                <a:cubicBezTo>
                  <a:pt x="5204026" y="3673007"/>
                  <a:pt x="5196746" y="3677283"/>
                  <a:pt x="5188012" y="3677283"/>
                </a:cubicBezTo>
                <a:cubicBezTo>
                  <a:pt x="5183644" y="3677283"/>
                  <a:pt x="5179276" y="3675858"/>
                  <a:pt x="5174910" y="3673007"/>
                </a:cubicBezTo>
                <a:cubicBezTo>
                  <a:pt x="5161808" y="3665880"/>
                  <a:pt x="5158896" y="3651626"/>
                  <a:pt x="5166174" y="3640222"/>
                </a:cubicBezTo>
                <a:cubicBezTo>
                  <a:pt x="5169814" y="3634520"/>
                  <a:pt x="5175638" y="3630956"/>
                  <a:pt x="5181825" y="3629709"/>
                </a:cubicBezTo>
                <a:close/>
                <a:moveTo>
                  <a:pt x="3179226" y="3628484"/>
                </a:moveTo>
                <a:cubicBezTo>
                  <a:pt x="3185232" y="3629929"/>
                  <a:pt x="3190327" y="3633906"/>
                  <a:pt x="3193966" y="3639689"/>
                </a:cubicBezTo>
                <a:cubicBezTo>
                  <a:pt x="3201246" y="3651257"/>
                  <a:pt x="3196879" y="3665717"/>
                  <a:pt x="3186688" y="3672946"/>
                </a:cubicBezTo>
                <a:cubicBezTo>
                  <a:pt x="3180865" y="3675838"/>
                  <a:pt x="3176497" y="3677284"/>
                  <a:pt x="3172130" y="3677284"/>
                </a:cubicBezTo>
                <a:cubicBezTo>
                  <a:pt x="3163396" y="3677284"/>
                  <a:pt x="3156117" y="3672946"/>
                  <a:pt x="3151750" y="3665717"/>
                </a:cubicBezTo>
                <a:cubicBezTo>
                  <a:pt x="3144470" y="3654149"/>
                  <a:pt x="3147382" y="3639689"/>
                  <a:pt x="3159028" y="3632460"/>
                </a:cubicBezTo>
                <a:cubicBezTo>
                  <a:pt x="3166307" y="3628122"/>
                  <a:pt x="3173222" y="3627037"/>
                  <a:pt x="3179226" y="3628484"/>
                </a:cubicBezTo>
                <a:close/>
                <a:moveTo>
                  <a:pt x="3557546" y="3621418"/>
                </a:moveTo>
                <a:cubicBezTo>
                  <a:pt x="3564097" y="3621600"/>
                  <a:pt x="3570284" y="3624148"/>
                  <a:pt x="3574652" y="3628515"/>
                </a:cubicBezTo>
                <a:cubicBezTo>
                  <a:pt x="3583386" y="3638705"/>
                  <a:pt x="3583386" y="3653263"/>
                  <a:pt x="3573195" y="3663454"/>
                </a:cubicBezTo>
                <a:cubicBezTo>
                  <a:pt x="3573195" y="3663454"/>
                  <a:pt x="3573195" y="3663454"/>
                  <a:pt x="3571740" y="3663454"/>
                </a:cubicBezTo>
                <a:cubicBezTo>
                  <a:pt x="3567372" y="3667821"/>
                  <a:pt x="3561549" y="3670732"/>
                  <a:pt x="3555726" y="3670732"/>
                </a:cubicBezTo>
                <a:cubicBezTo>
                  <a:pt x="3548447" y="3670732"/>
                  <a:pt x="3542625" y="3667821"/>
                  <a:pt x="3538257" y="3661998"/>
                </a:cubicBezTo>
                <a:cubicBezTo>
                  <a:pt x="3533890" y="3657631"/>
                  <a:pt x="3530979" y="3651807"/>
                  <a:pt x="3530979" y="3645985"/>
                </a:cubicBezTo>
                <a:cubicBezTo>
                  <a:pt x="3530979" y="3638705"/>
                  <a:pt x="3533890" y="3632883"/>
                  <a:pt x="3538257" y="3628515"/>
                </a:cubicBezTo>
                <a:cubicBezTo>
                  <a:pt x="3544080" y="3623420"/>
                  <a:pt x="3550995" y="3621236"/>
                  <a:pt x="3557546" y="3621418"/>
                </a:cubicBezTo>
                <a:close/>
                <a:moveTo>
                  <a:pt x="4802241" y="3621236"/>
                </a:moveTo>
                <a:cubicBezTo>
                  <a:pt x="4808567" y="3620872"/>
                  <a:pt x="4815074" y="3622692"/>
                  <a:pt x="4820134" y="3627059"/>
                </a:cubicBezTo>
                <a:cubicBezTo>
                  <a:pt x="4830256" y="3637250"/>
                  <a:pt x="4830256" y="3653263"/>
                  <a:pt x="4821581" y="3661998"/>
                </a:cubicBezTo>
                <a:cubicBezTo>
                  <a:pt x="4817242" y="3667821"/>
                  <a:pt x="4811459" y="3670732"/>
                  <a:pt x="4804229" y="3670732"/>
                </a:cubicBezTo>
                <a:cubicBezTo>
                  <a:pt x="4798446" y="3670732"/>
                  <a:pt x="4792662" y="3667821"/>
                  <a:pt x="4788324" y="3663454"/>
                </a:cubicBezTo>
                <a:lnTo>
                  <a:pt x="4786878" y="3663454"/>
                </a:lnTo>
                <a:cubicBezTo>
                  <a:pt x="4776756" y="3653263"/>
                  <a:pt x="4776756" y="3638705"/>
                  <a:pt x="4785432" y="3628515"/>
                </a:cubicBezTo>
                <a:cubicBezTo>
                  <a:pt x="4789770" y="3624148"/>
                  <a:pt x="4795915" y="3621600"/>
                  <a:pt x="4802241" y="3621236"/>
                </a:cubicBezTo>
                <a:close/>
                <a:moveTo>
                  <a:pt x="695265" y="3610110"/>
                </a:moveTo>
                <a:cubicBezTo>
                  <a:pt x="701333" y="3611014"/>
                  <a:pt x="707044" y="3614267"/>
                  <a:pt x="710613" y="3619327"/>
                </a:cubicBezTo>
                <a:cubicBezTo>
                  <a:pt x="720608" y="3630895"/>
                  <a:pt x="717752" y="3646801"/>
                  <a:pt x="707758" y="3654031"/>
                </a:cubicBezTo>
                <a:cubicBezTo>
                  <a:pt x="703474" y="3656922"/>
                  <a:pt x="697763" y="3659814"/>
                  <a:pt x="693480" y="3659814"/>
                </a:cubicBezTo>
                <a:cubicBezTo>
                  <a:pt x="684914" y="3659814"/>
                  <a:pt x="679202" y="3655476"/>
                  <a:pt x="673491" y="3649692"/>
                </a:cubicBezTo>
                <a:lnTo>
                  <a:pt x="673491" y="3648247"/>
                </a:lnTo>
                <a:cubicBezTo>
                  <a:pt x="664924" y="3638125"/>
                  <a:pt x="667780" y="3623666"/>
                  <a:pt x="677775" y="3614990"/>
                </a:cubicBezTo>
                <a:cubicBezTo>
                  <a:pt x="682772" y="3610652"/>
                  <a:pt x="689197" y="3609206"/>
                  <a:pt x="695265" y="3610110"/>
                </a:cubicBezTo>
                <a:close/>
                <a:moveTo>
                  <a:pt x="842892" y="3609408"/>
                </a:moveTo>
                <a:cubicBezTo>
                  <a:pt x="849079" y="3609954"/>
                  <a:pt x="854903" y="3612865"/>
                  <a:pt x="858542" y="3617960"/>
                </a:cubicBezTo>
                <a:cubicBezTo>
                  <a:pt x="864365" y="3623783"/>
                  <a:pt x="865821" y="3629607"/>
                  <a:pt x="865821" y="3636885"/>
                </a:cubicBezTo>
                <a:cubicBezTo>
                  <a:pt x="864365" y="3642709"/>
                  <a:pt x="861454" y="3648531"/>
                  <a:pt x="857086" y="3652899"/>
                </a:cubicBezTo>
                <a:cubicBezTo>
                  <a:pt x="852719" y="3657266"/>
                  <a:pt x="846896" y="3658722"/>
                  <a:pt x="841073" y="3658722"/>
                </a:cubicBezTo>
                <a:cubicBezTo>
                  <a:pt x="833794" y="3658722"/>
                  <a:pt x="827971" y="3655811"/>
                  <a:pt x="822148" y="3649987"/>
                </a:cubicBezTo>
                <a:cubicBezTo>
                  <a:pt x="813413" y="3638341"/>
                  <a:pt x="814869" y="3623783"/>
                  <a:pt x="825059" y="3615049"/>
                </a:cubicBezTo>
                <a:cubicBezTo>
                  <a:pt x="830155" y="3610682"/>
                  <a:pt x="836706" y="3608862"/>
                  <a:pt x="842892" y="3609408"/>
                </a:cubicBezTo>
                <a:close/>
                <a:moveTo>
                  <a:pt x="408563" y="3609044"/>
                </a:moveTo>
                <a:cubicBezTo>
                  <a:pt x="414795" y="3610318"/>
                  <a:pt x="420293" y="3613957"/>
                  <a:pt x="423225" y="3619781"/>
                </a:cubicBezTo>
                <a:cubicBezTo>
                  <a:pt x="427623" y="3625603"/>
                  <a:pt x="429090" y="3632883"/>
                  <a:pt x="427623" y="3638705"/>
                </a:cubicBezTo>
                <a:cubicBezTo>
                  <a:pt x="426157" y="3644529"/>
                  <a:pt x="423225" y="3650352"/>
                  <a:pt x="417361" y="3653263"/>
                </a:cubicBezTo>
                <a:cubicBezTo>
                  <a:pt x="412962" y="3656175"/>
                  <a:pt x="408563" y="3657631"/>
                  <a:pt x="404164" y="3657631"/>
                </a:cubicBezTo>
                <a:cubicBezTo>
                  <a:pt x="395368" y="3657631"/>
                  <a:pt x="388037" y="3653263"/>
                  <a:pt x="383638" y="3647440"/>
                </a:cubicBezTo>
                <a:cubicBezTo>
                  <a:pt x="383638" y="3647440"/>
                  <a:pt x="383638" y="3647440"/>
                  <a:pt x="382172" y="3645985"/>
                </a:cubicBezTo>
                <a:cubicBezTo>
                  <a:pt x="379240" y="3640161"/>
                  <a:pt x="377773" y="3634338"/>
                  <a:pt x="379240" y="3627059"/>
                </a:cubicBezTo>
                <a:cubicBezTo>
                  <a:pt x="380706" y="3621236"/>
                  <a:pt x="385104" y="3615413"/>
                  <a:pt x="389503" y="3612501"/>
                </a:cubicBezTo>
                <a:cubicBezTo>
                  <a:pt x="395368" y="3608862"/>
                  <a:pt x="402332" y="3607770"/>
                  <a:pt x="408563" y="3609044"/>
                </a:cubicBezTo>
                <a:close/>
                <a:moveTo>
                  <a:pt x="551399" y="3608862"/>
                </a:moveTo>
                <a:cubicBezTo>
                  <a:pt x="557444" y="3609954"/>
                  <a:pt x="562939" y="3613230"/>
                  <a:pt x="566603" y="3618325"/>
                </a:cubicBezTo>
                <a:cubicBezTo>
                  <a:pt x="575395" y="3631427"/>
                  <a:pt x="573929" y="3645985"/>
                  <a:pt x="562207" y="3653263"/>
                </a:cubicBezTo>
                <a:cubicBezTo>
                  <a:pt x="557811" y="3656175"/>
                  <a:pt x="553415" y="3657631"/>
                  <a:pt x="547553" y="3657631"/>
                </a:cubicBezTo>
                <a:cubicBezTo>
                  <a:pt x="540226" y="3657631"/>
                  <a:pt x="532899" y="3654719"/>
                  <a:pt x="528504" y="3647440"/>
                </a:cubicBezTo>
                <a:cubicBezTo>
                  <a:pt x="528504" y="3647440"/>
                  <a:pt x="528504" y="3647440"/>
                  <a:pt x="527038" y="3647440"/>
                </a:cubicBezTo>
                <a:cubicBezTo>
                  <a:pt x="519711" y="3635794"/>
                  <a:pt x="522642" y="3621236"/>
                  <a:pt x="532899" y="3612501"/>
                </a:cubicBezTo>
                <a:cubicBezTo>
                  <a:pt x="538761" y="3608862"/>
                  <a:pt x="545355" y="3607770"/>
                  <a:pt x="551399" y="3608862"/>
                </a:cubicBezTo>
                <a:close/>
                <a:moveTo>
                  <a:pt x="4307432" y="3607375"/>
                </a:moveTo>
                <a:cubicBezTo>
                  <a:pt x="4313710" y="3607375"/>
                  <a:pt x="4319809" y="3609527"/>
                  <a:pt x="4324114" y="3613833"/>
                </a:cubicBezTo>
                <a:cubicBezTo>
                  <a:pt x="4329854" y="3619572"/>
                  <a:pt x="4331289" y="3625312"/>
                  <a:pt x="4331289" y="3631052"/>
                </a:cubicBezTo>
                <a:cubicBezTo>
                  <a:pt x="4331289" y="3638227"/>
                  <a:pt x="4329854" y="3643967"/>
                  <a:pt x="4324114" y="3648272"/>
                </a:cubicBezTo>
                <a:cubicBezTo>
                  <a:pt x="4319809" y="3652577"/>
                  <a:pt x="4314070" y="3655447"/>
                  <a:pt x="4308330" y="3655447"/>
                </a:cubicBezTo>
                <a:cubicBezTo>
                  <a:pt x="4301154" y="3655447"/>
                  <a:pt x="4295414" y="3652577"/>
                  <a:pt x="4291110" y="3648272"/>
                </a:cubicBezTo>
                <a:cubicBezTo>
                  <a:pt x="4281065" y="3638227"/>
                  <a:pt x="4281065" y="3622442"/>
                  <a:pt x="4289674" y="3613833"/>
                </a:cubicBezTo>
                <a:cubicBezTo>
                  <a:pt x="4294697" y="3609527"/>
                  <a:pt x="4301154" y="3607375"/>
                  <a:pt x="4307432" y="3607375"/>
                </a:cubicBezTo>
                <a:close/>
                <a:moveTo>
                  <a:pt x="4053602" y="3607338"/>
                </a:moveTo>
                <a:cubicBezTo>
                  <a:pt x="4059788" y="3607338"/>
                  <a:pt x="4065612" y="3609832"/>
                  <a:pt x="4069979" y="3614109"/>
                </a:cubicBezTo>
                <a:cubicBezTo>
                  <a:pt x="4080170" y="3622662"/>
                  <a:pt x="4080170" y="3638341"/>
                  <a:pt x="4071434" y="3648320"/>
                </a:cubicBezTo>
                <a:cubicBezTo>
                  <a:pt x="4065612" y="3652596"/>
                  <a:pt x="4058334" y="3655447"/>
                  <a:pt x="4052510" y="3655447"/>
                </a:cubicBezTo>
                <a:cubicBezTo>
                  <a:pt x="4046687" y="3655447"/>
                  <a:pt x="4039408" y="3652596"/>
                  <a:pt x="4035041" y="3648320"/>
                </a:cubicBezTo>
                <a:cubicBezTo>
                  <a:pt x="4030673" y="3644043"/>
                  <a:pt x="4027762" y="3638341"/>
                  <a:pt x="4027762" y="3631214"/>
                </a:cubicBezTo>
                <a:cubicBezTo>
                  <a:pt x="4027762" y="3625513"/>
                  <a:pt x="4030673" y="3619810"/>
                  <a:pt x="4035041" y="3615534"/>
                </a:cubicBezTo>
                <a:cubicBezTo>
                  <a:pt x="4040864" y="3609832"/>
                  <a:pt x="4047414" y="3607338"/>
                  <a:pt x="4053602" y="3607338"/>
                </a:cubicBezTo>
                <a:close/>
                <a:moveTo>
                  <a:pt x="992100" y="3606981"/>
                </a:moveTo>
                <a:cubicBezTo>
                  <a:pt x="998205" y="3607338"/>
                  <a:pt x="1004311" y="3609832"/>
                  <a:pt x="1008621" y="3614109"/>
                </a:cubicBezTo>
                <a:cubicBezTo>
                  <a:pt x="1018677" y="3624087"/>
                  <a:pt x="1018677" y="3639767"/>
                  <a:pt x="1008621" y="3648320"/>
                </a:cubicBezTo>
                <a:cubicBezTo>
                  <a:pt x="1004311" y="3652596"/>
                  <a:pt x="998565" y="3655447"/>
                  <a:pt x="992818" y="3655447"/>
                </a:cubicBezTo>
                <a:cubicBezTo>
                  <a:pt x="985635" y="3655447"/>
                  <a:pt x="979889" y="3652596"/>
                  <a:pt x="974142" y="3646894"/>
                </a:cubicBezTo>
                <a:cubicBezTo>
                  <a:pt x="964086" y="3636916"/>
                  <a:pt x="965522" y="3621236"/>
                  <a:pt x="975579" y="3612684"/>
                </a:cubicBezTo>
                <a:cubicBezTo>
                  <a:pt x="979889" y="3608407"/>
                  <a:pt x="985994" y="3606625"/>
                  <a:pt x="992100" y="3606981"/>
                </a:cubicBezTo>
                <a:close/>
                <a:moveTo>
                  <a:pt x="1736059" y="3604040"/>
                </a:moveTo>
                <a:cubicBezTo>
                  <a:pt x="1742023" y="3602258"/>
                  <a:pt x="1748891" y="3602615"/>
                  <a:pt x="1755398" y="3605465"/>
                </a:cubicBezTo>
                <a:cubicBezTo>
                  <a:pt x="1761181" y="3608317"/>
                  <a:pt x="1765519" y="3612593"/>
                  <a:pt x="1768411" y="3619720"/>
                </a:cubicBezTo>
                <a:cubicBezTo>
                  <a:pt x="1769857" y="3625422"/>
                  <a:pt x="1769857" y="3631124"/>
                  <a:pt x="1766965" y="3636826"/>
                </a:cubicBezTo>
                <a:cubicBezTo>
                  <a:pt x="1762627" y="3645379"/>
                  <a:pt x="1753952" y="3651080"/>
                  <a:pt x="1745276" y="3651080"/>
                </a:cubicBezTo>
                <a:cubicBezTo>
                  <a:pt x="1740938" y="3651080"/>
                  <a:pt x="1738046" y="3649655"/>
                  <a:pt x="1735155" y="3648229"/>
                </a:cubicBezTo>
                <a:cubicBezTo>
                  <a:pt x="1735155" y="3648229"/>
                  <a:pt x="1735155" y="3648229"/>
                  <a:pt x="1733709" y="3648229"/>
                </a:cubicBezTo>
                <a:cubicBezTo>
                  <a:pt x="1722142" y="3641102"/>
                  <a:pt x="1716357" y="3626847"/>
                  <a:pt x="1722142" y="3615444"/>
                </a:cubicBezTo>
                <a:cubicBezTo>
                  <a:pt x="1725033" y="3609742"/>
                  <a:pt x="1730093" y="3605822"/>
                  <a:pt x="1736059" y="3604040"/>
                </a:cubicBezTo>
                <a:close/>
                <a:moveTo>
                  <a:pt x="1146615" y="3598854"/>
                </a:moveTo>
                <a:cubicBezTo>
                  <a:pt x="1152757" y="3598672"/>
                  <a:pt x="1158898" y="3600855"/>
                  <a:pt x="1163956" y="3605223"/>
                </a:cubicBezTo>
                <a:cubicBezTo>
                  <a:pt x="1169736" y="3611046"/>
                  <a:pt x="1172627" y="3616869"/>
                  <a:pt x="1172627" y="3624148"/>
                </a:cubicBezTo>
                <a:cubicBezTo>
                  <a:pt x="1172627" y="3629971"/>
                  <a:pt x="1169736" y="3635794"/>
                  <a:pt x="1165401" y="3641617"/>
                </a:cubicBezTo>
                <a:cubicBezTo>
                  <a:pt x="1161066" y="3645985"/>
                  <a:pt x="1155286" y="3648896"/>
                  <a:pt x="1148060" y="3648896"/>
                </a:cubicBezTo>
                <a:cubicBezTo>
                  <a:pt x="1142280" y="3648896"/>
                  <a:pt x="1136499" y="3645985"/>
                  <a:pt x="1132164" y="3641617"/>
                </a:cubicBezTo>
                <a:lnTo>
                  <a:pt x="1130719" y="3640161"/>
                </a:lnTo>
                <a:cubicBezTo>
                  <a:pt x="1126384" y="3635794"/>
                  <a:pt x="1123494" y="3629971"/>
                  <a:pt x="1123494" y="3624148"/>
                </a:cubicBezTo>
                <a:cubicBezTo>
                  <a:pt x="1123494" y="3616869"/>
                  <a:pt x="1124939" y="3611046"/>
                  <a:pt x="1129274" y="3606679"/>
                </a:cubicBezTo>
                <a:cubicBezTo>
                  <a:pt x="1134332" y="3601583"/>
                  <a:pt x="1140474" y="3599036"/>
                  <a:pt x="1146615" y="3598854"/>
                </a:cubicBezTo>
                <a:close/>
                <a:moveTo>
                  <a:pt x="4941676" y="3591938"/>
                </a:moveTo>
                <a:cubicBezTo>
                  <a:pt x="4947922" y="3591392"/>
                  <a:pt x="4954348" y="3593212"/>
                  <a:pt x="4959344" y="3597580"/>
                </a:cubicBezTo>
                <a:cubicBezTo>
                  <a:pt x="4970766" y="3606314"/>
                  <a:pt x="4972194" y="3622327"/>
                  <a:pt x="4963628" y="3632518"/>
                </a:cubicBezTo>
                <a:cubicBezTo>
                  <a:pt x="4957916" y="3638341"/>
                  <a:pt x="4952205" y="3641253"/>
                  <a:pt x="4945066" y="3641253"/>
                </a:cubicBezTo>
                <a:cubicBezTo>
                  <a:pt x="4939356" y="3641253"/>
                  <a:pt x="4933644" y="3638341"/>
                  <a:pt x="4929361" y="3635429"/>
                </a:cubicBezTo>
                <a:lnTo>
                  <a:pt x="4927933" y="3633974"/>
                </a:lnTo>
                <a:cubicBezTo>
                  <a:pt x="4917938" y="3625239"/>
                  <a:pt x="4916510" y="3610682"/>
                  <a:pt x="4925078" y="3600491"/>
                </a:cubicBezTo>
                <a:cubicBezTo>
                  <a:pt x="4929361" y="3595396"/>
                  <a:pt x="4935429" y="3592485"/>
                  <a:pt x="4941676" y="3591938"/>
                </a:cubicBezTo>
                <a:close/>
                <a:moveTo>
                  <a:pt x="3418836" y="3591730"/>
                </a:moveTo>
                <a:cubicBezTo>
                  <a:pt x="3424942" y="3592453"/>
                  <a:pt x="3430329" y="3595706"/>
                  <a:pt x="3433921" y="3600767"/>
                </a:cubicBezTo>
                <a:cubicBezTo>
                  <a:pt x="3442541" y="3610889"/>
                  <a:pt x="3441104" y="3625348"/>
                  <a:pt x="3431047" y="3634024"/>
                </a:cubicBezTo>
                <a:cubicBezTo>
                  <a:pt x="3431047" y="3634024"/>
                  <a:pt x="3431047" y="3634024"/>
                  <a:pt x="3431047" y="3635470"/>
                </a:cubicBezTo>
                <a:cubicBezTo>
                  <a:pt x="3426737" y="3638361"/>
                  <a:pt x="3420991" y="3641253"/>
                  <a:pt x="3415245" y="3641253"/>
                </a:cubicBezTo>
                <a:cubicBezTo>
                  <a:pt x="3408061" y="3641253"/>
                  <a:pt x="3400879" y="3638361"/>
                  <a:pt x="3396569" y="3632578"/>
                </a:cubicBezTo>
                <a:cubicBezTo>
                  <a:pt x="3387949" y="3622456"/>
                  <a:pt x="3389386" y="3606551"/>
                  <a:pt x="3399442" y="3597875"/>
                </a:cubicBezTo>
                <a:cubicBezTo>
                  <a:pt x="3405908" y="3592814"/>
                  <a:pt x="3412730" y="3591007"/>
                  <a:pt x="3418836" y="3591730"/>
                </a:cubicBezTo>
                <a:close/>
                <a:moveTo>
                  <a:pt x="1303688" y="3587571"/>
                </a:moveTo>
                <a:cubicBezTo>
                  <a:pt x="1309794" y="3587025"/>
                  <a:pt x="1316259" y="3588845"/>
                  <a:pt x="1321288" y="3593212"/>
                </a:cubicBezTo>
                <a:cubicBezTo>
                  <a:pt x="1332780" y="3601947"/>
                  <a:pt x="1334217" y="3617960"/>
                  <a:pt x="1325597" y="3628151"/>
                </a:cubicBezTo>
                <a:cubicBezTo>
                  <a:pt x="1321288" y="3632518"/>
                  <a:pt x="1314104" y="3636885"/>
                  <a:pt x="1306921" y="3636885"/>
                </a:cubicBezTo>
                <a:cubicBezTo>
                  <a:pt x="1301175" y="3636885"/>
                  <a:pt x="1295428" y="3633974"/>
                  <a:pt x="1291118" y="3631062"/>
                </a:cubicBezTo>
                <a:lnTo>
                  <a:pt x="1289681" y="3629607"/>
                </a:lnTo>
                <a:cubicBezTo>
                  <a:pt x="1281062" y="3620872"/>
                  <a:pt x="1279626" y="3604858"/>
                  <a:pt x="1288245" y="3596124"/>
                </a:cubicBezTo>
                <a:cubicBezTo>
                  <a:pt x="1291837" y="3591029"/>
                  <a:pt x="1297582" y="3588117"/>
                  <a:pt x="1303688" y="3587571"/>
                </a:cubicBezTo>
                <a:close/>
                <a:moveTo>
                  <a:pt x="5331342" y="3584478"/>
                </a:moveTo>
                <a:cubicBezTo>
                  <a:pt x="5337267" y="3582658"/>
                  <a:pt x="5343732" y="3583022"/>
                  <a:pt x="5348760" y="3585934"/>
                </a:cubicBezTo>
                <a:cubicBezTo>
                  <a:pt x="5361690" y="3593212"/>
                  <a:pt x="5367436" y="3607770"/>
                  <a:pt x="5360253" y="3619416"/>
                </a:cubicBezTo>
                <a:cubicBezTo>
                  <a:pt x="5355944" y="3628151"/>
                  <a:pt x="5348760" y="3632518"/>
                  <a:pt x="5338704" y="3632518"/>
                </a:cubicBezTo>
                <a:cubicBezTo>
                  <a:pt x="5335830" y="3632518"/>
                  <a:pt x="5331521" y="3631062"/>
                  <a:pt x="5328648" y="3629607"/>
                </a:cubicBezTo>
                <a:cubicBezTo>
                  <a:pt x="5321464" y="3625239"/>
                  <a:pt x="5317154" y="3620872"/>
                  <a:pt x="5315718" y="3615049"/>
                </a:cubicBezTo>
                <a:cubicBezTo>
                  <a:pt x="5312844" y="3607770"/>
                  <a:pt x="5314281" y="3601947"/>
                  <a:pt x="5317154" y="3596124"/>
                </a:cubicBezTo>
                <a:cubicBezTo>
                  <a:pt x="5320028" y="3590301"/>
                  <a:pt x="5325415" y="3586297"/>
                  <a:pt x="5331342" y="3584478"/>
                </a:cubicBezTo>
                <a:close/>
                <a:moveTo>
                  <a:pt x="3021624" y="3583386"/>
                </a:moveTo>
                <a:cubicBezTo>
                  <a:pt x="3030300" y="3583386"/>
                  <a:pt x="3038976" y="3589167"/>
                  <a:pt x="3043314" y="3596392"/>
                </a:cubicBezTo>
                <a:cubicBezTo>
                  <a:pt x="3046206" y="3602172"/>
                  <a:pt x="3046206" y="3607952"/>
                  <a:pt x="3044760" y="3615178"/>
                </a:cubicBezTo>
                <a:cubicBezTo>
                  <a:pt x="3043314" y="3620958"/>
                  <a:pt x="3038976" y="3625293"/>
                  <a:pt x="3033192" y="3629629"/>
                </a:cubicBezTo>
                <a:cubicBezTo>
                  <a:pt x="3028854" y="3631074"/>
                  <a:pt x="3024516" y="3632519"/>
                  <a:pt x="3020178" y="3632519"/>
                </a:cubicBezTo>
                <a:cubicBezTo>
                  <a:pt x="3011503" y="3632519"/>
                  <a:pt x="3002828" y="3628184"/>
                  <a:pt x="2999936" y="3619513"/>
                </a:cubicBezTo>
                <a:cubicBezTo>
                  <a:pt x="2992706" y="3607952"/>
                  <a:pt x="2997044" y="3593502"/>
                  <a:pt x="3008611" y="3587721"/>
                </a:cubicBezTo>
                <a:cubicBezTo>
                  <a:pt x="3014395" y="3584831"/>
                  <a:pt x="3017288" y="3583386"/>
                  <a:pt x="3021624" y="3583386"/>
                </a:cubicBezTo>
                <a:close/>
                <a:moveTo>
                  <a:pt x="4443926" y="3582310"/>
                </a:moveTo>
                <a:cubicBezTo>
                  <a:pt x="4450204" y="3582310"/>
                  <a:pt x="4456662" y="3584509"/>
                  <a:pt x="4461685" y="3588907"/>
                </a:cubicBezTo>
                <a:cubicBezTo>
                  <a:pt x="4465990" y="3594772"/>
                  <a:pt x="4468860" y="3600637"/>
                  <a:pt x="4468860" y="3606501"/>
                </a:cubicBezTo>
                <a:cubicBezTo>
                  <a:pt x="4468860" y="3613832"/>
                  <a:pt x="4465990" y="3619697"/>
                  <a:pt x="4461685" y="3624096"/>
                </a:cubicBezTo>
                <a:cubicBezTo>
                  <a:pt x="4457380" y="3628494"/>
                  <a:pt x="4451640" y="3631427"/>
                  <a:pt x="4445900" y="3631427"/>
                </a:cubicBezTo>
                <a:cubicBezTo>
                  <a:pt x="4438725" y="3631427"/>
                  <a:pt x="4432985" y="3628494"/>
                  <a:pt x="4428680" y="3624096"/>
                </a:cubicBezTo>
                <a:lnTo>
                  <a:pt x="4427245" y="3624096"/>
                </a:lnTo>
                <a:cubicBezTo>
                  <a:pt x="4418636" y="3613832"/>
                  <a:pt x="4418636" y="3599170"/>
                  <a:pt x="4427245" y="3588907"/>
                </a:cubicBezTo>
                <a:cubicBezTo>
                  <a:pt x="4431550" y="3584509"/>
                  <a:pt x="4437648" y="3582310"/>
                  <a:pt x="4443926" y="3582310"/>
                </a:cubicBezTo>
                <a:close/>
                <a:moveTo>
                  <a:pt x="3916024" y="3582295"/>
                </a:moveTo>
                <a:cubicBezTo>
                  <a:pt x="3922439" y="3582295"/>
                  <a:pt x="3928670" y="3584842"/>
                  <a:pt x="3933801" y="3589209"/>
                </a:cubicBezTo>
                <a:cubicBezTo>
                  <a:pt x="3942598" y="3599399"/>
                  <a:pt x="3942598" y="3613957"/>
                  <a:pt x="3933801" y="3624148"/>
                </a:cubicBezTo>
                <a:cubicBezTo>
                  <a:pt x="3933801" y="3624148"/>
                  <a:pt x="3933801" y="3624148"/>
                  <a:pt x="3932336" y="3624148"/>
                </a:cubicBezTo>
                <a:cubicBezTo>
                  <a:pt x="3927936" y="3628515"/>
                  <a:pt x="3922072" y="3631427"/>
                  <a:pt x="3914741" y="3631427"/>
                </a:cubicBezTo>
                <a:cubicBezTo>
                  <a:pt x="3908876" y="3631427"/>
                  <a:pt x="3903012" y="3628515"/>
                  <a:pt x="3897146" y="3624148"/>
                </a:cubicBezTo>
                <a:cubicBezTo>
                  <a:pt x="3892748" y="3619781"/>
                  <a:pt x="3891282" y="3613957"/>
                  <a:pt x="3891282" y="3606679"/>
                </a:cubicBezTo>
                <a:cubicBezTo>
                  <a:pt x="3891282" y="3600855"/>
                  <a:pt x="3892748" y="3595032"/>
                  <a:pt x="3897146" y="3590665"/>
                </a:cubicBezTo>
                <a:cubicBezTo>
                  <a:pt x="3903012" y="3584842"/>
                  <a:pt x="3909609" y="3582295"/>
                  <a:pt x="3916024" y="3582295"/>
                </a:cubicBezTo>
                <a:close/>
                <a:moveTo>
                  <a:pt x="1465658" y="3569738"/>
                </a:moveTo>
                <a:cubicBezTo>
                  <a:pt x="1471755" y="3568828"/>
                  <a:pt x="1478213" y="3570284"/>
                  <a:pt x="1483235" y="3574651"/>
                </a:cubicBezTo>
                <a:cubicBezTo>
                  <a:pt x="1488976" y="3579019"/>
                  <a:pt x="1493281" y="3584842"/>
                  <a:pt x="1493281" y="3590665"/>
                </a:cubicBezTo>
                <a:cubicBezTo>
                  <a:pt x="1494716" y="3597944"/>
                  <a:pt x="1493281" y="3603767"/>
                  <a:pt x="1488976" y="3609590"/>
                </a:cubicBezTo>
                <a:cubicBezTo>
                  <a:pt x="1484671" y="3615413"/>
                  <a:pt x="1477496" y="3618325"/>
                  <a:pt x="1470320" y="3618325"/>
                </a:cubicBezTo>
                <a:cubicBezTo>
                  <a:pt x="1464581" y="3618325"/>
                  <a:pt x="1460276" y="3616869"/>
                  <a:pt x="1455971" y="3613957"/>
                </a:cubicBezTo>
                <a:cubicBezTo>
                  <a:pt x="1455971" y="3613957"/>
                  <a:pt x="1455971" y="3613957"/>
                  <a:pt x="1454536" y="3613957"/>
                </a:cubicBezTo>
                <a:cubicBezTo>
                  <a:pt x="1450232" y="3609590"/>
                  <a:pt x="1445926" y="3603767"/>
                  <a:pt x="1445926" y="3597944"/>
                </a:cubicBezTo>
                <a:cubicBezTo>
                  <a:pt x="1444491" y="3590665"/>
                  <a:pt x="1445926" y="3584842"/>
                  <a:pt x="1450232" y="3579019"/>
                </a:cubicBezTo>
                <a:cubicBezTo>
                  <a:pt x="1453818" y="3573924"/>
                  <a:pt x="1459558" y="3570648"/>
                  <a:pt x="1465658" y="3569738"/>
                </a:cubicBezTo>
                <a:close/>
                <a:moveTo>
                  <a:pt x="5083438" y="3560093"/>
                </a:moveTo>
                <a:cubicBezTo>
                  <a:pt x="5089724" y="3559366"/>
                  <a:pt x="5096548" y="3560822"/>
                  <a:pt x="5102294" y="3564461"/>
                </a:cubicBezTo>
                <a:cubicBezTo>
                  <a:pt x="5113786" y="3573195"/>
                  <a:pt x="5115223" y="3589209"/>
                  <a:pt x="5108040" y="3599399"/>
                </a:cubicBezTo>
                <a:cubicBezTo>
                  <a:pt x="5102294" y="3605223"/>
                  <a:pt x="5096548" y="3609590"/>
                  <a:pt x="5087928" y="3609590"/>
                </a:cubicBezTo>
                <a:cubicBezTo>
                  <a:pt x="5083618" y="3609590"/>
                  <a:pt x="5077871" y="3608134"/>
                  <a:pt x="5073560" y="3603767"/>
                </a:cubicBezTo>
                <a:lnTo>
                  <a:pt x="5072124" y="3603767"/>
                </a:lnTo>
                <a:cubicBezTo>
                  <a:pt x="5062068" y="3595032"/>
                  <a:pt x="5060632" y="3580475"/>
                  <a:pt x="5067814" y="3568828"/>
                </a:cubicBezTo>
                <a:cubicBezTo>
                  <a:pt x="5071406" y="3563733"/>
                  <a:pt x="5077153" y="3560822"/>
                  <a:pt x="5083438" y="3560093"/>
                </a:cubicBezTo>
                <a:close/>
                <a:moveTo>
                  <a:pt x="3276583" y="3560067"/>
                </a:moveTo>
                <a:cubicBezTo>
                  <a:pt x="3282769" y="3560790"/>
                  <a:pt x="3288592" y="3564043"/>
                  <a:pt x="3292959" y="3569104"/>
                </a:cubicBezTo>
                <a:cubicBezTo>
                  <a:pt x="3295871" y="3574888"/>
                  <a:pt x="3297326" y="3580671"/>
                  <a:pt x="3297326" y="3587901"/>
                </a:cubicBezTo>
                <a:cubicBezTo>
                  <a:pt x="3295871" y="3593685"/>
                  <a:pt x="3292959" y="3599469"/>
                  <a:pt x="3287137" y="3603807"/>
                </a:cubicBezTo>
                <a:cubicBezTo>
                  <a:pt x="3282769" y="3608145"/>
                  <a:pt x="3276945" y="3609591"/>
                  <a:pt x="3271122" y="3609591"/>
                </a:cubicBezTo>
                <a:cubicBezTo>
                  <a:pt x="3263844" y="3609591"/>
                  <a:pt x="3256565" y="3605253"/>
                  <a:pt x="3252198" y="3599469"/>
                </a:cubicBezTo>
                <a:cubicBezTo>
                  <a:pt x="3244919" y="3589348"/>
                  <a:pt x="3246374" y="3573442"/>
                  <a:pt x="3258020" y="3566213"/>
                </a:cubicBezTo>
                <a:cubicBezTo>
                  <a:pt x="3263844" y="3561151"/>
                  <a:pt x="3270396" y="3559344"/>
                  <a:pt x="3276583" y="3560067"/>
                </a:cubicBezTo>
                <a:close/>
                <a:moveTo>
                  <a:pt x="4582775" y="3558274"/>
                </a:moveTo>
                <a:cubicBezTo>
                  <a:pt x="4589101" y="3558274"/>
                  <a:pt x="4595246" y="3560457"/>
                  <a:pt x="4599584" y="3564825"/>
                </a:cubicBezTo>
                <a:cubicBezTo>
                  <a:pt x="4609706" y="3576471"/>
                  <a:pt x="4609706" y="3591029"/>
                  <a:pt x="4599584" y="3601219"/>
                </a:cubicBezTo>
                <a:cubicBezTo>
                  <a:pt x="4595246" y="3605587"/>
                  <a:pt x="4589463" y="3608498"/>
                  <a:pt x="4583679" y="3608498"/>
                </a:cubicBezTo>
                <a:cubicBezTo>
                  <a:pt x="4576449" y="3608498"/>
                  <a:pt x="4570666" y="3605587"/>
                  <a:pt x="4566328" y="3601219"/>
                </a:cubicBezTo>
                <a:cubicBezTo>
                  <a:pt x="4556206" y="3589573"/>
                  <a:pt x="4556206" y="3575015"/>
                  <a:pt x="4564882" y="3564825"/>
                </a:cubicBezTo>
                <a:cubicBezTo>
                  <a:pt x="4569942" y="3560457"/>
                  <a:pt x="4576449" y="3558274"/>
                  <a:pt x="4582775" y="3558274"/>
                </a:cubicBezTo>
                <a:close/>
                <a:moveTo>
                  <a:pt x="3778640" y="3558252"/>
                </a:moveTo>
                <a:cubicBezTo>
                  <a:pt x="3784785" y="3558252"/>
                  <a:pt x="3790568" y="3560783"/>
                  <a:pt x="3794906" y="3565120"/>
                </a:cubicBezTo>
                <a:cubicBezTo>
                  <a:pt x="3805028" y="3575242"/>
                  <a:pt x="3805028" y="3589701"/>
                  <a:pt x="3794906" y="3599823"/>
                </a:cubicBezTo>
                <a:cubicBezTo>
                  <a:pt x="3790568" y="3605606"/>
                  <a:pt x="3783339" y="3608499"/>
                  <a:pt x="3777556" y="3608499"/>
                </a:cubicBezTo>
                <a:cubicBezTo>
                  <a:pt x="3771771" y="3608499"/>
                  <a:pt x="3764541" y="3605606"/>
                  <a:pt x="3760204" y="3601269"/>
                </a:cubicBezTo>
                <a:cubicBezTo>
                  <a:pt x="3751528" y="3591148"/>
                  <a:pt x="3751528" y="3576688"/>
                  <a:pt x="3760204" y="3566566"/>
                </a:cubicBezTo>
                <a:cubicBezTo>
                  <a:pt x="3765988" y="3560783"/>
                  <a:pt x="3772494" y="3558252"/>
                  <a:pt x="3778640" y="3558252"/>
                </a:cubicBezTo>
                <a:close/>
                <a:moveTo>
                  <a:pt x="1632681" y="3545461"/>
                </a:moveTo>
                <a:cubicBezTo>
                  <a:pt x="1638645" y="3544035"/>
                  <a:pt x="1645152" y="3544747"/>
                  <a:pt x="1650935" y="3547598"/>
                </a:cubicBezTo>
                <a:cubicBezTo>
                  <a:pt x="1658166" y="3551875"/>
                  <a:pt x="1661057" y="3557576"/>
                  <a:pt x="1662503" y="3563279"/>
                </a:cubicBezTo>
                <a:cubicBezTo>
                  <a:pt x="1663949" y="3568980"/>
                  <a:pt x="1663949" y="3576107"/>
                  <a:pt x="1659611" y="3581809"/>
                </a:cubicBezTo>
                <a:cubicBezTo>
                  <a:pt x="1655273" y="3588936"/>
                  <a:pt x="1648044" y="3593213"/>
                  <a:pt x="1639368" y="3593213"/>
                </a:cubicBezTo>
                <a:cubicBezTo>
                  <a:pt x="1635030" y="3593213"/>
                  <a:pt x="1630693" y="3591787"/>
                  <a:pt x="1627801" y="3588936"/>
                </a:cubicBezTo>
                <a:cubicBezTo>
                  <a:pt x="1627801" y="3588936"/>
                  <a:pt x="1627801" y="3588936"/>
                  <a:pt x="1626356" y="3588936"/>
                </a:cubicBezTo>
                <a:cubicBezTo>
                  <a:pt x="1614787" y="3581809"/>
                  <a:pt x="1610449" y="3567555"/>
                  <a:pt x="1617679" y="3556151"/>
                </a:cubicBezTo>
                <a:cubicBezTo>
                  <a:pt x="1621294" y="3550450"/>
                  <a:pt x="1626716" y="3546886"/>
                  <a:pt x="1632681" y="3545461"/>
                </a:cubicBezTo>
                <a:close/>
                <a:moveTo>
                  <a:pt x="4718344" y="3536013"/>
                </a:moveTo>
                <a:cubicBezTo>
                  <a:pt x="4724489" y="3536369"/>
                  <a:pt x="4730634" y="3538864"/>
                  <a:pt x="4734972" y="3543140"/>
                </a:cubicBezTo>
                <a:cubicBezTo>
                  <a:pt x="4745094" y="3553118"/>
                  <a:pt x="4745094" y="3568799"/>
                  <a:pt x="4734972" y="3577351"/>
                </a:cubicBezTo>
                <a:cubicBezTo>
                  <a:pt x="4730634" y="3581627"/>
                  <a:pt x="4724850" y="3584478"/>
                  <a:pt x="4719066" y="3584478"/>
                </a:cubicBezTo>
                <a:cubicBezTo>
                  <a:pt x="4711836" y="3584478"/>
                  <a:pt x="4706053" y="3581627"/>
                  <a:pt x="4701716" y="3577351"/>
                </a:cubicBezTo>
                <a:lnTo>
                  <a:pt x="4700269" y="3575926"/>
                </a:lnTo>
                <a:cubicBezTo>
                  <a:pt x="4691594" y="3565947"/>
                  <a:pt x="4691594" y="3551693"/>
                  <a:pt x="4701716" y="3541715"/>
                </a:cubicBezTo>
                <a:cubicBezTo>
                  <a:pt x="4706053" y="3537438"/>
                  <a:pt x="4712198" y="3535656"/>
                  <a:pt x="4718344" y="3536013"/>
                </a:cubicBezTo>
                <a:close/>
                <a:moveTo>
                  <a:pt x="3640889" y="3535656"/>
                </a:moveTo>
                <a:cubicBezTo>
                  <a:pt x="3647076" y="3535300"/>
                  <a:pt x="3653264" y="3537438"/>
                  <a:pt x="3658359" y="3541715"/>
                </a:cubicBezTo>
                <a:cubicBezTo>
                  <a:pt x="3668548" y="3551693"/>
                  <a:pt x="3668548" y="3565947"/>
                  <a:pt x="3659815" y="3575926"/>
                </a:cubicBezTo>
                <a:cubicBezTo>
                  <a:pt x="3659815" y="3575926"/>
                  <a:pt x="3659815" y="3575926"/>
                  <a:pt x="3658359" y="3577351"/>
                </a:cubicBezTo>
                <a:cubicBezTo>
                  <a:pt x="3653991" y="3581627"/>
                  <a:pt x="3648168" y="3584478"/>
                  <a:pt x="3640889" y="3584478"/>
                </a:cubicBezTo>
                <a:cubicBezTo>
                  <a:pt x="3635066" y="3584478"/>
                  <a:pt x="3629244" y="3581627"/>
                  <a:pt x="3624876" y="3577351"/>
                </a:cubicBezTo>
                <a:cubicBezTo>
                  <a:pt x="3619053" y="3573074"/>
                  <a:pt x="3616141" y="3567373"/>
                  <a:pt x="3616141" y="3561671"/>
                </a:cubicBezTo>
                <a:cubicBezTo>
                  <a:pt x="3616141" y="3554544"/>
                  <a:pt x="3619053" y="3548842"/>
                  <a:pt x="3623420" y="3544566"/>
                </a:cubicBezTo>
                <a:cubicBezTo>
                  <a:pt x="3628514" y="3538864"/>
                  <a:pt x="3634702" y="3536013"/>
                  <a:pt x="3640889" y="3535656"/>
                </a:cubicBezTo>
                <a:close/>
                <a:moveTo>
                  <a:pt x="5229552" y="3523881"/>
                </a:moveTo>
                <a:cubicBezTo>
                  <a:pt x="5235517" y="3522607"/>
                  <a:pt x="5242023" y="3523700"/>
                  <a:pt x="5247807" y="3527339"/>
                </a:cubicBezTo>
                <a:cubicBezTo>
                  <a:pt x="5259374" y="3534618"/>
                  <a:pt x="5263712" y="3549175"/>
                  <a:pt x="5256482" y="3560822"/>
                </a:cubicBezTo>
                <a:cubicBezTo>
                  <a:pt x="5252145" y="3568100"/>
                  <a:pt x="5243470" y="3572468"/>
                  <a:pt x="5236240" y="3572468"/>
                </a:cubicBezTo>
                <a:cubicBezTo>
                  <a:pt x="5230456" y="3572468"/>
                  <a:pt x="5226118" y="3571012"/>
                  <a:pt x="5223226" y="3568100"/>
                </a:cubicBezTo>
                <a:cubicBezTo>
                  <a:pt x="5215996" y="3563733"/>
                  <a:pt x="5213104" y="3557910"/>
                  <a:pt x="5211659" y="3552087"/>
                </a:cubicBezTo>
                <a:cubicBezTo>
                  <a:pt x="5210212" y="3546264"/>
                  <a:pt x="5210212" y="3538985"/>
                  <a:pt x="5214550" y="3534618"/>
                </a:cubicBezTo>
                <a:cubicBezTo>
                  <a:pt x="5218165" y="3528795"/>
                  <a:pt x="5223588" y="3525155"/>
                  <a:pt x="5229552" y="3523881"/>
                </a:cubicBezTo>
                <a:close/>
                <a:moveTo>
                  <a:pt x="3131778" y="3522671"/>
                </a:moveTo>
                <a:cubicBezTo>
                  <a:pt x="3137826" y="3524147"/>
                  <a:pt x="3142957" y="3528204"/>
                  <a:pt x="3146623" y="3534106"/>
                </a:cubicBezTo>
                <a:cubicBezTo>
                  <a:pt x="3149556" y="3538533"/>
                  <a:pt x="3151022" y="3545910"/>
                  <a:pt x="3149556" y="3551811"/>
                </a:cubicBezTo>
                <a:cubicBezTo>
                  <a:pt x="3148089" y="3557713"/>
                  <a:pt x="3145156" y="3563615"/>
                  <a:pt x="3139293" y="3568041"/>
                </a:cubicBezTo>
                <a:cubicBezTo>
                  <a:pt x="3133428" y="3570993"/>
                  <a:pt x="3129028" y="3572468"/>
                  <a:pt x="3124630" y="3572468"/>
                </a:cubicBezTo>
                <a:cubicBezTo>
                  <a:pt x="3115834" y="3572468"/>
                  <a:pt x="3108503" y="3568041"/>
                  <a:pt x="3104103" y="3560664"/>
                </a:cubicBezTo>
                <a:cubicBezTo>
                  <a:pt x="3101172" y="3554763"/>
                  <a:pt x="3099706" y="3548861"/>
                  <a:pt x="3101172" y="3542959"/>
                </a:cubicBezTo>
                <a:cubicBezTo>
                  <a:pt x="3102638" y="3535581"/>
                  <a:pt x="3105570" y="3531155"/>
                  <a:pt x="3111435" y="3526729"/>
                </a:cubicBezTo>
                <a:cubicBezTo>
                  <a:pt x="3118765" y="3522303"/>
                  <a:pt x="3125730" y="3521196"/>
                  <a:pt x="3131778" y="3522671"/>
                </a:cubicBezTo>
                <a:close/>
                <a:moveTo>
                  <a:pt x="914025" y="3515328"/>
                </a:moveTo>
                <a:cubicBezTo>
                  <a:pt x="920170" y="3516056"/>
                  <a:pt x="926315" y="3518968"/>
                  <a:pt x="930653" y="3524063"/>
                </a:cubicBezTo>
                <a:cubicBezTo>
                  <a:pt x="934990" y="3529886"/>
                  <a:pt x="937882" y="3535709"/>
                  <a:pt x="936437" y="3542988"/>
                </a:cubicBezTo>
                <a:cubicBezTo>
                  <a:pt x="936437" y="3548811"/>
                  <a:pt x="933545" y="3554634"/>
                  <a:pt x="927761" y="3559001"/>
                </a:cubicBezTo>
                <a:cubicBezTo>
                  <a:pt x="923423" y="3561913"/>
                  <a:pt x="919085" y="3564825"/>
                  <a:pt x="913302" y="3564825"/>
                </a:cubicBezTo>
                <a:cubicBezTo>
                  <a:pt x="906072" y="3564825"/>
                  <a:pt x="898842" y="3560457"/>
                  <a:pt x="894504" y="3556090"/>
                </a:cubicBezTo>
                <a:lnTo>
                  <a:pt x="893058" y="3554634"/>
                </a:lnTo>
                <a:cubicBezTo>
                  <a:pt x="884382" y="3544444"/>
                  <a:pt x="887275" y="3528430"/>
                  <a:pt x="897396" y="3519695"/>
                </a:cubicBezTo>
                <a:cubicBezTo>
                  <a:pt x="901734" y="3516056"/>
                  <a:pt x="907879" y="3514600"/>
                  <a:pt x="914025" y="3515328"/>
                </a:cubicBezTo>
                <a:close/>
                <a:moveTo>
                  <a:pt x="769376" y="3515147"/>
                </a:moveTo>
                <a:cubicBezTo>
                  <a:pt x="775563" y="3516056"/>
                  <a:pt x="781387" y="3519332"/>
                  <a:pt x="785026" y="3524427"/>
                </a:cubicBezTo>
                <a:cubicBezTo>
                  <a:pt x="793760" y="3536073"/>
                  <a:pt x="792304" y="3552087"/>
                  <a:pt x="780658" y="3559366"/>
                </a:cubicBezTo>
                <a:cubicBezTo>
                  <a:pt x="776291" y="3562277"/>
                  <a:pt x="771924" y="3563733"/>
                  <a:pt x="766100" y="3563733"/>
                </a:cubicBezTo>
                <a:cubicBezTo>
                  <a:pt x="758822" y="3563733"/>
                  <a:pt x="751543" y="3560822"/>
                  <a:pt x="747176" y="3554999"/>
                </a:cubicBezTo>
                <a:lnTo>
                  <a:pt x="745720" y="3553543"/>
                </a:lnTo>
                <a:cubicBezTo>
                  <a:pt x="742808" y="3547720"/>
                  <a:pt x="741352" y="3541897"/>
                  <a:pt x="741352" y="3536073"/>
                </a:cubicBezTo>
                <a:cubicBezTo>
                  <a:pt x="742808" y="3528795"/>
                  <a:pt x="745720" y="3522971"/>
                  <a:pt x="751543" y="3520060"/>
                </a:cubicBezTo>
                <a:cubicBezTo>
                  <a:pt x="756638" y="3515693"/>
                  <a:pt x="763189" y="3514237"/>
                  <a:pt x="769376" y="3515147"/>
                </a:cubicBezTo>
                <a:close/>
                <a:moveTo>
                  <a:pt x="625724" y="3512781"/>
                </a:moveTo>
                <a:cubicBezTo>
                  <a:pt x="631792" y="3513873"/>
                  <a:pt x="637503" y="3517149"/>
                  <a:pt x="641073" y="3522244"/>
                </a:cubicBezTo>
                <a:cubicBezTo>
                  <a:pt x="649639" y="3533890"/>
                  <a:pt x="646784" y="3549904"/>
                  <a:pt x="635361" y="3557182"/>
                </a:cubicBezTo>
                <a:cubicBezTo>
                  <a:pt x="631078" y="3560093"/>
                  <a:pt x="626795" y="3561549"/>
                  <a:pt x="622511" y="3561549"/>
                </a:cubicBezTo>
                <a:cubicBezTo>
                  <a:pt x="613945" y="3561549"/>
                  <a:pt x="606806" y="3557182"/>
                  <a:pt x="602523" y="3551359"/>
                </a:cubicBezTo>
                <a:cubicBezTo>
                  <a:pt x="593956" y="3538257"/>
                  <a:pt x="596811" y="3523700"/>
                  <a:pt x="608234" y="3516420"/>
                </a:cubicBezTo>
                <a:cubicBezTo>
                  <a:pt x="613231" y="3512781"/>
                  <a:pt x="619656" y="3511689"/>
                  <a:pt x="625724" y="3512781"/>
                </a:cubicBezTo>
                <a:close/>
                <a:moveTo>
                  <a:pt x="1064163" y="3512053"/>
                </a:moveTo>
                <a:cubicBezTo>
                  <a:pt x="1070488" y="3512417"/>
                  <a:pt x="1076634" y="3514965"/>
                  <a:pt x="1080972" y="3519332"/>
                </a:cubicBezTo>
                <a:cubicBezTo>
                  <a:pt x="1089647" y="3530978"/>
                  <a:pt x="1089647" y="3545536"/>
                  <a:pt x="1079525" y="3554271"/>
                </a:cubicBezTo>
                <a:cubicBezTo>
                  <a:pt x="1075188" y="3558638"/>
                  <a:pt x="1069404" y="3561549"/>
                  <a:pt x="1063620" y="3561549"/>
                </a:cubicBezTo>
                <a:cubicBezTo>
                  <a:pt x="1056390" y="3561549"/>
                  <a:pt x="1050607" y="3558638"/>
                  <a:pt x="1046269" y="3552815"/>
                </a:cubicBezTo>
                <a:lnTo>
                  <a:pt x="1044823" y="3551359"/>
                </a:lnTo>
                <a:cubicBezTo>
                  <a:pt x="1036147" y="3542624"/>
                  <a:pt x="1036147" y="3526611"/>
                  <a:pt x="1046269" y="3517876"/>
                </a:cubicBezTo>
                <a:cubicBezTo>
                  <a:pt x="1051330" y="3513509"/>
                  <a:pt x="1057837" y="3511689"/>
                  <a:pt x="1064163" y="3512053"/>
                </a:cubicBezTo>
                <a:close/>
                <a:moveTo>
                  <a:pt x="4854265" y="3511143"/>
                </a:moveTo>
                <a:cubicBezTo>
                  <a:pt x="4860501" y="3510961"/>
                  <a:pt x="4866560" y="3513144"/>
                  <a:pt x="4870836" y="3518240"/>
                </a:cubicBezTo>
                <a:cubicBezTo>
                  <a:pt x="4876538" y="3522607"/>
                  <a:pt x="4879388" y="3529886"/>
                  <a:pt x="4879388" y="3535709"/>
                </a:cubicBezTo>
                <a:cubicBezTo>
                  <a:pt x="4879388" y="3541532"/>
                  <a:pt x="4876538" y="3548811"/>
                  <a:pt x="4872261" y="3553179"/>
                </a:cubicBezTo>
                <a:cubicBezTo>
                  <a:pt x="4867984" y="3557546"/>
                  <a:pt x="4862283" y="3560457"/>
                  <a:pt x="4855156" y="3560457"/>
                </a:cubicBezTo>
                <a:cubicBezTo>
                  <a:pt x="4849454" y="3560457"/>
                  <a:pt x="4843752" y="3557546"/>
                  <a:pt x="4838050" y="3553179"/>
                </a:cubicBezTo>
                <a:cubicBezTo>
                  <a:pt x="4828072" y="3542988"/>
                  <a:pt x="4828072" y="3526975"/>
                  <a:pt x="4836624" y="3518240"/>
                </a:cubicBezTo>
                <a:cubicBezTo>
                  <a:pt x="4841614" y="3513873"/>
                  <a:pt x="4848028" y="3511325"/>
                  <a:pt x="4854265" y="3511143"/>
                </a:cubicBezTo>
                <a:close/>
                <a:moveTo>
                  <a:pt x="3506594" y="3511143"/>
                </a:moveTo>
                <a:cubicBezTo>
                  <a:pt x="3512781" y="3511325"/>
                  <a:pt x="3518604" y="3513873"/>
                  <a:pt x="3522972" y="3518240"/>
                </a:cubicBezTo>
                <a:cubicBezTo>
                  <a:pt x="3533162" y="3526975"/>
                  <a:pt x="3533162" y="3542988"/>
                  <a:pt x="3522972" y="3551723"/>
                </a:cubicBezTo>
                <a:cubicBezTo>
                  <a:pt x="3522972" y="3551723"/>
                  <a:pt x="3522972" y="3551723"/>
                  <a:pt x="3521515" y="3553179"/>
                </a:cubicBezTo>
                <a:cubicBezTo>
                  <a:pt x="3517148" y="3557546"/>
                  <a:pt x="3511326" y="3560457"/>
                  <a:pt x="3505502" y="3560457"/>
                </a:cubicBezTo>
                <a:cubicBezTo>
                  <a:pt x="3498223" y="3560457"/>
                  <a:pt x="3492400" y="3557546"/>
                  <a:pt x="3488033" y="3553179"/>
                </a:cubicBezTo>
                <a:cubicBezTo>
                  <a:pt x="3483665" y="3548811"/>
                  <a:pt x="3480754" y="3541532"/>
                  <a:pt x="3480754" y="3535709"/>
                </a:cubicBezTo>
                <a:cubicBezTo>
                  <a:pt x="3480754" y="3529886"/>
                  <a:pt x="3483665" y="3522607"/>
                  <a:pt x="3488033" y="3518240"/>
                </a:cubicBezTo>
                <a:cubicBezTo>
                  <a:pt x="3493856" y="3513144"/>
                  <a:pt x="3500408" y="3510961"/>
                  <a:pt x="3506594" y="3511143"/>
                </a:cubicBezTo>
                <a:close/>
                <a:moveTo>
                  <a:pt x="485555" y="3509431"/>
                </a:moveTo>
                <a:cubicBezTo>
                  <a:pt x="491825" y="3510856"/>
                  <a:pt x="497728" y="3514420"/>
                  <a:pt x="501416" y="3520121"/>
                </a:cubicBezTo>
                <a:cubicBezTo>
                  <a:pt x="508793" y="3531525"/>
                  <a:pt x="505842" y="3545779"/>
                  <a:pt x="494038" y="3552906"/>
                </a:cubicBezTo>
                <a:cubicBezTo>
                  <a:pt x="489612" y="3555757"/>
                  <a:pt x="485186" y="3557183"/>
                  <a:pt x="480760" y="3557183"/>
                </a:cubicBezTo>
                <a:cubicBezTo>
                  <a:pt x="471907" y="3557183"/>
                  <a:pt x="464530" y="3552906"/>
                  <a:pt x="460103" y="3545779"/>
                </a:cubicBezTo>
                <a:cubicBezTo>
                  <a:pt x="455677" y="3540077"/>
                  <a:pt x="454201" y="3532950"/>
                  <a:pt x="455677" y="3527248"/>
                </a:cubicBezTo>
                <a:cubicBezTo>
                  <a:pt x="457153" y="3520121"/>
                  <a:pt x="461578" y="3515845"/>
                  <a:pt x="467480" y="3511568"/>
                </a:cubicBezTo>
                <a:cubicBezTo>
                  <a:pt x="472645" y="3508717"/>
                  <a:pt x="479284" y="3508005"/>
                  <a:pt x="485555" y="3509431"/>
                </a:cubicBezTo>
                <a:close/>
                <a:moveTo>
                  <a:pt x="345606" y="3506018"/>
                </a:moveTo>
                <a:cubicBezTo>
                  <a:pt x="351486" y="3507644"/>
                  <a:pt x="356832" y="3511621"/>
                  <a:pt x="360395" y="3517404"/>
                </a:cubicBezTo>
                <a:cubicBezTo>
                  <a:pt x="364671" y="3524634"/>
                  <a:pt x="364671" y="3530418"/>
                  <a:pt x="363246" y="3536202"/>
                </a:cubicBezTo>
                <a:cubicBezTo>
                  <a:pt x="361821" y="3543432"/>
                  <a:pt x="357544" y="3547769"/>
                  <a:pt x="351843" y="3552107"/>
                </a:cubicBezTo>
                <a:cubicBezTo>
                  <a:pt x="348992" y="3553554"/>
                  <a:pt x="344715" y="3554999"/>
                  <a:pt x="340439" y="3554999"/>
                </a:cubicBezTo>
                <a:cubicBezTo>
                  <a:pt x="331886" y="3554999"/>
                  <a:pt x="324759" y="3550661"/>
                  <a:pt x="320482" y="3543432"/>
                </a:cubicBezTo>
                <a:cubicBezTo>
                  <a:pt x="320482" y="3543432"/>
                  <a:pt x="320482" y="3543432"/>
                  <a:pt x="319057" y="3541986"/>
                </a:cubicBezTo>
                <a:cubicBezTo>
                  <a:pt x="313355" y="3530418"/>
                  <a:pt x="316206" y="3515959"/>
                  <a:pt x="327610" y="3508729"/>
                </a:cubicBezTo>
                <a:cubicBezTo>
                  <a:pt x="333312" y="3505114"/>
                  <a:pt x="339726" y="3504391"/>
                  <a:pt x="345606" y="3506018"/>
                </a:cubicBezTo>
                <a:close/>
                <a:moveTo>
                  <a:pt x="1216303" y="3505882"/>
                </a:moveTo>
                <a:cubicBezTo>
                  <a:pt x="1222625" y="3505882"/>
                  <a:pt x="1229128" y="3508080"/>
                  <a:pt x="1234186" y="3512479"/>
                </a:cubicBezTo>
                <a:cubicBezTo>
                  <a:pt x="1238521" y="3518344"/>
                  <a:pt x="1241411" y="3524209"/>
                  <a:pt x="1241411" y="3530073"/>
                </a:cubicBezTo>
                <a:cubicBezTo>
                  <a:pt x="1241411" y="3537404"/>
                  <a:pt x="1239966" y="3543269"/>
                  <a:pt x="1234186" y="3547668"/>
                </a:cubicBezTo>
                <a:cubicBezTo>
                  <a:pt x="1229850" y="3553532"/>
                  <a:pt x="1224071" y="3554999"/>
                  <a:pt x="1218290" y="3554999"/>
                </a:cubicBezTo>
                <a:cubicBezTo>
                  <a:pt x="1211064" y="3554999"/>
                  <a:pt x="1205284" y="3553532"/>
                  <a:pt x="1200949" y="3549134"/>
                </a:cubicBezTo>
                <a:cubicBezTo>
                  <a:pt x="1195168" y="3543269"/>
                  <a:pt x="1192279" y="3537404"/>
                  <a:pt x="1192279" y="3530073"/>
                </a:cubicBezTo>
                <a:cubicBezTo>
                  <a:pt x="1192279" y="3524209"/>
                  <a:pt x="1195168" y="3516878"/>
                  <a:pt x="1199504" y="3512479"/>
                </a:cubicBezTo>
                <a:cubicBezTo>
                  <a:pt x="1203839" y="3508080"/>
                  <a:pt x="1209981" y="3505882"/>
                  <a:pt x="1216303" y="3505882"/>
                </a:cubicBezTo>
                <a:close/>
                <a:moveTo>
                  <a:pt x="4182789" y="3505138"/>
                </a:moveTo>
                <a:cubicBezTo>
                  <a:pt x="4189025" y="3505138"/>
                  <a:pt x="4195084" y="3507686"/>
                  <a:pt x="4199360" y="3512781"/>
                </a:cubicBezTo>
                <a:cubicBezTo>
                  <a:pt x="4205062" y="3517149"/>
                  <a:pt x="4207912" y="3524427"/>
                  <a:pt x="4207912" y="3530251"/>
                </a:cubicBezTo>
                <a:cubicBezTo>
                  <a:pt x="4207912" y="3537529"/>
                  <a:pt x="4205062" y="3543353"/>
                  <a:pt x="4200786" y="3547720"/>
                </a:cubicBezTo>
                <a:cubicBezTo>
                  <a:pt x="4195084" y="3552087"/>
                  <a:pt x="4189382" y="3554999"/>
                  <a:pt x="4183680" y="3554999"/>
                </a:cubicBezTo>
                <a:cubicBezTo>
                  <a:pt x="4176552" y="3554999"/>
                  <a:pt x="4170851" y="3552087"/>
                  <a:pt x="4166574" y="3547720"/>
                </a:cubicBezTo>
                <a:cubicBezTo>
                  <a:pt x="4166574" y="3547720"/>
                  <a:pt x="4166574" y="3547720"/>
                  <a:pt x="4165149" y="3546264"/>
                </a:cubicBezTo>
                <a:cubicBezTo>
                  <a:pt x="4156597" y="3537529"/>
                  <a:pt x="4156597" y="3521516"/>
                  <a:pt x="4165149" y="3512781"/>
                </a:cubicBezTo>
                <a:cubicBezTo>
                  <a:pt x="4170139" y="3507686"/>
                  <a:pt x="4176552" y="3505138"/>
                  <a:pt x="4182789" y="3505138"/>
                </a:cubicBezTo>
                <a:close/>
                <a:moveTo>
                  <a:pt x="4358228" y="3496040"/>
                </a:moveTo>
                <a:cubicBezTo>
                  <a:pt x="4364550" y="3496040"/>
                  <a:pt x="4370691" y="3498223"/>
                  <a:pt x="4375026" y="3502591"/>
                </a:cubicBezTo>
                <a:cubicBezTo>
                  <a:pt x="4380807" y="3508414"/>
                  <a:pt x="4383697" y="3514237"/>
                  <a:pt x="4383697" y="3521516"/>
                </a:cubicBezTo>
                <a:cubicBezTo>
                  <a:pt x="4383697" y="3527339"/>
                  <a:pt x="4380807" y="3533162"/>
                  <a:pt x="4376471" y="3538985"/>
                </a:cubicBezTo>
                <a:cubicBezTo>
                  <a:pt x="4372136" y="3543353"/>
                  <a:pt x="4364910" y="3546264"/>
                  <a:pt x="4359130" y="3546264"/>
                </a:cubicBezTo>
                <a:cubicBezTo>
                  <a:pt x="4351905" y="3546264"/>
                  <a:pt x="4346125" y="3543353"/>
                  <a:pt x="4341789" y="3538985"/>
                </a:cubicBezTo>
                <a:cubicBezTo>
                  <a:pt x="4336009" y="3533162"/>
                  <a:pt x="4334564" y="3527339"/>
                  <a:pt x="4334564" y="3520060"/>
                </a:cubicBezTo>
                <a:cubicBezTo>
                  <a:pt x="4334564" y="3514237"/>
                  <a:pt x="4336009" y="3508414"/>
                  <a:pt x="4340344" y="3502591"/>
                </a:cubicBezTo>
                <a:cubicBezTo>
                  <a:pt x="4345402" y="3498223"/>
                  <a:pt x="4351905" y="3496040"/>
                  <a:pt x="4358228" y="3496040"/>
                </a:cubicBezTo>
                <a:close/>
                <a:moveTo>
                  <a:pt x="4002095" y="3496017"/>
                </a:moveTo>
                <a:cubicBezTo>
                  <a:pt x="4008240" y="3496017"/>
                  <a:pt x="4014019" y="3498548"/>
                  <a:pt x="4018354" y="3502886"/>
                </a:cubicBezTo>
                <a:cubicBezTo>
                  <a:pt x="4022690" y="3508669"/>
                  <a:pt x="4025579" y="3514453"/>
                  <a:pt x="4025579" y="3520237"/>
                </a:cubicBezTo>
                <a:cubicBezTo>
                  <a:pt x="4025579" y="3527467"/>
                  <a:pt x="4022690" y="3533251"/>
                  <a:pt x="4018354" y="3537588"/>
                </a:cubicBezTo>
                <a:cubicBezTo>
                  <a:pt x="4012573" y="3543372"/>
                  <a:pt x="4006792" y="3546264"/>
                  <a:pt x="4001011" y="3546264"/>
                </a:cubicBezTo>
                <a:cubicBezTo>
                  <a:pt x="3993786" y="3546264"/>
                  <a:pt x="3988006" y="3543372"/>
                  <a:pt x="3983670" y="3539034"/>
                </a:cubicBezTo>
                <a:cubicBezTo>
                  <a:pt x="3979335" y="3533251"/>
                  <a:pt x="3976445" y="3527467"/>
                  <a:pt x="3976445" y="3521683"/>
                </a:cubicBezTo>
                <a:cubicBezTo>
                  <a:pt x="3976445" y="3514453"/>
                  <a:pt x="3979335" y="3508669"/>
                  <a:pt x="3983670" y="3504331"/>
                </a:cubicBezTo>
                <a:cubicBezTo>
                  <a:pt x="3989450" y="3498548"/>
                  <a:pt x="3995953" y="3496017"/>
                  <a:pt x="4002095" y="3496017"/>
                </a:cubicBezTo>
                <a:close/>
                <a:moveTo>
                  <a:pt x="1373147" y="3495793"/>
                </a:moveTo>
                <a:cubicBezTo>
                  <a:pt x="1379557" y="3495259"/>
                  <a:pt x="1386150" y="3497041"/>
                  <a:pt x="1391279" y="3501318"/>
                </a:cubicBezTo>
                <a:cubicBezTo>
                  <a:pt x="1401536" y="3509870"/>
                  <a:pt x="1403003" y="3525550"/>
                  <a:pt x="1394210" y="3535529"/>
                </a:cubicBezTo>
                <a:cubicBezTo>
                  <a:pt x="1389815" y="3541230"/>
                  <a:pt x="1382487" y="3544081"/>
                  <a:pt x="1376626" y="3544081"/>
                </a:cubicBezTo>
                <a:cubicBezTo>
                  <a:pt x="1370764" y="3544081"/>
                  <a:pt x="1364902" y="3541230"/>
                  <a:pt x="1360507" y="3538379"/>
                </a:cubicBezTo>
                <a:cubicBezTo>
                  <a:pt x="1348784" y="3528401"/>
                  <a:pt x="1347318" y="3512721"/>
                  <a:pt x="1356111" y="3504168"/>
                </a:cubicBezTo>
                <a:cubicBezTo>
                  <a:pt x="1360507" y="3499179"/>
                  <a:pt x="1366735" y="3496329"/>
                  <a:pt x="1373147" y="3495793"/>
                </a:cubicBezTo>
                <a:close/>
                <a:moveTo>
                  <a:pt x="4992282" y="3484045"/>
                </a:moveTo>
                <a:cubicBezTo>
                  <a:pt x="4998519" y="3483678"/>
                  <a:pt x="5004934" y="3485511"/>
                  <a:pt x="5009922" y="3489176"/>
                </a:cubicBezTo>
                <a:cubicBezTo>
                  <a:pt x="5019901" y="3499440"/>
                  <a:pt x="5021326" y="3515567"/>
                  <a:pt x="5012774" y="3525831"/>
                </a:cubicBezTo>
                <a:cubicBezTo>
                  <a:pt x="5008498" y="3530229"/>
                  <a:pt x="5001370" y="3533162"/>
                  <a:pt x="4994242" y="3533162"/>
                </a:cubicBezTo>
                <a:cubicBezTo>
                  <a:pt x="4988541" y="3533162"/>
                  <a:pt x="4984264" y="3531696"/>
                  <a:pt x="4978563" y="3527297"/>
                </a:cubicBezTo>
                <a:lnTo>
                  <a:pt x="4978563" y="3525831"/>
                </a:lnTo>
                <a:cubicBezTo>
                  <a:pt x="4972860" y="3522898"/>
                  <a:pt x="4970010" y="3517034"/>
                  <a:pt x="4970010" y="3509703"/>
                </a:cubicBezTo>
                <a:cubicBezTo>
                  <a:pt x="4970010" y="3503838"/>
                  <a:pt x="4971436" y="3496507"/>
                  <a:pt x="4975712" y="3492109"/>
                </a:cubicBezTo>
                <a:cubicBezTo>
                  <a:pt x="4979988" y="3486977"/>
                  <a:pt x="4986046" y="3484412"/>
                  <a:pt x="4992282" y="3484045"/>
                </a:cubicBezTo>
                <a:close/>
                <a:moveTo>
                  <a:pt x="3368114" y="3484030"/>
                </a:moveTo>
                <a:cubicBezTo>
                  <a:pt x="3374482" y="3484394"/>
                  <a:pt x="3380306" y="3487305"/>
                  <a:pt x="3383946" y="3492400"/>
                </a:cubicBezTo>
                <a:cubicBezTo>
                  <a:pt x="3388312" y="3496767"/>
                  <a:pt x="3391224" y="3504047"/>
                  <a:pt x="3391224" y="3509869"/>
                </a:cubicBezTo>
                <a:cubicBezTo>
                  <a:pt x="3389768" y="3517149"/>
                  <a:pt x="3386856" y="3522971"/>
                  <a:pt x="3382490" y="3527339"/>
                </a:cubicBezTo>
                <a:cubicBezTo>
                  <a:pt x="3376667" y="3531706"/>
                  <a:pt x="3370843" y="3533162"/>
                  <a:pt x="3365020" y="3533162"/>
                </a:cubicBezTo>
                <a:cubicBezTo>
                  <a:pt x="3357740" y="3533162"/>
                  <a:pt x="3351918" y="3530251"/>
                  <a:pt x="3347550" y="3525883"/>
                </a:cubicBezTo>
                <a:cubicBezTo>
                  <a:pt x="3338816" y="3515693"/>
                  <a:pt x="3338816" y="3499679"/>
                  <a:pt x="3349006" y="3490945"/>
                </a:cubicBezTo>
                <a:cubicBezTo>
                  <a:pt x="3354829" y="3485849"/>
                  <a:pt x="3361745" y="3483665"/>
                  <a:pt x="3368114" y="3484030"/>
                </a:cubicBezTo>
                <a:close/>
                <a:moveTo>
                  <a:pt x="1535478" y="3478146"/>
                </a:moveTo>
                <a:cubicBezTo>
                  <a:pt x="1541664" y="3477434"/>
                  <a:pt x="1548216" y="3478859"/>
                  <a:pt x="1553311" y="3482423"/>
                </a:cubicBezTo>
                <a:cubicBezTo>
                  <a:pt x="1564956" y="3490975"/>
                  <a:pt x="1567868" y="3505230"/>
                  <a:pt x="1559134" y="3516634"/>
                </a:cubicBezTo>
                <a:cubicBezTo>
                  <a:pt x="1554766" y="3522335"/>
                  <a:pt x="1547487" y="3526612"/>
                  <a:pt x="1540209" y="3526612"/>
                </a:cubicBezTo>
                <a:cubicBezTo>
                  <a:pt x="1535841" y="3526612"/>
                  <a:pt x="1531474" y="3525186"/>
                  <a:pt x="1527107" y="3522335"/>
                </a:cubicBezTo>
                <a:cubicBezTo>
                  <a:pt x="1527107" y="3522335"/>
                  <a:pt x="1527107" y="3522335"/>
                  <a:pt x="1525650" y="3520910"/>
                </a:cubicBezTo>
                <a:cubicBezTo>
                  <a:pt x="1514006" y="3512357"/>
                  <a:pt x="1511094" y="3498102"/>
                  <a:pt x="1519827" y="3486699"/>
                </a:cubicBezTo>
                <a:cubicBezTo>
                  <a:pt x="1523468" y="3481710"/>
                  <a:pt x="1529290" y="3478859"/>
                  <a:pt x="1535478" y="3478146"/>
                </a:cubicBezTo>
                <a:close/>
                <a:moveTo>
                  <a:pt x="4495978" y="3471291"/>
                </a:moveTo>
                <a:cubicBezTo>
                  <a:pt x="4502120" y="3471291"/>
                  <a:pt x="4508262" y="3473839"/>
                  <a:pt x="4512596" y="3478934"/>
                </a:cubicBezTo>
                <a:cubicBezTo>
                  <a:pt x="4518378" y="3484757"/>
                  <a:pt x="4521268" y="3490580"/>
                  <a:pt x="4521268" y="3496404"/>
                </a:cubicBezTo>
                <a:cubicBezTo>
                  <a:pt x="4521268" y="3503682"/>
                  <a:pt x="4518378" y="3509505"/>
                  <a:pt x="4514042" y="3513873"/>
                </a:cubicBezTo>
                <a:cubicBezTo>
                  <a:pt x="4509707" y="3518240"/>
                  <a:pt x="4503926" y="3521151"/>
                  <a:pt x="4496701" y="3521151"/>
                </a:cubicBezTo>
                <a:cubicBezTo>
                  <a:pt x="4490920" y="3521151"/>
                  <a:pt x="4483696" y="3518240"/>
                  <a:pt x="4479360" y="3513873"/>
                </a:cubicBezTo>
                <a:cubicBezTo>
                  <a:pt x="4473580" y="3508049"/>
                  <a:pt x="4472134" y="3502226"/>
                  <a:pt x="4472134" y="3496404"/>
                </a:cubicBezTo>
                <a:cubicBezTo>
                  <a:pt x="4472134" y="3489124"/>
                  <a:pt x="4473580" y="3483302"/>
                  <a:pt x="4479360" y="3478934"/>
                </a:cubicBezTo>
                <a:cubicBezTo>
                  <a:pt x="4483696" y="3473839"/>
                  <a:pt x="4489837" y="3471291"/>
                  <a:pt x="4495978" y="3471291"/>
                </a:cubicBezTo>
                <a:close/>
                <a:moveTo>
                  <a:pt x="3865075" y="3471291"/>
                </a:moveTo>
                <a:cubicBezTo>
                  <a:pt x="3871397" y="3471291"/>
                  <a:pt x="3877538" y="3473839"/>
                  <a:pt x="3881874" y="3478934"/>
                </a:cubicBezTo>
                <a:cubicBezTo>
                  <a:pt x="3886209" y="3483302"/>
                  <a:pt x="3889099" y="3489124"/>
                  <a:pt x="3889099" y="3496404"/>
                </a:cubicBezTo>
                <a:cubicBezTo>
                  <a:pt x="3889099" y="3502226"/>
                  <a:pt x="3886209" y="3508049"/>
                  <a:pt x="3881874" y="3512417"/>
                </a:cubicBezTo>
                <a:cubicBezTo>
                  <a:pt x="3876093" y="3518240"/>
                  <a:pt x="3870313" y="3521151"/>
                  <a:pt x="3864533" y="3521151"/>
                </a:cubicBezTo>
                <a:cubicBezTo>
                  <a:pt x="3857307" y="3521151"/>
                  <a:pt x="3851527" y="3518240"/>
                  <a:pt x="3847192" y="3513873"/>
                </a:cubicBezTo>
                <a:cubicBezTo>
                  <a:pt x="3842856" y="3509505"/>
                  <a:pt x="3839966" y="3503682"/>
                  <a:pt x="3839966" y="3496404"/>
                </a:cubicBezTo>
                <a:cubicBezTo>
                  <a:pt x="3839966" y="3490580"/>
                  <a:pt x="3842856" y="3484757"/>
                  <a:pt x="3847192" y="3478934"/>
                </a:cubicBezTo>
                <a:cubicBezTo>
                  <a:pt x="3852250" y="3473839"/>
                  <a:pt x="3858752" y="3471291"/>
                  <a:pt x="3865075" y="3471291"/>
                </a:cubicBezTo>
                <a:close/>
                <a:moveTo>
                  <a:pt x="5133114" y="3453094"/>
                </a:moveTo>
                <a:cubicBezTo>
                  <a:pt x="5139212" y="3452367"/>
                  <a:pt x="5145670" y="3453823"/>
                  <a:pt x="5150692" y="3457461"/>
                </a:cubicBezTo>
                <a:cubicBezTo>
                  <a:pt x="5156432" y="3463285"/>
                  <a:pt x="5160738" y="3467652"/>
                  <a:pt x="5160738" y="3474931"/>
                </a:cubicBezTo>
                <a:cubicBezTo>
                  <a:pt x="5162172" y="3480754"/>
                  <a:pt x="5160738" y="3488033"/>
                  <a:pt x="5156432" y="3492400"/>
                </a:cubicBezTo>
                <a:cubicBezTo>
                  <a:pt x="5152127" y="3498223"/>
                  <a:pt x="5144952" y="3502591"/>
                  <a:pt x="5137778" y="3502591"/>
                </a:cubicBezTo>
                <a:cubicBezTo>
                  <a:pt x="5132038" y="3502591"/>
                  <a:pt x="5127732" y="3499679"/>
                  <a:pt x="5123428" y="3496767"/>
                </a:cubicBezTo>
                <a:cubicBezTo>
                  <a:pt x="5123428" y="3496767"/>
                  <a:pt x="5123428" y="3496767"/>
                  <a:pt x="5121992" y="3495312"/>
                </a:cubicBezTo>
                <a:cubicBezTo>
                  <a:pt x="5116252" y="3492400"/>
                  <a:pt x="5113383" y="3486577"/>
                  <a:pt x="5111948" y="3480754"/>
                </a:cubicBezTo>
                <a:cubicBezTo>
                  <a:pt x="5111948" y="3473475"/>
                  <a:pt x="5113383" y="3467652"/>
                  <a:pt x="5117688" y="3461829"/>
                </a:cubicBezTo>
                <a:cubicBezTo>
                  <a:pt x="5121276" y="3456734"/>
                  <a:pt x="5127016" y="3453823"/>
                  <a:pt x="5133114" y="3453094"/>
                </a:cubicBezTo>
                <a:close/>
                <a:moveTo>
                  <a:pt x="3227777" y="3453068"/>
                </a:moveTo>
                <a:cubicBezTo>
                  <a:pt x="3233742" y="3453791"/>
                  <a:pt x="3239164" y="3457044"/>
                  <a:pt x="3243502" y="3462105"/>
                </a:cubicBezTo>
                <a:cubicBezTo>
                  <a:pt x="3247840" y="3467889"/>
                  <a:pt x="3249286" y="3473672"/>
                  <a:pt x="3247840" y="3480902"/>
                </a:cubicBezTo>
                <a:cubicBezTo>
                  <a:pt x="3247840" y="3486686"/>
                  <a:pt x="3243502" y="3492470"/>
                  <a:pt x="3239164" y="3496808"/>
                </a:cubicBezTo>
                <a:cubicBezTo>
                  <a:pt x="3239164" y="3496808"/>
                  <a:pt x="3239164" y="3496808"/>
                  <a:pt x="3237718" y="3496808"/>
                </a:cubicBezTo>
                <a:cubicBezTo>
                  <a:pt x="3233381" y="3499699"/>
                  <a:pt x="3229042" y="3502591"/>
                  <a:pt x="3223259" y="3502591"/>
                </a:cubicBezTo>
                <a:cubicBezTo>
                  <a:pt x="3216029" y="3502591"/>
                  <a:pt x="3208800" y="3498254"/>
                  <a:pt x="3204462" y="3492470"/>
                </a:cubicBezTo>
                <a:cubicBezTo>
                  <a:pt x="3195786" y="3482348"/>
                  <a:pt x="3198678" y="3466443"/>
                  <a:pt x="3208800" y="3459213"/>
                </a:cubicBezTo>
                <a:cubicBezTo>
                  <a:pt x="3215307" y="3454152"/>
                  <a:pt x="3221813" y="3452344"/>
                  <a:pt x="3227777" y="3453068"/>
                </a:cubicBezTo>
                <a:close/>
                <a:moveTo>
                  <a:pt x="4633370" y="3447271"/>
                </a:moveTo>
                <a:cubicBezTo>
                  <a:pt x="4639692" y="3447271"/>
                  <a:pt x="4645833" y="3449818"/>
                  <a:pt x="4650168" y="3454914"/>
                </a:cubicBezTo>
                <a:cubicBezTo>
                  <a:pt x="4655948" y="3460737"/>
                  <a:pt x="4658838" y="3466560"/>
                  <a:pt x="4658838" y="3472383"/>
                </a:cubicBezTo>
                <a:cubicBezTo>
                  <a:pt x="4658838" y="3479662"/>
                  <a:pt x="4655948" y="3485485"/>
                  <a:pt x="4651613" y="3489853"/>
                </a:cubicBezTo>
                <a:cubicBezTo>
                  <a:pt x="4647278" y="3494220"/>
                  <a:pt x="4640052" y="3497131"/>
                  <a:pt x="4634272" y="3497131"/>
                </a:cubicBezTo>
                <a:cubicBezTo>
                  <a:pt x="4627046" y="3497131"/>
                  <a:pt x="4621266" y="3494220"/>
                  <a:pt x="4616931" y="3489853"/>
                </a:cubicBezTo>
                <a:cubicBezTo>
                  <a:pt x="4611151" y="3484029"/>
                  <a:pt x="4609706" y="3478206"/>
                  <a:pt x="4609706" y="3472383"/>
                </a:cubicBezTo>
                <a:cubicBezTo>
                  <a:pt x="4609706" y="3465104"/>
                  <a:pt x="4611151" y="3459281"/>
                  <a:pt x="4615486" y="3454914"/>
                </a:cubicBezTo>
                <a:cubicBezTo>
                  <a:pt x="4620544" y="3449818"/>
                  <a:pt x="4627046" y="3447271"/>
                  <a:pt x="4633370" y="3447271"/>
                </a:cubicBezTo>
                <a:close/>
                <a:moveTo>
                  <a:pt x="3727324" y="3447271"/>
                </a:moveTo>
                <a:cubicBezTo>
                  <a:pt x="3733469" y="3447271"/>
                  <a:pt x="3739253" y="3449818"/>
                  <a:pt x="3743590" y="3454914"/>
                </a:cubicBezTo>
                <a:cubicBezTo>
                  <a:pt x="3753712" y="3463649"/>
                  <a:pt x="3753712" y="3479662"/>
                  <a:pt x="3743590" y="3488397"/>
                </a:cubicBezTo>
                <a:cubicBezTo>
                  <a:pt x="3737807" y="3494220"/>
                  <a:pt x="3732023" y="3497131"/>
                  <a:pt x="3726240" y="3497131"/>
                </a:cubicBezTo>
                <a:cubicBezTo>
                  <a:pt x="3719010" y="3497131"/>
                  <a:pt x="3713226" y="3494220"/>
                  <a:pt x="3708888" y="3489853"/>
                </a:cubicBezTo>
                <a:cubicBezTo>
                  <a:pt x="3700212" y="3481118"/>
                  <a:pt x="3700212" y="3465104"/>
                  <a:pt x="3708888" y="3454914"/>
                </a:cubicBezTo>
                <a:cubicBezTo>
                  <a:pt x="3714672" y="3449818"/>
                  <a:pt x="3721178" y="3447271"/>
                  <a:pt x="3727324" y="3447271"/>
                </a:cubicBezTo>
                <a:close/>
                <a:moveTo>
                  <a:pt x="4770752" y="3423948"/>
                </a:moveTo>
                <a:cubicBezTo>
                  <a:pt x="4777120" y="3423948"/>
                  <a:pt x="4783308" y="3426100"/>
                  <a:pt x="4787674" y="3430405"/>
                </a:cubicBezTo>
                <a:cubicBezTo>
                  <a:pt x="4793498" y="3436145"/>
                  <a:pt x="4796410" y="3441885"/>
                  <a:pt x="4796410" y="3447625"/>
                </a:cubicBezTo>
                <a:cubicBezTo>
                  <a:pt x="4796410" y="3454800"/>
                  <a:pt x="4793498" y="3460540"/>
                  <a:pt x="4789130" y="3464845"/>
                </a:cubicBezTo>
                <a:cubicBezTo>
                  <a:pt x="4783308" y="3469149"/>
                  <a:pt x="4777484" y="3472019"/>
                  <a:pt x="4771662" y="3472019"/>
                </a:cubicBezTo>
                <a:cubicBezTo>
                  <a:pt x="4764382" y="3472019"/>
                  <a:pt x="4758560" y="3469149"/>
                  <a:pt x="4754192" y="3464845"/>
                </a:cubicBezTo>
                <a:cubicBezTo>
                  <a:pt x="4744002" y="3454800"/>
                  <a:pt x="4744002" y="3439015"/>
                  <a:pt x="4752736" y="3430405"/>
                </a:cubicBezTo>
                <a:cubicBezTo>
                  <a:pt x="4757831" y="3426100"/>
                  <a:pt x="4764382" y="3423948"/>
                  <a:pt x="4770752" y="3423948"/>
                </a:cubicBezTo>
                <a:close/>
                <a:moveTo>
                  <a:pt x="3590127" y="3422887"/>
                </a:moveTo>
                <a:cubicBezTo>
                  <a:pt x="3596186" y="3422887"/>
                  <a:pt x="3601886" y="3425435"/>
                  <a:pt x="3606163" y="3429802"/>
                </a:cubicBezTo>
                <a:cubicBezTo>
                  <a:pt x="3616141" y="3438537"/>
                  <a:pt x="3616141" y="3454550"/>
                  <a:pt x="3606163" y="3463285"/>
                </a:cubicBezTo>
                <a:cubicBezTo>
                  <a:pt x="3601886" y="3469108"/>
                  <a:pt x="3594760" y="3472019"/>
                  <a:pt x="3589057" y="3472019"/>
                </a:cubicBezTo>
                <a:cubicBezTo>
                  <a:pt x="3581930" y="3472019"/>
                  <a:pt x="3576228" y="3469108"/>
                  <a:pt x="3571952" y="3464741"/>
                </a:cubicBezTo>
                <a:cubicBezTo>
                  <a:pt x="3567675" y="3460373"/>
                  <a:pt x="3564824" y="3454550"/>
                  <a:pt x="3564824" y="3447272"/>
                </a:cubicBezTo>
                <a:cubicBezTo>
                  <a:pt x="3564824" y="3441448"/>
                  <a:pt x="3567675" y="3435625"/>
                  <a:pt x="3571952" y="3431258"/>
                </a:cubicBezTo>
                <a:cubicBezTo>
                  <a:pt x="3577654" y="3425435"/>
                  <a:pt x="3584069" y="3422887"/>
                  <a:pt x="3590127" y="3422887"/>
                </a:cubicBezTo>
                <a:close/>
                <a:moveTo>
                  <a:pt x="987671" y="3420457"/>
                </a:moveTo>
                <a:cubicBezTo>
                  <a:pt x="993907" y="3420992"/>
                  <a:pt x="999965" y="3423843"/>
                  <a:pt x="1004242" y="3428832"/>
                </a:cubicBezTo>
                <a:cubicBezTo>
                  <a:pt x="1008518" y="3434533"/>
                  <a:pt x="1009943" y="3441661"/>
                  <a:pt x="1009943" y="3447362"/>
                </a:cubicBezTo>
                <a:cubicBezTo>
                  <a:pt x="1008518" y="3454490"/>
                  <a:pt x="1005667" y="3460192"/>
                  <a:pt x="999965" y="3463043"/>
                </a:cubicBezTo>
                <a:cubicBezTo>
                  <a:pt x="995689" y="3467319"/>
                  <a:pt x="991412" y="3468744"/>
                  <a:pt x="985710" y="3468744"/>
                </a:cubicBezTo>
                <a:cubicBezTo>
                  <a:pt x="978583" y="3468744"/>
                  <a:pt x="971456" y="3465894"/>
                  <a:pt x="967180" y="3460192"/>
                </a:cubicBezTo>
                <a:cubicBezTo>
                  <a:pt x="958627" y="3448788"/>
                  <a:pt x="960053" y="3433108"/>
                  <a:pt x="970031" y="3425981"/>
                </a:cubicBezTo>
                <a:cubicBezTo>
                  <a:pt x="975020" y="3421704"/>
                  <a:pt x="981435" y="3419922"/>
                  <a:pt x="987671" y="3420457"/>
                </a:cubicBezTo>
                <a:close/>
                <a:moveTo>
                  <a:pt x="842850" y="3418884"/>
                </a:moveTo>
                <a:cubicBezTo>
                  <a:pt x="848956" y="3419975"/>
                  <a:pt x="854702" y="3423251"/>
                  <a:pt x="858293" y="3428346"/>
                </a:cubicBezTo>
                <a:cubicBezTo>
                  <a:pt x="866913" y="3439992"/>
                  <a:pt x="864040" y="3456006"/>
                  <a:pt x="853984" y="3463285"/>
                </a:cubicBezTo>
                <a:cubicBezTo>
                  <a:pt x="849674" y="3466196"/>
                  <a:pt x="843927" y="3467652"/>
                  <a:pt x="839617" y="3467652"/>
                </a:cubicBezTo>
                <a:cubicBezTo>
                  <a:pt x="832434" y="3467652"/>
                  <a:pt x="825251" y="3464741"/>
                  <a:pt x="819505" y="3457461"/>
                </a:cubicBezTo>
                <a:cubicBezTo>
                  <a:pt x="812322" y="3445816"/>
                  <a:pt x="813758" y="3431258"/>
                  <a:pt x="825251" y="3422523"/>
                </a:cubicBezTo>
                <a:cubicBezTo>
                  <a:pt x="830279" y="3418884"/>
                  <a:pt x="836744" y="3417792"/>
                  <a:pt x="842850" y="3418884"/>
                </a:cubicBezTo>
                <a:close/>
                <a:moveTo>
                  <a:pt x="1135503" y="3418156"/>
                </a:moveTo>
                <a:cubicBezTo>
                  <a:pt x="1141691" y="3418520"/>
                  <a:pt x="1147877" y="3421068"/>
                  <a:pt x="1152244" y="3425435"/>
                </a:cubicBezTo>
                <a:cubicBezTo>
                  <a:pt x="1158068" y="3431258"/>
                  <a:pt x="1159525" y="3438537"/>
                  <a:pt x="1159525" y="3444360"/>
                </a:cubicBezTo>
                <a:cubicBezTo>
                  <a:pt x="1159525" y="3451639"/>
                  <a:pt x="1156612" y="3457461"/>
                  <a:pt x="1150789" y="3461829"/>
                </a:cubicBezTo>
                <a:cubicBezTo>
                  <a:pt x="1146422" y="3464741"/>
                  <a:pt x="1140599" y="3467652"/>
                  <a:pt x="1134775" y="3467652"/>
                </a:cubicBezTo>
                <a:cubicBezTo>
                  <a:pt x="1127497" y="3467652"/>
                  <a:pt x="1121674" y="3464741"/>
                  <a:pt x="1117306" y="3458917"/>
                </a:cubicBezTo>
                <a:lnTo>
                  <a:pt x="1115850" y="3457461"/>
                </a:lnTo>
                <a:cubicBezTo>
                  <a:pt x="1107116" y="3447272"/>
                  <a:pt x="1108572" y="3432714"/>
                  <a:pt x="1118762" y="3423979"/>
                </a:cubicBezTo>
                <a:cubicBezTo>
                  <a:pt x="1123130" y="3419612"/>
                  <a:pt x="1129316" y="3417792"/>
                  <a:pt x="1135503" y="3418156"/>
                </a:cubicBezTo>
                <a:close/>
                <a:moveTo>
                  <a:pt x="701165" y="3416624"/>
                </a:moveTo>
                <a:cubicBezTo>
                  <a:pt x="707397" y="3417693"/>
                  <a:pt x="713262" y="3420900"/>
                  <a:pt x="716927" y="3425890"/>
                </a:cubicBezTo>
                <a:cubicBezTo>
                  <a:pt x="721325" y="3433017"/>
                  <a:pt x="722792" y="3438719"/>
                  <a:pt x="721325" y="3445846"/>
                </a:cubicBezTo>
                <a:cubicBezTo>
                  <a:pt x="719859" y="3451548"/>
                  <a:pt x="715461" y="3457250"/>
                  <a:pt x="711062" y="3460100"/>
                </a:cubicBezTo>
                <a:cubicBezTo>
                  <a:pt x="706664" y="3462951"/>
                  <a:pt x="702265" y="3464377"/>
                  <a:pt x="697866" y="3464377"/>
                </a:cubicBezTo>
                <a:cubicBezTo>
                  <a:pt x="689070" y="3464377"/>
                  <a:pt x="681739" y="3460100"/>
                  <a:pt x="677340" y="3452973"/>
                </a:cubicBezTo>
                <a:cubicBezTo>
                  <a:pt x="672942" y="3447272"/>
                  <a:pt x="671475" y="3440144"/>
                  <a:pt x="672942" y="3434443"/>
                </a:cubicBezTo>
                <a:cubicBezTo>
                  <a:pt x="674408" y="3428740"/>
                  <a:pt x="677340" y="3423039"/>
                  <a:pt x="683204" y="3420188"/>
                </a:cubicBezTo>
                <a:cubicBezTo>
                  <a:pt x="688337" y="3416625"/>
                  <a:pt x="694934" y="3415555"/>
                  <a:pt x="701165" y="3416624"/>
                </a:cubicBezTo>
                <a:close/>
                <a:moveTo>
                  <a:pt x="1286172" y="3413076"/>
                </a:moveTo>
                <a:cubicBezTo>
                  <a:pt x="1292583" y="3413076"/>
                  <a:pt x="1299178" y="3415275"/>
                  <a:pt x="1304307" y="3419674"/>
                </a:cubicBezTo>
                <a:cubicBezTo>
                  <a:pt x="1314564" y="3429937"/>
                  <a:pt x="1314564" y="3446065"/>
                  <a:pt x="1304307" y="3454862"/>
                </a:cubicBezTo>
                <a:cubicBezTo>
                  <a:pt x="1299911" y="3459261"/>
                  <a:pt x="1294049" y="3462193"/>
                  <a:pt x="1286723" y="3462193"/>
                </a:cubicBezTo>
                <a:cubicBezTo>
                  <a:pt x="1280860" y="3462193"/>
                  <a:pt x="1274999" y="3459261"/>
                  <a:pt x="1270603" y="3454862"/>
                </a:cubicBezTo>
                <a:lnTo>
                  <a:pt x="1269137" y="3453396"/>
                </a:lnTo>
                <a:cubicBezTo>
                  <a:pt x="1258880" y="3444599"/>
                  <a:pt x="1260345" y="3428471"/>
                  <a:pt x="1269137" y="3419674"/>
                </a:cubicBezTo>
                <a:cubicBezTo>
                  <a:pt x="1273533" y="3415275"/>
                  <a:pt x="1279761" y="3413076"/>
                  <a:pt x="1286172" y="3413076"/>
                </a:cubicBezTo>
                <a:close/>
                <a:moveTo>
                  <a:pt x="562086" y="3410877"/>
                </a:moveTo>
                <a:cubicBezTo>
                  <a:pt x="568231" y="3412333"/>
                  <a:pt x="573654" y="3415972"/>
                  <a:pt x="576546" y="3421068"/>
                </a:cubicBezTo>
                <a:cubicBezTo>
                  <a:pt x="585221" y="3434170"/>
                  <a:pt x="580883" y="3448727"/>
                  <a:pt x="569316" y="3456006"/>
                </a:cubicBezTo>
                <a:cubicBezTo>
                  <a:pt x="566424" y="3458917"/>
                  <a:pt x="562086" y="3458917"/>
                  <a:pt x="557748" y="3458917"/>
                </a:cubicBezTo>
                <a:cubicBezTo>
                  <a:pt x="549073" y="3458917"/>
                  <a:pt x="540397" y="3454550"/>
                  <a:pt x="536059" y="3447272"/>
                </a:cubicBezTo>
                <a:cubicBezTo>
                  <a:pt x="531721" y="3441448"/>
                  <a:pt x="531721" y="3434170"/>
                  <a:pt x="533167" y="3428346"/>
                </a:cubicBezTo>
                <a:cubicBezTo>
                  <a:pt x="534613" y="3422523"/>
                  <a:pt x="538951" y="3416700"/>
                  <a:pt x="543289" y="3413788"/>
                </a:cubicBezTo>
                <a:cubicBezTo>
                  <a:pt x="549073" y="3410149"/>
                  <a:pt x="555941" y="3409421"/>
                  <a:pt x="562086" y="3410877"/>
                </a:cubicBezTo>
                <a:close/>
                <a:moveTo>
                  <a:pt x="4271405" y="3409057"/>
                </a:moveTo>
                <a:cubicBezTo>
                  <a:pt x="4277463" y="3409057"/>
                  <a:pt x="4283522" y="3411605"/>
                  <a:pt x="4287798" y="3416700"/>
                </a:cubicBezTo>
                <a:cubicBezTo>
                  <a:pt x="4293500" y="3422523"/>
                  <a:pt x="4296350" y="3428346"/>
                  <a:pt x="4296350" y="3434170"/>
                </a:cubicBezTo>
                <a:cubicBezTo>
                  <a:pt x="4296350" y="3441448"/>
                  <a:pt x="4293500" y="3447272"/>
                  <a:pt x="4289223" y="3451639"/>
                </a:cubicBezTo>
                <a:cubicBezTo>
                  <a:pt x="4284946" y="3456006"/>
                  <a:pt x="4279245" y="3458917"/>
                  <a:pt x="4272118" y="3458917"/>
                </a:cubicBezTo>
                <a:cubicBezTo>
                  <a:pt x="4266416" y="3458917"/>
                  <a:pt x="4260714" y="3456006"/>
                  <a:pt x="4255012" y="3451639"/>
                </a:cubicBezTo>
                <a:cubicBezTo>
                  <a:pt x="4255012" y="3451639"/>
                  <a:pt x="4255012" y="3451639"/>
                  <a:pt x="4255012" y="3450183"/>
                </a:cubicBezTo>
                <a:cubicBezTo>
                  <a:pt x="4245034" y="3441448"/>
                  <a:pt x="4245034" y="3425435"/>
                  <a:pt x="4255012" y="3416700"/>
                </a:cubicBezTo>
                <a:cubicBezTo>
                  <a:pt x="4259289" y="3411605"/>
                  <a:pt x="4265346" y="3409057"/>
                  <a:pt x="4271405" y="3409057"/>
                </a:cubicBezTo>
                <a:close/>
                <a:moveTo>
                  <a:pt x="4088725" y="3409057"/>
                </a:moveTo>
                <a:cubicBezTo>
                  <a:pt x="4095003" y="3409057"/>
                  <a:pt x="4101102" y="3411605"/>
                  <a:pt x="4105406" y="3416700"/>
                </a:cubicBezTo>
                <a:cubicBezTo>
                  <a:pt x="4114016" y="3425435"/>
                  <a:pt x="4114016" y="3441448"/>
                  <a:pt x="4105406" y="3450183"/>
                </a:cubicBezTo>
                <a:cubicBezTo>
                  <a:pt x="4105406" y="3450183"/>
                  <a:pt x="4105406" y="3450183"/>
                  <a:pt x="4103972" y="3451639"/>
                </a:cubicBezTo>
                <a:cubicBezTo>
                  <a:pt x="4099666" y="3456006"/>
                  <a:pt x="4093927" y="3458917"/>
                  <a:pt x="4086752" y="3458917"/>
                </a:cubicBezTo>
                <a:cubicBezTo>
                  <a:pt x="4081012" y="3458917"/>
                  <a:pt x="4075272" y="3456006"/>
                  <a:pt x="4070967" y="3451639"/>
                </a:cubicBezTo>
                <a:cubicBezTo>
                  <a:pt x="4066662" y="3447272"/>
                  <a:pt x="4063793" y="3441448"/>
                  <a:pt x="4063793" y="3434170"/>
                </a:cubicBezTo>
                <a:cubicBezTo>
                  <a:pt x="4063793" y="3428346"/>
                  <a:pt x="4066662" y="3422523"/>
                  <a:pt x="4070967" y="3416700"/>
                </a:cubicBezTo>
                <a:cubicBezTo>
                  <a:pt x="4075990" y="3411605"/>
                  <a:pt x="4082448" y="3409057"/>
                  <a:pt x="4088725" y="3409057"/>
                </a:cubicBezTo>
                <a:close/>
                <a:moveTo>
                  <a:pt x="424313" y="3405236"/>
                </a:moveTo>
                <a:cubicBezTo>
                  <a:pt x="430278" y="3406874"/>
                  <a:pt x="435700" y="3410513"/>
                  <a:pt x="438591" y="3415609"/>
                </a:cubicBezTo>
                <a:cubicBezTo>
                  <a:pt x="442930" y="3422887"/>
                  <a:pt x="444375" y="3430166"/>
                  <a:pt x="441483" y="3435989"/>
                </a:cubicBezTo>
                <a:cubicBezTo>
                  <a:pt x="440038" y="3441813"/>
                  <a:pt x="435700" y="3447635"/>
                  <a:pt x="429916" y="3450547"/>
                </a:cubicBezTo>
                <a:cubicBezTo>
                  <a:pt x="427024" y="3452003"/>
                  <a:pt x="422686" y="3453459"/>
                  <a:pt x="418348" y="3453459"/>
                </a:cubicBezTo>
                <a:cubicBezTo>
                  <a:pt x="409673" y="3453459"/>
                  <a:pt x="402443" y="3449091"/>
                  <a:pt x="398105" y="3440357"/>
                </a:cubicBezTo>
                <a:cubicBezTo>
                  <a:pt x="390875" y="3427255"/>
                  <a:pt x="395213" y="3412697"/>
                  <a:pt x="406781" y="3406874"/>
                </a:cubicBezTo>
                <a:cubicBezTo>
                  <a:pt x="411842" y="3403962"/>
                  <a:pt x="418348" y="3403598"/>
                  <a:pt x="424313" y="3405236"/>
                </a:cubicBezTo>
                <a:close/>
                <a:moveTo>
                  <a:pt x="1442516" y="3402809"/>
                </a:moveTo>
                <a:cubicBezTo>
                  <a:pt x="1448801" y="3402453"/>
                  <a:pt x="1455266" y="3404235"/>
                  <a:pt x="1460294" y="3408512"/>
                </a:cubicBezTo>
                <a:cubicBezTo>
                  <a:pt x="1471787" y="3417064"/>
                  <a:pt x="1471787" y="3432744"/>
                  <a:pt x="1463167" y="3442723"/>
                </a:cubicBezTo>
                <a:cubicBezTo>
                  <a:pt x="1458857" y="3448424"/>
                  <a:pt x="1451675" y="3451275"/>
                  <a:pt x="1445928" y="3451275"/>
                </a:cubicBezTo>
                <a:cubicBezTo>
                  <a:pt x="1440181" y="3451275"/>
                  <a:pt x="1434435" y="3448424"/>
                  <a:pt x="1430125" y="3445573"/>
                </a:cubicBezTo>
                <a:lnTo>
                  <a:pt x="1428689" y="3444148"/>
                </a:lnTo>
                <a:cubicBezTo>
                  <a:pt x="1418632" y="3435595"/>
                  <a:pt x="1417195" y="3419915"/>
                  <a:pt x="1425815" y="3409937"/>
                </a:cubicBezTo>
                <a:cubicBezTo>
                  <a:pt x="1430125" y="3405660"/>
                  <a:pt x="1436231" y="3403166"/>
                  <a:pt x="1442516" y="3402809"/>
                </a:cubicBezTo>
                <a:close/>
                <a:moveTo>
                  <a:pt x="4906138" y="3400869"/>
                </a:moveTo>
                <a:cubicBezTo>
                  <a:pt x="4912283" y="3401051"/>
                  <a:pt x="4918428" y="3403598"/>
                  <a:pt x="4922766" y="3407966"/>
                </a:cubicBezTo>
                <a:cubicBezTo>
                  <a:pt x="4932888" y="3418156"/>
                  <a:pt x="4932888" y="3434170"/>
                  <a:pt x="4924212" y="3442904"/>
                </a:cubicBezTo>
                <a:cubicBezTo>
                  <a:pt x="4919874" y="3447272"/>
                  <a:pt x="4912644" y="3450183"/>
                  <a:pt x="4906860" y="3450183"/>
                </a:cubicBezTo>
                <a:cubicBezTo>
                  <a:pt x="4901077" y="3450183"/>
                  <a:pt x="4893848" y="3447272"/>
                  <a:pt x="4889510" y="3442904"/>
                </a:cubicBezTo>
                <a:lnTo>
                  <a:pt x="4888063" y="3441448"/>
                </a:lnTo>
                <a:cubicBezTo>
                  <a:pt x="4879388" y="3431258"/>
                  <a:pt x="4879388" y="3416700"/>
                  <a:pt x="4889510" y="3407966"/>
                </a:cubicBezTo>
                <a:cubicBezTo>
                  <a:pt x="4893848" y="3402870"/>
                  <a:pt x="4899992" y="3400686"/>
                  <a:pt x="4906138" y="3400869"/>
                </a:cubicBezTo>
                <a:close/>
                <a:moveTo>
                  <a:pt x="3453640" y="3400505"/>
                </a:moveTo>
                <a:cubicBezTo>
                  <a:pt x="3460010" y="3400322"/>
                  <a:pt x="3466196" y="3402870"/>
                  <a:pt x="3470563" y="3407966"/>
                </a:cubicBezTo>
                <a:cubicBezTo>
                  <a:pt x="3480754" y="3416700"/>
                  <a:pt x="3480754" y="3431258"/>
                  <a:pt x="3470563" y="3441448"/>
                </a:cubicBezTo>
                <a:cubicBezTo>
                  <a:pt x="3464740" y="3447272"/>
                  <a:pt x="3458918" y="3450183"/>
                  <a:pt x="3453094" y="3450183"/>
                </a:cubicBezTo>
                <a:cubicBezTo>
                  <a:pt x="3445815" y="3450183"/>
                  <a:pt x="3439992" y="3447272"/>
                  <a:pt x="3435626" y="3442904"/>
                </a:cubicBezTo>
                <a:cubicBezTo>
                  <a:pt x="3431257" y="3438537"/>
                  <a:pt x="3428346" y="3432714"/>
                  <a:pt x="3428346" y="3425435"/>
                </a:cubicBezTo>
                <a:cubicBezTo>
                  <a:pt x="3428346" y="3419612"/>
                  <a:pt x="3431257" y="3413788"/>
                  <a:pt x="3435626" y="3409421"/>
                </a:cubicBezTo>
                <a:cubicBezTo>
                  <a:pt x="3440720" y="3403598"/>
                  <a:pt x="3447271" y="3400686"/>
                  <a:pt x="3453640" y="3400505"/>
                </a:cubicBezTo>
                <a:close/>
                <a:moveTo>
                  <a:pt x="288971" y="3399929"/>
                </a:moveTo>
                <a:cubicBezTo>
                  <a:pt x="294794" y="3401737"/>
                  <a:pt x="299890" y="3405713"/>
                  <a:pt x="302801" y="3411497"/>
                </a:cubicBezTo>
                <a:cubicBezTo>
                  <a:pt x="310080" y="3424511"/>
                  <a:pt x="305713" y="3438969"/>
                  <a:pt x="292611" y="3446199"/>
                </a:cubicBezTo>
                <a:cubicBezTo>
                  <a:pt x="289699" y="3447646"/>
                  <a:pt x="285332" y="3449091"/>
                  <a:pt x="282420" y="3449091"/>
                </a:cubicBezTo>
                <a:cubicBezTo>
                  <a:pt x="273685" y="3449091"/>
                  <a:pt x="264951" y="3443308"/>
                  <a:pt x="260583" y="3434632"/>
                </a:cubicBezTo>
                <a:cubicBezTo>
                  <a:pt x="253305" y="3421619"/>
                  <a:pt x="259128" y="3407159"/>
                  <a:pt x="270774" y="3401375"/>
                </a:cubicBezTo>
                <a:cubicBezTo>
                  <a:pt x="276597" y="3398483"/>
                  <a:pt x="283148" y="3398122"/>
                  <a:pt x="288971" y="3399929"/>
                </a:cubicBezTo>
                <a:close/>
                <a:moveTo>
                  <a:pt x="4408991" y="3385780"/>
                </a:moveTo>
                <a:cubicBezTo>
                  <a:pt x="4415360" y="3385780"/>
                  <a:pt x="4421910" y="3387979"/>
                  <a:pt x="4427006" y="3392378"/>
                </a:cubicBezTo>
                <a:cubicBezTo>
                  <a:pt x="4437196" y="3402641"/>
                  <a:pt x="4437196" y="3418769"/>
                  <a:pt x="4427006" y="3427566"/>
                </a:cubicBezTo>
                <a:cubicBezTo>
                  <a:pt x="4422638" y="3431965"/>
                  <a:pt x="4416816" y="3434897"/>
                  <a:pt x="4409536" y="3434897"/>
                </a:cubicBezTo>
                <a:cubicBezTo>
                  <a:pt x="4403714" y="3434897"/>
                  <a:pt x="4397890" y="3431965"/>
                  <a:pt x="4393523" y="3427566"/>
                </a:cubicBezTo>
                <a:cubicBezTo>
                  <a:pt x="4387700" y="3423168"/>
                  <a:pt x="4384788" y="3415837"/>
                  <a:pt x="4384788" y="3409972"/>
                </a:cubicBezTo>
                <a:cubicBezTo>
                  <a:pt x="4384788" y="3402641"/>
                  <a:pt x="4387700" y="3396776"/>
                  <a:pt x="4392067" y="3392378"/>
                </a:cubicBezTo>
                <a:cubicBezTo>
                  <a:pt x="4396434" y="3387979"/>
                  <a:pt x="4402622" y="3385780"/>
                  <a:pt x="4408991" y="3385780"/>
                </a:cubicBezTo>
                <a:close/>
                <a:moveTo>
                  <a:pt x="3950605" y="3385765"/>
                </a:moveTo>
                <a:cubicBezTo>
                  <a:pt x="3956792" y="3385765"/>
                  <a:pt x="3962980" y="3388313"/>
                  <a:pt x="3968074" y="3392680"/>
                </a:cubicBezTo>
                <a:cubicBezTo>
                  <a:pt x="3972442" y="3397047"/>
                  <a:pt x="3975353" y="3402870"/>
                  <a:pt x="3975353" y="3410149"/>
                </a:cubicBezTo>
                <a:cubicBezTo>
                  <a:pt x="3975353" y="3415972"/>
                  <a:pt x="3972442" y="3423251"/>
                  <a:pt x="3968074" y="3427619"/>
                </a:cubicBezTo>
                <a:cubicBezTo>
                  <a:pt x="3962251" y="3431986"/>
                  <a:pt x="3956428" y="3434897"/>
                  <a:pt x="3949150" y="3434897"/>
                </a:cubicBezTo>
                <a:cubicBezTo>
                  <a:pt x="3943326" y="3434897"/>
                  <a:pt x="3937502" y="3431986"/>
                  <a:pt x="3933136" y="3427619"/>
                </a:cubicBezTo>
                <a:cubicBezTo>
                  <a:pt x="3922946" y="3418884"/>
                  <a:pt x="3922946" y="3402870"/>
                  <a:pt x="3933136" y="3394135"/>
                </a:cubicBezTo>
                <a:cubicBezTo>
                  <a:pt x="3938231" y="3388313"/>
                  <a:pt x="3944419" y="3385765"/>
                  <a:pt x="3950605" y="3385765"/>
                </a:cubicBezTo>
                <a:close/>
                <a:moveTo>
                  <a:pt x="3317683" y="3375692"/>
                </a:moveTo>
                <a:cubicBezTo>
                  <a:pt x="3324149" y="3375870"/>
                  <a:pt x="3330254" y="3378365"/>
                  <a:pt x="3334564" y="3382641"/>
                </a:cubicBezTo>
                <a:cubicBezTo>
                  <a:pt x="3343183" y="3392620"/>
                  <a:pt x="3341746" y="3408300"/>
                  <a:pt x="3333127" y="3416852"/>
                </a:cubicBezTo>
                <a:cubicBezTo>
                  <a:pt x="3333127" y="3416852"/>
                  <a:pt x="3333127" y="3416852"/>
                  <a:pt x="3331691" y="3418278"/>
                </a:cubicBezTo>
                <a:cubicBezTo>
                  <a:pt x="3327380" y="3421129"/>
                  <a:pt x="3321635" y="3423980"/>
                  <a:pt x="3315888" y="3423980"/>
                </a:cubicBezTo>
                <a:cubicBezTo>
                  <a:pt x="3308705" y="3423980"/>
                  <a:pt x="3301521" y="3421129"/>
                  <a:pt x="3297212" y="3416852"/>
                </a:cubicBezTo>
                <a:cubicBezTo>
                  <a:pt x="3288592" y="3406874"/>
                  <a:pt x="3290028" y="3391194"/>
                  <a:pt x="3298648" y="3382641"/>
                </a:cubicBezTo>
                <a:cubicBezTo>
                  <a:pt x="3304394" y="3377652"/>
                  <a:pt x="3311218" y="3375514"/>
                  <a:pt x="3317683" y="3375692"/>
                </a:cubicBezTo>
                <a:close/>
                <a:moveTo>
                  <a:pt x="5042785" y="3375513"/>
                </a:moveTo>
                <a:cubicBezTo>
                  <a:pt x="5049196" y="3375157"/>
                  <a:pt x="5055790" y="3376939"/>
                  <a:pt x="5060919" y="3381216"/>
                </a:cubicBezTo>
                <a:cubicBezTo>
                  <a:pt x="5071177" y="3391194"/>
                  <a:pt x="5072642" y="3406873"/>
                  <a:pt x="5062384" y="3416852"/>
                </a:cubicBezTo>
                <a:cubicBezTo>
                  <a:pt x="5057988" y="3421128"/>
                  <a:pt x="5052127" y="3423979"/>
                  <a:pt x="5044800" y="3423979"/>
                </a:cubicBezTo>
                <a:cubicBezTo>
                  <a:pt x="5038938" y="3423979"/>
                  <a:pt x="5033078" y="3421128"/>
                  <a:pt x="5028681" y="3418277"/>
                </a:cubicBezTo>
                <a:cubicBezTo>
                  <a:pt x="5028681" y="3418277"/>
                  <a:pt x="5028681" y="3418277"/>
                  <a:pt x="5027216" y="3416852"/>
                </a:cubicBezTo>
                <a:cubicBezTo>
                  <a:pt x="5016958" y="3408299"/>
                  <a:pt x="5016958" y="3392619"/>
                  <a:pt x="5025750" y="3382641"/>
                </a:cubicBezTo>
                <a:cubicBezTo>
                  <a:pt x="5030147" y="3378364"/>
                  <a:pt x="5036374" y="3375870"/>
                  <a:pt x="5042785" y="3375513"/>
                </a:cubicBezTo>
                <a:close/>
                <a:moveTo>
                  <a:pt x="4546016" y="3361713"/>
                </a:moveTo>
                <a:cubicBezTo>
                  <a:pt x="4552203" y="3361713"/>
                  <a:pt x="4558390" y="3363865"/>
                  <a:pt x="4562758" y="3368171"/>
                </a:cubicBezTo>
                <a:cubicBezTo>
                  <a:pt x="4568581" y="3373910"/>
                  <a:pt x="4571492" y="3379650"/>
                  <a:pt x="4571492" y="3386825"/>
                </a:cubicBezTo>
                <a:cubicBezTo>
                  <a:pt x="4571492" y="3392565"/>
                  <a:pt x="4568581" y="3398305"/>
                  <a:pt x="4564214" y="3402610"/>
                </a:cubicBezTo>
                <a:cubicBezTo>
                  <a:pt x="4559846" y="3408350"/>
                  <a:pt x="4554023" y="3409785"/>
                  <a:pt x="4546744" y="3409785"/>
                </a:cubicBezTo>
                <a:cubicBezTo>
                  <a:pt x="4540921" y="3409785"/>
                  <a:pt x="4535098" y="3408350"/>
                  <a:pt x="4530730" y="3402610"/>
                </a:cubicBezTo>
                <a:lnTo>
                  <a:pt x="4529275" y="3402610"/>
                </a:lnTo>
                <a:cubicBezTo>
                  <a:pt x="4519084" y="3392565"/>
                  <a:pt x="4519084" y="3378216"/>
                  <a:pt x="4529275" y="3368171"/>
                </a:cubicBezTo>
                <a:cubicBezTo>
                  <a:pt x="4533642" y="3363865"/>
                  <a:pt x="4539829" y="3361713"/>
                  <a:pt x="4546016" y="3361713"/>
                </a:cubicBezTo>
                <a:close/>
                <a:moveTo>
                  <a:pt x="3814125" y="3360653"/>
                </a:moveTo>
                <a:cubicBezTo>
                  <a:pt x="3820540" y="3360653"/>
                  <a:pt x="3826771" y="3363200"/>
                  <a:pt x="3831169" y="3367568"/>
                </a:cubicBezTo>
                <a:cubicBezTo>
                  <a:pt x="3839966" y="3377758"/>
                  <a:pt x="3839966" y="3392316"/>
                  <a:pt x="3831169" y="3402506"/>
                </a:cubicBezTo>
                <a:cubicBezTo>
                  <a:pt x="3831169" y="3402506"/>
                  <a:pt x="3831169" y="3402506"/>
                  <a:pt x="3829703" y="3402506"/>
                </a:cubicBezTo>
                <a:cubicBezTo>
                  <a:pt x="3825304" y="3408329"/>
                  <a:pt x="3819440" y="3409785"/>
                  <a:pt x="3812110" y="3409785"/>
                </a:cubicBezTo>
                <a:cubicBezTo>
                  <a:pt x="3806244" y="3409785"/>
                  <a:pt x="3800380" y="3408329"/>
                  <a:pt x="3795982" y="3402506"/>
                </a:cubicBezTo>
                <a:cubicBezTo>
                  <a:pt x="3791583" y="3398139"/>
                  <a:pt x="3788650" y="3392316"/>
                  <a:pt x="3788650" y="3386492"/>
                </a:cubicBezTo>
                <a:cubicBezTo>
                  <a:pt x="3788650" y="3379214"/>
                  <a:pt x="3791583" y="3373390"/>
                  <a:pt x="3795982" y="3369023"/>
                </a:cubicBezTo>
                <a:cubicBezTo>
                  <a:pt x="3801112" y="3363200"/>
                  <a:pt x="3807711" y="3360653"/>
                  <a:pt x="3814125" y="3360653"/>
                </a:cubicBezTo>
                <a:close/>
                <a:moveTo>
                  <a:pt x="4683586" y="3336602"/>
                </a:moveTo>
                <a:cubicBezTo>
                  <a:pt x="4689774" y="3336602"/>
                  <a:pt x="4695961" y="3338754"/>
                  <a:pt x="4700328" y="3343059"/>
                </a:cubicBezTo>
                <a:cubicBezTo>
                  <a:pt x="4706152" y="3348798"/>
                  <a:pt x="4709063" y="3354539"/>
                  <a:pt x="4709063" y="3361713"/>
                </a:cubicBezTo>
                <a:cubicBezTo>
                  <a:pt x="4709063" y="3367453"/>
                  <a:pt x="4706152" y="3373194"/>
                  <a:pt x="4701784" y="3378933"/>
                </a:cubicBezTo>
                <a:cubicBezTo>
                  <a:pt x="4697417" y="3383238"/>
                  <a:pt x="4691594" y="3384673"/>
                  <a:pt x="4684315" y="3384673"/>
                </a:cubicBezTo>
                <a:cubicBezTo>
                  <a:pt x="4678492" y="3384673"/>
                  <a:pt x="4672668" y="3383238"/>
                  <a:pt x="4666846" y="3378933"/>
                </a:cubicBezTo>
                <a:cubicBezTo>
                  <a:pt x="4656655" y="3367453"/>
                  <a:pt x="4656655" y="3353104"/>
                  <a:pt x="4666846" y="3343059"/>
                </a:cubicBezTo>
                <a:cubicBezTo>
                  <a:pt x="4671213" y="3338754"/>
                  <a:pt x="4677400" y="3336602"/>
                  <a:pt x="4683586" y="3336602"/>
                </a:cubicBezTo>
                <a:close/>
                <a:moveTo>
                  <a:pt x="3676373" y="3336564"/>
                </a:moveTo>
                <a:cubicBezTo>
                  <a:pt x="3682743" y="3336564"/>
                  <a:pt x="3688929" y="3339059"/>
                  <a:pt x="3693297" y="3343336"/>
                </a:cubicBezTo>
                <a:cubicBezTo>
                  <a:pt x="3702031" y="3353314"/>
                  <a:pt x="3703487" y="3367568"/>
                  <a:pt x="3693297" y="3377546"/>
                </a:cubicBezTo>
                <a:cubicBezTo>
                  <a:pt x="3693297" y="3377546"/>
                  <a:pt x="3693297" y="3377546"/>
                  <a:pt x="3691840" y="3378972"/>
                </a:cubicBezTo>
                <a:cubicBezTo>
                  <a:pt x="3687473" y="3383248"/>
                  <a:pt x="3681651" y="3384674"/>
                  <a:pt x="3675828" y="3384674"/>
                </a:cubicBezTo>
                <a:cubicBezTo>
                  <a:pt x="3668548" y="3384674"/>
                  <a:pt x="3662726" y="3383248"/>
                  <a:pt x="3658359" y="3378972"/>
                </a:cubicBezTo>
                <a:cubicBezTo>
                  <a:pt x="3653991" y="3373270"/>
                  <a:pt x="3651079" y="3367568"/>
                  <a:pt x="3651079" y="3361867"/>
                </a:cubicBezTo>
                <a:cubicBezTo>
                  <a:pt x="3651079" y="3354739"/>
                  <a:pt x="3653991" y="3349037"/>
                  <a:pt x="3658359" y="3344761"/>
                </a:cubicBezTo>
                <a:cubicBezTo>
                  <a:pt x="3663453" y="3339059"/>
                  <a:pt x="3670005" y="3336564"/>
                  <a:pt x="3676373" y="3336564"/>
                </a:cubicBezTo>
                <a:close/>
                <a:moveTo>
                  <a:pt x="1061216" y="3324987"/>
                </a:moveTo>
                <a:cubicBezTo>
                  <a:pt x="1067322" y="3326078"/>
                  <a:pt x="1073068" y="3329354"/>
                  <a:pt x="1076659" y="3334449"/>
                </a:cubicBezTo>
                <a:cubicBezTo>
                  <a:pt x="1085279" y="3346095"/>
                  <a:pt x="1083842" y="3360653"/>
                  <a:pt x="1072350" y="3369387"/>
                </a:cubicBezTo>
                <a:cubicBezTo>
                  <a:pt x="1069476" y="3372299"/>
                  <a:pt x="1063730" y="3373755"/>
                  <a:pt x="1057983" y="3373755"/>
                </a:cubicBezTo>
                <a:cubicBezTo>
                  <a:pt x="1050800" y="3373755"/>
                  <a:pt x="1043617" y="3370843"/>
                  <a:pt x="1039307" y="3365020"/>
                </a:cubicBezTo>
                <a:lnTo>
                  <a:pt x="1037871" y="3363564"/>
                </a:lnTo>
                <a:cubicBezTo>
                  <a:pt x="1030688" y="3351918"/>
                  <a:pt x="1032124" y="3337360"/>
                  <a:pt x="1043617" y="3328626"/>
                </a:cubicBezTo>
                <a:cubicBezTo>
                  <a:pt x="1048645" y="3324987"/>
                  <a:pt x="1055110" y="3323894"/>
                  <a:pt x="1061216" y="3324987"/>
                </a:cubicBezTo>
                <a:close/>
                <a:moveTo>
                  <a:pt x="1206473" y="3324440"/>
                </a:moveTo>
                <a:cubicBezTo>
                  <a:pt x="1212659" y="3324987"/>
                  <a:pt x="1218846" y="3327898"/>
                  <a:pt x="1223214" y="3332993"/>
                </a:cubicBezTo>
                <a:cubicBezTo>
                  <a:pt x="1229036" y="3338816"/>
                  <a:pt x="1230492" y="3344640"/>
                  <a:pt x="1230492" y="3350462"/>
                </a:cubicBezTo>
                <a:cubicBezTo>
                  <a:pt x="1229036" y="3357741"/>
                  <a:pt x="1226125" y="3363564"/>
                  <a:pt x="1221758" y="3367931"/>
                </a:cubicBezTo>
                <a:cubicBezTo>
                  <a:pt x="1217390" y="3370843"/>
                  <a:pt x="1211568" y="3373755"/>
                  <a:pt x="1205744" y="3373755"/>
                </a:cubicBezTo>
                <a:cubicBezTo>
                  <a:pt x="1198466" y="3373755"/>
                  <a:pt x="1191186" y="3370843"/>
                  <a:pt x="1186819" y="3365020"/>
                </a:cubicBezTo>
                <a:cubicBezTo>
                  <a:pt x="1178085" y="3353374"/>
                  <a:pt x="1179540" y="3338816"/>
                  <a:pt x="1189731" y="3330082"/>
                </a:cubicBezTo>
                <a:cubicBezTo>
                  <a:pt x="1194098" y="3325714"/>
                  <a:pt x="1200285" y="3323894"/>
                  <a:pt x="1206473" y="3324440"/>
                </a:cubicBezTo>
                <a:close/>
                <a:moveTo>
                  <a:pt x="917866" y="3323894"/>
                </a:moveTo>
                <a:cubicBezTo>
                  <a:pt x="924053" y="3324986"/>
                  <a:pt x="929876" y="3328262"/>
                  <a:pt x="933515" y="3333357"/>
                </a:cubicBezTo>
                <a:cubicBezTo>
                  <a:pt x="942250" y="3345003"/>
                  <a:pt x="939338" y="3361017"/>
                  <a:pt x="927692" y="3368295"/>
                </a:cubicBezTo>
                <a:cubicBezTo>
                  <a:pt x="923325" y="3371207"/>
                  <a:pt x="918957" y="3372663"/>
                  <a:pt x="914590" y="3372663"/>
                </a:cubicBezTo>
                <a:cubicBezTo>
                  <a:pt x="905855" y="3372663"/>
                  <a:pt x="898577" y="3368295"/>
                  <a:pt x="894209" y="3361017"/>
                </a:cubicBezTo>
                <a:cubicBezTo>
                  <a:pt x="894209" y="3361017"/>
                  <a:pt x="894209" y="3361017"/>
                  <a:pt x="892753" y="3359561"/>
                </a:cubicBezTo>
                <a:cubicBezTo>
                  <a:pt x="885475" y="3349370"/>
                  <a:pt x="888386" y="3334813"/>
                  <a:pt x="900033" y="3327533"/>
                </a:cubicBezTo>
                <a:cubicBezTo>
                  <a:pt x="905128" y="3323894"/>
                  <a:pt x="911679" y="3322802"/>
                  <a:pt x="917866" y="3323894"/>
                </a:cubicBezTo>
                <a:close/>
                <a:moveTo>
                  <a:pt x="4183339" y="3323531"/>
                </a:moveTo>
                <a:cubicBezTo>
                  <a:pt x="4189616" y="3323531"/>
                  <a:pt x="4195715" y="3326078"/>
                  <a:pt x="4200738" y="3330445"/>
                </a:cubicBezTo>
                <a:cubicBezTo>
                  <a:pt x="4205042" y="3334813"/>
                  <a:pt x="4207912" y="3340635"/>
                  <a:pt x="4207912" y="3347915"/>
                </a:cubicBezTo>
                <a:cubicBezTo>
                  <a:pt x="4207912" y="3353737"/>
                  <a:pt x="4205042" y="3361017"/>
                  <a:pt x="4200738" y="3365384"/>
                </a:cubicBezTo>
                <a:cubicBezTo>
                  <a:pt x="4194998" y="3369751"/>
                  <a:pt x="4189258" y="3372663"/>
                  <a:pt x="4182083" y="3372663"/>
                </a:cubicBezTo>
                <a:cubicBezTo>
                  <a:pt x="4176344" y="3372663"/>
                  <a:pt x="4169169" y="3369751"/>
                  <a:pt x="4164864" y="3365384"/>
                </a:cubicBezTo>
                <a:cubicBezTo>
                  <a:pt x="4160560" y="3361017"/>
                  <a:pt x="4157689" y="3355193"/>
                  <a:pt x="4157689" y="3349370"/>
                </a:cubicBezTo>
                <a:cubicBezTo>
                  <a:pt x="4157689" y="3342091"/>
                  <a:pt x="4160560" y="3336268"/>
                  <a:pt x="4164864" y="3331901"/>
                </a:cubicBezTo>
                <a:cubicBezTo>
                  <a:pt x="4170604" y="3326078"/>
                  <a:pt x="4177061" y="3323531"/>
                  <a:pt x="4183339" y="3323531"/>
                </a:cubicBezTo>
                <a:close/>
                <a:moveTo>
                  <a:pt x="777468" y="3319527"/>
                </a:moveTo>
                <a:cubicBezTo>
                  <a:pt x="783535" y="3320982"/>
                  <a:pt x="788889" y="3324622"/>
                  <a:pt x="791745" y="3330445"/>
                </a:cubicBezTo>
                <a:cubicBezTo>
                  <a:pt x="800312" y="3342091"/>
                  <a:pt x="796028" y="3356649"/>
                  <a:pt x="784606" y="3363928"/>
                </a:cubicBezTo>
                <a:cubicBezTo>
                  <a:pt x="781750" y="3366839"/>
                  <a:pt x="777467" y="3368295"/>
                  <a:pt x="773184" y="3368295"/>
                </a:cubicBezTo>
                <a:cubicBezTo>
                  <a:pt x="764617" y="3368295"/>
                  <a:pt x="757478" y="3363928"/>
                  <a:pt x="753195" y="3356649"/>
                </a:cubicBezTo>
                <a:lnTo>
                  <a:pt x="751767" y="3355193"/>
                </a:lnTo>
                <a:cubicBezTo>
                  <a:pt x="744628" y="3343547"/>
                  <a:pt x="748912" y="3328989"/>
                  <a:pt x="758906" y="3321711"/>
                </a:cubicBezTo>
                <a:cubicBezTo>
                  <a:pt x="764617" y="3318799"/>
                  <a:pt x="771400" y="3318071"/>
                  <a:pt x="777468" y="3319527"/>
                </a:cubicBezTo>
                <a:close/>
                <a:moveTo>
                  <a:pt x="1356781" y="3319179"/>
                </a:moveTo>
                <a:cubicBezTo>
                  <a:pt x="1362968" y="3319179"/>
                  <a:pt x="1369156" y="3321378"/>
                  <a:pt x="1373522" y="3325777"/>
                </a:cubicBezTo>
                <a:cubicBezTo>
                  <a:pt x="1379346" y="3331641"/>
                  <a:pt x="1382257" y="3338972"/>
                  <a:pt x="1382257" y="3344837"/>
                </a:cubicBezTo>
                <a:cubicBezTo>
                  <a:pt x="1382257" y="3350701"/>
                  <a:pt x="1379346" y="3358032"/>
                  <a:pt x="1374978" y="3362431"/>
                </a:cubicBezTo>
                <a:cubicBezTo>
                  <a:pt x="1370611" y="3366830"/>
                  <a:pt x="1363332" y="3368296"/>
                  <a:pt x="1357509" y="3368296"/>
                </a:cubicBezTo>
                <a:cubicBezTo>
                  <a:pt x="1351686" y="3368296"/>
                  <a:pt x="1344407" y="3366830"/>
                  <a:pt x="1340040" y="3362431"/>
                </a:cubicBezTo>
                <a:lnTo>
                  <a:pt x="1338584" y="3360965"/>
                </a:lnTo>
                <a:cubicBezTo>
                  <a:pt x="1329849" y="3350701"/>
                  <a:pt x="1329849" y="3336040"/>
                  <a:pt x="1340040" y="3325777"/>
                </a:cubicBezTo>
                <a:cubicBezTo>
                  <a:pt x="1344407" y="3321378"/>
                  <a:pt x="1350594" y="3319179"/>
                  <a:pt x="1356781" y="3319179"/>
                </a:cubicBezTo>
                <a:close/>
                <a:moveTo>
                  <a:pt x="4821700" y="3312923"/>
                </a:moveTo>
                <a:cubicBezTo>
                  <a:pt x="4827978" y="3312923"/>
                  <a:pt x="4834435" y="3315418"/>
                  <a:pt x="4839458" y="3320407"/>
                </a:cubicBezTo>
                <a:cubicBezTo>
                  <a:pt x="4843762" y="3326108"/>
                  <a:pt x="4846632" y="3331811"/>
                  <a:pt x="4846632" y="3337512"/>
                </a:cubicBezTo>
                <a:cubicBezTo>
                  <a:pt x="4846632" y="3344640"/>
                  <a:pt x="4843762" y="3350341"/>
                  <a:pt x="4839458" y="3354618"/>
                </a:cubicBezTo>
                <a:cubicBezTo>
                  <a:pt x="4835152" y="3358894"/>
                  <a:pt x="4829413" y="3361745"/>
                  <a:pt x="4823673" y="3361745"/>
                </a:cubicBezTo>
                <a:cubicBezTo>
                  <a:pt x="4816498" y="3361745"/>
                  <a:pt x="4810758" y="3358894"/>
                  <a:pt x="4806454" y="3354618"/>
                </a:cubicBezTo>
                <a:cubicBezTo>
                  <a:pt x="4796408" y="3344640"/>
                  <a:pt x="4796408" y="3328960"/>
                  <a:pt x="4805018" y="3320407"/>
                </a:cubicBezTo>
                <a:cubicBezTo>
                  <a:pt x="4809324" y="3315418"/>
                  <a:pt x="4815422" y="3312923"/>
                  <a:pt x="4821700" y="3312923"/>
                </a:cubicBezTo>
                <a:close/>
                <a:moveTo>
                  <a:pt x="3538250" y="3312923"/>
                </a:moveTo>
                <a:cubicBezTo>
                  <a:pt x="3544665" y="3312923"/>
                  <a:pt x="3550896" y="3315418"/>
                  <a:pt x="3556028" y="3320407"/>
                </a:cubicBezTo>
                <a:cubicBezTo>
                  <a:pt x="3564825" y="3328960"/>
                  <a:pt x="3564825" y="3344640"/>
                  <a:pt x="3556028" y="3353193"/>
                </a:cubicBezTo>
                <a:cubicBezTo>
                  <a:pt x="3550164" y="3358894"/>
                  <a:pt x="3544299" y="3361745"/>
                  <a:pt x="3536968" y="3361745"/>
                </a:cubicBezTo>
                <a:cubicBezTo>
                  <a:pt x="3531102" y="3361745"/>
                  <a:pt x="3525238" y="3358894"/>
                  <a:pt x="3519373" y="3354618"/>
                </a:cubicBezTo>
                <a:cubicBezTo>
                  <a:pt x="3514975" y="3350341"/>
                  <a:pt x="3513509" y="3344640"/>
                  <a:pt x="3513509" y="3337512"/>
                </a:cubicBezTo>
                <a:cubicBezTo>
                  <a:pt x="3513509" y="3331811"/>
                  <a:pt x="3514975" y="3326108"/>
                  <a:pt x="3519373" y="3320407"/>
                </a:cubicBezTo>
                <a:cubicBezTo>
                  <a:pt x="3525238" y="3315418"/>
                  <a:pt x="3531836" y="3312923"/>
                  <a:pt x="3538250" y="3312923"/>
                </a:cubicBezTo>
                <a:close/>
                <a:moveTo>
                  <a:pt x="639718" y="3312764"/>
                </a:moveTo>
                <a:cubicBezTo>
                  <a:pt x="645817" y="3314390"/>
                  <a:pt x="651199" y="3318367"/>
                  <a:pt x="654069" y="3324150"/>
                </a:cubicBezTo>
                <a:cubicBezTo>
                  <a:pt x="658373" y="3331380"/>
                  <a:pt x="658373" y="3337164"/>
                  <a:pt x="656939" y="3342948"/>
                </a:cubicBezTo>
                <a:cubicBezTo>
                  <a:pt x="655503" y="3350177"/>
                  <a:pt x="651199" y="3354515"/>
                  <a:pt x="645458" y="3357407"/>
                </a:cubicBezTo>
                <a:cubicBezTo>
                  <a:pt x="642588" y="3360299"/>
                  <a:pt x="638284" y="3361745"/>
                  <a:pt x="633979" y="3361745"/>
                </a:cubicBezTo>
                <a:cubicBezTo>
                  <a:pt x="625369" y="3361745"/>
                  <a:pt x="616759" y="3355962"/>
                  <a:pt x="612454" y="3348732"/>
                </a:cubicBezTo>
                <a:cubicBezTo>
                  <a:pt x="612454" y="3348732"/>
                  <a:pt x="612454" y="3348732"/>
                  <a:pt x="612454" y="3347285"/>
                </a:cubicBezTo>
                <a:cubicBezTo>
                  <a:pt x="609584" y="3342948"/>
                  <a:pt x="608149" y="3335718"/>
                  <a:pt x="609584" y="3329934"/>
                </a:cubicBezTo>
                <a:cubicBezTo>
                  <a:pt x="612454" y="3322705"/>
                  <a:pt x="615324" y="3318367"/>
                  <a:pt x="621064" y="3315475"/>
                </a:cubicBezTo>
                <a:cubicBezTo>
                  <a:pt x="626804" y="3311860"/>
                  <a:pt x="633620" y="3311137"/>
                  <a:pt x="639718" y="3312764"/>
                </a:cubicBezTo>
                <a:close/>
                <a:moveTo>
                  <a:pt x="503754" y="3306032"/>
                </a:moveTo>
                <a:cubicBezTo>
                  <a:pt x="509822" y="3307839"/>
                  <a:pt x="515176" y="3311816"/>
                  <a:pt x="518032" y="3317599"/>
                </a:cubicBezTo>
                <a:cubicBezTo>
                  <a:pt x="525171" y="3330613"/>
                  <a:pt x="519460" y="3345072"/>
                  <a:pt x="508037" y="3352302"/>
                </a:cubicBezTo>
                <a:cubicBezTo>
                  <a:pt x="505182" y="3353748"/>
                  <a:pt x="500898" y="3355194"/>
                  <a:pt x="498043" y="3355194"/>
                </a:cubicBezTo>
                <a:cubicBezTo>
                  <a:pt x="488049" y="3355194"/>
                  <a:pt x="480910" y="3349411"/>
                  <a:pt x="476626" y="3342181"/>
                </a:cubicBezTo>
                <a:cubicBezTo>
                  <a:pt x="469487" y="3329167"/>
                  <a:pt x="473771" y="3314707"/>
                  <a:pt x="485193" y="3307478"/>
                </a:cubicBezTo>
                <a:cubicBezTo>
                  <a:pt x="490904" y="3304586"/>
                  <a:pt x="497686" y="3304224"/>
                  <a:pt x="503754" y="3306032"/>
                </a:cubicBezTo>
                <a:close/>
                <a:moveTo>
                  <a:pt x="4322920" y="3299465"/>
                </a:moveTo>
                <a:cubicBezTo>
                  <a:pt x="4329246" y="3299465"/>
                  <a:pt x="4335391" y="3301603"/>
                  <a:pt x="4339728" y="3305880"/>
                </a:cubicBezTo>
                <a:cubicBezTo>
                  <a:pt x="4349850" y="3317283"/>
                  <a:pt x="4349850" y="3331538"/>
                  <a:pt x="4341175" y="3341516"/>
                </a:cubicBezTo>
                <a:cubicBezTo>
                  <a:pt x="4335391" y="3345792"/>
                  <a:pt x="4329608" y="3348643"/>
                  <a:pt x="4323824" y="3348643"/>
                </a:cubicBezTo>
                <a:cubicBezTo>
                  <a:pt x="4316594" y="3348643"/>
                  <a:pt x="4310810" y="3345792"/>
                  <a:pt x="4306472" y="3341516"/>
                </a:cubicBezTo>
                <a:cubicBezTo>
                  <a:pt x="4296350" y="3331538"/>
                  <a:pt x="4296350" y="3315858"/>
                  <a:pt x="4305026" y="3305880"/>
                </a:cubicBezTo>
                <a:cubicBezTo>
                  <a:pt x="4310086" y="3301603"/>
                  <a:pt x="4316594" y="3299465"/>
                  <a:pt x="4322920" y="3299465"/>
                </a:cubicBezTo>
                <a:close/>
                <a:moveTo>
                  <a:pt x="4037225" y="3298396"/>
                </a:moveTo>
                <a:cubicBezTo>
                  <a:pt x="4043412" y="3298396"/>
                  <a:pt x="4049236" y="3300927"/>
                  <a:pt x="4053602" y="3305265"/>
                </a:cubicBezTo>
                <a:cubicBezTo>
                  <a:pt x="4063793" y="3315386"/>
                  <a:pt x="4063793" y="3331292"/>
                  <a:pt x="4053602" y="3339968"/>
                </a:cubicBezTo>
                <a:cubicBezTo>
                  <a:pt x="4049236" y="3345751"/>
                  <a:pt x="4041956" y="3348643"/>
                  <a:pt x="4036132" y="3348643"/>
                </a:cubicBezTo>
                <a:cubicBezTo>
                  <a:pt x="4030310" y="3348643"/>
                  <a:pt x="4023031" y="3345751"/>
                  <a:pt x="4018663" y="3341413"/>
                </a:cubicBezTo>
                <a:cubicBezTo>
                  <a:pt x="4014296" y="3337075"/>
                  <a:pt x="4011384" y="3329846"/>
                  <a:pt x="4011384" y="3324062"/>
                </a:cubicBezTo>
                <a:cubicBezTo>
                  <a:pt x="4011384" y="3316832"/>
                  <a:pt x="4014296" y="3311048"/>
                  <a:pt x="4018663" y="3306711"/>
                </a:cubicBezTo>
                <a:cubicBezTo>
                  <a:pt x="4024487" y="3300927"/>
                  <a:pt x="4031038" y="3298396"/>
                  <a:pt x="4037225" y="3298396"/>
                </a:cubicBezTo>
                <a:close/>
                <a:moveTo>
                  <a:pt x="369766" y="3298020"/>
                </a:moveTo>
                <a:cubicBezTo>
                  <a:pt x="375590" y="3300189"/>
                  <a:pt x="380685" y="3304527"/>
                  <a:pt x="383597" y="3310311"/>
                </a:cubicBezTo>
                <a:cubicBezTo>
                  <a:pt x="390875" y="3323324"/>
                  <a:pt x="385052" y="3337784"/>
                  <a:pt x="373406" y="3343567"/>
                </a:cubicBezTo>
                <a:cubicBezTo>
                  <a:pt x="370495" y="3345014"/>
                  <a:pt x="366127" y="3346459"/>
                  <a:pt x="363215" y="3346459"/>
                </a:cubicBezTo>
                <a:cubicBezTo>
                  <a:pt x="353025" y="3346459"/>
                  <a:pt x="344291" y="3340676"/>
                  <a:pt x="341379" y="3332000"/>
                </a:cubicBezTo>
                <a:cubicBezTo>
                  <a:pt x="341379" y="3332000"/>
                  <a:pt x="341379" y="3332000"/>
                  <a:pt x="339924" y="3330554"/>
                </a:cubicBezTo>
                <a:cubicBezTo>
                  <a:pt x="334100" y="3318986"/>
                  <a:pt x="339924" y="3304527"/>
                  <a:pt x="351569" y="3298743"/>
                </a:cubicBezTo>
                <a:cubicBezTo>
                  <a:pt x="357393" y="3295851"/>
                  <a:pt x="363944" y="3295851"/>
                  <a:pt x="369766" y="3298020"/>
                </a:cubicBezTo>
                <a:close/>
                <a:moveTo>
                  <a:pt x="218730" y="3290776"/>
                </a:moveTo>
                <a:cubicBezTo>
                  <a:pt x="230376" y="3286408"/>
                  <a:pt x="246389" y="3292232"/>
                  <a:pt x="250757" y="3303878"/>
                </a:cubicBezTo>
                <a:cubicBezTo>
                  <a:pt x="256580" y="3316980"/>
                  <a:pt x="252213" y="3331538"/>
                  <a:pt x="239111" y="3337360"/>
                </a:cubicBezTo>
                <a:cubicBezTo>
                  <a:pt x="236199" y="3338816"/>
                  <a:pt x="233287" y="3338816"/>
                  <a:pt x="228920" y="3338816"/>
                </a:cubicBezTo>
                <a:cubicBezTo>
                  <a:pt x="220185" y="3338816"/>
                  <a:pt x="211451" y="3332993"/>
                  <a:pt x="207083" y="3324258"/>
                </a:cubicBezTo>
                <a:cubicBezTo>
                  <a:pt x="207083" y="3324258"/>
                  <a:pt x="207083" y="3324258"/>
                  <a:pt x="207083" y="3322803"/>
                </a:cubicBezTo>
                <a:cubicBezTo>
                  <a:pt x="204172" y="3316980"/>
                  <a:pt x="204172" y="3311156"/>
                  <a:pt x="205628" y="3305334"/>
                </a:cubicBezTo>
                <a:cubicBezTo>
                  <a:pt x="208539" y="3299510"/>
                  <a:pt x="212907" y="3293687"/>
                  <a:pt x="218730" y="3290776"/>
                </a:cubicBezTo>
                <a:close/>
                <a:moveTo>
                  <a:pt x="4960187" y="3289320"/>
                </a:moveTo>
                <a:cubicBezTo>
                  <a:pt x="4966598" y="3289684"/>
                  <a:pt x="4972826" y="3292232"/>
                  <a:pt x="4977222" y="3296599"/>
                </a:cubicBezTo>
                <a:cubicBezTo>
                  <a:pt x="4987479" y="3308245"/>
                  <a:pt x="4986014" y="3322803"/>
                  <a:pt x="4977222" y="3332993"/>
                </a:cubicBezTo>
                <a:cubicBezTo>
                  <a:pt x="4972826" y="3335905"/>
                  <a:pt x="4966964" y="3338816"/>
                  <a:pt x="4959638" y="3338816"/>
                </a:cubicBezTo>
                <a:cubicBezTo>
                  <a:pt x="4953776" y="3338816"/>
                  <a:pt x="4946449" y="3335905"/>
                  <a:pt x="4942053" y="3331538"/>
                </a:cubicBezTo>
                <a:cubicBezTo>
                  <a:pt x="4942053" y="3331538"/>
                  <a:pt x="4942053" y="3331538"/>
                  <a:pt x="4940588" y="3328626"/>
                </a:cubicBezTo>
                <a:cubicBezTo>
                  <a:pt x="4931796" y="3319891"/>
                  <a:pt x="4933261" y="3303878"/>
                  <a:pt x="4942053" y="3295143"/>
                </a:cubicBezTo>
                <a:cubicBezTo>
                  <a:pt x="4947182" y="3290776"/>
                  <a:pt x="4953776" y="3288956"/>
                  <a:pt x="4960187" y="3289320"/>
                </a:cubicBezTo>
                <a:close/>
                <a:moveTo>
                  <a:pt x="3400152" y="3288956"/>
                </a:moveTo>
                <a:cubicBezTo>
                  <a:pt x="3406438" y="3288592"/>
                  <a:pt x="3412543" y="3290776"/>
                  <a:pt x="3416854" y="3295143"/>
                </a:cubicBezTo>
                <a:cubicBezTo>
                  <a:pt x="3426910" y="3303878"/>
                  <a:pt x="3428346" y="3319891"/>
                  <a:pt x="3418290" y="3330082"/>
                </a:cubicBezTo>
                <a:cubicBezTo>
                  <a:pt x="3418290" y="3330082"/>
                  <a:pt x="3418290" y="3330082"/>
                  <a:pt x="3418290" y="3331538"/>
                </a:cubicBezTo>
                <a:cubicBezTo>
                  <a:pt x="3413980" y="3335905"/>
                  <a:pt x="3406797" y="3338816"/>
                  <a:pt x="3399614" y="3338816"/>
                </a:cubicBezTo>
                <a:cubicBezTo>
                  <a:pt x="3393867" y="3338816"/>
                  <a:pt x="3388120" y="3335905"/>
                  <a:pt x="3383810" y="3332993"/>
                </a:cubicBezTo>
                <a:cubicBezTo>
                  <a:pt x="3373755" y="3322803"/>
                  <a:pt x="3373755" y="3308245"/>
                  <a:pt x="3382375" y="3298054"/>
                </a:cubicBezTo>
                <a:cubicBezTo>
                  <a:pt x="3387402" y="3292232"/>
                  <a:pt x="3393867" y="3289320"/>
                  <a:pt x="3400152" y="3288956"/>
                </a:cubicBezTo>
                <a:close/>
                <a:moveTo>
                  <a:pt x="4459763" y="3274762"/>
                </a:moveTo>
                <a:cubicBezTo>
                  <a:pt x="4466178" y="3274762"/>
                  <a:pt x="4472776" y="3277309"/>
                  <a:pt x="4477907" y="3282405"/>
                </a:cubicBezTo>
                <a:cubicBezTo>
                  <a:pt x="4483772" y="3286772"/>
                  <a:pt x="4485238" y="3292595"/>
                  <a:pt x="4485238" y="3299874"/>
                </a:cubicBezTo>
                <a:cubicBezTo>
                  <a:pt x="4485238" y="3305697"/>
                  <a:pt x="4483772" y="3312976"/>
                  <a:pt x="4477907" y="3317343"/>
                </a:cubicBezTo>
                <a:cubicBezTo>
                  <a:pt x="4473508" y="3321711"/>
                  <a:pt x="4467644" y="3324622"/>
                  <a:pt x="4461779" y="3324622"/>
                </a:cubicBezTo>
                <a:cubicBezTo>
                  <a:pt x="4454448" y="3324622"/>
                  <a:pt x="4448584" y="3321711"/>
                  <a:pt x="4444184" y="3317343"/>
                </a:cubicBezTo>
                <a:cubicBezTo>
                  <a:pt x="4433922" y="3305697"/>
                  <a:pt x="4433922" y="3291139"/>
                  <a:pt x="4442719" y="3282405"/>
                </a:cubicBezTo>
                <a:cubicBezTo>
                  <a:pt x="4447117" y="3277309"/>
                  <a:pt x="4453348" y="3274762"/>
                  <a:pt x="4459763" y="3274762"/>
                </a:cubicBezTo>
                <a:close/>
                <a:moveTo>
                  <a:pt x="3899834" y="3274580"/>
                </a:moveTo>
                <a:cubicBezTo>
                  <a:pt x="3906204" y="3274398"/>
                  <a:pt x="3912391" y="3276582"/>
                  <a:pt x="3917486" y="3280949"/>
                </a:cubicBezTo>
                <a:cubicBezTo>
                  <a:pt x="3926220" y="3291139"/>
                  <a:pt x="3926220" y="3305697"/>
                  <a:pt x="3917486" y="3315887"/>
                </a:cubicBezTo>
                <a:cubicBezTo>
                  <a:pt x="3917486" y="3315887"/>
                  <a:pt x="3917486" y="3315887"/>
                  <a:pt x="3916030" y="3317343"/>
                </a:cubicBezTo>
                <a:cubicBezTo>
                  <a:pt x="3911663" y="3321711"/>
                  <a:pt x="3905840" y="3324622"/>
                  <a:pt x="3898561" y="3324622"/>
                </a:cubicBezTo>
                <a:cubicBezTo>
                  <a:pt x="3892738" y="3324622"/>
                  <a:pt x="3885458" y="3321711"/>
                  <a:pt x="3881092" y="3317343"/>
                </a:cubicBezTo>
                <a:cubicBezTo>
                  <a:pt x="3876724" y="3312976"/>
                  <a:pt x="3873812" y="3305697"/>
                  <a:pt x="3873812" y="3299874"/>
                </a:cubicBezTo>
                <a:cubicBezTo>
                  <a:pt x="3873812" y="3292595"/>
                  <a:pt x="3876724" y="3286772"/>
                  <a:pt x="3881092" y="3282405"/>
                </a:cubicBezTo>
                <a:cubicBezTo>
                  <a:pt x="3886915" y="3277309"/>
                  <a:pt x="3893466" y="3274762"/>
                  <a:pt x="3899834" y="3274580"/>
                </a:cubicBezTo>
                <a:close/>
                <a:moveTo>
                  <a:pt x="4597334" y="3249650"/>
                </a:moveTo>
                <a:cubicBezTo>
                  <a:pt x="4603748" y="3249650"/>
                  <a:pt x="4610346" y="3252197"/>
                  <a:pt x="4615478" y="3257293"/>
                </a:cubicBezTo>
                <a:cubicBezTo>
                  <a:pt x="4619876" y="3261660"/>
                  <a:pt x="4622808" y="3268939"/>
                  <a:pt x="4622808" y="3274762"/>
                </a:cubicBezTo>
                <a:cubicBezTo>
                  <a:pt x="4622808" y="3282041"/>
                  <a:pt x="4619876" y="3287864"/>
                  <a:pt x="4615478" y="3292232"/>
                </a:cubicBezTo>
                <a:cubicBezTo>
                  <a:pt x="4611079" y="3296599"/>
                  <a:pt x="4605214" y="3299510"/>
                  <a:pt x="4599350" y="3299510"/>
                </a:cubicBezTo>
                <a:cubicBezTo>
                  <a:pt x="4592018" y="3299510"/>
                  <a:pt x="4586154" y="3296599"/>
                  <a:pt x="4581755" y="3292232"/>
                </a:cubicBezTo>
                <a:cubicBezTo>
                  <a:pt x="4571492" y="3282041"/>
                  <a:pt x="4571492" y="3266028"/>
                  <a:pt x="4580290" y="3257293"/>
                </a:cubicBezTo>
                <a:cubicBezTo>
                  <a:pt x="4584688" y="3252197"/>
                  <a:pt x="4590919" y="3249650"/>
                  <a:pt x="4597334" y="3249650"/>
                </a:cubicBezTo>
                <a:close/>
                <a:moveTo>
                  <a:pt x="3762641" y="3249650"/>
                </a:moveTo>
                <a:cubicBezTo>
                  <a:pt x="3768920" y="3249650"/>
                  <a:pt x="3775018" y="3252197"/>
                  <a:pt x="3780040" y="3257293"/>
                </a:cubicBezTo>
                <a:cubicBezTo>
                  <a:pt x="3788650" y="3266028"/>
                  <a:pt x="3788650" y="3282041"/>
                  <a:pt x="3780040" y="3290776"/>
                </a:cubicBezTo>
                <a:cubicBezTo>
                  <a:pt x="3774301" y="3296599"/>
                  <a:pt x="3768561" y="3299510"/>
                  <a:pt x="3761386" y="3299510"/>
                </a:cubicBezTo>
                <a:cubicBezTo>
                  <a:pt x="3755645" y="3299510"/>
                  <a:pt x="3749906" y="3296599"/>
                  <a:pt x="3744166" y="3292232"/>
                </a:cubicBezTo>
                <a:cubicBezTo>
                  <a:pt x="3739861" y="3287864"/>
                  <a:pt x="3738426" y="3282041"/>
                  <a:pt x="3738426" y="3274762"/>
                </a:cubicBezTo>
                <a:cubicBezTo>
                  <a:pt x="3738426" y="3268939"/>
                  <a:pt x="3739861" y="3261660"/>
                  <a:pt x="3744166" y="3257293"/>
                </a:cubicBezTo>
                <a:cubicBezTo>
                  <a:pt x="3749906" y="3252197"/>
                  <a:pt x="3756363" y="3249650"/>
                  <a:pt x="3762641" y="3249650"/>
                </a:cubicBezTo>
                <a:close/>
                <a:moveTo>
                  <a:pt x="1278324" y="3230140"/>
                </a:moveTo>
                <a:cubicBezTo>
                  <a:pt x="1284610" y="3230678"/>
                  <a:pt x="1290715" y="3233190"/>
                  <a:pt x="1295026" y="3237494"/>
                </a:cubicBezTo>
                <a:cubicBezTo>
                  <a:pt x="1303645" y="3248974"/>
                  <a:pt x="1302208" y="3264759"/>
                  <a:pt x="1292153" y="3273369"/>
                </a:cubicBezTo>
                <a:cubicBezTo>
                  <a:pt x="1287842" y="3276239"/>
                  <a:pt x="1282096" y="3277674"/>
                  <a:pt x="1277786" y="3277674"/>
                </a:cubicBezTo>
                <a:cubicBezTo>
                  <a:pt x="1270603" y="3277674"/>
                  <a:pt x="1263420" y="3274804"/>
                  <a:pt x="1259110" y="3269064"/>
                </a:cubicBezTo>
                <a:cubicBezTo>
                  <a:pt x="1259110" y="3269064"/>
                  <a:pt x="1259110" y="3269064"/>
                  <a:pt x="1257673" y="3269064"/>
                </a:cubicBezTo>
                <a:lnTo>
                  <a:pt x="1257673" y="3267629"/>
                </a:lnTo>
                <a:cubicBezTo>
                  <a:pt x="1249054" y="3257584"/>
                  <a:pt x="1250491" y="3243234"/>
                  <a:pt x="1260548" y="3234624"/>
                </a:cubicBezTo>
                <a:cubicBezTo>
                  <a:pt x="1265574" y="3231037"/>
                  <a:pt x="1272040" y="3229602"/>
                  <a:pt x="1278324" y="3230140"/>
                </a:cubicBezTo>
                <a:close/>
                <a:moveTo>
                  <a:pt x="1134048" y="3229921"/>
                </a:moveTo>
                <a:cubicBezTo>
                  <a:pt x="1140234" y="3230991"/>
                  <a:pt x="1146058" y="3234198"/>
                  <a:pt x="1149697" y="3239187"/>
                </a:cubicBezTo>
                <a:cubicBezTo>
                  <a:pt x="1158432" y="3250591"/>
                  <a:pt x="1156975" y="3266271"/>
                  <a:pt x="1145330" y="3273398"/>
                </a:cubicBezTo>
                <a:cubicBezTo>
                  <a:pt x="1140963" y="3276249"/>
                  <a:pt x="1136595" y="3277674"/>
                  <a:pt x="1130772" y="3277674"/>
                </a:cubicBezTo>
                <a:cubicBezTo>
                  <a:pt x="1123493" y="3277674"/>
                  <a:pt x="1116214" y="3274824"/>
                  <a:pt x="1111847" y="3267696"/>
                </a:cubicBezTo>
                <a:cubicBezTo>
                  <a:pt x="1111847" y="3267696"/>
                  <a:pt x="1111847" y="3267696"/>
                  <a:pt x="1110391" y="3266271"/>
                </a:cubicBezTo>
                <a:cubicBezTo>
                  <a:pt x="1107480" y="3260569"/>
                  <a:pt x="1106024" y="3254867"/>
                  <a:pt x="1106024" y="3249165"/>
                </a:cubicBezTo>
                <a:cubicBezTo>
                  <a:pt x="1107480" y="3243463"/>
                  <a:pt x="1110391" y="3237762"/>
                  <a:pt x="1116214" y="3233485"/>
                </a:cubicBezTo>
                <a:cubicBezTo>
                  <a:pt x="1121309" y="3229921"/>
                  <a:pt x="1127860" y="3228853"/>
                  <a:pt x="1134048" y="3229921"/>
                </a:cubicBezTo>
                <a:close/>
                <a:moveTo>
                  <a:pt x="993415" y="3226540"/>
                </a:moveTo>
                <a:cubicBezTo>
                  <a:pt x="999643" y="3227813"/>
                  <a:pt x="1005504" y="3231089"/>
                  <a:pt x="1009167" y="3236184"/>
                </a:cubicBezTo>
                <a:cubicBezTo>
                  <a:pt x="1016494" y="3249286"/>
                  <a:pt x="1013564" y="3263844"/>
                  <a:pt x="1003306" y="3271123"/>
                </a:cubicBezTo>
                <a:cubicBezTo>
                  <a:pt x="998910" y="3274034"/>
                  <a:pt x="994514" y="3275490"/>
                  <a:pt x="988652" y="3275490"/>
                </a:cubicBezTo>
                <a:cubicBezTo>
                  <a:pt x="981325" y="3275490"/>
                  <a:pt x="973998" y="3271123"/>
                  <a:pt x="968137" y="3263844"/>
                </a:cubicBezTo>
                <a:cubicBezTo>
                  <a:pt x="968137" y="3263844"/>
                  <a:pt x="968137" y="3263844"/>
                  <a:pt x="968137" y="3262388"/>
                </a:cubicBezTo>
                <a:cubicBezTo>
                  <a:pt x="960811" y="3252197"/>
                  <a:pt x="963741" y="3236184"/>
                  <a:pt x="975464" y="3228906"/>
                </a:cubicBezTo>
                <a:cubicBezTo>
                  <a:pt x="980593" y="3225994"/>
                  <a:pt x="987187" y="3225266"/>
                  <a:pt x="993415" y="3226540"/>
                </a:cubicBezTo>
                <a:close/>
                <a:moveTo>
                  <a:pt x="4735812" y="3226373"/>
                </a:moveTo>
                <a:cubicBezTo>
                  <a:pt x="4742181" y="3226373"/>
                  <a:pt x="4748368" y="3228572"/>
                  <a:pt x="4752736" y="3232971"/>
                </a:cubicBezTo>
                <a:cubicBezTo>
                  <a:pt x="4758558" y="3238836"/>
                  <a:pt x="4761470" y="3244700"/>
                  <a:pt x="4761470" y="3252031"/>
                </a:cubicBezTo>
                <a:cubicBezTo>
                  <a:pt x="4761470" y="3257896"/>
                  <a:pt x="4758558" y="3263761"/>
                  <a:pt x="4754192" y="3268159"/>
                </a:cubicBezTo>
                <a:cubicBezTo>
                  <a:pt x="4749824" y="3274024"/>
                  <a:pt x="4742544" y="3275490"/>
                  <a:pt x="4736722" y="3275490"/>
                </a:cubicBezTo>
                <a:cubicBezTo>
                  <a:pt x="4729443" y="3275490"/>
                  <a:pt x="4723620" y="3274024"/>
                  <a:pt x="4719253" y="3268159"/>
                </a:cubicBezTo>
                <a:cubicBezTo>
                  <a:pt x="4709062" y="3257896"/>
                  <a:pt x="4709062" y="3243234"/>
                  <a:pt x="4717797" y="3232971"/>
                </a:cubicBezTo>
                <a:cubicBezTo>
                  <a:pt x="4722892" y="3228572"/>
                  <a:pt x="4729443" y="3226373"/>
                  <a:pt x="4735812" y="3226373"/>
                </a:cubicBezTo>
                <a:close/>
                <a:moveTo>
                  <a:pt x="3625065" y="3226357"/>
                </a:moveTo>
                <a:cubicBezTo>
                  <a:pt x="3631123" y="3226357"/>
                  <a:pt x="3636825" y="3228906"/>
                  <a:pt x="3641102" y="3233273"/>
                </a:cubicBezTo>
                <a:cubicBezTo>
                  <a:pt x="3651079" y="3243463"/>
                  <a:pt x="3651079" y="3258021"/>
                  <a:pt x="3641102" y="3268211"/>
                </a:cubicBezTo>
                <a:cubicBezTo>
                  <a:pt x="3635400" y="3274034"/>
                  <a:pt x="3629698" y="3275490"/>
                  <a:pt x="3623996" y="3275490"/>
                </a:cubicBezTo>
                <a:cubicBezTo>
                  <a:pt x="3616868" y="3275490"/>
                  <a:pt x="3611166" y="3274034"/>
                  <a:pt x="3606892" y="3268211"/>
                </a:cubicBezTo>
                <a:cubicBezTo>
                  <a:pt x="3602614" y="3263844"/>
                  <a:pt x="3599763" y="3258021"/>
                  <a:pt x="3599763" y="3252197"/>
                </a:cubicBezTo>
                <a:cubicBezTo>
                  <a:pt x="3599763" y="3244919"/>
                  <a:pt x="3602614" y="3239095"/>
                  <a:pt x="3606892" y="3234728"/>
                </a:cubicBezTo>
                <a:cubicBezTo>
                  <a:pt x="3612592" y="3228906"/>
                  <a:pt x="3619007" y="3226357"/>
                  <a:pt x="3625065" y="3226357"/>
                </a:cubicBezTo>
                <a:close/>
                <a:moveTo>
                  <a:pt x="854947" y="3221721"/>
                </a:moveTo>
                <a:cubicBezTo>
                  <a:pt x="860994" y="3223324"/>
                  <a:pt x="866493" y="3226888"/>
                  <a:pt x="870158" y="3231877"/>
                </a:cubicBezTo>
                <a:cubicBezTo>
                  <a:pt x="873090" y="3239005"/>
                  <a:pt x="874556" y="3244706"/>
                  <a:pt x="873090" y="3251834"/>
                </a:cubicBezTo>
                <a:cubicBezTo>
                  <a:pt x="871624" y="3257535"/>
                  <a:pt x="867225" y="3263237"/>
                  <a:pt x="861361" y="3266088"/>
                </a:cubicBezTo>
                <a:cubicBezTo>
                  <a:pt x="858428" y="3267513"/>
                  <a:pt x="854030" y="3268939"/>
                  <a:pt x="849631" y="3268939"/>
                </a:cubicBezTo>
                <a:cubicBezTo>
                  <a:pt x="840834" y="3268939"/>
                  <a:pt x="832037" y="3264663"/>
                  <a:pt x="827638" y="3257535"/>
                </a:cubicBezTo>
                <a:cubicBezTo>
                  <a:pt x="824706" y="3250408"/>
                  <a:pt x="823240" y="3244706"/>
                  <a:pt x="824706" y="3239005"/>
                </a:cubicBezTo>
                <a:cubicBezTo>
                  <a:pt x="826173" y="3231877"/>
                  <a:pt x="830571" y="3227601"/>
                  <a:pt x="836435" y="3223324"/>
                </a:cubicBezTo>
                <a:cubicBezTo>
                  <a:pt x="842301" y="3220474"/>
                  <a:pt x="848899" y="3220117"/>
                  <a:pt x="854947" y="3221721"/>
                </a:cubicBezTo>
                <a:close/>
                <a:moveTo>
                  <a:pt x="718607" y="3214318"/>
                </a:moveTo>
                <a:cubicBezTo>
                  <a:pt x="724611" y="3216125"/>
                  <a:pt x="730071" y="3220102"/>
                  <a:pt x="732982" y="3225886"/>
                </a:cubicBezTo>
                <a:cubicBezTo>
                  <a:pt x="740261" y="3238899"/>
                  <a:pt x="735894" y="3253358"/>
                  <a:pt x="724248" y="3260588"/>
                </a:cubicBezTo>
                <a:cubicBezTo>
                  <a:pt x="719880" y="3262035"/>
                  <a:pt x="716968" y="3263480"/>
                  <a:pt x="712601" y="3263480"/>
                </a:cubicBezTo>
                <a:cubicBezTo>
                  <a:pt x="703866" y="3263480"/>
                  <a:pt x="695132" y="3257696"/>
                  <a:pt x="690764" y="3250467"/>
                </a:cubicBezTo>
                <a:cubicBezTo>
                  <a:pt x="690764" y="3250467"/>
                  <a:pt x="690764" y="3250467"/>
                  <a:pt x="690764" y="3249021"/>
                </a:cubicBezTo>
                <a:cubicBezTo>
                  <a:pt x="683486" y="3237453"/>
                  <a:pt x="687853" y="3222993"/>
                  <a:pt x="700955" y="3215764"/>
                </a:cubicBezTo>
                <a:cubicBezTo>
                  <a:pt x="706051" y="3212872"/>
                  <a:pt x="712602" y="3212511"/>
                  <a:pt x="718607" y="3214318"/>
                </a:cubicBezTo>
                <a:close/>
                <a:moveTo>
                  <a:pt x="4237027" y="3213074"/>
                </a:moveTo>
                <a:cubicBezTo>
                  <a:pt x="4243214" y="3213255"/>
                  <a:pt x="4249402" y="3215804"/>
                  <a:pt x="4253768" y="3220171"/>
                </a:cubicBezTo>
                <a:cubicBezTo>
                  <a:pt x="4259592" y="3225994"/>
                  <a:pt x="4262504" y="3231817"/>
                  <a:pt x="4262504" y="3237640"/>
                </a:cubicBezTo>
                <a:cubicBezTo>
                  <a:pt x="4262504" y="3244919"/>
                  <a:pt x="4259592" y="3250742"/>
                  <a:pt x="4255225" y="3255109"/>
                </a:cubicBezTo>
                <a:cubicBezTo>
                  <a:pt x="4250858" y="3259477"/>
                  <a:pt x="4245034" y="3262388"/>
                  <a:pt x="4237756" y="3262388"/>
                </a:cubicBezTo>
                <a:cubicBezTo>
                  <a:pt x="4231932" y="3262388"/>
                  <a:pt x="4224654" y="3259477"/>
                  <a:pt x="4220286" y="3255109"/>
                </a:cubicBezTo>
                <a:cubicBezTo>
                  <a:pt x="4210096" y="3244919"/>
                  <a:pt x="4210096" y="3228906"/>
                  <a:pt x="4220286" y="3220171"/>
                </a:cubicBezTo>
                <a:cubicBezTo>
                  <a:pt x="4224654" y="3215075"/>
                  <a:pt x="4230840" y="3212892"/>
                  <a:pt x="4237027" y="3213074"/>
                </a:cubicBezTo>
                <a:close/>
                <a:moveTo>
                  <a:pt x="4123498" y="3212528"/>
                </a:moveTo>
                <a:cubicBezTo>
                  <a:pt x="4129734" y="3212528"/>
                  <a:pt x="4135793" y="3215075"/>
                  <a:pt x="4140070" y="3220171"/>
                </a:cubicBezTo>
                <a:cubicBezTo>
                  <a:pt x="4150046" y="3228906"/>
                  <a:pt x="4150046" y="3244919"/>
                  <a:pt x="4140070" y="3253653"/>
                </a:cubicBezTo>
                <a:cubicBezTo>
                  <a:pt x="4134367" y="3259477"/>
                  <a:pt x="4128665" y="3262388"/>
                  <a:pt x="4122964" y="3262388"/>
                </a:cubicBezTo>
                <a:cubicBezTo>
                  <a:pt x="4115836" y="3262388"/>
                  <a:pt x="4110134" y="3259477"/>
                  <a:pt x="4105858" y="3255109"/>
                </a:cubicBezTo>
                <a:cubicBezTo>
                  <a:pt x="4101581" y="3250742"/>
                  <a:pt x="4098730" y="3244919"/>
                  <a:pt x="4098730" y="3237640"/>
                </a:cubicBezTo>
                <a:cubicBezTo>
                  <a:pt x="4098730" y="3231817"/>
                  <a:pt x="4101581" y="3225994"/>
                  <a:pt x="4105858" y="3220171"/>
                </a:cubicBezTo>
                <a:cubicBezTo>
                  <a:pt x="4110847" y="3215075"/>
                  <a:pt x="4117262" y="3212528"/>
                  <a:pt x="4123498" y="3212528"/>
                </a:cubicBezTo>
                <a:close/>
                <a:moveTo>
                  <a:pt x="584171" y="3206306"/>
                </a:moveTo>
                <a:cubicBezTo>
                  <a:pt x="589882" y="3208475"/>
                  <a:pt x="594879" y="3212813"/>
                  <a:pt x="597735" y="3218597"/>
                </a:cubicBezTo>
                <a:cubicBezTo>
                  <a:pt x="604874" y="3231611"/>
                  <a:pt x="599163" y="3246070"/>
                  <a:pt x="587740" y="3251854"/>
                </a:cubicBezTo>
                <a:cubicBezTo>
                  <a:pt x="584885" y="3253300"/>
                  <a:pt x="580601" y="3254746"/>
                  <a:pt x="577746" y="3254746"/>
                </a:cubicBezTo>
                <a:cubicBezTo>
                  <a:pt x="567752" y="3254746"/>
                  <a:pt x="560613" y="3248962"/>
                  <a:pt x="556329" y="3241732"/>
                </a:cubicBezTo>
                <a:cubicBezTo>
                  <a:pt x="556329" y="3241732"/>
                  <a:pt x="556329" y="3241732"/>
                  <a:pt x="554902" y="3238840"/>
                </a:cubicBezTo>
                <a:cubicBezTo>
                  <a:pt x="549190" y="3227273"/>
                  <a:pt x="554902" y="3212813"/>
                  <a:pt x="566324" y="3207029"/>
                </a:cubicBezTo>
                <a:cubicBezTo>
                  <a:pt x="572035" y="3204138"/>
                  <a:pt x="578460" y="3204138"/>
                  <a:pt x="584171" y="3206306"/>
                </a:cubicBezTo>
                <a:close/>
                <a:moveTo>
                  <a:pt x="4873202" y="3202306"/>
                </a:moveTo>
                <a:cubicBezTo>
                  <a:pt x="4879528" y="3202306"/>
                  <a:pt x="4885673" y="3204458"/>
                  <a:pt x="4890011" y="3208764"/>
                </a:cubicBezTo>
                <a:cubicBezTo>
                  <a:pt x="4900133" y="3218808"/>
                  <a:pt x="4900133" y="3234593"/>
                  <a:pt x="4891458" y="3244638"/>
                </a:cubicBezTo>
                <a:cubicBezTo>
                  <a:pt x="4885673" y="3248943"/>
                  <a:pt x="4879890" y="3250378"/>
                  <a:pt x="4874106" y="3250378"/>
                </a:cubicBezTo>
                <a:cubicBezTo>
                  <a:pt x="4866876" y="3250378"/>
                  <a:pt x="4861092" y="3248943"/>
                  <a:pt x="4856754" y="3244638"/>
                </a:cubicBezTo>
                <a:cubicBezTo>
                  <a:pt x="4846632" y="3233158"/>
                  <a:pt x="4846632" y="3218808"/>
                  <a:pt x="4855308" y="3208764"/>
                </a:cubicBezTo>
                <a:cubicBezTo>
                  <a:pt x="4860370" y="3204458"/>
                  <a:pt x="4866876" y="3202306"/>
                  <a:pt x="4873202" y="3202306"/>
                </a:cubicBezTo>
                <a:close/>
                <a:moveTo>
                  <a:pt x="3487120" y="3201246"/>
                </a:moveTo>
                <a:cubicBezTo>
                  <a:pt x="3493266" y="3201246"/>
                  <a:pt x="3499050" y="3203794"/>
                  <a:pt x="3503388" y="3208161"/>
                </a:cubicBezTo>
                <a:cubicBezTo>
                  <a:pt x="3513509" y="3218351"/>
                  <a:pt x="3513509" y="3232909"/>
                  <a:pt x="3503388" y="3243100"/>
                </a:cubicBezTo>
                <a:cubicBezTo>
                  <a:pt x="3503388" y="3243100"/>
                  <a:pt x="3503388" y="3243100"/>
                  <a:pt x="3503388" y="3244555"/>
                </a:cubicBezTo>
                <a:cubicBezTo>
                  <a:pt x="3497604" y="3248922"/>
                  <a:pt x="3491819" y="3250378"/>
                  <a:pt x="3486036" y="3250378"/>
                </a:cubicBezTo>
                <a:cubicBezTo>
                  <a:pt x="3478806" y="3250378"/>
                  <a:pt x="3473023" y="3248922"/>
                  <a:pt x="3468685" y="3244555"/>
                </a:cubicBezTo>
                <a:cubicBezTo>
                  <a:pt x="3460010" y="3234365"/>
                  <a:pt x="3460010" y="3218351"/>
                  <a:pt x="3468685" y="3209616"/>
                </a:cubicBezTo>
                <a:cubicBezTo>
                  <a:pt x="3474468" y="3203794"/>
                  <a:pt x="3480975" y="3201246"/>
                  <a:pt x="3487120" y="3201246"/>
                </a:cubicBezTo>
                <a:close/>
                <a:moveTo>
                  <a:pt x="452151" y="3197606"/>
                </a:moveTo>
                <a:cubicBezTo>
                  <a:pt x="457934" y="3199790"/>
                  <a:pt x="462995" y="3204157"/>
                  <a:pt x="465887" y="3209980"/>
                </a:cubicBezTo>
                <a:cubicBezTo>
                  <a:pt x="471671" y="3223082"/>
                  <a:pt x="465887" y="3237640"/>
                  <a:pt x="454319" y="3243463"/>
                </a:cubicBezTo>
                <a:cubicBezTo>
                  <a:pt x="451428" y="3244919"/>
                  <a:pt x="447090" y="3244919"/>
                  <a:pt x="444198" y="3244919"/>
                </a:cubicBezTo>
                <a:cubicBezTo>
                  <a:pt x="434076" y="3244919"/>
                  <a:pt x="425401" y="3240551"/>
                  <a:pt x="422509" y="3231817"/>
                </a:cubicBezTo>
                <a:cubicBezTo>
                  <a:pt x="422509" y="3231817"/>
                  <a:pt x="422509" y="3231817"/>
                  <a:pt x="421063" y="3230361"/>
                </a:cubicBezTo>
                <a:cubicBezTo>
                  <a:pt x="418171" y="3224538"/>
                  <a:pt x="418171" y="3217259"/>
                  <a:pt x="421063" y="3211436"/>
                </a:cubicBezTo>
                <a:cubicBezTo>
                  <a:pt x="422509" y="3205613"/>
                  <a:pt x="426846" y="3201246"/>
                  <a:pt x="434076" y="3198334"/>
                </a:cubicBezTo>
                <a:cubicBezTo>
                  <a:pt x="439860" y="3195422"/>
                  <a:pt x="446366" y="3195422"/>
                  <a:pt x="452151" y="3197606"/>
                </a:cubicBezTo>
                <a:close/>
                <a:moveTo>
                  <a:pt x="4373860" y="3189204"/>
                </a:moveTo>
                <a:cubicBezTo>
                  <a:pt x="4380096" y="3189204"/>
                  <a:pt x="4386154" y="3191356"/>
                  <a:pt x="4390430" y="3195662"/>
                </a:cubicBezTo>
                <a:cubicBezTo>
                  <a:pt x="4396132" y="3201401"/>
                  <a:pt x="4398983" y="3207141"/>
                  <a:pt x="4398983" y="3212881"/>
                </a:cubicBezTo>
                <a:cubicBezTo>
                  <a:pt x="4398983" y="3220056"/>
                  <a:pt x="4396132" y="3225796"/>
                  <a:pt x="4391856" y="3230101"/>
                </a:cubicBezTo>
                <a:cubicBezTo>
                  <a:pt x="4387580" y="3234406"/>
                  <a:pt x="4380452" y="3237276"/>
                  <a:pt x="4374750" y="3237276"/>
                </a:cubicBezTo>
                <a:cubicBezTo>
                  <a:pt x="4369049" y="3237276"/>
                  <a:pt x="4361922" y="3234406"/>
                  <a:pt x="4357645" y="3230101"/>
                </a:cubicBezTo>
                <a:lnTo>
                  <a:pt x="4356219" y="3228665"/>
                </a:lnTo>
                <a:cubicBezTo>
                  <a:pt x="4347667" y="3220056"/>
                  <a:pt x="4347667" y="3204271"/>
                  <a:pt x="4356219" y="3195662"/>
                </a:cubicBezTo>
                <a:cubicBezTo>
                  <a:pt x="4361208" y="3191356"/>
                  <a:pt x="4367623" y="3189204"/>
                  <a:pt x="4373860" y="3189204"/>
                </a:cubicBezTo>
                <a:close/>
                <a:moveTo>
                  <a:pt x="3986824" y="3187961"/>
                </a:moveTo>
                <a:cubicBezTo>
                  <a:pt x="3993052" y="3188143"/>
                  <a:pt x="3998914" y="3190691"/>
                  <a:pt x="4003311" y="3195058"/>
                </a:cubicBezTo>
                <a:cubicBezTo>
                  <a:pt x="4013569" y="3203793"/>
                  <a:pt x="4013569" y="3219806"/>
                  <a:pt x="4003311" y="3228541"/>
                </a:cubicBezTo>
                <a:cubicBezTo>
                  <a:pt x="3997448" y="3234364"/>
                  <a:pt x="3991587" y="3237276"/>
                  <a:pt x="3985727" y="3237276"/>
                </a:cubicBezTo>
                <a:cubicBezTo>
                  <a:pt x="3978399" y="3237276"/>
                  <a:pt x="3972538" y="3234364"/>
                  <a:pt x="3968141" y="3229997"/>
                </a:cubicBezTo>
                <a:cubicBezTo>
                  <a:pt x="3957884" y="3221262"/>
                  <a:pt x="3957884" y="3205248"/>
                  <a:pt x="3968141" y="3195058"/>
                </a:cubicBezTo>
                <a:cubicBezTo>
                  <a:pt x="3974002" y="3189963"/>
                  <a:pt x="3980597" y="3187779"/>
                  <a:pt x="3986824" y="3187961"/>
                </a:cubicBezTo>
                <a:close/>
                <a:moveTo>
                  <a:pt x="322090" y="3187926"/>
                </a:moveTo>
                <a:cubicBezTo>
                  <a:pt x="327913" y="3190276"/>
                  <a:pt x="332644" y="3194975"/>
                  <a:pt x="334828" y="3201482"/>
                </a:cubicBezTo>
                <a:cubicBezTo>
                  <a:pt x="340651" y="3214495"/>
                  <a:pt x="334828" y="3228955"/>
                  <a:pt x="323182" y="3233293"/>
                </a:cubicBezTo>
                <a:cubicBezTo>
                  <a:pt x="320271" y="3234739"/>
                  <a:pt x="315903" y="3236185"/>
                  <a:pt x="312991" y="3236185"/>
                </a:cubicBezTo>
                <a:cubicBezTo>
                  <a:pt x="302801" y="3236185"/>
                  <a:pt x="294067" y="3230401"/>
                  <a:pt x="291155" y="3220280"/>
                </a:cubicBezTo>
                <a:cubicBezTo>
                  <a:pt x="291155" y="3220280"/>
                  <a:pt x="291155" y="3220280"/>
                  <a:pt x="289699" y="3218833"/>
                </a:cubicBezTo>
                <a:cubicBezTo>
                  <a:pt x="288243" y="3213050"/>
                  <a:pt x="288243" y="3207266"/>
                  <a:pt x="289699" y="3201482"/>
                </a:cubicBezTo>
                <a:cubicBezTo>
                  <a:pt x="292611" y="3195698"/>
                  <a:pt x="296978" y="3189915"/>
                  <a:pt x="302801" y="3188468"/>
                </a:cubicBezTo>
                <a:cubicBezTo>
                  <a:pt x="309352" y="3185577"/>
                  <a:pt x="316267" y="3185577"/>
                  <a:pt x="322090" y="3187926"/>
                </a:cubicBezTo>
                <a:close/>
                <a:moveTo>
                  <a:pt x="174090" y="3179409"/>
                </a:moveTo>
                <a:cubicBezTo>
                  <a:pt x="185813" y="3175042"/>
                  <a:pt x="200466" y="3180865"/>
                  <a:pt x="204863" y="3192511"/>
                </a:cubicBezTo>
                <a:cubicBezTo>
                  <a:pt x="210724" y="3207069"/>
                  <a:pt x="204863" y="3221626"/>
                  <a:pt x="191674" y="3225994"/>
                </a:cubicBezTo>
                <a:cubicBezTo>
                  <a:pt x="188743" y="3227450"/>
                  <a:pt x="185813" y="3227450"/>
                  <a:pt x="182882" y="3227450"/>
                </a:cubicBezTo>
                <a:cubicBezTo>
                  <a:pt x="172624" y="3227450"/>
                  <a:pt x="163833" y="3221626"/>
                  <a:pt x="160901" y="3211436"/>
                </a:cubicBezTo>
                <a:cubicBezTo>
                  <a:pt x="160901" y="3211436"/>
                  <a:pt x="160901" y="3211436"/>
                  <a:pt x="159436" y="3209980"/>
                </a:cubicBezTo>
                <a:cubicBezTo>
                  <a:pt x="155040" y="3198334"/>
                  <a:pt x="160901" y="3183776"/>
                  <a:pt x="174090" y="3179409"/>
                </a:cubicBezTo>
                <a:close/>
                <a:moveTo>
                  <a:pt x="4511430" y="3164139"/>
                </a:moveTo>
                <a:cubicBezTo>
                  <a:pt x="4517666" y="3164139"/>
                  <a:pt x="4523725" y="3166338"/>
                  <a:pt x="4528000" y="3170737"/>
                </a:cubicBezTo>
                <a:cubicBezTo>
                  <a:pt x="4533703" y="3176602"/>
                  <a:pt x="4536554" y="3182466"/>
                  <a:pt x="4536554" y="3188331"/>
                </a:cubicBezTo>
                <a:cubicBezTo>
                  <a:pt x="4536554" y="3195662"/>
                  <a:pt x="4533703" y="3201527"/>
                  <a:pt x="4529426" y="3205925"/>
                </a:cubicBezTo>
                <a:cubicBezTo>
                  <a:pt x="4525150" y="3210323"/>
                  <a:pt x="4518022" y="3213256"/>
                  <a:pt x="4512321" y="3213256"/>
                </a:cubicBezTo>
                <a:cubicBezTo>
                  <a:pt x="4505194" y="3213256"/>
                  <a:pt x="4499492" y="3210323"/>
                  <a:pt x="4495216" y="3205925"/>
                </a:cubicBezTo>
                <a:cubicBezTo>
                  <a:pt x="4485238" y="3195662"/>
                  <a:pt x="4485238" y="3181000"/>
                  <a:pt x="4493790" y="3170737"/>
                </a:cubicBezTo>
                <a:cubicBezTo>
                  <a:pt x="4498779" y="3166338"/>
                  <a:pt x="4505194" y="3164139"/>
                  <a:pt x="4511430" y="3164139"/>
                </a:cubicBezTo>
                <a:close/>
                <a:moveTo>
                  <a:pt x="3849428" y="3164123"/>
                </a:moveTo>
                <a:cubicBezTo>
                  <a:pt x="3855616" y="3164123"/>
                  <a:pt x="3861439" y="3166672"/>
                  <a:pt x="3865806" y="3171039"/>
                </a:cubicBezTo>
                <a:cubicBezTo>
                  <a:pt x="3875997" y="3181229"/>
                  <a:pt x="3875997" y="3195787"/>
                  <a:pt x="3865806" y="3205977"/>
                </a:cubicBezTo>
                <a:cubicBezTo>
                  <a:pt x="3859982" y="3210345"/>
                  <a:pt x="3854160" y="3213256"/>
                  <a:pt x="3848337" y="3213256"/>
                </a:cubicBezTo>
                <a:cubicBezTo>
                  <a:pt x="3841058" y="3213256"/>
                  <a:pt x="3835234" y="3210345"/>
                  <a:pt x="3830868" y="3205977"/>
                </a:cubicBezTo>
                <a:cubicBezTo>
                  <a:pt x="3826500" y="3201610"/>
                  <a:pt x="3823588" y="3195787"/>
                  <a:pt x="3823588" y="3188508"/>
                </a:cubicBezTo>
                <a:cubicBezTo>
                  <a:pt x="3823588" y="3182685"/>
                  <a:pt x="3826500" y="3176862"/>
                  <a:pt x="3830868" y="3172494"/>
                </a:cubicBezTo>
                <a:cubicBezTo>
                  <a:pt x="3836692" y="3166672"/>
                  <a:pt x="3843242" y="3164123"/>
                  <a:pt x="3849428" y="3164123"/>
                </a:cubicBezTo>
                <a:close/>
                <a:moveTo>
                  <a:pt x="4648835" y="3140414"/>
                </a:moveTo>
                <a:cubicBezTo>
                  <a:pt x="4654977" y="3140414"/>
                  <a:pt x="4661118" y="3142909"/>
                  <a:pt x="4665454" y="3147898"/>
                </a:cubicBezTo>
                <a:cubicBezTo>
                  <a:pt x="4671234" y="3152174"/>
                  <a:pt x="4674124" y="3157876"/>
                  <a:pt x="4674124" y="3165003"/>
                </a:cubicBezTo>
                <a:cubicBezTo>
                  <a:pt x="4674124" y="3170705"/>
                  <a:pt x="4671234" y="3177832"/>
                  <a:pt x="4666898" y="3182108"/>
                </a:cubicBezTo>
                <a:cubicBezTo>
                  <a:pt x="4662564" y="3186385"/>
                  <a:pt x="4656783" y="3189236"/>
                  <a:pt x="4649558" y="3189236"/>
                </a:cubicBezTo>
                <a:cubicBezTo>
                  <a:pt x="4643778" y="3189236"/>
                  <a:pt x="4637998" y="3186385"/>
                  <a:pt x="4633662" y="3182108"/>
                </a:cubicBezTo>
                <a:cubicBezTo>
                  <a:pt x="4633662" y="3182108"/>
                  <a:pt x="4633662" y="3182108"/>
                  <a:pt x="4632216" y="3180683"/>
                </a:cubicBezTo>
                <a:cubicBezTo>
                  <a:pt x="4627882" y="3176407"/>
                  <a:pt x="4624992" y="3170705"/>
                  <a:pt x="4624992" y="3163577"/>
                </a:cubicBezTo>
                <a:cubicBezTo>
                  <a:pt x="4624992" y="3157876"/>
                  <a:pt x="4627882" y="3152174"/>
                  <a:pt x="4632216" y="3147898"/>
                </a:cubicBezTo>
                <a:cubicBezTo>
                  <a:pt x="4636552" y="3142909"/>
                  <a:pt x="4642694" y="3140414"/>
                  <a:pt x="4648835" y="3140414"/>
                </a:cubicBezTo>
                <a:close/>
                <a:moveTo>
                  <a:pt x="4182621" y="3140414"/>
                </a:moveTo>
                <a:cubicBezTo>
                  <a:pt x="4188899" y="3140414"/>
                  <a:pt x="4194998" y="3142909"/>
                  <a:pt x="4199302" y="3147898"/>
                </a:cubicBezTo>
                <a:cubicBezTo>
                  <a:pt x="4205042" y="3152174"/>
                  <a:pt x="4207912" y="3157876"/>
                  <a:pt x="4207912" y="3165003"/>
                </a:cubicBezTo>
                <a:cubicBezTo>
                  <a:pt x="4207912" y="3170705"/>
                  <a:pt x="4205042" y="3177832"/>
                  <a:pt x="4200738" y="3182108"/>
                </a:cubicBezTo>
                <a:cubicBezTo>
                  <a:pt x="4194998" y="3186385"/>
                  <a:pt x="4189258" y="3189236"/>
                  <a:pt x="4183518" y="3189236"/>
                </a:cubicBezTo>
                <a:cubicBezTo>
                  <a:pt x="4176344" y="3189236"/>
                  <a:pt x="4170603" y="3186385"/>
                  <a:pt x="4166298" y="3182108"/>
                </a:cubicBezTo>
                <a:cubicBezTo>
                  <a:pt x="4160558" y="3176407"/>
                  <a:pt x="4157688" y="3170705"/>
                  <a:pt x="4157688" y="3163577"/>
                </a:cubicBezTo>
                <a:cubicBezTo>
                  <a:pt x="4157688" y="3157876"/>
                  <a:pt x="4160558" y="3152174"/>
                  <a:pt x="4164863" y="3147898"/>
                </a:cubicBezTo>
                <a:cubicBezTo>
                  <a:pt x="4169887" y="3142909"/>
                  <a:pt x="4176344" y="3140414"/>
                  <a:pt x="4182621" y="3140414"/>
                </a:cubicBezTo>
                <a:close/>
                <a:moveTo>
                  <a:pt x="3711127" y="3140414"/>
                </a:moveTo>
                <a:cubicBezTo>
                  <a:pt x="3717448" y="3140414"/>
                  <a:pt x="3723590" y="3142909"/>
                  <a:pt x="3727926" y="3147898"/>
                </a:cubicBezTo>
                <a:cubicBezTo>
                  <a:pt x="3732261" y="3152174"/>
                  <a:pt x="3735151" y="3157876"/>
                  <a:pt x="3735151" y="3163577"/>
                </a:cubicBezTo>
                <a:cubicBezTo>
                  <a:pt x="3735151" y="3170705"/>
                  <a:pt x="3732261" y="3176407"/>
                  <a:pt x="3727926" y="3180683"/>
                </a:cubicBezTo>
                <a:cubicBezTo>
                  <a:pt x="3722146" y="3186385"/>
                  <a:pt x="3716364" y="3189236"/>
                  <a:pt x="3710584" y="3189236"/>
                </a:cubicBezTo>
                <a:cubicBezTo>
                  <a:pt x="3703359" y="3189236"/>
                  <a:pt x="3697579" y="3186385"/>
                  <a:pt x="3693243" y="3182108"/>
                </a:cubicBezTo>
                <a:cubicBezTo>
                  <a:pt x="3688908" y="3177832"/>
                  <a:pt x="3686018" y="3170705"/>
                  <a:pt x="3686018" y="3165003"/>
                </a:cubicBezTo>
                <a:cubicBezTo>
                  <a:pt x="3686018" y="3157876"/>
                  <a:pt x="3688908" y="3152174"/>
                  <a:pt x="3693243" y="3147898"/>
                </a:cubicBezTo>
                <a:cubicBezTo>
                  <a:pt x="3698302" y="3142909"/>
                  <a:pt x="3704804" y="3140414"/>
                  <a:pt x="3711127" y="3140414"/>
                </a:cubicBezTo>
                <a:close/>
                <a:moveTo>
                  <a:pt x="1209385" y="3133917"/>
                </a:moveTo>
                <a:cubicBezTo>
                  <a:pt x="1215571" y="3135008"/>
                  <a:pt x="1221394" y="3138284"/>
                  <a:pt x="1225034" y="3143379"/>
                </a:cubicBezTo>
                <a:cubicBezTo>
                  <a:pt x="1233769" y="3155025"/>
                  <a:pt x="1230856" y="3171039"/>
                  <a:pt x="1219211" y="3178318"/>
                </a:cubicBezTo>
                <a:cubicBezTo>
                  <a:pt x="1214844" y="3181229"/>
                  <a:pt x="1210475" y="3182685"/>
                  <a:pt x="1206109" y="3182685"/>
                </a:cubicBezTo>
                <a:cubicBezTo>
                  <a:pt x="1197374" y="3182685"/>
                  <a:pt x="1190096" y="3178318"/>
                  <a:pt x="1185728" y="3172494"/>
                </a:cubicBezTo>
                <a:cubicBezTo>
                  <a:pt x="1176993" y="3159392"/>
                  <a:pt x="1179904" y="3144835"/>
                  <a:pt x="1191550" y="3137556"/>
                </a:cubicBezTo>
                <a:cubicBezTo>
                  <a:pt x="1196646" y="3133917"/>
                  <a:pt x="1203197" y="3132824"/>
                  <a:pt x="1209385" y="3133917"/>
                </a:cubicBezTo>
                <a:close/>
                <a:moveTo>
                  <a:pt x="1069599" y="3129549"/>
                </a:moveTo>
                <a:cubicBezTo>
                  <a:pt x="1075563" y="3131005"/>
                  <a:pt x="1080985" y="3134644"/>
                  <a:pt x="1084600" y="3140468"/>
                </a:cubicBezTo>
                <a:cubicBezTo>
                  <a:pt x="1091830" y="3152114"/>
                  <a:pt x="1088938" y="3168127"/>
                  <a:pt x="1077371" y="3173950"/>
                </a:cubicBezTo>
                <a:cubicBezTo>
                  <a:pt x="1073033" y="3176862"/>
                  <a:pt x="1068695" y="3178318"/>
                  <a:pt x="1064357" y="3178318"/>
                </a:cubicBezTo>
                <a:cubicBezTo>
                  <a:pt x="1055682" y="3178318"/>
                  <a:pt x="1048452" y="3173950"/>
                  <a:pt x="1044114" y="3166672"/>
                </a:cubicBezTo>
                <a:cubicBezTo>
                  <a:pt x="1044114" y="3166672"/>
                  <a:pt x="1044114" y="3166672"/>
                  <a:pt x="1042668" y="3165216"/>
                </a:cubicBezTo>
                <a:cubicBezTo>
                  <a:pt x="1039776" y="3159392"/>
                  <a:pt x="1038330" y="3153570"/>
                  <a:pt x="1039776" y="3146290"/>
                </a:cubicBezTo>
                <a:cubicBezTo>
                  <a:pt x="1042668" y="3140468"/>
                  <a:pt x="1045560" y="3134644"/>
                  <a:pt x="1051343" y="3131733"/>
                </a:cubicBezTo>
                <a:cubicBezTo>
                  <a:pt x="1057127" y="3128821"/>
                  <a:pt x="1063634" y="3128093"/>
                  <a:pt x="1069599" y="3129549"/>
                </a:cubicBezTo>
                <a:close/>
                <a:moveTo>
                  <a:pt x="932883" y="3122634"/>
                </a:moveTo>
                <a:cubicBezTo>
                  <a:pt x="938803" y="3124454"/>
                  <a:pt x="944184" y="3128457"/>
                  <a:pt x="947771" y="3134280"/>
                </a:cubicBezTo>
                <a:cubicBezTo>
                  <a:pt x="950641" y="3141559"/>
                  <a:pt x="952076" y="3147382"/>
                  <a:pt x="950641" y="3153205"/>
                </a:cubicBezTo>
                <a:cubicBezTo>
                  <a:pt x="947771" y="3160484"/>
                  <a:pt x="944901" y="3164851"/>
                  <a:pt x="939161" y="3167763"/>
                </a:cubicBezTo>
                <a:cubicBezTo>
                  <a:pt x="934856" y="3170674"/>
                  <a:pt x="930552" y="3170674"/>
                  <a:pt x="927682" y="3170674"/>
                </a:cubicBezTo>
                <a:cubicBezTo>
                  <a:pt x="919071" y="3170674"/>
                  <a:pt x="910462" y="3166307"/>
                  <a:pt x="906156" y="3159028"/>
                </a:cubicBezTo>
                <a:cubicBezTo>
                  <a:pt x="906156" y="3159028"/>
                  <a:pt x="906156" y="3159028"/>
                  <a:pt x="904722" y="3157572"/>
                </a:cubicBezTo>
                <a:cubicBezTo>
                  <a:pt x="901852" y="3151749"/>
                  <a:pt x="901852" y="3144470"/>
                  <a:pt x="903286" y="3138647"/>
                </a:cubicBezTo>
                <a:cubicBezTo>
                  <a:pt x="904722" y="3132824"/>
                  <a:pt x="909027" y="3127001"/>
                  <a:pt x="914767" y="3124090"/>
                </a:cubicBezTo>
                <a:cubicBezTo>
                  <a:pt x="920507" y="3121178"/>
                  <a:pt x="926964" y="3120814"/>
                  <a:pt x="932883" y="3122634"/>
                </a:cubicBezTo>
                <a:close/>
                <a:moveTo>
                  <a:pt x="798760" y="3115684"/>
                </a:moveTo>
                <a:cubicBezTo>
                  <a:pt x="804866" y="3117853"/>
                  <a:pt x="810253" y="3122191"/>
                  <a:pt x="813126" y="3127974"/>
                </a:cubicBezTo>
                <a:cubicBezTo>
                  <a:pt x="818873" y="3140988"/>
                  <a:pt x="814563" y="3155448"/>
                  <a:pt x="801633" y="3161231"/>
                </a:cubicBezTo>
                <a:cubicBezTo>
                  <a:pt x="798760" y="3162678"/>
                  <a:pt x="795887" y="3164123"/>
                  <a:pt x="791577" y="3164123"/>
                </a:cubicBezTo>
                <a:cubicBezTo>
                  <a:pt x="782957" y="3164123"/>
                  <a:pt x="774338" y="3158339"/>
                  <a:pt x="770027" y="3151110"/>
                </a:cubicBezTo>
                <a:cubicBezTo>
                  <a:pt x="770027" y="3151110"/>
                  <a:pt x="770027" y="3151110"/>
                  <a:pt x="770027" y="3149664"/>
                </a:cubicBezTo>
                <a:cubicBezTo>
                  <a:pt x="764281" y="3138096"/>
                  <a:pt x="768591" y="3123637"/>
                  <a:pt x="780084" y="3116407"/>
                </a:cubicBezTo>
                <a:cubicBezTo>
                  <a:pt x="785830" y="3113515"/>
                  <a:pt x="792654" y="3113515"/>
                  <a:pt x="798760" y="3115684"/>
                </a:cubicBezTo>
                <a:close/>
                <a:moveTo>
                  <a:pt x="3573378" y="3115355"/>
                </a:moveTo>
                <a:cubicBezTo>
                  <a:pt x="3579746" y="3115355"/>
                  <a:pt x="3585933" y="3117903"/>
                  <a:pt x="3590300" y="3122998"/>
                </a:cubicBezTo>
                <a:cubicBezTo>
                  <a:pt x="3594667" y="3127366"/>
                  <a:pt x="3597580" y="3133188"/>
                  <a:pt x="3597580" y="3139012"/>
                </a:cubicBezTo>
                <a:cubicBezTo>
                  <a:pt x="3597580" y="3146290"/>
                  <a:pt x="3594667" y="3152114"/>
                  <a:pt x="3590300" y="3156481"/>
                </a:cubicBezTo>
                <a:cubicBezTo>
                  <a:pt x="3584478" y="3162304"/>
                  <a:pt x="3578655" y="3165216"/>
                  <a:pt x="3572832" y="3165216"/>
                </a:cubicBezTo>
                <a:cubicBezTo>
                  <a:pt x="3565553" y="3165216"/>
                  <a:pt x="3559730" y="3162304"/>
                  <a:pt x="3555362" y="3157937"/>
                </a:cubicBezTo>
                <a:cubicBezTo>
                  <a:pt x="3545172" y="3147746"/>
                  <a:pt x="3545172" y="3133188"/>
                  <a:pt x="3555362" y="3122998"/>
                </a:cubicBezTo>
                <a:cubicBezTo>
                  <a:pt x="3560458" y="3117903"/>
                  <a:pt x="3567009" y="3115355"/>
                  <a:pt x="3573378" y="3115355"/>
                </a:cubicBezTo>
                <a:close/>
                <a:moveTo>
                  <a:pt x="4786582" y="3115355"/>
                </a:moveTo>
                <a:cubicBezTo>
                  <a:pt x="4792770" y="3115355"/>
                  <a:pt x="4798956" y="3117902"/>
                  <a:pt x="4803324" y="3122998"/>
                </a:cubicBezTo>
                <a:cubicBezTo>
                  <a:pt x="4814970" y="3133188"/>
                  <a:pt x="4814970" y="3147746"/>
                  <a:pt x="4804780" y="3157936"/>
                </a:cubicBezTo>
                <a:cubicBezTo>
                  <a:pt x="4800412" y="3162304"/>
                  <a:pt x="4794590" y="3165215"/>
                  <a:pt x="4787310" y="3165215"/>
                </a:cubicBezTo>
                <a:cubicBezTo>
                  <a:pt x="4781488" y="3165215"/>
                  <a:pt x="4775664" y="3162304"/>
                  <a:pt x="4769841" y="3157936"/>
                </a:cubicBezTo>
                <a:cubicBezTo>
                  <a:pt x="4765474" y="3152113"/>
                  <a:pt x="4762562" y="3146290"/>
                  <a:pt x="4762562" y="3139011"/>
                </a:cubicBezTo>
                <a:cubicBezTo>
                  <a:pt x="4762562" y="3133188"/>
                  <a:pt x="4765474" y="3127365"/>
                  <a:pt x="4769841" y="3122998"/>
                </a:cubicBezTo>
                <a:cubicBezTo>
                  <a:pt x="4774208" y="3117902"/>
                  <a:pt x="4780396" y="3115355"/>
                  <a:pt x="4786582" y="3115355"/>
                </a:cubicBezTo>
                <a:close/>
                <a:moveTo>
                  <a:pt x="666677" y="3106949"/>
                </a:moveTo>
                <a:cubicBezTo>
                  <a:pt x="672642" y="3109119"/>
                  <a:pt x="677703" y="3113456"/>
                  <a:pt x="680594" y="3119240"/>
                </a:cubicBezTo>
                <a:cubicBezTo>
                  <a:pt x="683486" y="3126470"/>
                  <a:pt x="683486" y="3133699"/>
                  <a:pt x="680594" y="3139483"/>
                </a:cubicBezTo>
                <a:cubicBezTo>
                  <a:pt x="679149" y="3145267"/>
                  <a:pt x="674811" y="3149605"/>
                  <a:pt x="669027" y="3152497"/>
                </a:cubicBezTo>
                <a:cubicBezTo>
                  <a:pt x="666135" y="3153943"/>
                  <a:pt x="661797" y="3155389"/>
                  <a:pt x="658906" y="3155389"/>
                </a:cubicBezTo>
                <a:cubicBezTo>
                  <a:pt x="648784" y="3155389"/>
                  <a:pt x="640108" y="3149605"/>
                  <a:pt x="637216" y="3140929"/>
                </a:cubicBezTo>
                <a:cubicBezTo>
                  <a:pt x="637216" y="3140929"/>
                  <a:pt x="637216" y="3140929"/>
                  <a:pt x="635771" y="3139483"/>
                </a:cubicBezTo>
                <a:cubicBezTo>
                  <a:pt x="629986" y="3127916"/>
                  <a:pt x="635771" y="3113456"/>
                  <a:pt x="647338" y="3107672"/>
                </a:cubicBezTo>
                <a:cubicBezTo>
                  <a:pt x="653845" y="3104781"/>
                  <a:pt x="660713" y="3104781"/>
                  <a:pt x="666677" y="3106949"/>
                </a:cubicBezTo>
                <a:close/>
                <a:moveTo>
                  <a:pt x="4287252" y="3101905"/>
                </a:moveTo>
                <a:cubicBezTo>
                  <a:pt x="4293439" y="3101905"/>
                  <a:pt x="4299626" y="3104103"/>
                  <a:pt x="4303994" y="3108502"/>
                </a:cubicBezTo>
                <a:cubicBezTo>
                  <a:pt x="4309817" y="3114367"/>
                  <a:pt x="4312728" y="3120231"/>
                  <a:pt x="4312728" y="3127562"/>
                </a:cubicBezTo>
                <a:cubicBezTo>
                  <a:pt x="4312728" y="3133427"/>
                  <a:pt x="4309817" y="3139292"/>
                  <a:pt x="4305450" y="3143691"/>
                </a:cubicBezTo>
                <a:cubicBezTo>
                  <a:pt x="4301082" y="3149555"/>
                  <a:pt x="4295259" y="3151021"/>
                  <a:pt x="4287980" y="3151021"/>
                </a:cubicBezTo>
                <a:cubicBezTo>
                  <a:pt x="4282157" y="3151021"/>
                  <a:pt x="4276334" y="3149555"/>
                  <a:pt x="4271966" y="3145157"/>
                </a:cubicBezTo>
                <a:cubicBezTo>
                  <a:pt x="4260320" y="3133427"/>
                  <a:pt x="4260320" y="3118765"/>
                  <a:pt x="4270511" y="3108502"/>
                </a:cubicBezTo>
                <a:cubicBezTo>
                  <a:pt x="4274878" y="3104103"/>
                  <a:pt x="4281065" y="3101905"/>
                  <a:pt x="4287252" y="3101905"/>
                </a:cubicBezTo>
                <a:close/>
                <a:moveTo>
                  <a:pt x="4072890" y="3101889"/>
                </a:moveTo>
                <a:cubicBezTo>
                  <a:pt x="4079305" y="3101889"/>
                  <a:pt x="4085536" y="3104437"/>
                  <a:pt x="4089934" y="3108804"/>
                </a:cubicBezTo>
                <a:cubicBezTo>
                  <a:pt x="4098732" y="3118994"/>
                  <a:pt x="4098732" y="3133552"/>
                  <a:pt x="4089934" y="3143743"/>
                </a:cubicBezTo>
                <a:cubicBezTo>
                  <a:pt x="4084070" y="3149565"/>
                  <a:pt x="4078205" y="3151021"/>
                  <a:pt x="4070874" y="3151021"/>
                </a:cubicBezTo>
                <a:cubicBezTo>
                  <a:pt x="4065009" y="3151021"/>
                  <a:pt x="4059145" y="3149565"/>
                  <a:pt x="4054746" y="3143743"/>
                </a:cubicBezTo>
                <a:cubicBezTo>
                  <a:pt x="4048882" y="3139375"/>
                  <a:pt x="4047416" y="3133552"/>
                  <a:pt x="4047416" y="3127729"/>
                </a:cubicBezTo>
                <a:cubicBezTo>
                  <a:pt x="4047416" y="3120450"/>
                  <a:pt x="4048882" y="3114627"/>
                  <a:pt x="4054746" y="3110260"/>
                </a:cubicBezTo>
                <a:cubicBezTo>
                  <a:pt x="4059878" y="3104437"/>
                  <a:pt x="4066476" y="3101889"/>
                  <a:pt x="4072890" y="3101889"/>
                </a:cubicBezTo>
                <a:close/>
                <a:moveTo>
                  <a:pt x="517164" y="3096754"/>
                </a:moveTo>
                <a:cubicBezTo>
                  <a:pt x="523579" y="3093862"/>
                  <a:pt x="530349" y="3094224"/>
                  <a:pt x="536051" y="3096754"/>
                </a:cubicBezTo>
                <a:cubicBezTo>
                  <a:pt x="541753" y="3099285"/>
                  <a:pt x="546386" y="3103984"/>
                  <a:pt x="548524" y="3109768"/>
                </a:cubicBezTo>
                <a:cubicBezTo>
                  <a:pt x="551375" y="3116998"/>
                  <a:pt x="551375" y="3122781"/>
                  <a:pt x="549949" y="3128565"/>
                </a:cubicBezTo>
                <a:cubicBezTo>
                  <a:pt x="547098" y="3135795"/>
                  <a:pt x="542822" y="3140133"/>
                  <a:pt x="537120" y="3141578"/>
                </a:cubicBezTo>
                <a:cubicBezTo>
                  <a:pt x="532843" y="3143025"/>
                  <a:pt x="529993" y="3144470"/>
                  <a:pt x="527142" y="3144470"/>
                </a:cubicBezTo>
                <a:cubicBezTo>
                  <a:pt x="517164" y="3144470"/>
                  <a:pt x="508611" y="3138686"/>
                  <a:pt x="505760" y="3130011"/>
                </a:cubicBezTo>
                <a:lnTo>
                  <a:pt x="504335" y="3127119"/>
                </a:lnTo>
                <a:cubicBezTo>
                  <a:pt x="500058" y="3115551"/>
                  <a:pt x="505760" y="3101092"/>
                  <a:pt x="517164" y="3096754"/>
                </a:cubicBezTo>
                <a:close/>
                <a:moveTo>
                  <a:pt x="388327" y="3085512"/>
                </a:moveTo>
                <a:cubicBezTo>
                  <a:pt x="399974" y="3081144"/>
                  <a:pt x="415987" y="3088423"/>
                  <a:pt x="420354" y="3100070"/>
                </a:cubicBezTo>
                <a:cubicBezTo>
                  <a:pt x="424722" y="3113172"/>
                  <a:pt x="418898" y="3127729"/>
                  <a:pt x="405796" y="3132096"/>
                </a:cubicBezTo>
                <a:cubicBezTo>
                  <a:pt x="404341" y="3133552"/>
                  <a:pt x="401429" y="3133552"/>
                  <a:pt x="397062" y="3133552"/>
                </a:cubicBezTo>
                <a:cubicBezTo>
                  <a:pt x="388327" y="3133552"/>
                  <a:pt x="378137" y="3127729"/>
                  <a:pt x="375225" y="3118994"/>
                </a:cubicBezTo>
                <a:lnTo>
                  <a:pt x="375225" y="3117539"/>
                </a:lnTo>
                <a:cubicBezTo>
                  <a:pt x="372314" y="3111716"/>
                  <a:pt x="372314" y="3104437"/>
                  <a:pt x="375225" y="3098614"/>
                </a:cubicBezTo>
                <a:cubicBezTo>
                  <a:pt x="378137" y="3092790"/>
                  <a:pt x="382505" y="3088423"/>
                  <a:pt x="388327" y="3085512"/>
                </a:cubicBezTo>
                <a:close/>
                <a:moveTo>
                  <a:pt x="4424822" y="3077838"/>
                </a:moveTo>
                <a:cubicBezTo>
                  <a:pt x="4431010" y="3077838"/>
                  <a:pt x="4437197" y="3079990"/>
                  <a:pt x="4441564" y="3084295"/>
                </a:cubicBezTo>
                <a:cubicBezTo>
                  <a:pt x="4447388" y="3090034"/>
                  <a:pt x="4450299" y="3095774"/>
                  <a:pt x="4450299" y="3102949"/>
                </a:cubicBezTo>
                <a:cubicBezTo>
                  <a:pt x="4450299" y="3108689"/>
                  <a:pt x="4447388" y="3114429"/>
                  <a:pt x="4443020" y="3120169"/>
                </a:cubicBezTo>
                <a:cubicBezTo>
                  <a:pt x="4438653" y="3124474"/>
                  <a:pt x="4432830" y="3125909"/>
                  <a:pt x="4425551" y="3125909"/>
                </a:cubicBezTo>
                <a:cubicBezTo>
                  <a:pt x="4419728" y="3125909"/>
                  <a:pt x="4413904" y="3124474"/>
                  <a:pt x="4408082" y="3120169"/>
                </a:cubicBezTo>
                <a:cubicBezTo>
                  <a:pt x="4397891" y="3108689"/>
                  <a:pt x="4397891" y="3094340"/>
                  <a:pt x="4408082" y="3084295"/>
                </a:cubicBezTo>
                <a:cubicBezTo>
                  <a:pt x="4412449" y="3079990"/>
                  <a:pt x="4418636" y="3077838"/>
                  <a:pt x="4424822" y="3077838"/>
                </a:cubicBezTo>
                <a:close/>
                <a:moveTo>
                  <a:pt x="3935318" y="3076778"/>
                </a:moveTo>
                <a:cubicBezTo>
                  <a:pt x="3941732" y="3076778"/>
                  <a:pt x="3947964" y="3079325"/>
                  <a:pt x="3952362" y="3083692"/>
                </a:cubicBezTo>
                <a:cubicBezTo>
                  <a:pt x="3961160" y="3093882"/>
                  <a:pt x="3961160" y="3108440"/>
                  <a:pt x="3952362" y="3118631"/>
                </a:cubicBezTo>
                <a:cubicBezTo>
                  <a:pt x="3946497" y="3124454"/>
                  <a:pt x="3940632" y="3125910"/>
                  <a:pt x="3933302" y="3125910"/>
                </a:cubicBezTo>
                <a:cubicBezTo>
                  <a:pt x="3927437" y="3125910"/>
                  <a:pt x="3921573" y="3124454"/>
                  <a:pt x="3917174" y="3120086"/>
                </a:cubicBezTo>
                <a:cubicBezTo>
                  <a:pt x="3912775" y="3114264"/>
                  <a:pt x="3909843" y="3108440"/>
                  <a:pt x="3909843" y="3102617"/>
                </a:cubicBezTo>
                <a:cubicBezTo>
                  <a:pt x="3909843" y="3095338"/>
                  <a:pt x="3912775" y="3089515"/>
                  <a:pt x="3917174" y="3085148"/>
                </a:cubicBezTo>
                <a:cubicBezTo>
                  <a:pt x="3922305" y="3079325"/>
                  <a:pt x="3928903" y="3076778"/>
                  <a:pt x="3935318" y="3076778"/>
                </a:cubicBezTo>
                <a:close/>
                <a:moveTo>
                  <a:pt x="260830" y="3073472"/>
                </a:moveTo>
                <a:cubicBezTo>
                  <a:pt x="272397" y="3069135"/>
                  <a:pt x="286856" y="3076364"/>
                  <a:pt x="291194" y="3087932"/>
                </a:cubicBezTo>
                <a:cubicBezTo>
                  <a:pt x="296978" y="3102391"/>
                  <a:pt x="289748" y="3116850"/>
                  <a:pt x="276735" y="3121189"/>
                </a:cubicBezTo>
                <a:cubicBezTo>
                  <a:pt x="275289" y="3121189"/>
                  <a:pt x="272397" y="3122635"/>
                  <a:pt x="269505" y="3122635"/>
                </a:cubicBezTo>
                <a:cubicBezTo>
                  <a:pt x="259383" y="3122635"/>
                  <a:pt x="250708" y="3115405"/>
                  <a:pt x="246370" y="3106729"/>
                </a:cubicBezTo>
                <a:cubicBezTo>
                  <a:pt x="243478" y="3098054"/>
                  <a:pt x="244924" y="3092270"/>
                  <a:pt x="246370" y="3086486"/>
                </a:cubicBezTo>
                <a:cubicBezTo>
                  <a:pt x="249262" y="3080702"/>
                  <a:pt x="255046" y="3076364"/>
                  <a:pt x="260830" y="3073472"/>
                </a:cubicBezTo>
                <a:close/>
                <a:moveTo>
                  <a:pt x="133567" y="3064767"/>
                </a:moveTo>
                <a:cubicBezTo>
                  <a:pt x="146669" y="3060400"/>
                  <a:pt x="161227" y="3067679"/>
                  <a:pt x="164139" y="3079325"/>
                </a:cubicBezTo>
                <a:cubicBezTo>
                  <a:pt x="167050" y="3088060"/>
                  <a:pt x="167050" y="3093882"/>
                  <a:pt x="164139" y="3099706"/>
                </a:cubicBezTo>
                <a:cubicBezTo>
                  <a:pt x="161227" y="3105529"/>
                  <a:pt x="155404" y="3109896"/>
                  <a:pt x="149581" y="3111352"/>
                </a:cubicBezTo>
                <a:cubicBezTo>
                  <a:pt x="146669" y="3112808"/>
                  <a:pt x="145213" y="3112808"/>
                  <a:pt x="142302" y="3112808"/>
                </a:cubicBezTo>
                <a:cubicBezTo>
                  <a:pt x="132111" y="3112808"/>
                  <a:pt x="121921" y="3106984"/>
                  <a:pt x="119009" y="3096794"/>
                </a:cubicBezTo>
                <a:cubicBezTo>
                  <a:pt x="114642" y="3082236"/>
                  <a:pt x="121921" y="3069135"/>
                  <a:pt x="133567" y="3064767"/>
                </a:cubicBezTo>
                <a:close/>
                <a:moveTo>
                  <a:pt x="4562394" y="3053864"/>
                </a:moveTo>
                <a:cubicBezTo>
                  <a:pt x="4568810" y="3053864"/>
                  <a:pt x="4575407" y="3056063"/>
                  <a:pt x="4580538" y="3060462"/>
                </a:cubicBezTo>
                <a:cubicBezTo>
                  <a:pt x="4586403" y="3066326"/>
                  <a:pt x="4587870" y="3072191"/>
                  <a:pt x="4587870" y="3078056"/>
                </a:cubicBezTo>
                <a:cubicBezTo>
                  <a:pt x="4587870" y="3085386"/>
                  <a:pt x="4586403" y="3091252"/>
                  <a:pt x="4580538" y="3095650"/>
                </a:cubicBezTo>
                <a:cubicBezTo>
                  <a:pt x="4576140" y="3100048"/>
                  <a:pt x="4570275" y="3102981"/>
                  <a:pt x="4564410" y="3102981"/>
                </a:cubicBezTo>
                <a:cubicBezTo>
                  <a:pt x="4557080" y="3102981"/>
                  <a:pt x="4551215" y="3100048"/>
                  <a:pt x="4546816" y="3095650"/>
                </a:cubicBezTo>
                <a:cubicBezTo>
                  <a:pt x="4536553" y="3085386"/>
                  <a:pt x="4536553" y="3069259"/>
                  <a:pt x="4545350" y="3060462"/>
                </a:cubicBezTo>
                <a:cubicBezTo>
                  <a:pt x="4549748" y="3056063"/>
                  <a:pt x="4555980" y="3053864"/>
                  <a:pt x="4562394" y="3053864"/>
                </a:cubicBezTo>
                <a:close/>
                <a:moveTo>
                  <a:pt x="3797203" y="3053848"/>
                </a:moveTo>
                <a:cubicBezTo>
                  <a:pt x="3803572" y="3053848"/>
                  <a:pt x="3809760" y="3056396"/>
                  <a:pt x="3814854" y="3060764"/>
                </a:cubicBezTo>
                <a:cubicBezTo>
                  <a:pt x="3823588" y="3069498"/>
                  <a:pt x="3823588" y="3085512"/>
                  <a:pt x="3814854" y="3094246"/>
                </a:cubicBezTo>
                <a:cubicBezTo>
                  <a:pt x="3809030" y="3100070"/>
                  <a:pt x="3803208" y="3102981"/>
                  <a:pt x="3795929" y="3102981"/>
                </a:cubicBezTo>
                <a:cubicBezTo>
                  <a:pt x="3790106" y="3102981"/>
                  <a:pt x="3782827" y="3100070"/>
                  <a:pt x="3778460" y="3095702"/>
                </a:cubicBezTo>
                <a:cubicBezTo>
                  <a:pt x="3774092" y="3091335"/>
                  <a:pt x="3771180" y="3085512"/>
                  <a:pt x="3771180" y="3078233"/>
                </a:cubicBezTo>
                <a:cubicBezTo>
                  <a:pt x="3771180" y="3072410"/>
                  <a:pt x="3774092" y="3066586"/>
                  <a:pt x="3778460" y="3062219"/>
                </a:cubicBezTo>
                <a:cubicBezTo>
                  <a:pt x="3784282" y="3056396"/>
                  <a:pt x="3790834" y="3053848"/>
                  <a:pt x="3797203" y="3053848"/>
                </a:cubicBezTo>
                <a:close/>
                <a:moveTo>
                  <a:pt x="1146889" y="3032012"/>
                </a:moveTo>
                <a:cubicBezTo>
                  <a:pt x="1152814" y="3033832"/>
                  <a:pt x="1158202" y="3037836"/>
                  <a:pt x="1161076" y="3043658"/>
                </a:cubicBezTo>
                <a:cubicBezTo>
                  <a:pt x="1168259" y="3055305"/>
                  <a:pt x="1165385" y="3071318"/>
                  <a:pt x="1153892" y="3077142"/>
                </a:cubicBezTo>
                <a:cubicBezTo>
                  <a:pt x="1149583" y="3080053"/>
                  <a:pt x="1145272" y="3080053"/>
                  <a:pt x="1140963" y="3080053"/>
                </a:cubicBezTo>
                <a:cubicBezTo>
                  <a:pt x="1132343" y="3080053"/>
                  <a:pt x="1125160" y="3075686"/>
                  <a:pt x="1120850" y="3068407"/>
                </a:cubicBezTo>
                <a:cubicBezTo>
                  <a:pt x="1120850" y="3068407"/>
                  <a:pt x="1120850" y="3068407"/>
                  <a:pt x="1119413" y="3066951"/>
                </a:cubicBezTo>
                <a:cubicBezTo>
                  <a:pt x="1113667" y="3055305"/>
                  <a:pt x="1117976" y="3040747"/>
                  <a:pt x="1129470" y="3033468"/>
                </a:cubicBezTo>
                <a:cubicBezTo>
                  <a:pt x="1134498" y="3030556"/>
                  <a:pt x="1140963" y="3030192"/>
                  <a:pt x="1146889" y="3032012"/>
                </a:cubicBezTo>
                <a:close/>
                <a:moveTo>
                  <a:pt x="4699608" y="3029797"/>
                </a:moveTo>
                <a:cubicBezTo>
                  <a:pt x="4705934" y="3029797"/>
                  <a:pt x="4712441" y="3031949"/>
                  <a:pt x="4717502" y="3036254"/>
                </a:cubicBezTo>
                <a:cubicBezTo>
                  <a:pt x="4727624" y="3046299"/>
                  <a:pt x="4727624" y="3062084"/>
                  <a:pt x="4717502" y="3070694"/>
                </a:cubicBezTo>
                <a:cubicBezTo>
                  <a:pt x="4713164" y="3074998"/>
                  <a:pt x="4707380" y="3077868"/>
                  <a:pt x="4701596" y="3077868"/>
                </a:cubicBezTo>
                <a:cubicBezTo>
                  <a:pt x="4694366" y="3077868"/>
                  <a:pt x="4688583" y="3074998"/>
                  <a:pt x="4684246" y="3070694"/>
                </a:cubicBezTo>
                <a:cubicBezTo>
                  <a:pt x="4684246" y="3070694"/>
                  <a:pt x="4684246" y="3070694"/>
                  <a:pt x="4682799" y="3070694"/>
                </a:cubicBezTo>
                <a:cubicBezTo>
                  <a:pt x="4674124" y="3060649"/>
                  <a:pt x="4674124" y="3046299"/>
                  <a:pt x="4682799" y="3036254"/>
                </a:cubicBezTo>
                <a:cubicBezTo>
                  <a:pt x="4687137" y="3031949"/>
                  <a:pt x="4693282" y="3029797"/>
                  <a:pt x="4699608" y="3029797"/>
                </a:cubicBezTo>
                <a:close/>
                <a:moveTo>
                  <a:pt x="3659632" y="3029760"/>
                </a:moveTo>
                <a:cubicBezTo>
                  <a:pt x="3666001" y="3029760"/>
                  <a:pt x="3672188" y="3032254"/>
                  <a:pt x="3677283" y="3036531"/>
                </a:cubicBezTo>
                <a:cubicBezTo>
                  <a:pt x="3686018" y="3046509"/>
                  <a:pt x="3686018" y="3060764"/>
                  <a:pt x="3677283" y="3070742"/>
                </a:cubicBezTo>
                <a:cubicBezTo>
                  <a:pt x="3677283" y="3070742"/>
                  <a:pt x="3677283" y="3070742"/>
                  <a:pt x="3675828" y="3070742"/>
                </a:cubicBezTo>
                <a:cubicBezTo>
                  <a:pt x="3671460" y="3075018"/>
                  <a:pt x="3665637" y="3077869"/>
                  <a:pt x="3658359" y="3077869"/>
                </a:cubicBezTo>
                <a:cubicBezTo>
                  <a:pt x="3652535" y="3077869"/>
                  <a:pt x="3646712" y="3075018"/>
                  <a:pt x="3640889" y="3070742"/>
                </a:cubicBezTo>
                <a:cubicBezTo>
                  <a:pt x="3636522" y="3066465"/>
                  <a:pt x="3633610" y="3060764"/>
                  <a:pt x="3633610" y="3055062"/>
                </a:cubicBezTo>
                <a:cubicBezTo>
                  <a:pt x="3633610" y="3047935"/>
                  <a:pt x="3636522" y="3042233"/>
                  <a:pt x="3640889" y="3037957"/>
                </a:cubicBezTo>
                <a:cubicBezTo>
                  <a:pt x="3646712" y="3032254"/>
                  <a:pt x="3653264" y="3029760"/>
                  <a:pt x="3659632" y="3029760"/>
                </a:cubicBezTo>
                <a:close/>
                <a:moveTo>
                  <a:pt x="1012998" y="3024369"/>
                </a:moveTo>
                <a:cubicBezTo>
                  <a:pt x="1018781" y="3026189"/>
                  <a:pt x="1023842" y="3030192"/>
                  <a:pt x="1026734" y="3036015"/>
                </a:cubicBezTo>
                <a:cubicBezTo>
                  <a:pt x="1033964" y="3049117"/>
                  <a:pt x="1028179" y="3063675"/>
                  <a:pt x="1016612" y="3069498"/>
                </a:cubicBezTo>
                <a:cubicBezTo>
                  <a:pt x="1013720" y="3070954"/>
                  <a:pt x="1009383" y="3072410"/>
                  <a:pt x="1006491" y="3072410"/>
                </a:cubicBezTo>
                <a:cubicBezTo>
                  <a:pt x="996369" y="3072410"/>
                  <a:pt x="989139" y="3068042"/>
                  <a:pt x="984801" y="3059308"/>
                </a:cubicBezTo>
                <a:cubicBezTo>
                  <a:pt x="984801" y="3059308"/>
                  <a:pt x="984801" y="3059308"/>
                  <a:pt x="983356" y="3057852"/>
                </a:cubicBezTo>
                <a:cubicBezTo>
                  <a:pt x="980464" y="3052029"/>
                  <a:pt x="980464" y="3046206"/>
                  <a:pt x="981909" y="3038927"/>
                </a:cubicBezTo>
                <a:cubicBezTo>
                  <a:pt x="984801" y="3033104"/>
                  <a:pt x="989139" y="3028736"/>
                  <a:pt x="994923" y="3025825"/>
                </a:cubicBezTo>
                <a:cubicBezTo>
                  <a:pt x="1000707" y="3022913"/>
                  <a:pt x="1007214" y="3022549"/>
                  <a:pt x="1012998" y="3024369"/>
                </a:cubicBezTo>
                <a:close/>
                <a:moveTo>
                  <a:pt x="4182621" y="3015945"/>
                </a:moveTo>
                <a:cubicBezTo>
                  <a:pt x="4188899" y="3015945"/>
                  <a:pt x="4194998" y="3018440"/>
                  <a:pt x="4199302" y="3023429"/>
                </a:cubicBezTo>
                <a:cubicBezTo>
                  <a:pt x="4205042" y="3027706"/>
                  <a:pt x="4207912" y="3034833"/>
                  <a:pt x="4207912" y="3040534"/>
                </a:cubicBezTo>
                <a:cubicBezTo>
                  <a:pt x="4207912" y="3046236"/>
                  <a:pt x="4205042" y="3053363"/>
                  <a:pt x="4200738" y="3057640"/>
                </a:cubicBezTo>
                <a:cubicBezTo>
                  <a:pt x="4194998" y="3061916"/>
                  <a:pt x="4189258" y="3064767"/>
                  <a:pt x="4183518" y="3064767"/>
                </a:cubicBezTo>
                <a:cubicBezTo>
                  <a:pt x="4176344" y="3064767"/>
                  <a:pt x="4170603" y="3061916"/>
                  <a:pt x="4166298" y="3057640"/>
                </a:cubicBezTo>
                <a:cubicBezTo>
                  <a:pt x="4160558" y="3051938"/>
                  <a:pt x="4157688" y="3046236"/>
                  <a:pt x="4157688" y="3039109"/>
                </a:cubicBezTo>
                <a:cubicBezTo>
                  <a:pt x="4157688" y="3033407"/>
                  <a:pt x="4160558" y="3027706"/>
                  <a:pt x="4164863" y="3023429"/>
                </a:cubicBezTo>
                <a:cubicBezTo>
                  <a:pt x="4169887" y="3018440"/>
                  <a:pt x="4176344" y="3015945"/>
                  <a:pt x="4182621" y="3015945"/>
                </a:cubicBezTo>
                <a:close/>
                <a:moveTo>
                  <a:pt x="880978" y="3015236"/>
                </a:moveTo>
                <a:cubicBezTo>
                  <a:pt x="886839" y="3017405"/>
                  <a:pt x="891969" y="3021743"/>
                  <a:pt x="894899" y="3027527"/>
                </a:cubicBezTo>
                <a:cubicBezTo>
                  <a:pt x="900760" y="3041986"/>
                  <a:pt x="894899" y="3055000"/>
                  <a:pt x="883176" y="3060783"/>
                </a:cubicBezTo>
                <a:cubicBezTo>
                  <a:pt x="880246" y="3062229"/>
                  <a:pt x="875849" y="3063675"/>
                  <a:pt x="872919" y="3063675"/>
                </a:cubicBezTo>
                <a:cubicBezTo>
                  <a:pt x="864126" y="3063675"/>
                  <a:pt x="855334" y="3057892"/>
                  <a:pt x="850938" y="3049215"/>
                </a:cubicBezTo>
                <a:cubicBezTo>
                  <a:pt x="850938" y="3049215"/>
                  <a:pt x="850938" y="3047770"/>
                  <a:pt x="850938" y="3047770"/>
                </a:cubicBezTo>
                <a:cubicBezTo>
                  <a:pt x="845077" y="3034756"/>
                  <a:pt x="850938" y="3021743"/>
                  <a:pt x="862661" y="3015958"/>
                </a:cubicBezTo>
                <a:cubicBezTo>
                  <a:pt x="868523" y="3013067"/>
                  <a:pt x="875116" y="3013067"/>
                  <a:pt x="880978" y="3015236"/>
                </a:cubicBezTo>
                <a:close/>
                <a:moveTo>
                  <a:pt x="732254" y="3005808"/>
                </a:moveTo>
                <a:cubicBezTo>
                  <a:pt x="743901" y="3001440"/>
                  <a:pt x="758458" y="3007264"/>
                  <a:pt x="762825" y="3018910"/>
                </a:cubicBezTo>
                <a:cubicBezTo>
                  <a:pt x="768648" y="3032012"/>
                  <a:pt x="762825" y="3046570"/>
                  <a:pt x="751179" y="3052392"/>
                </a:cubicBezTo>
                <a:cubicBezTo>
                  <a:pt x="748268" y="3053848"/>
                  <a:pt x="745356" y="3053848"/>
                  <a:pt x="740989" y="3053848"/>
                </a:cubicBezTo>
                <a:cubicBezTo>
                  <a:pt x="732254" y="3053848"/>
                  <a:pt x="723519" y="3048025"/>
                  <a:pt x="719152" y="3039290"/>
                </a:cubicBezTo>
                <a:cubicBezTo>
                  <a:pt x="716241" y="3032012"/>
                  <a:pt x="716241" y="3024733"/>
                  <a:pt x="719152" y="3018910"/>
                </a:cubicBezTo>
                <a:cubicBezTo>
                  <a:pt x="720608" y="3013086"/>
                  <a:pt x="726431" y="3008719"/>
                  <a:pt x="732254" y="3005808"/>
                </a:cubicBezTo>
                <a:close/>
                <a:moveTo>
                  <a:pt x="601963" y="2993857"/>
                </a:moveTo>
                <a:cubicBezTo>
                  <a:pt x="615065" y="2989431"/>
                  <a:pt x="629622" y="2996808"/>
                  <a:pt x="633989" y="3008612"/>
                </a:cubicBezTo>
                <a:cubicBezTo>
                  <a:pt x="639813" y="3023366"/>
                  <a:pt x="632534" y="3036645"/>
                  <a:pt x="620887" y="3041072"/>
                </a:cubicBezTo>
                <a:cubicBezTo>
                  <a:pt x="617976" y="3042547"/>
                  <a:pt x="615065" y="3044022"/>
                  <a:pt x="612153" y="3044022"/>
                </a:cubicBezTo>
                <a:cubicBezTo>
                  <a:pt x="601963" y="3044022"/>
                  <a:pt x="591772" y="3036645"/>
                  <a:pt x="588861" y="3027792"/>
                </a:cubicBezTo>
                <a:cubicBezTo>
                  <a:pt x="583037" y="3013038"/>
                  <a:pt x="590316" y="2999759"/>
                  <a:pt x="601963" y="2993857"/>
                </a:cubicBezTo>
                <a:close/>
                <a:moveTo>
                  <a:pt x="4021579" y="2990887"/>
                </a:moveTo>
                <a:cubicBezTo>
                  <a:pt x="4027816" y="2990887"/>
                  <a:pt x="4033873" y="2993434"/>
                  <a:pt x="4038862" y="2998530"/>
                </a:cubicBezTo>
                <a:cubicBezTo>
                  <a:pt x="4047416" y="3007264"/>
                  <a:pt x="4047416" y="3023278"/>
                  <a:pt x="4038862" y="3032012"/>
                </a:cubicBezTo>
                <a:cubicBezTo>
                  <a:pt x="4038862" y="3032012"/>
                  <a:pt x="4038862" y="3032012"/>
                  <a:pt x="4037438" y="3033468"/>
                </a:cubicBezTo>
                <a:cubicBezTo>
                  <a:pt x="4033161" y="3037836"/>
                  <a:pt x="4027459" y="3040747"/>
                  <a:pt x="4020332" y="3040747"/>
                </a:cubicBezTo>
                <a:cubicBezTo>
                  <a:pt x="4014630" y="3040747"/>
                  <a:pt x="4007504" y="3037836"/>
                  <a:pt x="4003225" y="3033468"/>
                </a:cubicBezTo>
                <a:cubicBezTo>
                  <a:pt x="3998948" y="3029101"/>
                  <a:pt x="3996098" y="3023278"/>
                  <a:pt x="3996098" y="3015999"/>
                </a:cubicBezTo>
                <a:cubicBezTo>
                  <a:pt x="3996098" y="3010176"/>
                  <a:pt x="3998948" y="3002897"/>
                  <a:pt x="4003225" y="2998530"/>
                </a:cubicBezTo>
                <a:cubicBezTo>
                  <a:pt x="4008928" y="2993434"/>
                  <a:pt x="4015344" y="2990887"/>
                  <a:pt x="4021579" y="2990887"/>
                </a:cubicBezTo>
                <a:close/>
                <a:moveTo>
                  <a:pt x="4338020" y="2990886"/>
                </a:moveTo>
                <a:cubicBezTo>
                  <a:pt x="4344298" y="2990886"/>
                  <a:pt x="4350755" y="2993433"/>
                  <a:pt x="4355778" y="2998529"/>
                </a:cubicBezTo>
                <a:cubicBezTo>
                  <a:pt x="4361517" y="3002896"/>
                  <a:pt x="4362952" y="3010175"/>
                  <a:pt x="4362952" y="3015998"/>
                </a:cubicBezTo>
                <a:cubicBezTo>
                  <a:pt x="4362952" y="3023277"/>
                  <a:pt x="4361517" y="3029100"/>
                  <a:pt x="4355778" y="3033468"/>
                </a:cubicBezTo>
                <a:cubicBezTo>
                  <a:pt x="4351472" y="3037835"/>
                  <a:pt x="4345733" y="3040746"/>
                  <a:pt x="4339992" y="3040746"/>
                </a:cubicBezTo>
                <a:cubicBezTo>
                  <a:pt x="4332818" y="3040746"/>
                  <a:pt x="4327078" y="3037835"/>
                  <a:pt x="4322773" y="3033468"/>
                </a:cubicBezTo>
                <a:cubicBezTo>
                  <a:pt x="4312728" y="3023277"/>
                  <a:pt x="4312728" y="3007264"/>
                  <a:pt x="4321338" y="2998529"/>
                </a:cubicBezTo>
                <a:cubicBezTo>
                  <a:pt x="4325643" y="2993433"/>
                  <a:pt x="4331742" y="2990886"/>
                  <a:pt x="4338020" y="2990886"/>
                </a:cubicBezTo>
                <a:close/>
                <a:moveTo>
                  <a:pt x="483317" y="2981787"/>
                </a:moveTo>
                <a:cubicBezTo>
                  <a:pt x="493507" y="2981787"/>
                  <a:pt x="502242" y="2988962"/>
                  <a:pt x="506609" y="2999007"/>
                </a:cubicBezTo>
                <a:cubicBezTo>
                  <a:pt x="510977" y="3011922"/>
                  <a:pt x="503698" y="3026272"/>
                  <a:pt x="492051" y="3030577"/>
                </a:cubicBezTo>
                <a:cubicBezTo>
                  <a:pt x="489140" y="3030577"/>
                  <a:pt x="486229" y="3032012"/>
                  <a:pt x="483317" y="3032012"/>
                </a:cubicBezTo>
                <a:cubicBezTo>
                  <a:pt x="473127" y="3032012"/>
                  <a:pt x="464392" y="3024837"/>
                  <a:pt x="461480" y="3016227"/>
                </a:cubicBezTo>
                <a:lnTo>
                  <a:pt x="460025" y="3013357"/>
                </a:lnTo>
                <a:cubicBezTo>
                  <a:pt x="458569" y="3007617"/>
                  <a:pt x="458569" y="3001877"/>
                  <a:pt x="461480" y="2996137"/>
                </a:cubicBezTo>
                <a:cubicBezTo>
                  <a:pt x="464392" y="2990398"/>
                  <a:pt x="468759" y="2986092"/>
                  <a:pt x="476038" y="2983222"/>
                </a:cubicBezTo>
                <a:cubicBezTo>
                  <a:pt x="477494" y="2983222"/>
                  <a:pt x="480405" y="2981787"/>
                  <a:pt x="483317" y="2981787"/>
                </a:cubicBezTo>
                <a:close/>
                <a:moveTo>
                  <a:pt x="349622" y="2970840"/>
                </a:moveTo>
                <a:cubicBezTo>
                  <a:pt x="362635" y="2966502"/>
                  <a:pt x="377095" y="2973732"/>
                  <a:pt x="379987" y="2986745"/>
                </a:cubicBezTo>
                <a:cubicBezTo>
                  <a:pt x="384324" y="3001204"/>
                  <a:pt x="378540" y="3014218"/>
                  <a:pt x="365527" y="3018556"/>
                </a:cubicBezTo>
                <a:cubicBezTo>
                  <a:pt x="362635" y="3018556"/>
                  <a:pt x="359744" y="3020002"/>
                  <a:pt x="358297" y="3020002"/>
                </a:cubicBezTo>
                <a:cubicBezTo>
                  <a:pt x="346730" y="3020002"/>
                  <a:pt x="338054" y="3012772"/>
                  <a:pt x="335162" y="3002650"/>
                </a:cubicBezTo>
                <a:lnTo>
                  <a:pt x="333716" y="3001204"/>
                </a:lnTo>
                <a:cubicBezTo>
                  <a:pt x="330824" y="2988191"/>
                  <a:pt x="338054" y="2975177"/>
                  <a:pt x="349622" y="2970840"/>
                </a:cubicBezTo>
                <a:close/>
                <a:moveTo>
                  <a:pt x="4477049" y="2967563"/>
                </a:moveTo>
                <a:cubicBezTo>
                  <a:pt x="4483418" y="2967563"/>
                  <a:pt x="4489604" y="2969715"/>
                  <a:pt x="4493972" y="2974020"/>
                </a:cubicBezTo>
                <a:cubicBezTo>
                  <a:pt x="4499796" y="2979760"/>
                  <a:pt x="4502706" y="2985500"/>
                  <a:pt x="4502706" y="2992675"/>
                </a:cubicBezTo>
                <a:cubicBezTo>
                  <a:pt x="4502706" y="2998415"/>
                  <a:pt x="4499796" y="3004155"/>
                  <a:pt x="4495428" y="3008460"/>
                </a:cubicBezTo>
                <a:cubicBezTo>
                  <a:pt x="4491060" y="3014200"/>
                  <a:pt x="4483782" y="3015635"/>
                  <a:pt x="4477958" y="3015635"/>
                </a:cubicBezTo>
                <a:cubicBezTo>
                  <a:pt x="4472136" y="3015635"/>
                  <a:pt x="4464857" y="3014200"/>
                  <a:pt x="4460490" y="3009894"/>
                </a:cubicBezTo>
                <a:cubicBezTo>
                  <a:pt x="4450299" y="2998415"/>
                  <a:pt x="4450299" y="2984065"/>
                  <a:pt x="4459034" y="2974020"/>
                </a:cubicBezTo>
                <a:cubicBezTo>
                  <a:pt x="4464128" y="2969715"/>
                  <a:pt x="4470680" y="2967563"/>
                  <a:pt x="4477049" y="2967563"/>
                </a:cubicBezTo>
                <a:close/>
                <a:moveTo>
                  <a:pt x="3883830" y="2967526"/>
                </a:moveTo>
                <a:cubicBezTo>
                  <a:pt x="3889887" y="2967526"/>
                  <a:pt x="3895590" y="2970020"/>
                  <a:pt x="3899865" y="2974297"/>
                </a:cubicBezTo>
                <a:cubicBezTo>
                  <a:pt x="3909843" y="2984275"/>
                  <a:pt x="3909843" y="2998530"/>
                  <a:pt x="3899865" y="3008508"/>
                </a:cubicBezTo>
                <a:cubicBezTo>
                  <a:pt x="3894164" y="3014209"/>
                  <a:pt x="3888462" y="3015635"/>
                  <a:pt x="3882760" y="3015635"/>
                </a:cubicBezTo>
                <a:cubicBezTo>
                  <a:pt x="3875632" y="3015635"/>
                  <a:pt x="3869931" y="3014209"/>
                  <a:pt x="3865656" y="3008508"/>
                </a:cubicBezTo>
                <a:cubicBezTo>
                  <a:pt x="3861378" y="3004231"/>
                  <a:pt x="3858528" y="2998530"/>
                  <a:pt x="3858528" y="2992828"/>
                </a:cubicBezTo>
                <a:cubicBezTo>
                  <a:pt x="3858528" y="2985701"/>
                  <a:pt x="3861378" y="2979999"/>
                  <a:pt x="3865656" y="2975723"/>
                </a:cubicBezTo>
                <a:cubicBezTo>
                  <a:pt x="3871356" y="2970020"/>
                  <a:pt x="3877772" y="2967526"/>
                  <a:pt x="3883830" y="2967526"/>
                </a:cubicBezTo>
                <a:close/>
                <a:moveTo>
                  <a:pt x="225011" y="2958435"/>
                </a:moveTo>
                <a:cubicBezTo>
                  <a:pt x="236490" y="2955584"/>
                  <a:pt x="250840" y="2962712"/>
                  <a:pt x="255145" y="2975540"/>
                </a:cubicBezTo>
                <a:cubicBezTo>
                  <a:pt x="256580" y="2982668"/>
                  <a:pt x="256580" y="2988370"/>
                  <a:pt x="253710" y="2994072"/>
                </a:cubicBezTo>
                <a:cubicBezTo>
                  <a:pt x="249405" y="2999773"/>
                  <a:pt x="245100" y="3004050"/>
                  <a:pt x="239360" y="3005475"/>
                </a:cubicBezTo>
                <a:cubicBezTo>
                  <a:pt x="236490" y="3006901"/>
                  <a:pt x="235056" y="3006901"/>
                  <a:pt x="232186" y="3006901"/>
                </a:cubicBezTo>
                <a:cubicBezTo>
                  <a:pt x="222141" y="3006901"/>
                  <a:pt x="212096" y="2999773"/>
                  <a:pt x="209226" y="2989795"/>
                </a:cubicBezTo>
                <a:lnTo>
                  <a:pt x="209226" y="2988370"/>
                </a:lnTo>
                <a:cubicBezTo>
                  <a:pt x="206356" y="2982668"/>
                  <a:pt x="207790" y="2975540"/>
                  <a:pt x="210660" y="2969839"/>
                </a:cubicBezTo>
                <a:cubicBezTo>
                  <a:pt x="213531" y="2965562"/>
                  <a:pt x="219271" y="2961286"/>
                  <a:pt x="225011" y="2958435"/>
                </a:cubicBezTo>
                <a:close/>
                <a:moveTo>
                  <a:pt x="99947" y="2947577"/>
                </a:moveTo>
                <a:cubicBezTo>
                  <a:pt x="112960" y="2944666"/>
                  <a:pt x="125974" y="2951945"/>
                  <a:pt x="130311" y="2965047"/>
                </a:cubicBezTo>
                <a:cubicBezTo>
                  <a:pt x="133203" y="2979604"/>
                  <a:pt x="125974" y="2992706"/>
                  <a:pt x="112960" y="2997074"/>
                </a:cubicBezTo>
                <a:cubicBezTo>
                  <a:pt x="111514" y="2997074"/>
                  <a:pt x="108623" y="2997074"/>
                  <a:pt x="107176" y="2997074"/>
                </a:cubicBezTo>
                <a:cubicBezTo>
                  <a:pt x="95609" y="2997074"/>
                  <a:pt x="86933" y="2989794"/>
                  <a:pt x="84041" y="2979604"/>
                </a:cubicBezTo>
                <a:cubicBezTo>
                  <a:pt x="84041" y="2979604"/>
                  <a:pt x="84041" y="2979604"/>
                  <a:pt x="82596" y="2978148"/>
                </a:cubicBezTo>
                <a:cubicBezTo>
                  <a:pt x="82596" y="2978148"/>
                  <a:pt x="82596" y="2978148"/>
                  <a:pt x="82596" y="2976692"/>
                </a:cubicBezTo>
                <a:cubicBezTo>
                  <a:pt x="79703" y="2963591"/>
                  <a:pt x="86933" y="2951945"/>
                  <a:pt x="99947" y="2947577"/>
                </a:cubicBezTo>
                <a:close/>
                <a:moveTo>
                  <a:pt x="4614062" y="2942482"/>
                </a:moveTo>
                <a:cubicBezTo>
                  <a:pt x="4620476" y="2942482"/>
                  <a:pt x="4626708" y="2944665"/>
                  <a:pt x="4631106" y="2949033"/>
                </a:cubicBezTo>
                <a:cubicBezTo>
                  <a:pt x="4641370" y="2960678"/>
                  <a:pt x="4641370" y="2975236"/>
                  <a:pt x="4632572" y="2985427"/>
                </a:cubicBezTo>
                <a:cubicBezTo>
                  <a:pt x="4628174" y="2989794"/>
                  <a:pt x="4620843" y="2992706"/>
                  <a:pt x="4614978" y="2992706"/>
                </a:cubicBezTo>
                <a:cubicBezTo>
                  <a:pt x="4609113" y="2992706"/>
                  <a:pt x="4601782" y="2989794"/>
                  <a:pt x="4597384" y="2985427"/>
                </a:cubicBezTo>
                <a:cubicBezTo>
                  <a:pt x="4597384" y="2985427"/>
                  <a:pt x="4597384" y="2985427"/>
                  <a:pt x="4595918" y="2983971"/>
                </a:cubicBezTo>
                <a:cubicBezTo>
                  <a:pt x="4591520" y="2979604"/>
                  <a:pt x="4590053" y="2973780"/>
                  <a:pt x="4590053" y="2966502"/>
                </a:cubicBezTo>
                <a:cubicBezTo>
                  <a:pt x="4590053" y="2960678"/>
                  <a:pt x="4591520" y="2954856"/>
                  <a:pt x="4595918" y="2949033"/>
                </a:cubicBezTo>
                <a:cubicBezTo>
                  <a:pt x="4601049" y="2944665"/>
                  <a:pt x="4607647" y="2942482"/>
                  <a:pt x="4614062" y="2942482"/>
                </a:cubicBezTo>
                <a:close/>
                <a:moveTo>
                  <a:pt x="3746770" y="2942460"/>
                </a:moveTo>
                <a:cubicBezTo>
                  <a:pt x="3752869" y="2942460"/>
                  <a:pt x="3758609" y="2944990"/>
                  <a:pt x="3762914" y="2949328"/>
                </a:cubicBezTo>
                <a:cubicBezTo>
                  <a:pt x="3767218" y="2955112"/>
                  <a:pt x="3770088" y="2960896"/>
                  <a:pt x="3770088" y="2966679"/>
                </a:cubicBezTo>
                <a:cubicBezTo>
                  <a:pt x="3770088" y="2973909"/>
                  <a:pt x="3767218" y="2979693"/>
                  <a:pt x="3762914" y="2984031"/>
                </a:cubicBezTo>
                <a:cubicBezTo>
                  <a:pt x="3762914" y="2984031"/>
                  <a:pt x="3762914" y="2984031"/>
                  <a:pt x="3762914" y="2985477"/>
                </a:cubicBezTo>
                <a:cubicBezTo>
                  <a:pt x="3757174" y="2989814"/>
                  <a:pt x="3751434" y="2992706"/>
                  <a:pt x="3745694" y="2992706"/>
                </a:cubicBezTo>
                <a:cubicBezTo>
                  <a:pt x="3738520" y="2992706"/>
                  <a:pt x="3732779" y="2989814"/>
                  <a:pt x="3728474" y="2985477"/>
                </a:cubicBezTo>
                <a:cubicBezTo>
                  <a:pt x="3719865" y="2975355"/>
                  <a:pt x="3719865" y="2960896"/>
                  <a:pt x="3728474" y="2950774"/>
                </a:cubicBezTo>
                <a:cubicBezTo>
                  <a:pt x="3734214" y="2944990"/>
                  <a:pt x="3740671" y="2942460"/>
                  <a:pt x="3746770" y="2942460"/>
                </a:cubicBezTo>
                <a:close/>
                <a:moveTo>
                  <a:pt x="1075335" y="2925013"/>
                </a:moveTo>
                <a:cubicBezTo>
                  <a:pt x="1086902" y="2920646"/>
                  <a:pt x="1102808" y="2926469"/>
                  <a:pt x="1107145" y="2938115"/>
                </a:cubicBezTo>
                <a:cubicBezTo>
                  <a:pt x="1110037" y="2945394"/>
                  <a:pt x="1111483" y="2951217"/>
                  <a:pt x="1108591" y="2957040"/>
                </a:cubicBezTo>
                <a:cubicBezTo>
                  <a:pt x="1107145" y="2962863"/>
                  <a:pt x="1101361" y="2968686"/>
                  <a:pt x="1095578" y="2971597"/>
                </a:cubicBezTo>
                <a:cubicBezTo>
                  <a:pt x="1092686" y="2973053"/>
                  <a:pt x="1089794" y="2973053"/>
                  <a:pt x="1085456" y="2973053"/>
                </a:cubicBezTo>
                <a:cubicBezTo>
                  <a:pt x="1076780" y="2973053"/>
                  <a:pt x="1068105" y="2967230"/>
                  <a:pt x="1063767" y="2958496"/>
                </a:cubicBezTo>
                <a:cubicBezTo>
                  <a:pt x="1063767" y="2958496"/>
                  <a:pt x="1063767" y="2958496"/>
                  <a:pt x="1063767" y="2957040"/>
                </a:cubicBezTo>
                <a:cubicBezTo>
                  <a:pt x="1057983" y="2945394"/>
                  <a:pt x="1063767" y="2930836"/>
                  <a:pt x="1075335" y="2925013"/>
                </a:cubicBezTo>
                <a:close/>
                <a:moveTo>
                  <a:pt x="945052" y="2915095"/>
                </a:moveTo>
                <a:cubicBezTo>
                  <a:pt x="958066" y="2910819"/>
                  <a:pt x="972525" y="2916520"/>
                  <a:pt x="976863" y="2927924"/>
                </a:cubicBezTo>
                <a:cubicBezTo>
                  <a:pt x="982647" y="2942179"/>
                  <a:pt x="976863" y="2956434"/>
                  <a:pt x="963850" y="2960710"/>
                </a:cubicBezTo>
                <a:cubicBezTo>
                  <a:pt x="960958" y="2962135"/>
                  <a:pt x="958066" y="2962135"/>
                  <a:pt x="955174" y="2962135"/>
                </a:cubicBezTo>
                <a:cubicBezTo>
                  <a:pt x="945052" y="2962135"/>
                  <a:pt x="936377" y="2956434"/>
                  <a:pt x="933485" y="2947881"/>
                </a:cubicBezTo>
                <a:cubicBezTo>
                  <a:pt x="933485" y="2947881"/>
                  <a:pt x="933485" y="2947881"/>
                  <a:pt x="932039" y="2946455"/>
                </a:cubicBezTo>
                <a:cubicBezTo>
                  <a:pt x="929147" y="2940753"/>
                  <a:pt x="929147" y="2933626"/>
                  <a:pt x="932039" y="2927924"/>
                </a:cubicBezTo>
                <a:cubicBezTo>
                  <a:pt x="934931" y="2922223"/>
                  <a:pt x="939269" y="2917946"/>
                  <a:pt x="945052" y="2915095"/>
                </a:cubicBezTo>
                <a:close/>
                <a:moveTo>
                  <a:pt x="4252314" y="2905328"/>
                </a:moveTo>
                <a:cubicBezTo>
                  <a:pt x="4258500" y="2905328"/>
                  <a:pt x="4264688" y="2907480"/>
                  <a:pt x="4269055" y="2911786"/>
                </a:cubicBezTo>
                <a:cubicBezTo>
                  <a:pt x="4274878" y="2917525"/>
                  <a:pt x="4277790" y="2923265"/>
                  <a:pt x="4277790" y="2930440"/>
                </a:cubicBezTo>
                <a:cubicBezTo>
                  <a:pt x="4277790" y="2936180"/>
                  <a:pt x="4274878" y="2941920"/>
                  <a:pt x="4270511" y="2946225"/>
                </a:cubicBezTo>
                <a:cubicBezTo>
                  <a:pt x="4266144" y="2950530"/>
                  <a:pt x="4258864" y="2953400"/>
                  <a:pt x="4253042" y="2953400"/>
                </a:cubicBezTo>
                <a:cubicBezTo>
                  <a:pt x="4247218" y="2953400"/>
                  <a:pt x="4239940" y="2950530"/>
                  <a:pt x="4235572" y="2946225"/>
                </a:cubicBezTo>
                <a:cubicBezTo>
                  <a:pt x="4225382" y="2936180"/>
                  <a:pt x="4225382" y="2921831"/>
                  <a:pt x="4235572" y="2911786"/>
                </a:cubicBezTo>
                <a:cubicBezTo>
                  <a:pt x="4239940" y="2907480"/>
                  <a:pt x="4246126" y="2905328"/>
                  <a:pt x="4252314" y="2905328"/>
                </a:cubicBezTo>
                <a:close/>
                <a:moveTo>
                  <a:pt x="4108192" y="2905291"/>
                </a:moveTo>
                <a:cubicBezTo>
                  <a:pt x="4114380" y="2905291"/>
                  <a:pt x="4120202" y="2907786"/>
                  <a:pt x="4124570" y="2912062"/>
                </a:cubicBezTo>
                <a:cubicBezTo>
                  <a:pt x="4134761" y="2922040"/>
                  <a:pt x="4134761" y="2936295"/>
                  <a:pt x="4124570" y="2946273"/>
                </a:cubicBezTo>
                <a:cubicBezTo>
                  <a:pt x="4118747" y="2950550"/>
                  <a:pt x="4112924" y="2953401"/>
                  <a:pt x="4107101" y="2953401"/>
                </a:cubicBezTo>
                <a:cubicBezTo>
                  <a:pt x="4099822" y="2953401"/>
                  <a:pt x="4094000" y="2950550"/>
                  <a:pt x="4089632" y="2946273"/>
                </a:cubicBezTo>
                <a:cubicBezTo>
                  <a:pt x="4085264" y="2941997"/>
                  <a:pt x="4082353" y="2936295"/>
                  <a:pt x="4082353" y="2930594"/>
                </a:cubicBezTo>
                <a:cubicBezTo>
                  <a:pt x="4082353" y="2923466"/>
                  <a:pt x="4085264" y="2917764"/>
                  <a:pt x="4089632" y="2913488"/>
                </a:cubicBezTo>
                <a:cubicBezTo>
                  <a:pt x="4095455" y="2907786"/>
                  <a:pt x="4102007" y="2905291"/>
                  <a:pt x="4108192" y="2905291"/>
                </a:cubicBezTo>
                <a:close/>
                <a:moveTo>
                  <a:pt x="818175" y="2904592"/>
                </a:moveTo>
                <a:cubicBezTo>
                  <a:pt x="824590" y="2901700"/>
                  <a:pt x="831005" y="2902061"/>
                  <a:pt x="836528" y="2904592"/>
                </a:cubicBezTo>
                <a:cubicBezTo>
                  <a:pt x="842052" y="2907123"/>
                  <a:pt x="846685" y="2911822"/>
                  <a:pt x="849535" y="2917606"/>
                </a:cubicBezTo>
                <a:cubicBezTo>
                  <a:pt x="853812" y="2932065"/>
                  <a:pt x="848110" y="2946524"/>
                  <a:pt x="835281" y="2950863"/>
                </a:cubicBezTo>
                <a:cubicBezTo>
                  <a:pt x="832430" y="2950863"/>
                  <a:pt x="829579" y="2952308"/>
                  <a:pt x="826728" y="2952308"/>
                </a:cubicBezTo>
                <a:cubicBezTo>
                  <a:pt x="816750" y="2952308"/>
                  <a:pt x="808197" y="2945079"/>
                  <a:pt x="805346" y="2936403"/>
                </a:cubicBezTo>
                <a:lnTo>
                  <a:pt x="803921" y="2934957"/>
                </a:lnTo>
                <a:cubicBezTo>
                  <a:pt x="802496" y="2929173"/>
                  <a:pt x="802496" y="2921943"/>
                  <a:pt x="805346" y="2916160"/>
                </a:cubicBezTo>
                <a:cubicBezTo>
                  <a:pt x="808197" y="2910376"/>
                  <a:pt x="812474" y="2906038"/>
                  <a:pt x="818175" y="2904592"/>
                </a:cubicBezTo>
                <a:close/>
                <a:moveTo>
                  <a:pt x="690401" y="2891833"/>
                </a:moveTo>
                <a:cubicBezTo>
                  <a:pt x="703503" y="2888982"/>
                  <a:pt x="718060" y="2896110"/>
                  <a:pt x="722428" y="2907513"/>
                </a:cubicBezTo>
                <a:cubicBezTo>
                  <a:pt x="723884" y="2914640"/>
                  <a:pt x="723884" y="2921767"/>
                  <a:pt x="720972" y="2927470"/>
                </a:cubicBezTo>
                <a:cubicBezTo>
                  <a:pt x="718060" y="2933171"/>
                  <a:pt x="713693" y="2937448"/>
                  <a:pt x="706415" y="2938874"/>
                </a:cubicBezTo>
                <a:cubicBezTo>
                  <a:pt x="704959" y="2940299"/>
                  <a:pt x="702047" y="2940299"/>
                  <a:pt x="699136" y="2940299"/>
                </a:cubicBezTo>
                <a:cubicBezTo>
                  <a:pt x="688945" y="2940299"/>
                  <a:pt x="680211" y="2933171"/>
                  <a:pt x="675843" y="2924619"/>
                </a:cubicBezTo>
                <a:lnTo>
                  <a:pt x="675843" y="2923193"/>
                </a:lnTo>
                <a:cubicBezTo>
                  <a:pt x="671476" y="2910364"/>
                  <a:pt x="678755" y="2896110"/>
                  <a:pt x="690401" y="2891833"/>
                </a:cubicBezTo>
                <a:close/>
                <a:moveTo>
                  <a:pt x="4389884" y="2880611"/>
                </a:moveTo>
                <a:cubicBezTo>
                  <a:pt x="4396071" y="2880611"/>
                  <a:pt x="4402258" y="2883159"/>
                  <a:pt x="4406626" y="2888255"/>
                </a:cubicBezTo>
                <a:cubicBezTo>
                  <a:pt x="4412449" y="2892622"/>
                  <a:pt x="4415360" y="2899901"/>
                  <a:pt x="4415360" y="2905724"/>
                </a:cubicBezTo>
                <a:cubicBezTo>
                  <a:pt x="4415360" y="2911546"/>
                  <a:pt x="4412449" y="2918826"/>
                  <a:pt x="4408082" y="2923193"/>
                </a:cubicBezTo>
                <a:cubicBezTo>
                  <a:pt x="4403714" y="2927560"/>
                  <a:pt x="4397891" y="2930472"/>
                  <a:pt x="4390612" y="2930472"/>
                </a:cubicBezTo>
                <a:cubicBezTo>
                  <a:pt x="4384789" y="2930472"/>
                  <a:pt x="4378966" y="2927560"/>
                  <a:pt x="4374598" y="2923193"/>
                </a:cubicBezTo>
                <a:cubicBezTo>
                  <a:pt x="4362952" y="2913002"/>
                  <a:pt x="4362952" y="2896989"/>
                  <a:pt x="4373143" y="2888255"/>
                </a:cubicBezTo>
                <a:cubicBezTo>
                  <a:pt x="4377510" y="2883159"/>
                  <a:pt x="4383697" y="2880611"/>
                  <a:pt x="4389884" y="2880611"/>
                </a:cubicBezTo>
                <a:close/>
                <a:moveTo>
                  <a:pt x="3970257" y="2880611"/>
                </a:moveTo>
                <a:cubicBezTo>
                  <a:pt x="3976670" y="2880611"/>
                  <a:pt x="3982902" y="2883159"/>
                  <a:pt x="3987300" y="2888255"/>
                </a:cubicBezTo>
                <a:cubicBezTo>
                  <a:pt x="3996098" y="2896989"/>
                  <a:pt x="3996098" y="2913002"/>
                  <a:pt x="3987300" y="2921737"/>
                </a:cubicBezTo>
                <a:cubicBezTo>
                  <a:pt x="3981436" y="2927560"/>
                  <a:pt x="3975572" y="2930472"/>
                  <a:pt x="3968240" y="2930472"/>
                </a:cubicBezTo>
                <a:cubicBezTo>
                  <a:pt x="3962376" y="2930472"/>
                  <a:pt x="3956510" y="2927560"/>
                  <a:pt x="3952113" y="2923193"/>
                </a:cubicBezTo>
                <a:cubicBezTo>
                  <a:pt x="3946248" y="2918826"/>
                  <a:pt x="3944781" y="2911546"/>
                  <a:pt x="3944781" y="2905724"/>
                </a:cubicBezTo>
                <a:cubicBezTo>
                  <a:pt x="3944781" y="2899901"/>
                  <a:pt x="3946248" y="2892622"/>
                  <a:pt x="3952113" y="2888255"/>
                </a:cubicBezTo>
                <a:cubicBezTo>
                  <a:pt x="3957244" y="2883159"/>
                  <a:pt x="3963842" y="2880611"/>
                  <a:pt x="3970257" y="2880611"/>
                </a:cubicBezTo>
                <a:close/>
                <a:moveTo>
                  <a:pt x="571755" y="2878064"/>
                </a:moveTo>
                <a:cubicBezTo>
                  <a:pt x="583401" y="2878064"/>
                  <a:pt x="592136" y="2885395"/>
                  <a:pt x="595047" y="2895658"/>
                </a:cubicBezTo>
                <a:cubicBezTo>
                  <a:pt x="599415" y="2910320"/>
                  <a:pt x="592136" y="2923516"/>
                  <a:pt x="580489" y="2927914"/>
                </a:cubicBezTo>
                <a:cubicBezTo>
                  <a:pt x="577578" y="2927914"/>
                  <a:pt x="574667" y="2929380"/>
                  <a:pt x="573211" y="2929380"/>
                </a:cubicBezTo>
                <a:cubicBezTo>
                  <a:pt x="561565" y="2929380"/>
                  <a:pt x="552830" y="2922049"/>
                  <a:pt x="549918" y="2911786"/>
                </a:cubicBezTo>
                <a:cubicBezTo>
                  <a:pt x="549918" y="2911786"/>
                  <a:pt x="549918" y="2911786"/>
                  <a:pt x="548463" y="2910320"/>
                </a:cubicBezTo>
                <a:cubicBezTo>
                  <a:pt x="547007" y="2904455"/>
                  <a:pt x="548463" y="2897124"/>
                  <a:pt x="551374" y="2891259"/>
                </a:cubicBezTo>
                <a:cubicBezTo>
                  <a:pt x="554285" y="2885395"/>
                  <a:pt x="558653" y="2880997"/>
                  <a:pt x="565932" y="2879530"/>
                </a:cubicBezTo>
                <a:cubicBezTo>
                  <a:pt x="567387" y="2879530"/>
                  <a:pt x="570299" y="2878064"/>
                  <a:pt x="571755" y="2878064"/>
                </a:cubicBezTo>
                <a:close/>
                <a:moveTo>
                  <a:pt x="441904" y="2867146"/>
                </a:moveTo>
                <a:cubicBezTo>
                  <a:pt x="443340" y="2867146"/>
                  <a:pt x="444777" y="2867146"/>
                  <a:pt x="447651" y="2867146"/>
                </a:cubicBezTo>
                <a:cubicBezTo>
                  <a:pt x="457706" y="2867146"/>
                  <a:pt x="467763" y="2874371"/>
                  <a:pt x="470636" y="2884486"/>
                </a:cubicBezTo>
                <a:cubicBezTo>
                  <a:pt x="474946" y="2898938"/>
                  <a:pt x="467763" y="2911943"/>
                  <a:pt x="454834" y="2914833"/>
                </a:cubicBezTo>
                <a:cubicBezTo>
                  <a:pt x="451960" y="2916278"/>
                  <a:pt x="450523" y="2916278"/>
                  <a:pt x="447651" y="2916278"/>
                </a:cubicBezTo>
                <a:cubicBezTo>
                  <a:pt x="437594" y="2916278"/>
                  <a:pt x="427537" y="2909053"/>
                  <a:pt x="424664" y="2898938"/>
                </a:cubicBezTo>
                <a:cubicBezTo>
                  <a:pt x="420354" y="2884486"/>
                  <a:pt x="428974" y="2871481"/>
                  <a:pt x="441904" y="2867146"/>
                </a:cubicBezTo>
                <a:close/>
                <a:moveTo>
                  <a:pt x="4527632" y="2856591"/>
                </a:moveTo>
                <a:cubicBezTo>
                  <a:pt x="4533860" y="2856591"/>
                  <a:pt x="4540088" y="2859139"/>
                  <a:pt x="4544484" y="2864234"/>
                </a:cubicBezTo>
                <a:cubicBezTo>
                  <a:pt x="4556206" y="2874424"/>
                  <a:pt x="4556206" y="2890438"/>
                  <a:pt x="4545950" y="2899173"/>
                </a:cubicBezTo>
                <a:cubicBezTo>
                  <a:pt x="4541553" y="2903540"/>
                  <a:pt x="4535692" y="2906452"/>
                  <a:pt x="4528364" y="2906452"/>
                </a:cubicBezTo>
                <a:cubicBezTo>
                  <a:pt x="4522504" y="2906452"/>
                  <a:pt x="4516642" y="2903540"/>
                  <a:pt x="4510780" y="2899173"/>
                </a:cubicBezTo>
                <a:cubicBezTo>
                  <a:pt x="4500523" y="2888982"/>
                  <a:pt x="4500523" y="2872969"/>
                  <a:pt x="4510780" y="2864234"/>
                </a:cubicBezTo>
                <a:cubicBezTo>
                  <a:pt x="4515176" y="2859139"/>
                  <a:pt x="4521404" y="2856591"/>
                  <a:pt x="4527632" y="2856591"/>
                </a:cubicBezTo>
                <a:close/>
                <a:moveTo>
                  <a:pt x="3833042" y="2856591"/>
                </a:moveTo>
                <a:cubicBezTo>
                  <a:pt x="3839368" y="2856591"/>
                  <a:pt x="3845514" y="2859139"/>
                  <a:pt x="3849851" y="2864234"/>
                </a:cubicBezTo>
                <a:cubicBezTo>
                  <a:pt x="3858528" y="2872969"/>
                  <a:pt x="3858528" y="2888982"/>
                  <a:pt x="3849851" y="2897717"/>
                </a:cubicBezTo>
                <a:cubicBezTo>
                  <a:pt x="3849851" y="2897717"/>
                  <a:pt x="3849851" y="2897717"/>
                  <a:pt x="3848406" y="2899173"/>
                </a:cubicBezTo>
                <a:cubicBezTo>
                  <a:pt x="3844068" y="2903540"/>
                  <a:pt x="3838284" y="2906452"/>
                  <a:pt x="3831054" y="2906452"/>
                </a:cubicBezTo>
                <a:cubicBezTo>
                  <a:pt x="3825270" y="2906452"/>
                  <a:pt x="3819487" y="2903540"/>
                  <a:pt x="3815149" y="2899173"/>
                </a:cubicBezTo>
                <a:cubicBezTo>
                  <a:pt x="3805028" y="2890438"/>
                  <a:pt x="3805028" y="2874424"/>
                  <a:pt x="3815149" y="2864234"/>
                </a:cubicBezTo>
                <a:cubicBezTo>
                  <a:pt x="3820210" y="2859139"/>
                  <a:pt x="3826717" y="2856591"/>
                  <a:pt x="3833042" y="2856591"/>
                </a:cubicBezTo>
                <a:close/>
                <a:moveTo>
                  <a:pt x="317359" y="2853679"/>
                </a:moveTo>
                <a:cubicBezTo>
                  <a:pt x="330461" y="2850768"/>
                  <a:pt x="343562" y="2859502"/>
                  <a:pt x="346474" y="2872604"/>
                </a:cubicBezTo>
                <a:cubicBezTo>
                  <a:pt x="349386" y="2879883"/>
                  <a:pt x="347930" y="2885706"/>
                  <a:pt x="345018" y="2891530"/>
                </a:cubicBezTo>
                <a:cubicBezTo>
                  <a:pt x="342107" y="2897352"/>
                  <a:pt x="336284" y="2901720"/>
                  <a:pt x="330461" y="2903176"/>
                </a:cubicBezTo>
                <a:cubicBezTo>
                  <a:pt x="327549" y="2903176"/>
                  <a:pt x="326093" y="2903176"/>
                  <a:pt x="324638" y="2903176"/>
                </a:cubicBezTo>
                <a:cubicBezTo>
                  <a:pt x="312991" y="2903176"/>
                  <a:pt x="302801" y="2895897"/>
                  <a:pt x="299889" y="2885706"/>
                </a:cubicBezTo>
                <a:lnTo>
                  <a:pt x="299889" y="2882795"/>
                </a:lnTo>
                <a:cubicBezTo>
                  <a:pt x="296978" y="2871148"/>
                  <a:pt x="304257" y="2858046"/>
                  <a:pt x="317359" y="2853679"/>
                </a:cubicBezTo>
                <a:close/>
                <a:moveTo>
                  <a:pt x="193981" y="2840578"/>
                </a:moveTo>
                <a:cubicBezTo>
                  <a:pt x="208539" y="2837667"/>
                  <a:pt x="220185" y="2846401"/>
                  <a:pt x="223097" y="2859503"/>
                </a:cubicBezTo>
                <a:cubicBezTo>
                  <a:pt x="226009" y="2866782"/>
                  <a:pt x="224553" y="2874061"/>
                  <a:pt x="221641" y="2878428"/>
                </a:cubicBezTo>
                <a:cubicBezTo>
                  <a:pt x="217274" y="2884251"/>
                  <a:pt x="212907" y="2888618"/>
                  <a:pt x="205628" y="2890074"/>
                </a:cubicBezTo>
                <a:cubicBezTo>
                  <a:pt x="204172" y="2890074"/>
                  <a:pt x="202716" y="2890074"/>
                  <a:pt x="199805" y="2890074"/>
                </a:cubicBezTo>
                <a:cubicBezTo>
                  <a:pt x="189614" y="2890074"/>
                  <a:pt x="179424" y="2882796"/>
                  <a:pt x="176512" y="2871149"/>
                </a:cubicBezTo>
                <a:lnTo>
                  <a:pt x="176512" y="2869694"/>
                </a:lnTo>
                <a:cubicBezTo>
                  <a:pt x="173601" y="2856592"/>
                  <a:pt x="180879" y="2844945"/>
                  <a:pt x="193981" y="2840578"/>
                </a:cubicBezTo>
                <a:close/>
                <a:moveTo>
                  <a:pt x="72698" y="2831116"/>
                </a:moveTo>
                <a:cubicBezTo>
                  <a:pt x="74123" y="2831116"/>
                  <a:pt x="75549" y="2831116"/>
                  <a:pt x="78399" y="2831116"/>
                </a:cubicBezTo>
                <a:cubicBezTo>
                  <a:pt x="88378" y="2831116"/>
                  <a:pt x="98356" y="2838341"/>
                  <a:pt x="101207" y="2849901"/>
                </a:cubicBezTo>
                <a:cubicBezTo>
                  <a:pt x="102632" y="2857127"/>
                  <a:pt x="101207" y="2862908"/>
                  <a:pt x="98356" y="2868688"/>
                </a:cubicBezTo>
                <a:cubicBezTo>
                  <a:pt x="94079" y="2874468"/>
                  <a:pt x="89803" y="2877358"/>
                  <a:pt x="82676" y="2878803"/>
                </a:cubicBezTo>
                <a:cubicBezTo>
                  <a:pt x="81250" y="2880248"/>
                  <a:pt x="79825" y="2880248"/>
                  <a:pt x="78399" y="2880248"/>
                </a:cubicBezTo>
                <a:cubicBezTo>
                  <a:pt x="66996" y="2880248"/>
                  <a:pt x="57017" y="2871578"/>
                  <a:pt x="54167" y="2861463"/>
                </a:cubicBezTo>
                <a:cubicBezTo>
                  <a:pt x="51316" y="2847011"/>
                  <a:pt x="59868" y="2834006"/>
                  <a:pt x="72698" y="2831116"/>
                </a:cubicBezTo>
                <a:close/>
                <a:moveTo>
                  <a:pt x="1031662" y="2813556"/>
                </a:moveTo>
                <a:cubicBezTo>
                  <a:pt x="1043229" y="2809279"/>
                  <a:pt x="1057688" y="2816406"/>
                  <a:pt x="1062026" y="2827810"/>
                </a:cubicBezTo>
                <a:cubicBezTo>
                  <a:pt x="1067810" y="2840639"/>
                  <a:pt x="1060580" y="2854894"/>
                  <a:pt x="1049013" y="2859170"/>
                </a:cubicBezTo>
                <a:cubicBezTo>
                  <a:pt x="1046120" y="2860595"/>
                  <a:pt x="1043229" y="2860595"/>
                  <a:pt x="1040337" y="2860595"/>
                </a:cubicBezTo>
                <a:cubicBezTo>
                  <a:pt x="1030215" y="2860595"/>
                  <a:pt x="1021540" y="2854894"/>
                  <a:pt x="1017202" y="2844916"/>
                </a:cubicBezTo>
                <a:cubicBezTo>
                  <a:pt x="1014310" y="2837788"/>
                  <a:pt x="1015756" y="2830661"/>
                  <a:pt x="1018648" y="2824959"/>
                </a:cubicBezTo>
                <a:cubicBezTo>
                  <a:pt x="1021540" y="2819257"/>
                  <a:pt x="1025877" y="2814981"/>
                  <a:pt x="1031662" y="2813556"/>
                </a:cubicBezTo>
                <a:close/>
                <a:moveTo>
                  <a:pt x="4182789" y="2802696"/>
                </a:moveTo>
                <a:cubicBezTo>
                  <a:pt x="4189025" y="2802696"/>
                  <a:pt x="4195084" y="2804848"/>
                  <a:pt x="4199360" y="2809153"/>
                </a:cubicBezTo>
                <a:cubicBezTo>
                  <a:pt x="4205062" y="2814893"/>
                  <a:pt x="4207912" y="2820633"/>
                  <a:pt x="4207912" y="2826373"/>
                </a:cubicBezTo>
                <a:cubicBezTo>
                  <a:pt x="4207912" y="2833548"/>
                  <a:pt x="4205062" y="2839288"/>
                  <a:pt x="4200786" y="2843593"/>
                </a:cubicBezTo>
                <a:cubicBezTo>
                  <a:pt x="4195084" y="2847898"/>
                  <a:pt x="4189382" y="2850768"/>
                  <a:pt x="4183680" y="2850768"/>
                </a:cubicBezTo>
                <a:cubicBezTo>
                  <a:pt x="4176552" y="2850768"/>
                  <a:pt x="4170851" y="2847898"/>
                  <a:pt x="4166574" y="2843593"/>
                </a:cubicBezTo>
                <a:cubicBezTo>
                  <a:pt x="4166574" y="2843593"/>
                  <a:pt x="4166574" y="2843593"/>
                  <a:pt x="4165149" y="2842158"/>
                </a:cubicBezTo>
                <a:cubicBezTo>
                  <a:pt x="4156597" y="2833548"/>
                  <a:pt x="4156597" y="2817763"/>
                  <a:pt x="4165149" y="2809153"/>
                </a:cubicBezTo>
                <a:cubicBezTo>
                  <a:pt x="4170139" y="2804848"/>
                  <a:pt x="4176552" y="2802696"/>
                  <a:pt x="4182789" y="2802696"/>
                </a:cubicBezTo>
                <a:close/>
                <a:moveTo>
                  <a:pt x="905989" y="2801636"/>
                </a:moveTo>
                <a:cubicBezTo>
                  <a:pt x="919177" y="2797269"/>
                  <a:pt x="932365" y="2804547"/>
                  <a:pt x="936761" y="2816194"/>
                </a:cubicBezTo>
                <a:cubicBezTo>
                  <a:pt x="941158" y="2830751"/>
                  <a:pt x="933831" y="2843853"/>
                  <a:pt x="920643" y="2848220"/>
                </a:cubicBezTo>
                <a:cubicBezTo>
                  <a:pt x="919177" y="2849676"/>
                  <a:pt x="916247" y="2849676"/>
                  <a:pt x="913315" y="2849676"/>
                </a:cubicBezTo>
                <a:cubicBezTo>
                  <a:pt x="903058" y="2849676"/>
                  <a:pt x="894266" y="2842398"/>
                  <a:pt x="891335" y="2833663"/>
                </a:cubicBezTo>
                <a:cubicBezTo>
                  <a:pt x="891335" y="2833663"/>
                  <a:pt x="891335" y="2833663"/>
                  <a:pt x="889870" y="2832207"/>
                </a:cubicBezTo>
                <a:cubicBezTo>
                  <a:pt x="885474" y="2819105"/>
                  <a:pt x="892801" y="2804547"/>
                  <a:pt x="905989" y="2801636"/>
                </a:cubicBezTo>
                <a:close/>
                <a:moveTo>
                  <a:pt x="4303620" y="2795101"/>
                </a:moveTo>
                <a:cubicBezTo>
                  <a:pt x="4310077" y="2795101"/>
                  <a:pt x="4316534" y="2797299"/>
                  <a:pt x="4320839" y="2801698"/>
                </a:cubicBezTo>
                <a:cubicBezTo>
                  <a:pt x="4326578" y="2807563"/>
                  <a:pt x="4328014" y="2813428"/>
                  <a:pt x="4328014" y="2819292"/>
                </a:cubicBezTo>
                <a:cubicBezTo>
                  <a:pt x="4328014" y="2826623"/>
                  <a:pt x="4326578" y="2832488"/>
                  <a:pt x="4320839" y="2836887"/>
                </a:cubicBezTo>
                <a:cubicBezTo>
                  <a:pt x="4316534" y="2841285"/>
                  <a:pt x="4310794" y="2844218"/>
                  <a:pt x="4305054" y="2844218"/>
                </a:cubicBezTo>
                <a:cubicBezTo>
                  <a:pt x="4297880" y="2844218"/>
                  <a:pt x="4292140" y="2841285"/>
                  <a:pt x="4287834" y="2836887"/>
                </a:cubicBezTo>
                <a:cubicBezTo>
                  <a:pt x="4277790" y="2826623"/>
                  <a:pt x="4277790" y="2810496"/>
                  <a:pt x="4286399" y="2801698"/>
                </a:cubicBezTo>
                <a:cubicBezTo>
                  <a:pt x="4290704" y="2797299"/>
                  <a:pt x="4297162" y="2795101"/>
                  <a:pt x="4303620" y="2795101"/>
                </a:cubicBezTo>
                <a:close/>
                <a:moveTo>
                  <a:pt x="4055967" y="2795085"/>
                </a:moveTo>
                <a:cubicBezTo>
                  <a:pt x="4062336" y="2795085"/>
                  <a:pt x="4068523" y="2797633"/>
                  <a:pt x="4073619" y="2802000"/>
                </a:cubicBezTo>
                <a:cubicBezTo>
                  <a:pt x="4082353" y="2810735"/>
                  <a:pt x="4082353" y="2826748"/>
                  <a:pt x="4073619" y="2836939"/>
                </a:cubicBezTo>
                <a:cubicBezTo>
                  <a:pt x="4067796" y="2841306"/>
                  <a:pt x="4061973" y="2844218"/>
                  <a:pt x="4054693" y="2844218"/>
                </a:cubicBezTo>
                <a:cubicBezTo>
                  <a:pt x="4048870" y="2844218"/>
                  <a:pt x="4041592" y="2841306"/>
                  <a:pt x="4037225" y="2836939"/>
                </a:cubicBezTo>
                <a:cubicBezTo>
                  <a:pt x="4032856" y="2832572"/>
                  <a:pt x="4029946" y="2826748"/>
                  <a:pt x="4029946" y="2819470"/>
                </a:cubicBezTo>
                <a:cubicBezTo>
                  <a:pt x="4029946" y="2813646"/>
                  <a:pt x="4032856" y="2807823"/>
                  <a:pt x="4037225" y="2803456"/>
                </a:cubicBezTo>
                <a:cubicBezTo>
                  <a:pt x="4043048" y="2797633"/>
                  <a:pt x="4049598" y="2795085"/>
                  <a:pt x="4055967" y="2795085"/>
                </a:cubicBezTo>
                <a:close/>
                <a:moveTo>
                  <a:pt x="788848" y="2787442"/>
                </a:moveTo>
                <a:cubicBezTo>
                  <a:pt x="798963" y="2787442"/>
                  <a:pt x="809079" y="2794616"/>
                  <a:pt x="811969" y="2804661"/>
                </a:cubicBezTo>
                <a:cubicBezTo>
                  <a:pt x="813414" y="2813271"/>
                  <a:pt x="813414" y="2819012"/>
                  <a:pt x="810524" y="2824751"/>
                </a:cubicBezTo>
                <a:cubicBezTo>
                  <a:pt x="807634" y="2830491"/>
                  <a:pt x="801853" y="2834796"/>
                  <a:pt x="796073" y="2836231"/>
                </a:cubicBezTo>
                <a:cubicBezTo>
                  <a:pt x="793183" y="2836231"/>
                  <a:pt x="791738" y="2837666"/>
                  <a:pt x="788848" y="2837666"/>
                </a:cubicBezTo>
                <a:cubicBezTo>
                  <a:pt x="778732" y="2837666"/>
                  <a:pt x="768616" y="2830491"/>
                  <a:pt x="765726" y="2819012"/>
                </a:cubicBezTo>
                <a:cubicBezTo>
                  <a:pt x="764281" y="2811836"/>
                  <a:pt x="764281" y="2806097"/>
                  <a:pt x="767171" y="2800357"/>
                </a:cubicBezTo>
                <a:cubicBezTo>
                  <a:pt x="770061" y="2794616"/>
                  <a:pt x="775842" y="2790312"/>
                  <a:pt x="781622" y="2788876"/>
                </a:cubicBezTo>
                <a:cubicBezTo>
                  <a:pt x="784513" y="2788876"/>
                  <a:pt x="785958" y="2787442"/>
                  <a:pt x="788848" y="2787442"/>
                </a:cubicBezTo>
                <a:close/>
                <a:moveTo>
                  <a:pt x="658811" y="2776099"/>
                </a:moveTo>
                <a:cubicBezTo>
                  <a:pt x="670290" y="2773248"/>
                  <a:pt x="684641" y="2780376"/>
                  <a:pt x="687511" y="2793205"/>
                </a:cubicBezTo>
                <a:cubicBezTo>
                  <a:pt x="688945" y="2800332"/>
                  <a:pt x="688945" y="2807459"/>
                  <a:pt x="686075" y="2813161"/>
                </a:cubicBezTo>
                <a:cubicBezTo>
                  <a:pt x="681770" y="2817437"/>
                  <a:pt x="677466" y="2821714"/>
                  <a:pt x="670290" y="2823139"/>
                </a:cubicBezTo>
                <a:cubicBezTo>
                  <a:pt x="668856" y="2824565"/>
                  <a:pt x="667421" y="2824565"/>
                  <a:pt x="664551" y="2824565"/>
                </a:cubicBezTo>
                <a:cubicBezTo>
                  <a:pt x="654506" y="2824565"/>
                  <a:pt x="644461" y="2817437"/>
                  <a:pt x="641591" y="2806033"/>
                </a:cubicBezTo>
                <a:cubicBezTo>
                  <a:pt x="638721" y="2793205"/>
                  <a:pt x="645896" y="2778950"/>
                  <a:pt x="658811" y="2776099"/>
                </a:cubicBezTo>
                <a:close/>
                <a:moveTo>
                  <a:pt x="4441200" y="2771034"/>
                </a:moveTo>
                <a:cubicBezTo>
                  <a:pt x="4447750" y="2771034"/>
                  <a:pt x="4454302" y="2773186"/>
                  <a:pt x="4458669" y="2777491"/>
                </a:cubicBezTo>
                <a:cubicBezTo>
                  <a:pt x="4468860" y="2787536"/>
                  <a:pt x="4468860" y="2803320"/>
                  <a:pt x="4458669" y="2811930"/>
                </a:cubicBezTo>
                <a:cubicBezTo>
                  <a:pt x="4454302" y="2817670"/>
                  <a:pt x="4448479" y="2819105"/>
                  <a:pt x="4442656" y="2819105"/>
                </a:cubicBezTo>
                <a:cubicBezTo>
                  <a:pt x="4435377" y="2819105"/>
                  <a:pt x="4429554" y="2817670"/>
                  <a:pt x="4425186" y="2811930"/>
                </a:cubicBezTo>
                <a:cubicBezTo>
                  <a:pt x="4419363" y="2807626"/>
                  <a:pt x="4416452" y="2800450"/>
                  <a:pt x="4416452" y="2794711"/>
                </a:cubicBezTo>
                <a:cubicBezTo>
                  <a:pt x="4416452" y="2787536"/>
                  <a:pt x="4419363" y="2781796"/>
                  <a:pt x="4423730" y="2777491"/>
                </a:cubicBezTo>
                <a:cubicBezTo>
                  <a:pt x="4428098" y="2773186"/>
                  <a:pt x="4434648" y="2771034"/>
                  <a:pt x="4441200" y="2771034"/>
                </a:cubicBezTo>
                <a:close/>
                <a:moveTo>
                  <a:pt x="3918574" y="2769972"/>
                </a:moveTo>
                <a:cubicBezTo>
                  <a:pt x="3924901" y="2769973"/>
                  <a:pt x="3931045" y="2772521"/>
                  <a:pt x="3936106" y="2776888"/>
                </a:cubicBezTo>
                <a:cubicBezTo>
                  <a:pt x="3944782" y="2787078"/>
                  <a:pt x="3944782" y="2801636"/>
                  <a:pt x="3936106" y="2811826"/>
                </a:cubicBezTo>
                <a:cubicBezTo>
                  <a:pt x="3930323" y="2817649"/>
                  <a:pt x="3924539" y="2819105"/>
                  <a:pt x="3917310" y="2819105"/>
                </a:cubicBezTo>
                <a:cubicBezTo>
                  <a:pt x="3911526" y="2819105"/>
                  <a:pt x="3904296" y="2817649"/>
                  <a:pt x="3899958" y="2811826"/>
                </a:cubicBezTo>
                <a:cubicBezTo>
                  <a:pt x="3891282" y="2803092"/>
                  <a:pt x="3891282" y="2787078"/>
                  <a:pt x="3899958" y="2778343"/>
                </a:cubicBezTo>
                <a:cubicBezTo>
                  <a:pt x="3905742" y="2772521"/>
                  <a:pt x="3912248" y="2769972"/>
                  <a:pt x="3918574" y="2769972"/>
                </a:cubicBezTo>
                <a:close/>
                <a:moveTo>
                  <a:pt x="535870" y="2762330"/>
                </a:moveTo>
                <a:cubicBezTo>
                  <a:pt x="537337" y="2762330"/>
                  <a:pt x="538803" y="2762330"/>
                  <a:pt x="541735" y="2762330"/>
                </a:cubicBezTo>
                <a:cubicBezTo>
                  <a:pt x="551998" y="2762330"/>
                  <a:pt x="562262" y="2769556"/>
                  <a:pt x="565194" y="2781116"/>
                </a:cubicBezTo>
                <a:cubicBezTo>
                  <a:pt x="566660" y="2788341"/>
                  <a:pt x="565194" y="2794122"/>
                  <a:pt x="562262" y="2799902"/>
                </a:cubicBezTo>
                <a:cubicBezTo>
                  <a:pt x="559329" y="2805683"/>
                  <a:pt x="553465" y="2810018"/>
                  <a:pt x="547600" y="2811463"/>
                </a:cubicBezTo>
                <a:cubicBezTo>
                  <a:pt x="544668" y="2811463"/>
                  <a:pt x="543201" y="2811463"/>
                  <a:pt x="541735" y="2811463"/>
                </a:cubicBezTo>
                <a:cubicBezTo>
                  <a:pt x="530006" y="2811463"/>
                  <a:pt x="519742" y="2804237"/>
                  <a:pt x="518277" y="2792677"/>
                </a:cubicBezTo>
                <a:lnTo>
                  <a:pt x="516810" y="2791231"/>
                </a:lnTo>
                <a:cubicBezTo>
                  <a:pt x="515344" y="2785451"/>
                  <a:pt x="516810" y="2778226"/>
                  <a:pt x="519742" y="2773891"/>
                </a:cubicBezTo>
                <a:cubicBezTo>
                  <a:pt x="524141" y="2768110"/>
                  <a:pt x="528539" y="2763775"/>
                  <a:pt x="535870" y="2762330"/>
                </a:cubicBezTo>
                <a:close/>
                <a:moveTo>
                  <a:pt x="414240" y="2749228"/>
                </a:moveTo>
                <a:cubicBezTo>
                  <a:pt x="415675" y="2749228"/>
                  <a:pt x="417110" y="2749228"/>
                  <a:pt x="418545" y="2749228"/>
                </a:cubicBezTo>
                <a:cubicBezTo>
                  <a:pt x="430025" y="2749228"/>
                  <a:pt x="440070" y="2756454"/>
                  <a:pt x="441505" y="2768014"/>
                </a:cubicBezTo>
                <a:cubicBezTo>
                  <a:pt x="444375" y="2782465"/>
                  <a:pt x="437200" y="2795471"/>
                  <a:pt x="424285" y="2798361"/>
                </a:cubicBezTo>
                <a:cubicBezTo>
                  <a:pt x="422850" y="2798361"/>
                  <a:pt x="419980" y="2798361"/>
                  <a:pt x="418545" y="2798361"/>
                </a:cubicBezTo>
                <a:cubicBezTo>
                  <a:pt x="407065" y="2798361"/>
                  <a:pt x="398455" y="2789690"/>
                  <a:pt x="395585" y="2779574"/>
                </a:cubicBezTo>
                <a:cubicBezTo>
                  <a:pt x="394150" y="2770904"/>
                  <a:pt x="395585" y="2765124"/>
                  <a:pt x="398455" y="2759344"/>
                </a:cubicBezTo>
                <a:cubicBezTo>
                  <a:pt x="401325" y="2753563"/>
                  <a:pt x="407065" y="2750673"/>
                  <a:pt x="414240" y="2749228"/>
                </a:cubicBezTo>
                <a:close/>
                <a:moveTo>
                  <a:pt x="292611" y="2736793"/>
                </a:moveTo>
                <a:cubicBezTo>
                  <a:pt x="305713" y="2733942"/>
                  <a:pt x="318815" y="2742495"/>
                  <a:pt x="320271" y="2755324"/>
                </a:cubicBezTo>
                <a:cubicBezTo>
                  <a:pt x="323182" y="2769579"/>
                  <a:pt x="314447" y="2782408"/>
                  <a:pt x="301345" y="2783833"/>
                </a:cubicBezTo>
                <a:cubicBezTo>
                  <a:pt x="299889" y="2785259"/>
                  <a:pt x="298434" y="2785259"/>
                  <a:pt x="296978" y="2785259"/>
                </a:cubicBezTo>
                <a:cubicBezTo>
                  <a:pt x="285332" y="2785259"/>
                  <a:pt x="275141" y="2776706"/>
                  <a:pt x="273685" y="2765302"/>
                </a:cubicBezTo>
                <a:cubicBezTo>
                  <a:pt x="270774" y="2751048"/>
                  <a:pt x="279509" y="2738219"/>
                  <a:pt x="292611" y="2736793"/>
                </a:cubicBezTo>
                <a:close/>
                <a:moveTo>
                  <a:pt x="171199" y="2722275"/>
                </a:moveTo>
                <a:cubicBezTo>
                  <a:pt x="184395" y="2720840"/>
                  <a:pt x="197591" y="2729451"/>
                  <a:pt x="200523" y="2742365"/>
                </a:cubicBezTo>
                <a:cubicBezTo>
                  <a:pt x="201989" y="2756715"/>
                  <a:pt x="193192" y="2768195"/>
                  <a:pt x="179996" y="2771065"/>
                </a:cubicBezTo>
                <a:cubicBezTo>
                  <a:pt x="178530" y="2771065"/>
                  <a:pt x="177064" y="2771065"/>
                  <a:pt x="175598" y="2771065"/>
                </a:cubicBezTo>
                <a:cubicBezTo>
                  <a:pt x="163868" y="2771065"/>
                  <a:pt x="153605" y="2763890"/>
                  <a:pt x="152139" y="2752410"/>
                </a:cubicBezTo>
                <a:lnTo>
                  <a:pt x="152139" y="2749540"/>
                </a:lnTo>
                <a:cubicBezTo>
                  <a:pt x="150673" y="2743800"/>
                  <a:pt x="152139" y="2738060"/>
                  <a:pt x="156537" y="2732320"/>
                </a:cubicBezTo>
                <a:cubicBezTo>
                  <a:pt x="159470" y="2728015"/>
                  <a:pt x="165335" y="2723710"/>
                  <a:pt x="171199" y="2722275"/>
                </a:cubicBezTo>
                <a:close/>
                <a:moveTo>
                  <a:pt x="55309" y="2711014"/>
                </a:moveTo>
                <a:cubicBezTo>
                  <a:pt x="66789" y="2711014"/>
                  <a:pt x="76833" y="2719624"/>
                  <a:pt x="78269" y="2731104"/>
                </a:cubicBezTo>
                <a:cubicBezTo>
                  <a:pt x="79703" y="2739714"/>
                  <a:pt x="78269" y="2745454"/>
                  <a:pt x="75399" y="2751194"/>
                </a:cubicBezTo>
                <a:cubicBezTo>
                  <a:pt x="71093" y="2755498"/>
                  <a:pt x="65354" y="2759804"/>
                  <a:pt x="59614" y="2759804"/>
                </a:cubicBezTo>
                <a:cubicBezTo>
                  <a:pt x="58179" y="2761238"/>
                  <a:pt x="56744" y="2761238"/>
                  <a:pt x="55309" y="2761238"/>
                </a:cubicBezTo>
                <a:cubicBezTo>
                  <a:pt x="43829" y="2761238"/>
                  <a:pt x="33784" y="2752628"/>
                  <a:pt x="32349" y="2741149"/>
                </a:cubicBezTo>
                <a:cubicBezTo>
                  <a:pt x="32349" y="2741149"/>
                  <a:pt x="32349" y="2741149"/>
                  <a:pt x="38089" y="2738279"/>
                </a:cubicBezTo>
                <a:cubicBezTo>
                  <a:pt x="38089" y="2738279"/>
                  <a:pt x="38089" y="2738279"/>
                  <a:pt x="30914" y="2739714"/>
                </a:cubicBezTo>
                <a:cubicBezTo>
                  <a:pt x="29479" y="2726799"/>
                  <a:pt x="38089" y="2713884"/>
                  <a:pt x="51004" y="2712449"/>
                </a:cubicBezTo>
                <a:cubicBezTo>
                  <a:pt x="52439" y="2711014"/>
                  <a:pt x="53874" y="2711014"/>
                  <a:pt x="55309" y="2711014"/>
                </a:cubicBezTo>
                <a:close/>
                <a:moveTo>
                  <a:pt x="1004858" y="2695729"/>
                </a:moveTo>
                <a:cubicBezTo>
                  <a:pt x="1016338" y="2695729"/>
                  <a:pt x="1024948" y="2703060"/>
                  <a:pt x="1027818" y="2714789"/>
                </a:cubicBezTo>
                <a:cubicBezTo>
                  <a:pt x="1030688" y="2722120"/>
                  <a:pt x="1029253" y="2727985"/>
                  <a:pt x="1026383" y="2733850"/>
                </a:cubicBezTo>
                <a:cubicBezTo>
                  <a:pt x="1023513" y="2739714"/>
                  <a:pt x="1017773" y="2744112"/>
                  <a:pt x="1012033" y="2745579"/>
                </a:cubicBezTo>
                <a:cubicBezTo>
                  <a:pt x="1009163" y="2745579"/>
                  <a:pt x="1007728" y="2747045"/>
                  <a:pt x="1004858" y="2747045"/>
                </a:cubicBezTo>
                <a:cubicBezTo>
                  <a:pt x="994813" y="2747045"/>
                  <a:pt x="984768" y="2739714"/>
                  <a:pt x="981898" y="2727985"/>
                </a:cubicBezTo>
                <a:cubicBezTo>
                  <a:pt x="981898" y="2727985"/>
                  <a:pt x="981898" y="2727985"/>
                  <a:pt x="981898" y="2726519"/>
                </a:cubicBezTo>
                <a:cubicBezTo>
                  <a:pt x="980464" y="2720654"/>
                  <a:pt x="980464" y="2713323"/>
                  <a:pt x="984768" y="2708924"/>
                </a:cubicBezTo>
                <a:cubicBezTo>
                  <a:pt x="987638" y="2703060"/>
                  <a:pt x="993378" y="2698661"/>
                  <a:pt x="999118" y="2697195"/>
                </a:cubicBezTo>
                <a:cubicBezTo>
                  <a:pt x="1000553" y="2697195"/>
                  <a:pt x="1003423" y="2695729"/>
                  <a:pt x="1004858" y="2695729"/>
                </a:cubicBezTo>
                <a:close/>
                <a:moveTo>
                  <a:pt x="876238" y="2684810"/>
                </a:moveTo>
                <a:cubicBezTo>
                  <a:pt x="877684" y="2684810"/>
                  <a:pt x="880576" y="2684810"/>
                  <a:pt x="882022" y="2684810"/>
                </a:cubicBezTo>
                <a:cubicBezTo>
                  <a:pt x="893590" y="2684810"/>
                  <a:pt x="902265" y="2692036"/>
                  <a:pt x="905157" y="2702151"/>
                </a:cubicBezTo>
                <a:cubicBezTo>
                  <a:pt x="909495" y="2716602"/>
                  <a:pt x="900819" y="2729608"/>
                  <a:pt x="887805" y="2732498"/>
                </a:cubicBezTo>
                <a:cubicBezTo>
                  <a:pt x="886360" y="2733943"/>
                  <a:pt x="883468" y="2733943"/>
                  <a:pt x="882022" y="2733943"/>
                </a:cubicBezTo>
                <a:cubicBezTo>
                  <a:pt x="870455" y="2733943"/>
                  <a:pt x="861779" y="2725272"/>
                  <a:pt x="858887" y="2715157"/>
                </a:cubicBezTo>
                <a:lnTo>
                  <a:pt x="858887" y="2713712"/>
                </a:lnTo>
                <a:cubicBezTo>
                  <a:pt x="855995" y="2700706"/>
                  <a:pt x="863225" y="2687700"/>
                  <a:pt x="876238" y="2684810"/>
                </a:cubicBezTo>
                <a:close/>
                <a:moveTo>
                  <a:pt x="4004836" y="2683900"/>
                </a:moveTo>
                <a:cubicBezTo>
                  <a:pt x="4011248" y="2683718"/>
                  <a:pt x="4017478" y="2685902"/>
                  <a:pt x="4021872" y="2690269"/>
                </a:cubicBezTo>
                <a:cubicBezTo>
                  <a:pt x="4032130" y="2700460"/>
                  <a:pt x="4032130" y="2716473"/>
                  <a:pt x="4021872" y="2725208"/>
                </a:cubicBezTo>
                <a:cubicBezTo>
                  <a:pt x="4016011" y="2731031"/>
                  <a:pt x="4010150" y="2733942"/>
                  <a:pt x="4004286" y="2733942"/>
                </a:cubicBezTo>
                <a:cubicBezTo>
                  <a:pt x="3996961" y="2733942"/>
                  <a:pt x="3991098" y="2731031"/>
                  <a:pt x="3986702" y="2726664"/>
                </a:cubicBezTo>
                <a:cubicBezTo>
                  <a:pt x="3976445" y="2716473"/>
                  <a:pt x="3976445" y="2701915"/>
                  <a:pt x="3986702" y="2691725"/>
                </a:cubicBezTo>
                <a:cubicBezTo>
                  <a:pt x="3991831" y="2686630"/>
                  <a:pt x="3998425" y="2684082"/>
                  <a:pt x="4004836" y="2683900"/>
                </a:cubicBezTo>
                <a:close/>
                <a:moveTo>
                  <a:pt x="4355310" y="2683718"/>
                </a:moveTo>
                <a:cubicBezTo>
                  <a:pt x="4361580" y="2683718"/>
                  <a:pt x="4367850" y="2685902"/>
                  <a:pt x="4372277" y="2690269"/>
                </a:cubicBezTo>
                <a:cubicBezTo>
                  <a:pt x="4382606" y="2701915"/>
                  <a:pt x="4382606" y="2716473"/>
                  <a:pt x="4373752" y="2726664"/>
                </a:cubicBezTo>
                <a:cubicBezTo>
                  <a:pt x="4369326" y="2731031"/>
                  <a:pt x="4361949" y="2733942"/>
                  <a:pt x="4356047" y="2733942"/>
                </a:cubicBezTo>
                <a:cubicBezTo>
                  <a:pt x="4350146" y="2733942"/>
                  <a:pt x="4342768" y="2731031"/>
                  <a:pt x="4338342" y="2726664"/>
                </a:cubicBezTo>
                <a:cubicBezTo>
                  <a:pt x="4328014" y="2716473"/>
                  <a:pt x="4328014" y="2700460"/>
                  <a:pt x="4338342" y="2690269"/>
                </a:cubicBezTo>
                <a:cubicBezTo>
                  <a:pt x="4342768" y="2685902"/>
                  <a:pt x="4349039" y="2683718"/>
                  <a:pt x="4355310" y="2683718"/>
                </a:cubicBezTo>
                <a:close/>
                <a:moveTo>
                  <a:pt x="754236" y="2671344"/>
                </a:moveTo>
                <a:cubicBezTo>
                  <a:pt x="767432" y="2668433"/>
                  <a:pt x="780628" y="2677167"/>
                  <a:pt x="783560" y="2690269"/>
                </a:cubicBezTo>
                <a:cubicBezTo>
                  <a:pt x="785026" y="2697548"/>
                  <a:pt x="783560" y="2703371"/>
                  <a:pt x="780628" y="2709194"/>
                </a:cubicBezTo>
                <a:cubicBezTo>
                  <a:pt x="777695" y="2715017"/>
                  <a:pt x="771831" y="2717929"/>
                  <a:pt x="764500" y="2719384"/>
                </a:cubicBezTo>
                <a:cubicBezTo>
                  <a:pt x="763034" y="2720840"/>
                  <a:pt x="761567" y="2720840"/>
                  <a:pt x="760101" y="2720840"/>
                </a:cubicBezTo>
                <a:cubicBezTo>
                  <a:pt x="748372" y="2720840"/>
                  <a:pt x="738108" y="2712106"/>
                  <a:pt x="736643" y="2700460"/>
                </a:cubicBezTo>
                <a:lnTo>
                  <a:pt x="735176" y="2699004"/>
                </a:lnTo>
                <a:cubicBezTo>
                  <a:pt x="733710" y="2685902"/>
                  <a:pt x="741041" y="2674256"/>
                  <a:pt x="754236" y="2671344"/>
                </a:cubicBezTo>
                <a:close/>
                <a:moveTo>
                  <a:pt x="4183710" y="2656787"/>
                </a:moveTo>
                <a:cubicBezTo>
                  <a:pt x="4190080" y="2656787"/>
                  <a:pt x="4196266" y="2659334"/>
                  <a:pt x="4201362" y="2664430"/>
                </a:cubicBezTo>
                <a:cubicBezTo>
                  <a:pt x="4210096" y="2673164"/>
                  <a:pt x="4210096" y="2689178"/>
                  <a:pt x="4201362" y="2697912"/>
                </a:cubicBezTo>
                <a:cubicBezTo>
                  <a:pt x="4201362" y="2697912"/>
                  <a:pt x="4201362" y="2697912"/>
                  <a:pt x="4199906" y="2699368"/>
                </a:cubicBezTo>
                <a:cubicBezTo>
                  <a:pt x="4195538" y="2703736"/>
                  <a:pt x="4189716" y="2706647"/>
                  <a:pt x="4182436" y="2706647"/>
                </a:cubicBezTo>
                <a:cubicBezTo>
                  <a:pt x="4176614" y="2706647"/>
                  <a:pt x="4170790" y="2703736"/>
                  <a:pt x="4164968" y="2699368"/>
                </a:cubicBezTo>
                <a:cubicBezTo>
                  <a:pt x="4160600" y="2695001"/>
                  <a:pt x="4157689" y="2687722"/>
                  <a:pt x="4157689" y="2681899"/>
                </a:cubicBezTo>
                <a:cubicBezTo>
                  <a:pt x="4157689" y="2676076"/>
                  <a:pt x="4160600" y="2668797"/>
                  <a:pt x="4164968" y="2664430"/>
                </a:cubicBezTo>
                <a:cubicBezTo>
                  <a:pt x="4170790" y="2659334"/>
                  <a:pt x="4177342" y="2656787"/>
                  <a:pt x="4183710" y="2656787"/>
                </a:cubicBezTo>
                <a:close/>
                <a:moveTo>
                  <a:pt x="634354" y="2656422"/>
                </a:moveTo>
                <a:cubicBezTo>
                  <a:pt x="635810" y="2656422"/>
                  <a:pt x="637265" y="2656422"/>
                  <a:pt x="638721" y="2656422"/>
                </a:cubicBezTo>
                <a:cubicBezTo>
                  <a:pt x="650367" y="2656422"/>
                  <a:pt x="660558" y="2665285"/>
                  <a:pt x="662014" y="2677103"/>
                </a:cubicBezTo>
                <a:cubicBezTo>
                  <a:pt x="664925" y="2691874"/>
                  <a:pt x="656190" y="2703692"/>
                  <a:pt x="643088" y="2706646"/>
                </a:cubicBezTo>
                <a:cubicBezTo>
                  <a:pt x="641632" y="2706646"/>
                  <a:pt x="640177" y="2706646"/>
                  <a:pt x="638721" y="2706646"/>
                </a:cubicBezTo>
                <a:cubicBezTo>
                  <a:pt x="627075" y="2706646"/>
                  <a:pt x="616884" y="2699260"/>
                  <a:pt x="615428" y="2687443"/>
                </a:cubicBezTo>
                <a:cubicBezTo>
                  <a:pt x="615428" y="2687443"/>
                  <a:pt x="615428" y="2687443"/>
                  <a:pt x="613973" y="2684488"/>
                </a:cubicBezTo>
                <a:cubicBezTo>
                  <a:pt x="612517" y="2671194"/>
                  <a:pt x="621252" y="2659377"/>
                  <a:pt x="634354" y="2656422"/>
                </a:cubicBezTo>
                <a:close/>
                <a:moveTo>
                  <a:pt x="513940" y="2643695"/>
                </a:moveTo>
                <a:cubicBezTo>
                  <a:pt x="526854" y="2642229"/>
                  <a:pt x="538335" y="2651026"/>
                  <a:pt x="541205" y="2664221"/>
                </a:cubicBezTo>
                <a:cubicBezTo>
                  <a:pt x="542639" y="2671552"/>
                  <a:pt x="541205" y="2677417"/>
                  <a:pt x="536899" y="2683281"/>
                </a:cubicBezTo>
                <a:cubicBezTo>
                  <a:pt x="532595" y="2689147"/>
                  <a:pt x="528290" y="2692079"/>
                  <a:pt x="521115" y="2693545"/>
                </a:cubicBezTo>
                <a:cubicBezTo>
                  <a:pt x="519680" y="2693545"/>
                  <a:pt x="518245" y="2693545"/>
                  <a:pt x="516810" y="2693545"/>
                </a:cubicBezTo>
                <a:cubicBezTo>
                  <a:pt x="505330" y="2693545"/>
                  <a:pt x="495285" y="2684748"/>
                  <a:pt x="493850" y="2673019"/>
                </a:cubicBezTo>
                <a:cubicBezTo>
                  <a:pt x="492415" y="2665688"/>
                  <a:pt x="493850" y="2658357"/>
                  <a:pt x="498155" y="2653958"/>
                </a:cubicBezTo>
                <a:cubicBezTo>
                  <a:pt x="501025" y="2648093"/>
                  <a:pt x="506765" y="2645161"/>
                  <a:pt x="513940" y="2643695"/>
                </a:cubicBezTo>
                <a:close/>
                <a:moveTo>
                  <a:pt x="396881" y="2629127"/>
                </a:moveTo>
                <a:cubicBezTo>
                  <a:pt x="408284" y="2629127"/>
                  <a:pt x="418262" y="2637924"/>
                  <a:pt x="421113" y="2651119"/>
                </a:cubicBezTo>
                <a:cubicBezTo>
                  <a:pt x="422539" y="2665781"/>
                  <a:pt x="413986" y="2677510"/>
                  <a:pt x="401157" y="2678977"/>
                </a:cubicBezTo>
                <a:cubicBezTo>
                  <a:pt x="399732" y="2680443"/>
                  <a:pt x="398306" y="2680443"/>
                  <a:pt x="396881" y="2680443"/>
                </a:cubicBezTo>
                <a:cubicBezTo>
                  <a:pt x="385477" y="2680443"/>
                  <a:pt x="375499" y="2671646"/>
                  <a:pt x="374073" y="2658450"/>
                </a:cubicBezTo>
                <a:cubicBezTo>
                  <a:pt x="374073" y="2658450"/>
                  <a:pt x="374073" y="2658450"/>
                  <a:pt x="379775" y="2658450"/>
                </a:cubicBezTo>
                <a:cubicBezTo>
                  <a:pt x="379775" y="2658450"/>
                  <a:pt x="379775" y="2658450"/>
                  <a:pt x="374073" y="2656984"/>
                </a:cubicBezTo>
                <a:cubicBezTo>
                  <a:pt x="371222" y="2643789"/>
                  <a:pt x="381201" y="2632059"/>
                  <a:pt x="394029" y="2630593"/>
                </a:cubicBezTo>
                <a:cubicBezTo>
                  <a:pt x="395455" y="2629127"/>
                  <a:pt x="395455" y="2629127"/>
                  <a:pt x="396881" y="2629127"/>
                </a:cubicBezTo>
                <a:close/>
                <a:moveTo>
                  <a:pt x="273737" y="2616368"/>
                </a:moveTo>
                <a:cubicBezTo>
                  <a:pt x="286652" y="2614933"/>
                  <a:pt x="299567" y="2623543"/>
                  <a:pt x="301002" y="2636458"/>
                </a:cubicBezTo>
                <a:cubicBezTo>
                  <a:pt x="302437" y="2645068"/>
                  <a:pt x="299567" y="2650808"/>
                  <a:pt x="296697" y="2656547"/>
                </a:cubicBezTo>
                <a:cubicBezTo>
                  <a:pt x="292392" y="2660853"/>
                  <a:pt x="286652" y="2663723"/>
                  <a:pt x="280912" y="2665157"/>
                </a:cubicBezTo>
                <a:cubicBezTo>
                  <a:pt x="279477" y="2665157"/>
                  <a:pt x="278042" y="2665157"/>
                  <a:pt x="276607" y="2665157"/>
                </a:cubicBezTo>
                <a:cubicBezTo>
                  <a:pt x="265127" y="2665157"/>
                  <a:pt x="255083" y="2656547"/>
                  <a:pt x="253647" y="2645068"/>
                </a:cubicBezTo>
                <a:lnTo>
                  <a:pt x="253647" y="2642198"/>
                </a:lnTo>
                <a:cubicBezTo>
                  <a:pt x="252213" y="2636458"/>
                  <a:pt x="253647" y="2630718"/>
                  <a:pt x="257953" y="2624978"/>
                </a:cubicBezTo>
                <a:cubicBezTo>
                  <a:pt x="262257" y="2620673"/>
                  <a:pt x="267998" y="2617803"/>
                  <a:pt x="273737" y="2616368"/>
                </a:cubicBezTo>
                <a:close/>
                <a:moveTo>
                  <a:pt x="155404" y="2602195"/>
                </a:moveTo>
                <a:cubicBezTo>
                  <a:pt x="168506" y="2600739"/>
                  <a:pt x="180152" y="2610930"/>
                  <a:pt x="181608" y="2624032"/>
                </a:cubicBezTo>
                <a:cubicBezTo>
                  <a:pt x="184519" y="2638589"/>
                  <a:pt x="174329" y="2650236"/>
                  <a:pt x="161227" y="2651691"/>
                </a:cubicBezTo>
                <a:cubicBezTo>
                  <a:pt x="159771" y="2653147"/>
                  <a:pt x="159771" y="2653147"/>
                  <a:pt x="158315" y="2653147"/>
                </a:cubicBezTo>
                <a:cubicBezTo>
                  <a:pt x="146669" y="2653147"/>
                  <a:pt x="135023" y="2642956"/>
                  <a:pt x="133567" y="2631310"/>
                </a:cubicBezTo>
                <a:lnTo>
                  <a:pt x="133567" y="2629854"/>
                </a:lnTo>
                <a:cubicBezTo>
                  <a:pt x="132111" y="2616752"/>
                  <a:pt x="142302" y="2605106"/>
                  <a:pt x="155404" y="2602195"/>
                </a:cubicBezTo>
                <a:close/>
                <a:moveTo>
                  <a:pt x="4268336" y="2598525"/>
                </a:moveTo>
                <a:cubicBezTo>
                  <a:pt x="4274442" y="2598525"/>
                  <a:pt x="4280548" y="2600677"/>
                  <a:pt x="4284857" y="2604982"/>
                </a:cubicBezTo>
                <a:cubicBezTo>
                  <a:pt x="4296350" y="2615027"/>
                  <a:pt x="4296350" y="2630811"/>
                  <a:pt x="4286294" y="2639421"/>
                </a:cubicBezTo>
                <a:cubicBezTo>
                  <a:pt x="4281984" y="2643726"/>
                  <a:pt x="4276238" y="2646596"/>
                  <a:pt x="4269054" y="2646596"/>
                </a:cubicBezTo>
                <a:cubicBezTo>
                  <a:pt x="4263308" y="2646596"/>
                  <a:pt x="4257562" y="2643726"/>
                  <a:pt x="4253252" y="2639421"/>
                </a:cubicBezTo>
                <a:cubicBezTo>
                  <a:pt x="4253252" y="2639421"/>
                  <a:pt x="4253252" y="2639421"/>
                  <a:pt x="4251816" y="2637986"/>
                </a:cubicBezTo>
                <a:cubicBezTo>
                  <a:pt x="4241759" y="2629376"/>
                  <a:pt x="4241759" y="2613591"/>
                  <a:pt x="4251816" y="2604982"/>
                </a:cubicBezTo>
                <a:cubicBezTo>
                  <a:pt x="4256125" y="2600677"/>
                  <a:pt x="4262230" y="2598525"/>
                  <a:pt x="4268336" y="2598525"/>
                </a:cubicBezTo>
                <a:close/>
                <a:moveTo>
                  <a:pt x="4091266" y="2597463"/>
                </a:moveTo>
                <a:cubicBezTo>
                  <a:pt x="4097410" y="2597463"/>
                  <a:pt x="4103556" y="2600011"/>
                  <a:pt x="4108617" y="2604379"/>
                </a:cubicBezTo>
                <a:cubicBezTo>
                  <a:pt x="4117292" y="2613113"/>
                  <a:pt x="4117292" y="2629127"/>
                  <a:pt x="4108617" y="2637861"/>
                </a:cubicBezTo>
                <a:cubicBezTo>
                  <a:pt x="4108617" y="2637861"/>
                  <a:pt x="4108617" y="2637861"/>
                  <a:pt x="4107170" y="2639317"/>
                </a:cubicBezTo>
                <a:cubicBezTo>
                  <a:pt x="4102833" y="2643685"/>
                  <a:pt x="4097049" y="2646596"/>
                  <a:pt x="4089820" y="2646596"/>
                </a:cubicBezTo>
                <a:cubicBezTo>
                  <a:pt x="4084035" y="2646596"/>
                  <a:pt x="4078253" y="2643685"/>
                  <a:pt x="4073914" y="2639317"/>
                </a:cubicBezTo>
                <a:cubicBezTo>
                  <a:pt x="4063793" y="2630583"/>
                  <a:pt x="4063793" y="2614569"/>
                  <a:pt x="4073914" y="2605834"/>
                </a:cubicBezTo>
                <a:cubicBezTo>
                  <a:pt x="4078975" y="2600011"/>
                  <a:pt x="4085120" y="2597463"/>
                  <a:pt x="4091266" y="2597463"/>
                </a:cubicBezTo>
                <a:close/>
                <a:moveTo>
                  <a:pt x="39493" y="2589821"/>
                </a:moveTo>
                <a:cubicBezTo>
                  <a:pt x="51223" y="2589821"/>
                  <a:pt x="61486" y="2600084"/>
                  <a:pt x="62952" y="2611814"/>
                </a:cubicBezTo>
                <a:cubicBezTo>
                  <a:pt x="64419" y="2626475"/>
                  <a:pt x="55621" y="2639671"/>
                  <a:pt x="42426" y="2641137"/>
                </a:cubicBezTo>
                <a:cubicBezTo>
                  <a:pt x="40960" y="2641137"/>
                  <a:pt x="39493" y="2641137"/>
                  <a:pt x="39493" y="2641137"/>
                </a:cubicBezTo>
                <a:cubicBezTo>
                  <a:pt x="26298" y="2641137"/>
                  <a:pt x="16035" y="2630874"/>
                  <a:pt x="14569" y="2619144"/>
                </a:cubicBezTo>
                <a:cubicBezTo>
                  <a:pt x="14569" y="2619144"/>
                  <a:pt x="14569" y="2619144"/>
                  <a:pt x="14569" y="2617678"/>
                </a:cubicBezTo>
                <a:cubicBezTo>
                  <a:pt x="13102" y="2604483"/>
                  <a:pt x="23366" y="2591287"/>
                  <a:pt x="36561" y="2591287"/>
                </a:cubicBezTo>
                <a:cubicBezTo>
                  <a:pt x="36561" y="2589821"/>
                  <a:pt x="38028" y="2589821"/>
                  <a:pt x="39493" y="2589821"/>
                </a:cubicBezTo>
                <a:close/>
                <a:moveTo>
                  <a:pt x="975784" y="2579246"/>
                </a:moveTo>
                <a:cubicBezTo>
                  <a:pt x="988699" y="2577811"/>
                  <a:pt x="1000179" y="2586421"/>
                  <a:pt x="1003049" y="2599335"/>
                </a:cubicBezTo>
                <a:cubicBezTo>
                  <a:pt x="1004484" y="2606511"/>
                  <a:pt x="1003049" y="2613686"/>
                  <a:pt x="998744" y="2617990"/>
                </a:cubicBezTo>
                <a:cubicBezTo>
                  <a:pt x="995874" y="2623730"/>
                  <a:pt x="990134" y="2626601"/>
                  <a:pt x="982959" y="2628035"/>
                </a:cubicBezTo>
                <a:cubicBezTo>
                  <a:pt x="982959" y="2628035"/>
                  <a:pt x="981524" y="2628035"/>
                  <a:pt x="980089" y="2628035"/>
                </a:cubicBezTo>
                <a:cubicBezTo>
                  <a:pt x="968609" y="2628035"/>
                  <a:pt x="958564" y="2619425"/>
                  <a:pt x="955694" y="2609380"/>
                </a:cubicBezTo>
                <a:lnTo>
                  <a:pt x="955694" y="2606511"/>
                </a:lnTo>
                <a:cubicBezTo>
                  <a:pt x="954260" y="2600771"/>
                  <a:pt x="955694" y="2595031"/>
                  <a:pt x="960000" y="2589291"/>
                </a:cubicBezTo>
                <a:cubicBezTo>
                  <a:pt x="962870" y="2583551"/>
                  <a:pt x="968609" y="2580681"/>
                  <a:pt x="975784" y="2579246"/>
                </a:cubicBezTo>
                <a:close/>
                <a:moveTo>
                  <a:pt x="855683" y="2566144"/>
                </a:moveTo>
                <a:cubicBezTo>
                  <a:pt x="868598" y="2564709"/>
                  <a:pt x="881512" y="2573319"/>
                  <a:pt x="882948" y="2586233"/>
                </a:cubicBezTo>
                <a:cubicBezTo>
                  <a:pt x="884382" y="2600584"/>
                  <a:pt x="875772" y="2612063"/>
                  <a:pt x="862858" y="2614933"/>
                </a:cubicBezTo>
                <a:cubicBezTo>
                  <a:pt x="861423" y="2614933"/>
                  <a:pt x="859988" y="2614933"/>
                  <a:pt x="859988" y="2614933"/>
                </a:cubicBezTo>
                <a:cubicBezTo>
                  <a:pt x="847073" y="2614933"/>
                  <a:pt x="837028" y="2606323"/>
                  <a:pt x="835593" y="2594844"/>
                </a:cubicBezTo>
                <a:cubicBezTo>
                  <a:pt x="835593" y="2594844"/>
                  <a:pt x="835593" y="2594844"/>
                  <a:pt x="835593" y="2593409"/>
                </a:cubicBezTo>
                <a:cubicBezTo>
                  <a:pt x="834158" y="2580494"/>
                  <a:pt x="842768" y="2567579"/>
                  <a:pt x="855683" y="2566144"/>
                </a:cubicBezTo>
                <a:close/>
                <a:moveTo>
                  <a:pt x="737017" y="2551606"/>
                </a:moveTo>
                <a:cubicBezTo>
                  <a:pt x="737017" y="2551606"/>
                  <a:pt x="738451" y="2551606"/>
                  <a:pt x="739887" y="2551606"/>
                </a:cubicBezTo>
                <a:cubicBezTo>
                  <a:pt x="751366" y="2551606"/>
                  <a:pt x="761411" y="2560277"/>
                  <a:pt x="762846" y="2573283"/>
                </a:cubicBezTo>
                <a:cubicBezTo>
                  <a:pt x="764281" y="2580508"/>
                  <a:pt x="762846" y="2586288"/>
                  <a:pt x="758541" y="2592068"/>
                </a:cubicBezTo>
                <a:cubicBezTo>
                  <a:pt x="755671" y="2596404"/>
                  <a:pt x="749932" y="2600739"/>
                  <a:pt x="742757" y="2600739"/>
                </a:cubicBezTo>
                <a:cubicBezTo>
                  <a:pt x="741321" y="2600739"/>
                  <a:pt x="741321" y="2600739"/>
                  <a:pt x="739887" y="2600739"/>
                </a:cubicBezTo>
                <a:cubicBezTo>
                  <a:pt x="728407" y="2600739"/>
                  <a:pt x="718362" y="2592068"/>
                  <a:pt x="715492" y="2580508"/>
                </a:cubicBezTo>
                <a:lnTo>
                  <a:pt x="715492" y="2579063"/>
                </a:lnTo>
                <a:cubicBezTo>
                  <a:pt x="714057" y="2566057"/>
                  <a:pt x="724102" y="2553051"/>
                  <a:pt x="737017" y="2551606"/>
                </a:cubicBezTo>
                <a:close/>
                <a:moveTo>
                  <a:pt x="618008" y="2537787"/>
                </a:moveTo>
                <a:cubicBezTo>
                  <a:pt x="630922" y="2536321"/>
                  <a:pt x="642402" y="2545118"/>
                  <a:pt x="643837" y="2558314"/>
                </a:cubicBezTo>
                <a:cubicBezTo>
                  <a:pt x="645272" y="2567111"/>
                  <a:pt x="642402" y="2572975"/>
                  <a:pt x="639532" y="2578840"/>
                </a:cubicBezTo>
                <a:cubicBezTo>
                  <a:pt x="635227" y="2583239"/>
                  <a:pt x="629487" y="2586171"/>
                  <a:pt x="622312" y="2587637"/>
                </a:cubicBezTo>
                <a:cubicBezTo>
                  <a:pt x="622312" y="2587637"/>
                  <a:pt x="620878" y="2587637"/>
                  <a:pt x="620878" y="2587637"/>
                </a:cubicBezTo>
                <a:cubicBezTo>
                  <a:pt x="607963" y="2587637"/>
                  <a:pt x="597918" y="2578840"/>
                  <a:pt x="596483" y="2565644"/>
                </a:cubicBezTo>
                <a:lnTo>
                  <a:pt x="596483" y="2564178"/>
                </a:lnTo>
                <a:cubicBezTo>
                  <a:pt x="595048" y="2558314"/>
                  <a:pt x="597918" y="2550983"/>
                  <a:pt x="600788" y="2546584"/>
                </a:cubicBezTo>
                <a:cubicBezTo>
                  <a:pt x="605093" y="2540719"/>
                  <a:pt x="610833" y="2537787"/>
                  <a:pt x="618008" y="2537787"/>
                </a:cubicBezTo>
                <a:close/>
                <a:moveTo>
                  <a:pt x="499497" y="2523219"/>
                </a:moveTo>
                <a:cubicBezTo>
                  <a:pt x="499497" y="2523219"/>
                  <a:pt x="500963" y="2523219"/>
                  <a:pt x="500963" y="2523219"/>
                </a:cubicBezTo>
                <a:cubicBezTo>
                  <a:pt x="514159" y="2523219"/>
                  <a:pt x="524422" y="2532082"/>
                  <a:pt x="525888" y="2545377"/>
                </a:cubicBezTo>
                <a:cubicBezTo>
                  <a:pt x="527354" y="2560148"/>
                  <a:pt x="517091" y="2571966"/>
                  <a:pt x="503895" y="2573443"/>
                </a:cubicBezTo>
                <a:cubicBezTo>
                  <a:pt x="502429" y="2573443"/>
                  <a:pt x="502429" y="2573443"/>
                  <a:pt x="500963" y="2573443"/>
                </a:cubicBezTo>
                <a:cubicBezTo>
                  <a:pt x="489234" y="2573443"/>
                  <a:pt x="478971" y="2564580"/>
                  <a:pt x="477504" y="2551285"/>
                </a:cubicBezTo>
                <a:cubicBezTo>
                  <a:pt x="477504" y="2551285"/>
                  <a:pt x="477504" y="2551285"/>
                  <a:pt x="477504" y="2549808"/>
                </a:cubicBezTo>
                <a:cubicBezTo>
                  <a:pt x="476038" y="2536513"/>
                  <a:pt x="484835" y="2524696"/>
                  <a:pt x="499497" y="2523219"/>
                </a:cubicBezTo>
                <a:close/>
                <a:moveTo>
                  <a:pt x="4180961" y="2512654"/>
                </a:moveTo>
                <a:cubicBezTo>
                  <a:pt x="4188144" y="2511209"/>
                  <a:pt x="4193891" y="2514099"/>
                  <a:pt x="4199638" y="2518435"/>
                </a:cubicBezTo>
                <a:cubicBezTo>
                  <a:pt x="4205384" y="2524215"/>
                  <a:pt x="4206820" y="2529995"/>
                  <a:pt x="4206820" y="2537220"/>
                </a:cubicBezTo>
                <a:cubicBezTo>
                  <a:pt x="4206820" y="2543001"/>
                  <a:pt x="4205384" y="2548781"/>
                  <a:pt x="4199638" y="2553116"/>
                </a:cubicBezTo>
                <a:cubicBezTo>
                  <a:pt x="4195327" y="2558897"/>
                  <a:pt x="4189581" y="2560342"/>
                  <a:pt x="4183834" y="2560342"/>
                </a:cubicBezTo>
                <a:cubicBezTo>
                  <a:pt x="4182398" y="2560342"/>
                  <a:pt x="4180961" y="2560342"/>
                  <a:pt x="4179525" y="2560342"/>
                </a:cubicBezTo>
                <a:cubicBezTo>
                  <a:pt x="4179525" y="2560342"/>
                  <a:pt x="4178088" y="2560342"/>
                  <a:pt x="4176652" y="2560342"/>
                </a:cubicBezTo>
                <a:cubicBezTo>
                  <a:pt x="4170906" y="2560342"/>
                  <a:pt x="4163722" y="2558897"/>
                  <a:pt x="4159413" y="2553116"/>
                </a:cubicBezTo>
                <a:cubicBezTo>
                  <a:pt x="4155103" y="2548781"/>
                  <a:pt x="4152230" y="2543001"/>
                  <a:pt x="4152230" y="2537220"/>
                </a:cubicBezTo>
                <a:cubicBezTo>
                  <a:pt x="4152230" y="2529995"/>
                  <a:pt x="4155103" y="2524215"/>
                  <a:pt x="4159413" y="2519880"/>
                </a:cubicBezTo>
                <a:cubicBezTo>
                  <a:pt x="4166596" y="2512654"/>
                  <a:pt x="4173779" y="2511209"/>
                  <a:pt x="4180961" y="2512654"/>
                </a:cubicBezTo>
                <a:close/>
                <a:moveTo>
                  <a:pt x="381242" y="2509025"/>
                </a:moveTo>
                <a:cubicBezTo>
                  <a:pt x="394247" y="2509025"/>
                  <a:pt x="405808" y="2517823"/>
                  <a:pt x="407253" y="2532484"/>
                </a:cubicBezTo>
                <a:cubicBezTo>
                  <a:pt x="407253" y="2539815"/>
                  <a:pt x="405808" y="2545680"/>
                  <a:pt x="401473" y="2551545"/>
                </a:cubicBezTo>
                <a:cubicBezTo>
                  <a:pt x="397137" y="2555943"/>
                  <a:pt x="391357" y="2558875"/>
                  <a:pt x="385577" y="2560342"/>
                </a:cubicBezTo>
                <a:cubicBezTo>
                  <a:pt x="384132" y="2560342"/>
                  <a:pt x="384132" y="2560342"/>
                  <a:pt x="382687" y="2560342"/>
                </a:cubicBezTo>
                <a:cubicBezTo>
                  <a:pt x="371126" y="2560342"/>
                  <a:pt x="361010" y="2550078"/>
                  <a:pt x="359565" y="2536883"/>
                </a:cubicBezTo>
                <a:cubicBezTo>
                  <a:pt x="358120" y="2529552"/>
                  <a:pt x="361010" y="2523687"/>
                  <a:pt x="365346" y="2517823"/>
                </a:cubicBezTo>
                <a:cubicBezTo>
                  <a:pt x="368236" y="2513424"/>
                  <a:pt x="374016" y="2510492"/>
                  <a:pt x="381242" y="2509025"/>
                </a:cubicBezTo>
                <a:close/>
                <a:moveTo>
                  <a:pt x="261879" y="2495923"/>
                </a:moveTo>
                <a:cubicBezTo>
                  <a:pt x="261879" y="2495923"/>
                  <a:pt x="261879" y="2495923"/>
                  <a:pt x="264769" y="2495923"/>
                </a:cubicBezTo>
                <a:cubicBezTo>
                  <a:pt x="276330" y="2495923"/>
                  <a:pt x="287891" y="2504594"/>
                  <a:pt x="287891" y="2517600"/>
                </a:cubicBezTo>
                <a:cubicBezTo>
                  <a:pt x="289336" y="2532050"/>
                  <a:pt x="279220" y="2543611"/>
                  <a:pt x="266214" y="2545056"/>
                </a:cubicBezTo>
                <a:cubicBezTo>
                  <a:pt x="266214" y="2545056"/>
                  <a:pt x="266214" y="2545056"/>
                  <a:pt x="264769" y="2545056"/>
                </a:cubicBezTo>
                <a:cubicBezTo>
                  <a:pt x="251764" y="2545056"/>
                  <a:pt x="241648" y="2534940"/>
                  <a:pt x="240203" y="2523380"/>
                </a:cubicBezTo>
                <a:cubicBezTo>
                  <a:pt x="240203" y="2523380"/>
                  <a:pt x="240203" y="2523380"/>
                  <a:pt x="240203" y="2521935"/>
                </a:cubicBezTo>
                <a:cubicBezTo>
                  <a:pt x="240203" y="2514710"/>
                  <a:pt x="241648" y="2508929"/>
                  <a:pt x="245983" y="2504594"/>
                </a:cubicBezTo>
                <a:cubicBezTo>
                  <a:pt x="250319" y="2498813"/>
                  <a:pt x="256098" y="2495923"/>
                  <a:pt x="261879" y="2495923"/>
                </a:cubicBezTo>
                <a:close/>
                <a:moveTo>
                  <a:pt x="145407" y="2481730"/>
                </a:moveTo>
                <a:cubicBezTo>
                  <a:pt x="145407" y="2481730"/>
                  <a:pt x="145407" y="2481730"/>
                  <a:pt x="146852" y="2481730"/>
                </a:cubicBezTo>
                <a:cubicBezTo>
                  <a:pt x="159857" y="2481730"/>
                  <a:pt x="169973" y="2491846"/>
                  <a:pt x="171418" y="2504851"/>
                </a:cubicBezTo>
                <a:cubicBezTo>
                  <a:pt x="171418" y="2512076"/>
                  <a:pt x="169973" y="2517857"/>
                  <a:pt x="165638" y="2523637"/>
                </a:cubicBezTo>
                <a:cubicBezTo>
                  <a:pt x="161302" y="2527973"/>
                  <a:pt x="155522" y="2530863"/>
                  <a:pt x="148297" y="2530863"/>
                </a:cubicBezTo>
                <a:cubicBezTo>
                  <a:pt x="148297" y="2530863"/>
                  <a:pt x="148297" y="2530863"/>
                  <a:pt x="146852" y="2530863"/>
                </a:cubicBezTo>
                <a:cubicBezTo>
                  <a:pt x="133846" y="2530863"/>
                  <a:pt x="123730" y="2520747"/>
                  <a:pt x="122285" y="2509186"/>
                </a:cubicBezTo>
                <a:cubicBezTo>
                  <a:pt x="122285" y="2494736"/>
                  <a:pt x="132401" y="2483175"/>
                  <a:pt x="145407" y="2481730"/>
                </a:cubicBezTo>
                <a:close/>
                <a:moveTo>
                  <a:pt x="27489" y="2469720"/>
                </a:moveTo>
                <a:cubicBezTo>
                  <a:pt x="41940" y="2469720"/>
                  <a:pt x="52055" y="2480059"/>
                  <a:pt x="52055" y="2493355"/>
                </a:cubicBezTo>
                <a:cubicBezTo>
                  <a:pt x="53500" y="2500741"/>
                  <a:pt x="50610" y="2506649"/>
                  <a:pt x="46275" y="2512558"/>
                </a:cubicBezTo>
                <a:cubicBezTo>
                  <a:pt x="41940" y="2516989"/>
                  <a:pt x="36160" y="2519944"/>
                  <a:pt x="30379" y="2519944"/>
                </a:cubicBezTo>
                <a:lnTo>
                  <a:pt x="28934" y="2519944"/>
                </a:lnTo>
                <a:cubicBezTo>
                  <a:pt x="15928" y="2519944"/>
                  <a:pt x="5813" y="2509604"/>
                  <a:pt x="4368" y="2497786"/>
                </a:cubicBezTo>
                <a:cubicBezTo>
                  <a:pt x="4368" y="2497786"/>
                  <a:pt x="4368" y="2497786"/>
                  <a:pt x="4368" y="2494831"/>
                </a:cubicBezTo>
                <a:cubicBezTo>
                  <a:pt x="4368" y="2488923"/>
                  <a:pt x="5813" y="2483014"/>
                  <a:pt x="10148" y="2478583"/>
                </a:cubicBezTo>
                <a:cubicBezTo>
                  <a:pt x="14483" y="2472673"/>
                  <a:pt x="20263" y="2469720"/>
                  <a:pt x="27489" y="2469720"/>
                </a:cubicBezTo>
                <a:close/>
                <a:moveTo>
                  <a:pt x="962433" y="2458801"/>
                </a:moveTo>
                <a:cubicBezTo>
                  <a:pt x="962433" y="2458801"/>
                  <a:pt x="963899" y="2458801"/>
                  <a:pt x="963899" y="2458801"/>
                </a:cubicBezTo>
                <a:cubicBezTo>
                  <a:pt x="977095" y="2458801"/>
                  <a:pt x="987358" y="2468846"/>
                  <a:pt x="988824" y="2481761"/>
                </a:cubicBezTo>
                <a:cubicBezTo>
                  <a:pt x="990290" y="2496111"/>
                  <a:pt x="980027" y="2507591"/>
                  <a:pt x="966831" y="2509025"/>
                </a:cubicBezTo>
                <a:cubicBezTo>
                  <a:pt x="966831" y="2509025"/>
                  <a:pt x="966831" y="2509025"/>
                  <a:pt x="963899" y="2509025"/>
                </a:cubicBezTo>
                <a:cubicBezTo>
                  <a:pt x="952169" y="2509025"/>
                  <a:pt x="940440" y="2498981"/>
                  <a:pt x="940440" y="2486066"/>
                </a:cubicBezTo>
                <a:cubicBezTo>
                  <a:pt x="938974" y="2471716"/>
                  <a:pt x="949238" y="2460236"/>
                  <a:pt x="962433" y="2458801"/>
                </a:cubicBezTo>
                <a:close/>
                <a:moveTo>
                  <a:pt x="843984" y="2445699"/>
                </a:moveTo>
                <a:cubicBezTo>
                  <a:pt x="843984" y="2445699"/>
                  <a:pt x="843984" y="2445699"/>
                  <a:pt x="845440" y="2445699"/>
                </a:cubicBezTo>
                <a:cubicBezTo>
                  <a:pt x="858542" y="2445699"/>
                  <a:pt x="870188" y="2455815"/>
                  <a:pt x="870188" y="2467376"/>
                </a:cubicBezTo>
                <a:cubicBezTo>
                  <a:pt x="870188" y="2476046"/>
                  <a:pt x="868732" y="2481826"/>
                  <a:pt x="864365" y="2486161"/>
                </a:cubicBezTo>
                <a:cubicBezTo>
                  <a:pt x="859998" y="2491942"/>
                  <a:pt x="854175" y="2494832"/>
                  <a:pt x="848352" y="2494832"/>
                </a:cubicBezTo>
                <a:cubicBezTo>
                  <a:pt x="848352" y="2494832"/>
                  <a:pt x="848352" y="2494832"/>
                  <a:pt x="846896" y="2494832"/>
                </a:cubicBezTo>
                <a:cubicBezTo>
                  <a:pt x="833794" y="2494832"/>
                  <a:pt x="822148" y="2484716"/>
                  <a:pt x="822148" y="2473156"/>
                </a:cubicBezTo>
                <a:cubicBezTo>
                  <a:pt x="822148" y="2464485"/>
                  <a:pt x="823604" y="2458705"/>
                  <a:pt x="827971" y="2454370"/>
                </a:cubicBezTo>
                <a:cubicBezTo>
                  <a:pt x="832338" y="2448589"/>
                  <a:pt x="838161" y="2445699"/>
                  <a:pt x="843984" y="2445699"/>
                </a:cubicBezTo>
                <a:close/>
                <a:moveTo>
                  <a:pt x="726774" y="2431505"/>
                </a:moveTo>
                <a:cubicBezTo>
                  <a:pt x="741546" y="2431505"/>
                  <a:pt x="751886" y="2441621"/>
                  <a:pt x="753363" y="2454626"/>
                </a:cubicBezTo>
                <a:cubicBezTo>
                  <a:pt x="753363" y="2469077"/>
                  <a:pt x="743022" y="2480638"/>
                  <a:pt x="729728" y="2480638"/>
                </a:cubicBezTo>
                <a:cubicBezTo>
                  <a:pt x="729728" y="2480638"/>
                  <a:pt x="729728" y="2480638"/>
                  <a:pt x="728251" y="2480638"/>
                </a:cubicBezTo>
                <a:cubicBezTo>
                  <a:pt x="714956" y="2480638"/>
                  <a:pt x="704616" y="2470522"/>
                  <a:pt x="703139" y="2458961"/>
                </a:cubicBezTo>
                <a:cubicBezTo>
                  <a:pt x="703139" y="2458961"/>
                  <a:pt x="703139" y="2458961"/>
                  <a:pt x="703139" y="2456071"/>
                </a:cubicBezTo>
                <a:cubicBezTo>
                  <a:pt x="703139" y="2444511"/>
                  <a:pt x="713479" y="2432950"/>
                  <a:pt x="726774" y="2431505"/>
                </a:cubicBezTo>
                <a:close/>
                <a:moveTo>
                  <a:pt x="609435" y="2416220"/>
                </a:moveTo>
                <a:cubicBezTo>
                  <a:pt x="623885" y="2416220"/>
                  <a:pt x="634001" y="2426483"/>
                  <a:pt x="634001" y="2439679"/>
                </a:cubicBezTo>
                <a:cubicBezTo>
                  <a:pt x="635446" y="2448476"/>
                  <a:pt x="632556" y="2454340"/>
                  <a:pt x="628220" y="2458739"/>
                </a:cubicBezTo>
                <a:cubicBezTo>
                  <a:pt x="623885" y="2464603"/>
                  <a:pt x="618105" y="2466070"/>
                  <a:pt x="612325" y="2467536"/>
                </a:cubicBezTo>
                <a:cubicBezTo>
                  <a:pt x="612325" y="2467536"/>
                  <a:pt x="612325" y="2467536"/>
                  <a:pt x="610880" y="2467536"/>
                </a:cubicBezTo>
                <a:cubicBezTo>
                  <a:pt x="597874" y="2467536"/>
                  <a:pt x="587758" y="2457272"/>
                  <a:pt x="586313" y="2444077"/>
                </a:cubicBezTo>
                <a:cubicBezTo>
                  <a:pt x="586313" y="2429415"/>
                  <a:pt x="596429" y="2417686"/>
                  <a:pt x="609435" y="2416220"/>
                </a:cubicBezTo>
                <a:close/>
                <a:moveTo>
                  <a:pt x="492608" y="2403118"/>
                </a:moveTo>
                <a:cubicBezTo>
                  <a:pt x="507059" y="2403118"/>
                  <a:pt x="517175" y="2413458"/>
                  <a:pt x="517175" y="2426753"/>
                </a:cubicBezTo>
                <a:cubicBezTo>
                  <a:pt x="518620" y="2441525"/>
                  <a:pt x="507059" y="2453342"/>
                  <a:pt x="494053" y="2453342"/>
                </a:cubicBezTo>
                <a:cubicBezTo>
                  <a:pt x="481048" y="2453342"/>
                  <a:pt x="469487" y="2443001"/>
                  <a:pt x="469487" y="2429707"/>
                </a:cubicBezTo>
                <a:cubicBezTo>
                  <a:pt x="469487" y="2429707"/>
                  <a:pt x="469487" y="2429707"/>
                  <a:pt x="469487" y="2428230"/>
                </a:cubicBezTo>
                <a:cubicBezTo>
                  <a:pt x="469487" y="2414935"/>
                  <a:pt x="479603" y="2403118"/>
                  <a:pt x="492608" y="2403118"/>
                </a:cubicBezTo>
                <a:close/>
                <a:moveTo>
                  <a:pt x="374862" y="2388924"/>
                </a:moveTo>
                <a:cubicBezTo>
                  <a:pt x="389419" y="2388924"/>
                  <a:pt x="399610" y="2399040"/>
                  <a:pt x="399610" y="2412045"/>
                </a:cubicBezTo>
                <a:cubicBezTo>
                  <a:pt x="399610" y="2420716"/>
                  <a:pt x="398154" y="2426496"/>
                  <a:pt x="393787" y="2430831"/>
                </a:cubicBezTo>
                <a:cubicBezTo>
                  <a:pt x="389419" y="2435167"/>
                  <a:pt x="383597" y="2438057"/>
                  <a:pt x="376317" y="2438057"/>
                </a:cubicBezTo>
                <a:cubicBezTo>
                  <a:pt x="363215" y="2438057"/>
                  <a:pt x="351569" y="2427941"/>
                  <a:pt x="351569" y="2414935"/>
                </a:cubicBezTo>
                <a:lnTo>
                  <a:pt x="351569" y="2413490"/>
                </a:lnTo>
                <a:cubicBezTo>
                  <a:pt x="351569" y="2400485"/>
                  <a:pt x="361760" y="2388924"/>
                  <a:pt x="374862" y="2388924"/>
                </a:cubicBezTo>
                <a:close/>
                <a:moveTo>
                  <a:pt x="257865" y="2374730"/>
                </a:moveTo>
                <a:cubicBezTo>
                  <a:pt x="272315" y="2374730"/>
                  <a:pt x="282431" y="2386291"/>
                  <a:pt x="282431" y="2399296"/>
                </a:cubicBezTo>
                <a:cubicBezTo>
                  <a:pt x="283876" y="2413747"/>
                  <a:pt x="272315" y="2423863"/>
                  <a:pt x="259310" y="2423863"/>
                </a:cubicBezTo>
                <a:cubicBezTo>
                  <a:pt x="246304" y="2423863"/>
                  <a:pt x="234743" y="2413747"/>
                  <a:pt x="234743" y="2400741"/>
                </a:cubicBezTo>
                <a:cubicBezTo>
                  <a:pt x="234743" y="2393516"/>
                  <a:pt x="237633" y="2386291"/>
                  <a:pt x="241969" y="2381956"/>
                </a:cubicBezTo>
                <a:cubicBezTo>
                  <a:pt x="246304" y="2377620"/>
                  <a:pt x="252084" y="2374730"/>
                  <a:pt x="257865" y="2374730"/>
                </a:cubicBezTo>
                <a:close/>
                <a:moveTo>
                  <a:pt x="142484" y="2360537"/>
                </a:moveTo>
                <a:cubicBezTo>
                  <a:pt x="155490" y="2360537"/>
                  <a:pt x="165606" y="2372016"/>
                  <a:pt x="167051" y="2384931"/>
                </a:cubicBezTo>
                <a:cubicBezTo>
                  <a:pt x="167051" y="2392106"/>
                  <a:pt x="164161" y="2397846"/>
                  <a:pt x="159825" y="2403586"/>
                </a:cubicBezTo>
                <a:cubicBezTo>
                  <a:pt x="155490" y="2407891"/>
                  <a:pt x="148264" y="2410761"/>
                  <a:pt x="142484" y="2410761"/>
                </a:cubicBezTo>
                <a:cubicBezTo>
                  <a:pt x="129479" y="2410761"/>
                  <a:pt x="119363" y="2400716"/>
                  <a:pt x="117918" y="2387801"/>
                </a:cubicBezTo>
                <a:lnTo>
                  <a:pt x="117918" y="2386366"/>
                </a:lnTo>
                <a:cubicBezTo>
                  <a:pt x="117918" y="2372016"/>
                  <a:pt x="128034" y="2361971"/>
                  <a:pt x="142484" y="2360537"/>
                </a:cubicBezTo>
                <a:close/>
                <a:moveTo>
                  <a:pt x="24567" y="2348628"/>
                </a:moveTo>
                <a:cubicBezTo>
                  <a:pt x="37572" y="2348628"/>
                  <a:pt x="49133" y="2360006"/>
                  <a:pt x="49133" y="2372921"/>
                </a:cubicBezTo>
                <a:cubicBezTo>
                  <a:pt x="49133" y="2380097"/>
                  <a:pt x="46243" y="2385836"/>
                  <a:pt x="41907" y="2391576"/>
                </a:cubicBezTo>
                <a:cubicBezTo>
                  <a:pt x="37572" y="2395881"/>
                  <a:pt x="31792" y="2398751"/>
                  <a:pt x="24567" y="2398751"/>
                </a:cubicBezTo>
                <a:cubicBezTo>
                  <a:pt x="11561" y="2398751"/>
                  <a:pt x="0" y="2387271"/>
                  <a:pt x="0" y="2374357"/>
                </a:cubicBezTo>
                <a:cubicBezTo>
                  <a:pt x="0" y="2367182"/>
                  <a:pt x="2890" y="2360006"/>
                  <a:pt x="7226" y="2355803"/>
                </a:cubicBezTo>
                <a:cubicBezTo>
                  <a:pt x="11561" y="2351498"/>
                  <a:pt x="17341" y="2348628"/>
                  <a:pt x="24567" y="2348628"/>
                </a:cubicBezTo>
                <a:close/>
                <a:moveTo>
                  <a:pt x="959884" y="2338754"/>
                </a:moveTo>
                <a:cubicBezTo>
                  <a:pt x="972688" y="2338754"/>
                  <a:pt x="982647" y="2350314"/>
                  <a:pt x="982647" y="2363266"/>
                </a:cubicBezTo>
                <a:cubicBezTo>
                  <a:pt x="982647" y="2377717"/>
                  <a:pt x="972688" y="2387833"/>
                  <a:pt x="959884" y="2387833"/>
                </a:cubicBezTo>
                <a:cubicBezTo>
                  <a:pt x="947080" y="2387833"/>
                  <a:pt x="935698" y="2377717"/>
                  <a:pt x="935698" y="2364711"/>
                </a:cubicBezTo>
                <a:cubicBezTo>
                  <a:pt x="935698" y="2350314"/>
                  <a:pt x="947080" y="2338754"/>
                  <a:pt x="959884" y="2338754"/>
                </a:cubicBezTo>
                <a:close/>
                <a:moveTo>
                  <a:pt x="842347" y="2324567"/>
                </a:moveTo>
                <a:cubicBezTo>
                  <a:pt x="849573" y="2326002"/>
                  <a:pt x="855353" y="2327437"/>
                  <a:pt x="859688" y="2331742"/>
                </a:cubicBezTo>
                <a:cubicBezTo>
                  <a:pt x="864023" y="2337482"/>
                  <a:pt x="866913" y="2343222"/>
                  <a:pt x="866913" y="2348961"/>
                </a:cubicBezTo>
                <a:cubicBezTo>
                  <a:pt x="866913" y="2363250"/>
                  <a:pt x="855353" y="2374730"/>
                  <a:pt x="842347" y="2374730"/>
                </a:cubicBezTo>
                <a:cubicBezTo>
                  <a:pt x="829341" y="2374730"/>
                  <a:pt x="817780" y="2363250"/>
                  <a:pt x="817780" y="2350397"/>
                </a:cubicBezTo>
                <a:cubicBezTo>
                  <a:pt x="817780" y="2350397"/>
                  <a:pt x="817780" y="2350397"/>
                  <a:pt x="817780" y="2348961"/>
                </a:cubicBezTo>
                <a:cubicBezTo>
                  <a:pt x="819225" y="2336047"/>
                  <a:pt x="829341" y="2324567"/>
                  <a:pt x="842347" y="2324567"/>
                </a:cubicBezTo>
                <a:close/>
                <a:moveTo>
                  <a:pt x="725340" y="2311471"/>
                </a:moveTo>
                <a:cubicBezTo>
                  <a:pt x="732618" y="2311471"/>
                  <a:pt x="738442" y="2314361"/>
                  <a:pt x="744264" y="2318696"/>
                </a:cubicBezTo>
                <a:cubicBezTo>
                  <a:pt x="748632" y="2323031"/>
                  <a:pt x="750088" y="2328811"/>
                  <a:pt x="750088" y="2336037"/>
                </a:cubicBezTo>
                <a:cubicBezTo>
                  <a:pt x="750088" y="2350488"/>
                  <a:pt x="739897" y="2360537"/>
                  <a:pt x="725340" y="2360537"/>
                </a:cubicBezTo>
                <a:cubicBezTo>
                  <a:pt x="718060" y="2360537"/>
                  <a:pt x="712238" y="2357713"/>
                  <a:pt x="709326" y="2353378"/>
                </a:cubicBezTo>
                <a:cubicBezTo>
                  <a:pt x="703503" y="2349043"/>
                  <a:pt x="702047" y="2341817"/>
                  <a:pt x="702047" y="2336037"/>
                </a:cubicBezTo>
                <a:lnTo>
                  <a:pt x="702047" y="2334592"/>
                </a:lnTo>
                <a:cubicBezTo>
                  <a:pt x="702047" y="2321586"/>
                  <a:pt x="712238" y="2311471"/>
                  <a:pt x="725340" y="2311471"/>
                </a:cubicBezTo>
                <a:close/>
                <a:moveTo>
                  <a:pt x="609787" y="2296191"/>
                </a:moveTo>
                <a:cubicBezTo>
                  <a:pt x="624238" y="2296191"/>
                  <a:pt x="634354" y="2307752"/>
                  <a:pt x="634354" y="2320757"/>
                </a:cubicBezTo>
                <a:cubicBezTo>
                  <a:pt x="632909" y="2335208"/>
                  <a:pt x="622793" y="2345324"/>
                  <a:pt x="609787" y="2345324"/>
                </a:cubicBezTo>
                <a:cubicBezTo>
                  <a:pt x="595337" y="2345324"/>
                  <a:pt x="585221" y="2333763"/>
                  <a:pt x="585221" y="2320757"/>
                </a:cubicBezTo>
                <a:lnTo>
                  <a:pt x="585221" y="2319312"/>
                </a:lnTo>
                <a:cubicBezTo>
                  <a:pt x="585221" y="2306307"/>
                  <a:pt x="596782" y="2296191"/>
                  <a:pt x="609787" y="2296191"/>
                </a:cubicBezTo>
                <a:close/>
                <a:moveTo>
                  <a:pt x="492250" y="2282004"/>
                </a:moveTo>
                <a:cubicBezTo>
                  <a:pt x="499364" y="2282004"/>
                  <a:pt x="506477" y="2284894"/>
                  <a:pt x="510746" y="2289229"/>
                </a:cubicBezTo>
                <a:cubicBezTo>
                  <a:pt x="515013" y="2295010"/>
                  <a:pt x="516436" y="2300790"/>
                  <a:pt x="516436" y="2306570"/>
                </a:cubicBezTo>
                <a:cubicBezTo>
                  <a:pt x="516436" y="2321021"/>
                  <a:pt x="505054" y="2331137"/>
                  <a:pt x="492250" y="2331137"/>
                </a:cubicBezTo>
                <a:cubicBezTo>
                  <a:pt x="479446" y="2331137"/>
                  <a:pt x="469487" y="2321021"/>
                  <a:pt x="469487" y="2306570"/>
                </a:cubicBezTo>
                <a:cubicBezTo>
                  <a:pt x="469487" y="2306570"/>
                  <a:pt x="469487" y="2306570"/>
                  <a:pt x="469487" y="2305125"/>
                </a:cubicBezTo>
                <a:cubicBezTo>
                  <a:pt x="469487" y="2292120"/>
                  <a:pt x="479446" y="2282004"/>
                  <a:pt x="492250" y="2282004"/>
                </a:cubicBezTo>
                <a:close/>
                <a:moveTo>
                  <a:pt x="376136" y="2267815"/>
                </a:moveTo>
                <a:cubicBezTo>
                  <a:pt x="390586" y="2269250"/>
                  <a:pt x="400702" y="2279295"/>
                  <a:pt x="400702" y="2293644"/>
                </a:cubicBezTo>
                <a:cubicBezTo>
                  <a:pt x="399257" y="2307994"/>
                  <a:pt x="389141" y="2318039"/>
                  <a:pt x="376136" y="2318039"/>
                </a:cubicBezTo>
                <a:cubicBezTo>
                  <a:pt x="376136" y="2318039"/>
                  <a:pt x="376136" y="2318039"/>
                  <a:pt x="374691" y="2318039"/>
                </a:cubicBezTo>
                <a:cubicBezTo>
                  <a:pt x="361685" y="2316604"/>
                  <a:pt x="351569" y="2306559"/>
                  <a:pt x="351569" y="2292210"/>
                </a:cubicBezTo>
                <a:cubicBezTo>
                  <a:pt x="353014" y="2277859"/>
                  <a:pt x="363130" y="2267815"/>
                  <a:pt x="376136" y="2267815"/>
                </a:cubicBezTo>
                <a:close/>
                <a:moveTo>
                  <a:pt x="260402" y="2254721"/>
                </a:moveTo>
                <a:cubicBezTo>
                  <a:pt x="260402" y="2254721"/>
                  <a:pt x="260402" y="2254721"/>
                  <a:pt x="261847" y="2254721"/>
                </a:cubicBezTo>
                <a:cubicBezTo>
                  <a:pt x="273408" y="2254721"/>
                  <a:pt x="284968" y="2266282"/>
                  <a:pt x="283523" y="2279287"/>
                </a:cubicBezTo>
                <a:cubicBezTo>
                  <a:pt x="283523" y="2293739"/>
                  <a:pt x="271963" y="2303854"/>
                  <a:pt x="258957" y="2303854"/>
                </a:cubicBezTo>
                <a:cubicBezTo>
                  <a:pt x="251731" y="2303854"/>
                  <a:pt x="245951" y="2300964"/>
                  <a:pt x="241616" y="2295184"/>
                </a:cubicBezTo>
                <a:cubicBezTo>
                  <a:pt x="237281" y="2290848"/>
                  <a:pt x="235836" y="2285068"/>
                  <a:pt x="235836" y="2279287"/>
                </a:cubicBezTo>
                <a:cubicBezTo>
                  <a:pt x="235836" y="2264837"/>
                  <a:pt x="245951" y="2254721"/>
                  <a:pt x="260402" y="2254721"/>
                </a:cubicBezTo>
                <a:close/>
                <a:moveTo>
                  <a:pt x="143576" y="2240532"/>
                </a:moveTo>
                <a:cubicBezTo>
                  <a:pt x="150801" y="2240532"/>
                  <a:pt x="156581" y="2243422"/>
                  <a:pt x="160916" y="2247757"/>
                </a:cubicBezTo>
                <a:cubicBezTo>
                  <a:pt x="165252" y="2252093"/>
                  <a:pt x="168142" y="2259318"/>
                  <a:pt x="168142" y="2265099"/>
                </a:cubicBezTo>
                <a:cubicBezTo>
                  <a:pt x="166697" y="2279549"/>
                  <a:pt x="156581" y="2289665"/>
                  <a:pt x="143576" y="2289665"/>
                </a:cubicBezTo>
                <a:cubicBezTo>
                  <a:pt x="129125" y="2289665"/>
                  <a:pt x="119009" y="2278104"/>
                  <a:pt x="119009" y="2265099"/>
                </a:cubicBezTo>
                <a:cubicBezTo>
                  <a:pt x="119009" y="2265099"/>
                  <a:pt x="119009" y="2265099"/>
                  <a:pt x="119009" y="2262208"/>
                </a:cubicBezTo>
                <a:cubicBezTo>
                  <a:pt x="120454" y="2250648"/>
                  <a:pt x="130570" y="2240532"/>
                  <a:pt x="143576" y="2240532"/>
                </a:cubicBezTo>
                <a:close/>
                <a:moveTo>
                  <a:pt x="27842" y="2228527"/>
                </a:moveTo>
                <a:cubicBezTo>
                  <a:pt x="35067" y="2228527"/>
                  <a:pt x="40847" y="2231417"/>
                  <a:pt x="45182" y="2235752"/>
                </a:cubicBezTo>
                <a:cubicBezTo>
                  <a:pt x="49518" y="2240088"/>
                  <a:pt x="52408" y="2247313"/>
                  <a:pt x="50963" y="2253094"/>
                </a:cubicBezTo>
                <a:cubicBezTo>
                  <a:pt x="50963" y="2267544"/>
                  <a:pt x="40847" y="2277660"/>
                  <a:pt x="27842" y="2277660"/>
                </a:cubicBezTo>
                <a:cubicBezTo>
                  <a:pt x="27842" y="2277660"/>
                  <a:pt x="27842" y="2277660"/>
                  <a:pt x="26397" y="2277660"/>
                </a:cubicBezTo>
                <a:cubicBezTo>
                  <a:pt x="13391" y="2276215"/>
                  <a:pt x="3275" y="2266099"/>
                  <a:pt x="3275" y="2253094"/>
                </a:cubicBezTo>
                <a:cubicBezTo>
                  <a:pt x="3275" y="2253094"/>
                  <a:pt x="3275" y="2253094"/>
                  <a:pt x="3275" y="2251649"/>
                </a:cubicBezTo>
                <a:cubicBezTo>
                  <a:pt x="4720" y="2237198"/>
                  <a:pt x="14836" y="2228527"/>
                  <a:pt x="27842" y="2228527"/>
                </a:cubicBezTo>
                <a:close/>
                <a:moveTo>
                  <a:pt x="966831" y="2217940"/>
                </a:moveTo>
                <a:cubicBezTo>
                  <a:pt x="980027" y="2219405"/>
                  <a:pt x="990290" y="2231135"/>
                  <a:pt x="988824" y="2244331"/>
                </a:cubicBezTo>
                <a:cubicBezTo>
                  <a:pt x="987358" y="2258993"/>
                  <a:pt x="977095" y="2267790"/>
                  <a:pt x="963899" y="2267790"/>
                </a:cubicBezTo>
                <a:cubicBezTo>
                  <a:pt x="963899" y="2267790"/>
                  <a:pt x="962433" y="2267790"/>
                  <a:pt x="962433" y="2267790"/>
                </a:cubicBezTo>
                <a:cubicBezTo>
                  <a:pt x="949238" y="2266323"/>
                  <a:pt x="938974" y="2254594"/>
                  <a:pt x="940440" y="2241399"/>
                </a:cubicBezTo>
                <a:cubicBezTo>
                  <a:pt x="940440" y="2241399"/>
                  <a:pt x="940440" y="2241399"/>
                  <a:pt x="940440" y="2239932"/>
                </a:cubicBezTo>
                <a:cubicBezTo>
                  <a:pt x="941907" y="2226737"/>
                  <a:pt x="953636" y="2216473"/>
                  <a:pt x="966831" y="2217940"/>
                </a:cubicBezTo>
                <a:close/>
                <a:moveTo>
                  <a:pt x="851097" y="2203374"/>
                </a:moveTo>
                <a:cubicBezTo>
                  <a:pt x="864293" y="2204852"/>
                  <a:pt x="874556" y="2216669"/>
                  <a:pt x="873090" y="2229963"/>
                </a:cubicBezTo>
                <a:cubicBezTo>
                  <a:pt x="871624" y="2244735"/>
                  <a:pt x="861361" y="2253598"/>
                  <a:pt x="848165" y="2253598"/>
                </a:cubicBezTo>
                <a:cubicBezTo>
                  <a:pt x="848165" y="2253598"/>
                  <a:pt x="846699" y="2253598"/>
                  <a:pt x="846699" y="2253598"/>
                </a:cubicBezTo>
                <a:cubicBezTo>
                  <a:pt x="839368" y="2253598"/>
                  <a:pt x="833504" y="2250644"/>
                  <a:pt x="829105" y="2246212"/>
                </a:cubicBezTo>
                <a:cubicBezTo>
                  <a:pt x="824706" y="2240304"/>
                  <a:pt x="823240" y="2234395"/>
                  <a:pt x="824706" y="2227009"/>
                </a:cubicBezTo>
                <a:cubicBezTo>
                  <a:pt x="824706" y="2212237"/>
                  <a:pt x="836435" y="2203374"/>
                  <a:pt x="851097" y="2203374"/>
                </a:cubicBezTo>
                <a:close/>
                <a:moveTo>
                  <a:pt x="735114" y="2189186"/>
                </a:moveTo>
                <a:cubicBezTo>
                  <a:pt x="748029" y="2190652"/>
                  <a:pt x="756639" y="2202381"/>
                  <a:pt x="756639" y="2217043"/>
                </a:cubicBezTo>
                <a:cubicBezTo>
                  <a:pt x="755204" y="2230239"/>
                  <a:pt x="745159" y="2240502"/>
                  <a:pt x="732244" y="2240502"/>
                </a:cubicBezTo>
                <a:cubicBezTo>
                  <a:pt x="730809" y="2240502"/>
                  <a:pt x="730809" y="2240502"/>
                  <a:pt x="729374" y="2240502"/>
                </a:cubicBezTo>
                <a:cubicBezTo>
                  <a:pt x="716459" y="2239036"/>
                  <a:pt x="706415" y="2227306"/>
                  <a:pt x="707849" y="2214111"/>
                </a:cubicBezTo>
                <a:cubicBezTo>
                  <a:pt x="707849" y="2214111"/>
                  <a:pt x="707849" y="2214111"/>
                  <a:pt x="707849" y="2211178"/>
                </a:cubicBezTo>
                <a:cubicBezTo>
                  <a:pt x="709285" y="2197983"/>
                  <a:pt x="720764" y="2189186"/>
                  <a:pt x="735114" y="2189186"/>
                </a:cubicBezTo>
                <a:close/>
                <a:moveTo>
                  <a:pt x="617945" y="2176433"/>
                </a:moveTo>
                <a:cubicBezTo>
                  <a:pt x="630860" y="2176433"/>
                  <a:pt x="640905" y="2189348"/>
                  <a:pt x="639470" y="2202262"/>
                </a:cubicBezTo>
                <a:cubicBezTo>
                  <a:pt x="639470" y="2215177"/>
                  <a:pt x="627990" y="2225222"/>
                  <a:pt x="616510" y="2225222"/>
                </a:cubicBezTo>
                <a:cubicBezTo>
                  <a:pt x="615075" y="2225222"/>
                  <a:pt x="615075" y="2225222"/>
                  <a:pt x="613640" y="2225222"/>
                </a:cubicBezTo>
                <a:cubicBezTo>
                  <a:pt x="600725" y="2223787"/>
                  <a:pt x="590681" y="2212308"/>
                  <a:pt x="592115" y="2199393"/>
                </a:cubicBezTo>
                <a:cubicBezTo>
                  <a:pt x="592115" y="2199393"/>
                  <a:pt x="592115" y="2199393"/>
                  <a:pt x="592115" y="2197957"/>
                </a:cubicBezTo>
                <a:cubicBezTo>
                  <a:pt x="593551" y="2185042"/>
                  <a:pt x="605030" y="2174998"/>
                  <a:pt x="617945" y="2176433"/>
                </a:cubicBezTo>
                <a:close/>
                <a:moveTo>
                  <a:pt x="4179338" y="2174982"/>
                </a:moveTo>
                <a:cubicBezTo>
                  <a:pt x="4186668" y="2174982"/>
                  <a:pt x="4192534" y="2176427"/>
                  <a:pt x="4198398" y="2182208"/>
                </a:cubicBezTo>
                <a:cubicBezTo>
                  <a:pt x="4202796" y="2186543"/>
                  <a:pt x="4205729" y="2192322"/>
                  <a:pt x="4205729" y="2198103"/>
                </a:cubicBezTo>
                <a:cubicBezTo>
                  <a:pt x="4205729" y="2202438"/>
                  <a:pt x="4204262" y="2205328"/>
                  <a:pt x="4202796" y="2208219"/>
                </a:cubicBezTo>
                <a:cubicBezTo>
                  <a:pt x="4201330" y="2211109"/>
                  <a:pt x="4199864" y="2213999"/>
                  <a:pt x="4196932" y="2216889"/>
                </a:cubicBezTo>
                <a:cubicBezTo>
                  <a:pt x="4192534" y="2221225"/>
                  <a:pt x="4186668" y="2224115"/>
                  <a:pt x="4180804" y="2224115"/>
                </a:cubicBezTo>
                <a:cubicBezTo>
                  <a:pt x="4179338" y="2224115"/>
                  <a:pt x="4179338" y="2224115"/>
                  <a:pt x="4179338" y="2224115"/>
                </a:cubicBezTo>
                <a:cubicBezTo>
                  <a:pt x="4173473" y="2224115"/>
                  <a:pt x="4166143" y="2221225"/>
                  <a:pt x="4161744" y="2216889"/>
                </a:cubicBezTo>
                <a:cubicBezTo>
                  <a:pt x="4160278" y="2213999"/>
                  <a:pt x="4157346" y="2211109"/>
                  <a:pt x="4157346" y="2208219"/>
                </a:cubicBezTo>
                <a:cubicBezTo>
                  <a:pt x="4155879" y="2205328"/>
                  <a:pt x="4154413" y="2202438"/>
                  <a:pt x="4154413" y="2198103"/>
                </a:cubicBezTo>
                <a:cubicBezTo>
                  <a:pt x="4154413" y="2192322"/>
                  <a:pt x="4157346" y="2186543"/>
                  <a:pt x="4161744" y="2182208"/>
                </a:cubicBezTo>
                <a:cubicBezTo>
                  <a:pt x="4166143" y="2176427"/>
                  <a:pt x="4173473" y="2174982"/>
                  <a:pt x="4179338" y="2174982"/>
                </a:cubicBezTo>
                <a:close/>
                <a:moveTo>
                  <a:pt x="502210" y="2162247"/>
                </a:moveTo>
                <a:cubicBezTo>
                  <a:pt x="515125" y="2163682"/>
                  <a:pt x="525170" y="2175161"/>
                  <a:pt x="523735" y="2188076"/>
                </a:cubicBezTo>
                <a:cubicBezTo>
                  <a:pt x="522300" y="2202426"/>
                  <a:pt x="512255" y="2211036"/>
                  <a:pt x="499340" y="2211036"/>
                </a:cubicBezTo>
                <a:cubicBezTo>
                  <a:pt x="499340" y="2211036"/>
                  <a:pt x="497906" y="2211036"/>
                  <a:pt x="497906" y="2211036"/>
                </a:cubicBezTo>
                <a:cubicBezTo>
                  <a:pt x="490731" y="2211036"/>
                  <a:pt x="484991" y="2206731"/>
                  <a:pt x="482121" y="2202426"/>
                </a:cubicBezTo>
                <a:cubicBezTo>
                  <a:pt x="477816" y="2198121"/>
                  <a:pt x="474946" y="2190946"/>
                  <a:pt x="476381" y="2185206"/>
                </a:cubicBezTo>
                <a:cubicBezTo>
                  <a:pt x="477816" y="2170857"/>
                  <a:pt x="489295" y="2160812"/>
                  <a:pt x="502210" y="2162247"/>
                </a:cubicBezTo>
                <a:close/>
                <a:moveTo>
                  <a:pt x="386476" y="2146996"/>
                </a:moveTo>
                <a:cubicBezTo>
                  <a:pt x="399391" y="2148462"/>
                  <a:pt x="409436" y="2160192"/>
                  <a:pt x="408001" y="2173388"/>
                </a:cubicBezTo>
                <a:cubicBezTo>
                  <a:pt x="406566" y="2188049"/>
                  <a:pt x="396521" y="2196846"/>
                  <a:pt x="383606" y="2196846"/>
                </a:cubicBezTo>
                <a:cubicBezTo>
                  <a:pt x="383606" y="2196846"/>
                  <a:pt x="382172" y="2196846"/>
                  <a:pt x="382172" y="2196846"/>
                </a:cubicBezTo>
                <a:cubicBezTo>
                  <a:pt x="369257" y="2195380"/>
                  <a:pt x="359212" y="2183650"/>
                  <a:pt x="360647" y="2170455"/>
                </a:cubicBezTo>
                <a:cubicBezTo>
                  <a:pt x="360647" y="2170455"/>
                  <a:pt x="360647" y="2170455"/>
                  <a:pt x="360647" y="2168989"/>
                </a:cubicBezTo>
                <a:cubicBezTo>
                  <a:pt x="362082" y="2155793"/>
                  <a:pt x="372127" y="2145530"/>
                  <a:pt x="386476" y="2146996"/>
                </a:cubicBezTo>
                <a:close/>
                <a:moveTo>
                  <a:pt x="270742" y="2132812"/>
                </a:moveTo>
                <a:cubicBezTo>
                  <a:pt x="283657" y="2134277"/>
                  <a:pt x="293702" y="2146007"/>
                  <a:pt x="292267" y="2159202"/>
                </a:cubicBezTo>
                <a:cubicBezTo>
                  <a:pt x="290832" y="2173864"/>
                  <a:pt x="280787" y="2182661"/>
                  <a:pt x="267872" y="2182661"/>
                </a:cubicBezTo>
                <a:cubicBezTo>
                  <a:pt x="266438" y="2182661"/>
                  <a:pt x="266438" y="2182661"/>
                  <a:pt x="265002" y="2182661"/>
                </a:cubicBezTo>
                <a:cubicBezTo>
                  <a:pt x="259263" y="2182661"/>
                  <a:pt x="253523" y="2179729"/>
                  <a:pt x="249218" y="2173864"/>
                </a:cubicBezTo>
                <a:cubicBezTo>
                  <a:pt x="244913" y="2169466"/>
                  <a:pt x="243478" y="2163601"/>
                  <a:pt x="243478" y="2156270"/>
                </a:cubicBezTo>
                <a:cubicBezTo>
                  <a:pt x="244913" y="2141608"/>
                  <a:pt x="256393" y="2131345"/>
                  <a:pt x="270742" y="2132812"/>
                </a:cubicBezTo>
                <a:close/>
                <a:moveTo>
                  <a:pt x="155352" y="2118611"/>
                </a:moveTo>
                <a:cubicBezTo>
                  <a:pt x="168267" y="2120067"/>
                  <a:pt x="176877" y="2131713"/>
                  <a:pt x="175442" y="2146271"/>
                </a:cubicBezTo>
                <a:cubicBezTo>
                  <a:pt x="175442" y="2159373"/>
                  <a:pt x="163962" y="2169564"/>
                  <a:pt x="152482" y="2169564"/>
                </a:cubicBezTo>
                <a:cubicBezTo>
                  <a:pt x="151047" y="2169564"/>
                  <a:pt x="151047" y="2169564"/>
                  <a:pt x="149612" y="2168108"/>
                </a:cubicBezTo>
                <a:cubicBezTo>
                  <a:pt x="136697" y="2168108"/>
                  <a:pt x="126653" y="2156462"/>
                  <a:pt x="128087" y="2141904"/>
                </a:cubicBezTo>
                <a:cubicBezTo>
                  <a:pt x="128087" y="2141904"/>
                  <a:pt x="128087" y="2141904"/>
                  <a:pt x="128087" y="2140448"/>
                </a:cubicBezTo>
                <a:cubicBezTo>
                  <a:pt x="129523" y="2127346"/>
                  <a:pt x="141002" y="2117156"/>
                  <a:pt x="155352" y="2118611"/>
                </a:cubicBezTo>
                <a:close/>
                <a:moveTo>
                  <a:pt x="38183" y="2106617"/>
                </a:moveTo>
                <a:cubicBezTo>
                  <a:pt x="51098" y="2108083"/>
                  <a:pt x="61143" y="2119812"/>
                  <a:pt x="59708" y="2133007"/>
                </a:cubicBezTo>
                <a:cubicBezTo>
                  <a:pt x="58273" y="2147669"/>
                  <a:pt x="48228" y="2156466"/>
                  <a:pt x="35313" y="2156466"/>
                </a:cubicBezTo>
                <a:cubicBezTo>
                  <a:pt x="35313" y="2156466"/>
                  <a:pt x="33878" y="2156466"/>
                  <a:pt x="33878" y="2156466"/>
                </a:cubicBezTo>
                <a:cubicBezTo>
                  <a:pt x="20963" y="2155000"/>
                  <a:pt x="10919" y="2143271"/>
                  <a:pt x="12353" y="2130075"/>
                </a:cubicBezTo>
                <a:cubicBezTo>
                  <a:pt x="13789" y="2115414"/>
                  <a:pt x="25268" y="2105150"/>
                  <a:pt x="38183" y="2106617"/>
                </a:cubicBezTo>
                <a:close/>
                <a:moveTo>
                  <a:pt x="984051" y="2099282"/>
                </a:moveTo>
                <a:cubicBezTo>
                  <a:pt x="996965" y="2100738"/>
                  <a:pt x="1005575" y="2113840"/>
                  <a:pt x="1004141" y="2126942"/>
                </a:cubicBezTo>
                <a:cubicBezTo>
                  <a:pt x="1001271" y="2140044"/>
                  <a:pt x="991226" y="2148779"/>
                  <a:pt x="979745" y="2148779"/>
                </a:cubicBezTo>
                <a:cubicBezTo>
                  <a:pt x="978311" y="2148779"/>
                  <a:pt x="976875" y="2148779"/>
                  <a:pt x="975441" y="2147323"/>
                </a:cubicBezTo>
                <a:cubicBezTo>
                  <a:pt x="969701" y="2147323"/>
                  <a:pt x="963961" y="2142955"/>
                  <a:pt x="959656" y="2138588"/>
                </a:cubicBezTo>
                <a:cubicBezTo>
                  <a:pt x="956786" y="2132765"/>
                  <a:pt x="955351" y="2126942"/>
                  <a:pt x="956786" y="2119663"/>
                </a:cubicBezTo>
                <a:cubicBezTo>
                  <a:pt x="958221" y="2105105"/>
                  <a:pt x="971136" y="2096371"/>
                  <a:pt x="984051" y="2099282"/>
                </a:cubicBezTo>
                <a:close/>
                <a:moveTo>
                  <a:pt x="4093260" y="2088697"/>
                </a:moveTo>
                <a:cubicBezTo>
                  <a:pt x="4099496" y="2088697"/>
                  <a:pt x="4105556" y="2090850"/>
                  <a:pt x="4109831" y="2095154"/>
                </a:cubicBezTo>
                <a:cubicBezTo>
                  <a:pt x="4115532" y="2100894"/>
                  <a:pt x="4118383" y="2106634"/>
                  <a:pt x="4118383" y="2112374"/>
                </a:cubicBezTo>
                <a:cubicBezTo>
                  <a:pt x="4118383" y="2119549"/>
                  <a:pt x="4115532" y="2125289"/>
                  <a:pt x="4111256" y="2129593"/>
                </a:cubicBezTo>
                <a:cubicBezTo>
                  <a:pt x="4106980" y="2133899"/>
                  <a:pt x="4099854" y="2136768"/>
                  <a:pt x="4094151" y="2136768"/>
                </a:cubicBezTo>
                <a:cubicBezTo>
                  <a:pt x="4087024" y="2136768"/>
                  <a:pt x="4081322" y="2133899"/>
                  <a:pt x="4077046" y="2129593"/>
                </a:cubicBezTo>
                <a:cubicBezTo>
                  <a:pt x="4067068" y="2119549"/>
                  <a:pt x="4067068" y="2103764"/>
                  <a:pt x="4075620" y="2095154"/>
                </a:cubicBezTo>
                <a:cubicBezTo>
                  <a:pt x="4080609" y="2090850"/>
                  <a:pt x="4087024" y="2088697"/>
                  <a:pt x="4093260" y="2088697"/>
                </a:cubicBezTo>
                <a:close/>
                <a:moveTo>
                  <a:pt x="4267409" y="2088607"/>
                </a:moveTo>
                <a:cubicBezTo>
                  <a:pt x="4273550" y="2088607"/>
                  <a:pt x="4279331" y="2091101"/>
                  <a:pt x="4283666" y="2095378"/>
                </a:cubicBezTo>
                <a:cubicBezTo>
                  <a:pt x="4288002" y="2099654"/>
                  <a:pt x="4290892" y="2105356"/>
                  <a:pt x="4290892" y="2112483"/>
                </a:cubicBezTo>
                <a:cubicBezTo>
                  <a:pt x="4290892" y="2118185"/>
                  <a:pt x="4288002" y="2123887"/>
                  <a:pt x="4283666" y="2129589"/>
                </a:cubicBezTo>
                <a:cubicBezTo>
                  <a:pt x="4277886" y="2133865"/>
                  <a:pt x="4272106" y="2136716"/>
                  <a:pt x="4266326" y="2136716"/>
                </a:cubicBezTo>
                <a:cubicBezTo>
                  <a:pt x="4259100" y="2136716"/>
                  <a:pt x="4253320" y="2133865"/>
                  <a:pt x="4248984" y="2129589"/>
                </a:cubicBezTo>
                <a:cubicBezTo>
                  <a:pt x="4244649" y="2125312"/>
                  <a:pt x="4241759" y="2119611"/>
                  <a:pt x="4241759" y="2112483"/>
                </a:cubicBezTo>
                <a:cubicBezTo>
                  <a:pt x="4241759" y="2106781"/>
                  <a:pt x="4244649" y="2101079"/>
                  <a:pt x="4248984" y="2096804"/>
                </a:cubicBezTo>
                <a:cubicBezTo>
                  <a:pt x="4254764" y="2091101"/>
                  <a:pt x="4261268" y="2088607"/>
                  <a:pt x="4267409" y="2088607"/>
                </a:cubicBezTo>
                <a:close/>
                <a:moveTo>
                  <a:pt x="868660" y="2085093"/>
                </a:moveTo>
                <a:cubicBezTo>
                  <a:pt x="874400" y="2086548"/>
                  <a:pt x="880140" y="2089459"/>
                  <a:pt x="884445" y="2095283"/>
                </a:cubicBezTo>
                <a:cubicBezTo>
                  <a:pt x="887315" y="2099650"/>
                  <a:pt x="888750" y="2106929"/>
                  <a:pt x="887315" y="2112752"/>
                </a:cubicBezTo>
                <a:cubicBezTo>
                  <a:pt x="885880" y="2125854"/>
                  <a:pt x="875835" y="2134589"/>
                  <a:pt x="864355" y="2134589"/>
                </a:cubicBezTo>
                <a:cubicBezTo>
                  <a:pt x="862920" y="2134589"/>
                  <a:pt x="861485" y="2134589"/>
                  <a:pt x="860050" y="2134589"/>
                </a:cubicBezTo>
                <a:cubicBezTo>
                  <a:pt x="847136" y="2131677"/>
                  <a:pt x="838526" y="2118576"/>
                  <a:pt x="839960" y="2105473"/>
                </a:cubicBezTo>
                <a:cubicBezTo>
                  <a:pt x="839960" y="2105473"/>
                  <a:pt x="839960" y="2105473"/>
                  <a:pt x="839960" y="2104017"/>
                </a:cubicBezTo>
                <a:cubicBezTo>
                  <a:pt x="842830" y="2090915"/>
                  <a:pt x="855745" y="2082181"/>
                  <a:pt x="868660" y="2085093"/>
                </a:cubicBezTo>
                <a:close/>
                <a:moveTo>
                  <a:pt x="751301" y="2070904"/>
                </a:moveTo>
                <a:cubicBezTo>
                  <a:pt x="764130" y="2072360"/>
                  <a:pt x="774108" y="2085462"/>
                  <a:pt x="771257" y="2098563"/>
                </a:cubicBezTo>
                <a:cubicBezTo>
                  <a:pt x="769831" y="2111666"/>
                  <a:pt x="759853" y="2120400"/>
                  <a:pt x="747024" y="2120400"/>
                </a:cubicBezTo>
                <a:cubicBezTo>
                  <a:pt x="747024" y="2120400"/>
                  <a:pt x="745599" y="2120400"/>
                  <a:pt x="744174" y="2120400"/>
                </a:cubicBezTo>
                <a:cubicBezTo>
                  <a:pt x="731345" y="2117489"/>
                  <a:pt x="722792" y="2105842"/>
                  <a:pt x="724217" y="2092741"/>
                </a:cubicBezTo>
                <a:cubicBezTo>
                  <a:pt x="724217" y="2092741"/>
                  <a:pt x="724217" y="2092741"/>
                  <a:pt x="724217" y="2091285"/>
                </a:cubicBezTo>
                <a:cubicBezTo>
                  <a:pt x="727068" y="2078183"/>
                  <a:pt x="738471" y="2067992"/>
                  <a:pt x="751301" y="2070904"/>
                </a:cubicBezTo>
                <a:close/>
                <a:moveTo>
                  <a:pt x="635757" y="2056331"/>
                </a:moveTo>
                <a:cubicBezTo>
                  <a:pt x="648672" y="2057766"/>
                  <a:pt x="657282" y="2070681"/>
                  <a:pt x="655847" y="2083596"/>
                </a:cubicBezTo>
                <a:cubicBezTo>
                  <a:pt x="652977" y="2096510"/>
                  <a:pt x="642932" y="2105120"/>
                  <a:pt x="631452" y="2105120"/>
                </a:cubicBezTo>
                <a:cubicBezTo>
                  <a:pt x="630017" y="2105120"/>
                  <a:pt x="628582" y="2105120"/>
                  <a:pt x="628582" y="2105120"/>
                </a:cubicBezTo>
                <a:cubicBezTo>
                  <a:pt x="621407" y="2103685"/>
                  <a:pt x="615668" y="2100815"/>
                  <a:pt x="612798" y="2095075"/>
                </a:cubicBezTo>
                <a:cubicBezTo>
                  <a:pt x="608492" y="2090770"/>
                  <a:pt x="607058" y="2083596"/>
                  <a:pt x="608492" y="2077855"/>
                </a:cubicBezTo>
                <a:cubicBezTo>
                  <a:pt x="609928" y="2063506"/>
                  <a:pt x="622843" y="2054896"/>
                  <a:pt x="635757" y="2056331"/>
                </a:cubicBezTo>
                <a:close/>
                <a:moveTo>
                  <a:pt x="519930" y="2042145"/>
                </a:moveTo>
                <a:cubicBezTo>
                  <a:pt x="525795" y="2043580"/>
                  <a:pt x="531659" y="2046450"/>
                  <a:pt x="534592" y="2052190"/>
                </a:cubicBezTo>
                <a:cubicBezTo>
                  <a:pt x="538990" y="2056495"/>
                  <a:pt x="540456" y="2063670"/>
                  <a:pt x="538990" y="2069410"/>
                </a:cubicBezTo>
                <a:cubicBezTo>
                  <a:pt x="537524" y="2082325"/>
                  <a:pt x="527261" y="2090934"/>
                  <a:pt x="515531" y="2090934"/>
                </a:cubicBezTo>
                <a:cubicBezTo>
                  <a:pt x="514065" y="2090934"/>
                  <a:pt x="512599" y="2090934"/>
                  <a:pt x="511133" y="2090934"/>
                </a:cubicBezTo>
                <a:cubicBezTo>
                  <a:pt x="497937" y="2089499"/>
                  <a:pt x="489140" y="2076585"/>
                  <a:pt x="490606" y="2063670"/>
                </a:cubicBezTo>
                <a:cubicBezTo>
                  <a:pt x="490606" y="2063670"/>
                  <a:pt x="490606" y="2063670"/>
                  <a:pt x="492073" y="2062235"/>
                </a:cubicBezTo>
                <a:cubicBezTo>
                  <a:pt x="493538" y="2049320"/>
                  <a:pt x="506734" y="2040710"/>
                  <a:pt x="519930" y="2042145"/>
                </a:cubicBezTo>
                <a:close/>
                <a:moveTo>
                  <a:pt x="402521" y="2026895"/>
                </a:moveTo>
                <a:cubicBezTo>
                  <a:pt x="415623" y="2029827"/>
                  <a:pt x="425814" y="2041556"/>
                  <a:pt x="422903" y="2054753"/>
                </a:cubicBezTo>
                <a:cubicBezTo>
                  <a:pt x="421447" y="2067948"/>
                  <a:pt x="411256" y="2076745"/>
                  <a:pt x="399610" y="2076745"/>
                </a:cubicBezTo>
                <a:cubicBezTo>
                  <a:pt x="398154" y="2076745"/>
                  <a:pt x="396699" y="2076745"/>
                  <a:pt x="395243" y="2076745"/>
                </a:cubicBezTo>
                <a:cubicBezTo>
                  <a:pt x="382141" y="2075279"/>
                  <a:pt x="373406" y="2062084"/>
                  <a:pt x="374862" y="2048888"/>
                </a:cubicBezTo>
                <a:cubicBezTo>
                  <a:pt x="374862" y="2048888"/>
                  <a:pt x="374862" y="2048888"/>
                  <a:pt x="374862" y="2047422"/>
                </a:cubicBezTo>
                <a:cubicBezTo>
                  <a:pt x="377773" y="2034226"/>
                  <a:pt x="389419" y="2025429"/>
                  <a:pt x="402521" y="2026895"/>
                </a:cubicBezTo>
                <a:close/>
                <a:moveTo>
                  <a:pt x="287151" y="2012710"/>
                </a:moveTo>
                <a:cubicBezTo>
                  <a:pt x="300253" y="2015642"/>
                  <a:pt x="308988" y="2027371"/>
                  <a:pt x="307532" y="2040567"/>
                </a:cubicBezTo>
                <a:cubicBezTo>
                  <a:pt x="306076" y="2053762"/>
                  <a:pt x="295886" y="2062560"/>
                  <a:pt x="282784" y="2062560"/>
                </a:cubicBezTo>
                <a:cubicBezTo>
                  <a:pt x="281328" y="2062560"/>
                  <a:pt x="281328" y="2062560"/>
                  <a:pt x="279873" y="2062560"/>
                </a:cubicBezTo>
                <a:cubicBezTo>
                  <a:pt x="266771" y="2061093"/>
                  <a:pt x="256580" y="2047898"/>
                  <a:pt x="259491" y="2034702"/>
                </a:cubicBezTo>
                <a:cubicBezTo>
                  <a:pt x="259491" y="2034702"/>
                  <a:pt x="259491" y="2034702"/>
                  <a:pt x="259491" y="2033236"/>
                </a:cubicBezTo>
                <a:cubicBezTo>
                  <a:pt x="260947" y="2020040"/>
                  <a:pt x="274049" y="2011243"/>
                  <a:pt x="287151" y="2012710"/>
                </a:cubicBezTo>
                <a:close/>
                <a:moveTo>
                  <a:pt x="4006516" y="2001397"/>
                </a:moveTo>
                <a:cubicBezTo>
                  <a:pt x="4012576" y="2001397"/>
                  <a:pt x="4018633" y="2003596"/>
                  <a:pt x="4022910" y="2007994"/>
                </a:cubicBezTo>
                <a:cubicBezTo>
                  <a:pt x="4034313" y="2019723"/>
                  <a:pt x="4034313" y="2034385"/>
                  <a:pt x="4024335" y="2044649"/>
                </a:cubicBezTo>
                <a:cubicBezTo>
                  <a:pt x="4020059" y="2049047"/>
                  <a:pt x="4014357" y="2050513"/>
                  <a:pt x="4007230" y="2050513"/>
                </a:cubicBezTo>
                <a:cubicBezTo>
                  <a:pt x="4001527" y="2050513"/>
                  <a:pt x="3995825" y="2049047"/>
                  <a:pt x="3990124" y="2044649"/>
                </a:cubicBezTo>
                <a:cubicBezTo>
                  <a:pt x="3985846" y="2038784"/>
                  <a:pt x="3982996" y="2032920"/>
                  <a:pt x="3982996" y="2025589"/>
                </a:cubicBezTo>
                <a:cubicBezTo>
                  <a:pt x="3982996" y="2019723"/>
                  <a:pt x="3985846" y="2012392"/>
                  <a:pt x="3990124" y="2007994"/>
                </a:cubicBezTo>
                <a:cubicBezTo>
                  <a:pt x="3994400" y="2003596"/>
                  <a:pt x="4000457" y="2001397"/>
                  <a:pt x="4006516" y="2001397"/>
                </a:cubicBezTo>
                <a:close/>
                <a:moveTo>
                  <a:pt x="4354036" y="2001341"/>
                </a:moveTo>
                <a:cubicBezTo>
                  <a:pt x="4360405" y="2001341"/>
                  <a:pt x="4366592" y="2003540"/>
                  <a:pt x="4370960" y="2007939"/>
                </a:cubicBezTo>
                <a:cubicBezTo>
                  <a:pt x="4375326" y="2012337"/>
                  <a:pt x="4378238" y="2019668"/>
                  <a:pt x="4378238" y="2025533"/>
                </a:cubicBezTo>
                <a:cubicBezTo>
                  <a:pt x="4378238" y="2032864"/>
                  <a:pt x="4375326" y="2038729"/>
                  <a:pt x="4370960" y="2043127"/>
                </a:cubicBezTo>
                <a:cubicBezTo>
                  <a:pt x="4365136" y="2048992"/>
                  <a:pt x="4359313" y="2050458"/>
                  <a:pt x="4352034" y="2050458"/>
                </a:cubicBezTo>
                <a:cubicBezTo>
                  <a:pt x="4346211" y="2050458"/>
                  <a:pt x="4340388" y="2048992"/>
                  <a:pt x="4336021" y="2044594"/>
                </a:cubicBezTo>
                <a:cubicBezTo>
                  <a:pt x="4325830" y="2034330"/>
                  <a:pt x="4325830" y="2019668"/>
                  <a:pt x="4336021" y="2009405"/>
                </a:cubicBezTo>
                <a:lnTo>
                  <a:pt x="4336021" y="2007939"/>
                </a:lnTo>
                <a:cubicBezTo>
                  <a:pt x="4341116" y="2003540"/>
                  <a:pt x="4347667" y="2001341"/>
                  <a:pt x="4354036" y="2001341"/>
                </a:cubicBezTo>
                <a:close/>
                <a:moveTo>
                  <a:pt x="171262" y="1998511"/>
                </a:moveTo>
                <a:cubicBezTo>
                  <a:pt x="184457" y="2001422"/>
                  <a:pt x="193254" y="2013068"/>
                  <a:pt x="191788" y="2026170"/>
                </a:cubicBezTo>
                <a:cubicBezTo>
                  <a:pt x="188856" y="2040728"/>
                  <a:pt x="178593" y="2049462"/>
                  <a:pt x="166863" y="2049462"/>
                </a:cubicBezTo>
                <a:cubicBezTo>
                  <a:pt x="165397" y="2049462"/>
                  <a:pt x="163931" y="2048006"/>
                  <a:pt x="163931" y="2048006"/>
                </a:cubicBezTo>
                <a:cubicBezTo>
                  <a:pt x="156600" y="2048006"/>
                  <a:pt x="150735" y="2043639"/>
                  <a:pt x="147803" y="2039272"/>
                </a:cubicBezTo>
                <a:cubicBezTo>
                  <a:pt x="143404" y="2033449"/>
                  <a:pt x="141938" y="2027626"/>
                  <a:pt x="143404" y="2020347"/>
                </a:cubicBezTo>
                <a:cubicBezTo>
                  <a:pt x="144871" y="2005789"/>
                  <a:pt x="156600" y="1997055"/>
                  <a:pt x="171262" y="1998511"/>
                </a:cubicBezTo>
                <a:close/>
                <a:moveTo>
                  <a:pt x="4178806" y="1994806"/>
                </a:moveTo>
                <a:cubicBezTo>
                  <a:pt x="4185132" y="1994806"/>
                  <a:pt x="4191639" y="1996958"/>
                  <a:pt x="4196699" y="2001263"/>
                </a:cubicBezTo>
                <a:cubicBezTo>
                  <a:pt x="4196699" y="2001263"/>
                  <a:pt x="4196699" y="2001263"/>
                  <a:pt x="4198146" y="2002698"/>
                </a:cubicBezTo>
                <a:cubicBezTo>
                  <a:pt x="4206821" y="2011308"/>
                  <a:pt x="4206821" y="2027093"/>
                  <a:pt x="4196699" y="2035703"/>
                </a:cubicBezTo>
                <a:cubicBezTo>
                  <a:pt x="4192362" y="2040008"/>
                  <a:pt x="4186578" y="2042878"/>
                  <a:pt x="4180794" y="2042878"/>
                </a:cubicBezTo>
                <a:cubicBezTo>
                  <a:pt x="4173565" y="2042878"/>
                  <a:pt x="4167782" y="2040008"/>
                  <a:pt x="4163443" y="2035703"/>
                </a:cubicBezTo>
                <a:cubicBezTo>
                  <a:pt x="4153322" y="2025658"/>
                  <a:pt x="4153322" y="2009873"/>
                  <a:pt x="4161998" y="2001263"/>
                </a:cubicBezTo>
                <a:cubicBezTo>
                  <a:pt x="4166335" y="1996958"/>
                  <a:pt x="4172481" y="1994806"/>
                  <a:pt x="4178806" y="1994806"/>
                </a:cubicBezTo>
                <a:close/>
                <a:moveTo>
                  <a:pt x="54227" y="1986515"/>
                </a:moveTo>
                <a:cubicBezTo>
                  <a:pt x="67329" y="1989448"/>
                  <a:pt x="77520" y="2001177"/>
                  <a:pt x="74609" y="2014373"/>
                </a:cubicBezTo>
                <a:cubicBezTo>
                  <a:pt x="73153" y="2027568"/>
                  <a:pt x="62962" y="2036366"/>
                  <a:pt x="51316" y="2036366"/>
                </a:cubicBezTo>
                <a:cubicBezTo>
                  <a:pt x="49860" y="2036366"/>
                  <a:pt x="48405" y="2036366"/>
                  <a:pt x="46949" y="2036366"/>
                </a:cubicBezTo>
                <a:cubicBezTo>
                  <a:pt x="33847" y="2034900"/>
                  <a:pt x="25112" y="2021703"/>
                  <a:pt x="26568" y="2008508"/>
                </a:cubicBezTo>
                <a:cubicBezTo>
                  <a:pt x="26568" y="2008508"/>
                  <a:pt x="26568" y="2008508"/>
                  <a:pt x="26568" y="2007042"/>
                </a:cubicBezTo>
                <a:cubicBezTo>
                  <a:pt x="29479" y="1993846"/>
                  <a:pt x="41125" y="1985049"/>
                  <a:pt x="54227" y="1986515"/>
                </a:cubicBezTo>
                <a:close/>
                <a:moveTo>
                  <a:pt x="1011762" y="1982728"/>
                </a:moveTo>
                <a:cubicBezTo>
                  <a:pt x="1019042" y="1984154"/>
                  <a:pt x="1023409" y="1988430"/>
                  <a:pt x="1026320" y="1992706"/>
                </a:cubicBezTo>
                <a:cubicBezTo>
                  <a:pt x="1030688" y="1998408"/>
                  <a:pt x="1030688" y="2005535"/>
                  <a:pt x="1029232" y="2011237"/>
                </a:cubicBezTo>
                <a:cubicBezTo>
                  <a:pt x="1026320" y="2022641"/>
                  <a:pt x="1016130" y="2029768"/>
                  <a:pt x="1005940" y="2029768"/>
                </a:cubicBezTo>
                <a:cubicBezTo>
                  <a:pt x="1003028" y="2029768"/>
                  <a:pt x="1001572" y="2029768"/>
                  <a:pt x="1000116" y="2029768"/>
                </a:cubicBezTo>
                <a:cubicBezTo>
                  <a:pt x="987014" y="2026917"/>
                  <a:pt x="978280" y="2012663"/>
                  <a:pt x="982647" y="2001259"/>
                </a:cubicBezTo>
                <a:cubicBezTo>
                  <a:pt x="982647" y="2001259"/>
                  <a:pt x="982647" y="2001259"/>
                  <a:pt x="982647" y="1999833"/>
                </a:cubicBezTo>
                <a:cubicBezTo>
                  <a:pt x="985558" y="1987004"/>
                  <a:pt x="1000116" y="1978452"/>
                  <a:pt x="1011762" y="1982728"/>
                </a:cubicBezTo>
                <a:close/>
                <a:moveTo>
                  <a:pt x="894356" y="1967539"/>
                </a:moveTo>
                <a:cubicBezTo>
                  <a:pt x="907370" y="1970450"/>
                  <a:pt x="916046" y="1983553"/>
                  <a:pt x="911708" y="1996655"/>
                </a:cubicBezTo>
                <a:cubicBezTo>
                  <a:pt x="908816" y="2008301"/>
                  <a:pt x="900141" y="2015580"/>
                  <a:pt x="888573" y="2015580"/>
                </a:cubicBezTo>
                <a:cubicBezTo>
                  <a:pt x="885681" y="2015580"/>
                  <a:pt x="884235" y="2015580"/>
                  <a:pt x="882789" y="2015580"/>
                </a:cubicBezTo>
                <a:cubicBezTo>
                  <a:pt x="869776" y="2012668"/>
                  <a:pt x="862546" y="1999566"/>
                  <a:pt x="865438" y="1986464"/>
                </a:cubicBezTo>
                <a:cubicBezTo>
                  <a:pt x="865438" y="1986464"/>
                  <a:pt x="865438" y="1986464"/>
                  <a:pt x="865438" y="1985008"/>
                </a:cubicBezTo>
                <a:cubicBezTo>
                  <a:pt x="869776" y="1971906"/>
                  <a:pt x="882789" y="1963172"/>
                  <a:pt x="894356" y="1967539"/>
                </a:cubicBezTo>
                <a:close/>
                <a:moveTo>
                  <a:pt x="777531" y="1951895"/>
                </a:moveTo>
                <a:cubicBezTo>
                  <a:pt x="790545" y="1956262"/>
                  <a:pt x="799220" y="1969364"/>
                  <a:pt x="794883" y="1982466"/>
                </a:cubicBezTo>
                <a:cubicBezTo>
                  <a:pt x="791991" y="1994112"/>
                  <a:pt x="783315" y="2001391"/>
                  <a:pt x="771748" y="2001391"/>
                </a:cubicBezTo>
                <a:cubicBezTo>
                  <a:pt x="770301" y="2001391"/>
                  <a:pt x="767410" y="2001391"/>
                  <a:pt x="765963" y="2001391"/>
                </a:cubicBezTo>
                <a:cubicBezTo>
                  <a:pt x="752950" y="1998480"/>
                  <a:pt x="745720" y="1985378"/>
                  <a:pt x="748612" y="1972276"/>
                </a:cubicBezTo>
                <a:lnTo>
                  <a:pt x="748612" y="1970820"/>
                </a:lnTo>
                <a:cubicBezTo>
                  <a:pt x="751505" y="1957718"/>
                  <a:pt x="764518" y="1948983"/>
                  <a:pt x="777531" y="1951895"/>
                </a:cubicBezTo>
                <a:close/>
                <a:moveTo>
                  <a:pt x="660254" y="1937708"/>
                </a:moveTo>
                <a:cubicBezTo>
                  <a:pt x="667382" y="1939164"/>
                  <a:pt x="671658" y="1943531"/>
                  <a:pt x="675934" y="1949354"/>
                </a:cubicBezTo>
                <a:cubicBezTo>
                  <a:pt x="678785" y="1955177"/>
                  <a:pt x="680211" y="1961001"/>
                  <a:pt x="678785" y="1966823"/>
                </a:cubicBezTo>
                <a:cubicBezTo>
                  <a:pt x="675934" y="1979925"/>
                  <a:pt x="665956" y="1987204"/>
                  <a:pt x="654553" y="1987204"/>
                </a:cubicBezTo>
                <a:cubicBezTo>
                  <a:pt x="653127" y="1987204"/>
                  <a:pt x="651701" y="1987204"/>
                  <a:pt x="648851" y="1987204"/>
                </a:cubicBezTo>
                <a:cubicBezTo>
                  <a:pt x="637447" y="1984292"/>
                  <a:pt x="628894" y="1971190"/>
                  <a:pt x="631745" y="1958088"/>
                </a:cubicBezTo>
                <a:cubicBezTo>
                  <a:pt x="631745" y="1958088"/>
                  <a:pt x="631745" y="1958088"/>
                  <a:pt x="631745" y="1956633"/>
                </a:cubicBezTo>
                <a:cubicBezTo>
                  <a:pt x="634596" y="1943531"/>
                  <a:pt x="648851" y="1934796"/>
                  <a:pt x="660254" y="1937708"/>
                </a:cubicBezTo>
                <a:close/>
                <a:moveTo>
                  <a:pt x="543004" y="1923459"/>
                </a:moveTo>
                <a:cubicBezTo>
                  <a:pt x="550283" y="1924885"/>
                  <a:pt x="556106" y="1929161"/>
                  <a:pt x="559017" y="1934863"/>
                </a:cubicBezTo>
                <a:cubicBezTo>
                  <a:pt x="561928" y="1939140"/>
                  <a:pt x="563384" y="1946266"/>
                  <a:pt x="561928" y="1951969"/>
                </a:cubicBezTo>
                <a:cubicBezTo>
                  <a:pt x="559017" y="1964798"/>
                  <a:pt x="548827" y="1971925"/>
                  <a:pt x="538637" y="1971925"/>
                </a:cubicBezTo>
                <a:cubicBezTo>
                  <a:pt x="535725" y="1971925"/>
                  <a:pt x="534269" y="1971925"/>
                  <a:pt x="532813" y="1971925"/>
                </a:cubicBezTo>
                <a:cubicBezTo>
                  <a:pt x="519711" y="1969074"/>
                  <a:pt x="510977" y="1956245"/>
                  <a:pt x="513888" y="1943416"/>
                </a:cubicBezTo>
                <a:cubicBezTo>
                  <a:pt x="518255" y="1929161"/>
                  <a:pt x="529902" y="1920609"/>
                  <a:pt x="543004" y="1923459"/>
                </a:cubicBezTo>
                <a:close/>
                <a:moveTo>
                  <a:pt x="3920585" y="1915489"/>
                </a:moveTo>
                <a:cubicBezTo>
                  <a:pt x="3926730" y="1915488"/>
                  <a:pt x="3932875" y="1918036"/>
                  <a:pt x="3937936" y="1923131"/>
                </a:cubicBezTo>
                <a:cubicBezTo>
                  <a:pt x="3948057" y="1933321"/>
                  <a:pt x="3948057" y="1947879"/>
                  <a:pt x="3937936" y="1958070"/>
                </a:cubicBezTo>
                <a:cubicBezTo>
                  <a:pt x="3933598" y="1962437"/>
                  <a:pt x="3927813" y="1965348"/>
                  <a:pt x="3922030" y="1965348"/>
                </a:cubicBezTo>
                <a:cubicBezTo>
                  <a:pt x="3914801" y="1965348"/>
                  <a:pt x="3909017" y="1962437"/>
                  <a:pt x="3904678" y="1958070"/>
                </a:cubicBezTo>
                <a:cubicBezTo>
                  <a:pt x="3894558" y="1947879"/>
                  <a:pt x="3894558" y="1931866"/>
                  <a:pt x="3903233" y="1923131"/>
                </a:cubicBezTo>
                <a:cubicBezTo>
                  <a:pt x="3908294" y="1918036"/>
                  <a:pt x="3914438" y="1915488"/>
                  <a:pt x="3920585" y="1915489"/>
                </a:cubicBezTo>
                <a:close/>
                <a:moveTo>
                  <a:pt x="4439759" y="1915434"/>
                </a:moveTo>
                <a:cubicBezTo>
                  <a:pt x="4446173" y="1915434"/>
                  <a:pt x="4452404" y="1917982"/>
                  <a:pt x="4457536" y="1923077"/>
                </a:cubicBezTo>
                <a:cubicBezTo>
                  <a:pt x="4461934" y="1927444"/>
                  <a:pt x="4463401" y="1933268"/>
                  <a:pt x="4463401" y="1939090"/>
                </a:cubicBezTo>
                <a:cubicBezTo>
                  <a:pt x="4463401" y="1946370"/>
                  <a:pt x="4461934" y="1952192"/>
                  <a:pt x="4457536" y="1956560"/>
                </a:cubicBezTo>
                <a:cubicBezTo>
                  <a:pt x="4451671" y="1962383"/>
                  <a:pt x="4445806" y="1965294"/>
                  <a:pt x="4438476" y="1965294"/>
                </a:cubicBezTo>
                <a:cubicBezTo>
                  <a:pt x="4432611" y="1965294"/>
                  <a:pt x="4425280" y="1962383"/>
                  <a:pt x="4420882" y="1958016"/>
                </a:cubicBezTo>
                <a:cubicBezTo>
                  <a:pt x="4412084" y="1947825"/>
                  <a:pt x="4412084" y="1933268"/>
                  <a:pt x="4420882" y="1923077"/>
                </a:cubicBezTo>
                <a:cubicBezTo>
                  <a:pt x="4426746" y="1917982"/>
                  <a:pt x="4433344" y="1915434"/>
                  <a:pt x="4439759" y="1915434"/>
                </a:cubicBezTo>
                <a:close/>
                <a:moveTo>
                  <a:pt x="427270" y="1908239"/>
                </a:moveTo>
                <a:cubicBezTo>
                  <a:pt x="440372" y="1911150"/>
                  <a:pt x="447651" y="1924252"/>
                  <a:pt x="444739" y="1937354"/>
                </a:cubicBezTo>
                <a:cubicBezTo>
                  <a:pt x="443283" y="1950456"/>
                  <a:pt x="433093" y="1957736"/>
                  <a:pt x="421447" y="1957736"/>
                </a:cubicBezTo>
                <a:cubicBezTo>
                  <a:pt x="419991" y="1957736"/>
                  <a:pt x="418535" y="1957736"/>
                  <a:pt x="415623" y="1957736"/>
                </a:cubicBezTo>
                <a:cubicBezTo>
                  <a:pt x="402521" y="1954824"/>
                  <a:pt x="395243" y="1941722"/>
                  <a:pt x="398154" y="1928620"/>
                </a:cubicBezTo>
                <a:cubicBezTo>
                  <a:pt x="401066" y="1914062"/>
                  <a:pt x="414168" y="1905328"/>
                  <a:pt x="427270" y="1908239"/>
                </a:cubicBezTo>
                <a:close/>
                <a:moveTo>
                  <a:pt x="4075982" y="1907506"/>
                </a:moveTo>
                <a:cubicBezTo>
                  <a:pt x="4082260" y="1907506"/>
                  <a:pt x="4088717" y="1909705"/>
                  <a:pt x="4093740" y="1914104"/>
                </a:cubicBezTo>
                <a:lnTo>
                  <a:pt x="4093740" y="1915570"/>
                </a:lnTo>
                <a:cubicBezTo>
                  <a:pt x="4098045" y="1919969"/>
                  <a:pt x="4100915" y="1925834"/>
                  <a:pt x="4100915" y="1933164"/>
                </a:cubicBezTo>
                <a:cubicBezTo>
                  <a:pt x="4100915" y="1939029"/>
                  <a:pt x="4098045" y="1944894"/>
                  <a:pt x="4093740" y="1949293"/>
                </a:cubicBezTo>
                <a:cubicBezTo>
                  <a:pt x="4089434" y="1955157"/>
                  <a:pt x="4083695" y="1956624"/>
                  <a:pt x="4076520" y="1956624"/>
                </a:cubicBezTo>
                <a:cubicBezTo>
                  <a:pt x="4070780" y="1956624"/>
                  <a:pt x="4065040" y="1955157"/>
                  <a:pt x="4060735" y="1949293"/>
                </a:cubicBezTo>
                <a:cubicBezTo>
                  <a:pt x="4050690" y="1939029"/>
                  <a:pt x="4050690" y="1924367"/>
                  <a:pt x="4059300" y="1914104"/>
                </a:cubicBezTo>
                <a:cubicBezTo>
                  <a:pt x="4063605" y="1909705"/>
                  <a:pt x="4069704" y="1907506"/>
                  <a:pt x="4075982" y="1907506"/>
                </a:cubicBezTo>
                <a:close/>
                <a:moveTo>
                  <a:pt x="4282884" y="1907453"/>
                </a:moveTo>
                <a:cubicBezTo>
                  <a:pt x="4289210" y="1907453"/>
                  <a:pt x="4295716" y="1909653"/>
                  <a:pt x="4300778" y="1914051"/>
                </a:cubicBezTo>
                <a:cubicBezTo>
                  <a:pt x="4309453" y="1924314"/>
                  <a:pt x="4309453" y="1938975"/>
                  <a:pt x="4300778" y="1949239"/>
                </a:cubicBezTo>
                <a:cubicBezTo>
                  <a:pt x="4294994" y="1955104"/>
                  <a:pt x="4289210" y="1956570"/>
                  <a:pt x="4281980" y="1956570"/>
                </a:cubicBezTo>
                <a:cubicBezTo>
                  <a:pt x="4276196" y="1956570"/>
                  <a:pt x="4270412" y="1955104"/>
                  <a:pt x="4264628" y="1949239"/>
                </a:cubicBezTo>
                <a:cubicBezTo>
                  <a:pt x="4255953" y="1940442"/>
                  <a:pt x="4255953" y="1924314"/>
                  <a:pt x="4264628" y="1915517"/>
                </a:cubicBezTo>
                <a:cubicBezTo>
                  <a:pt x="4264628" y="1915517"/>
                  <a:pt x="4264628" y="1915517"/>
                  <a:pt x="4266075" y="1914051"/>
                </a:cubicBezTo>
                <a:cubicBezTo>
                  <a:pt x="4270412" y="1909653"/>
                  <a:pt x="4276558" y="1907453"/>
                  <a:pt x="4282884" y="1907453"/>
                </a:cubicBezTo>
                <a:close/>
                <a:moveTo>
                  <a:pt x="305889" y="1894419"/>
                </a:moveTo>
                <a:cubicBezTo>
                  <a:pt x="307336" y="1894419"/>
                  <a:pt x="308781" y="1894419"/>
                  <a:pt x="310227" y="1894419"/>
                </a:cubicBezTo>
                <a:cubicBezTo>
                  <a:pt x="323241" y="1897309"/>
                  <a:pt x="331917" y="1910314"/>
                  <a:pt x="329024" y="1923320"/>
                </a:cubicBezTo>
                <a:cubicBezTo>
                  <a:pt x="326132" y="1936326"/>
                  <a:pt x="316011" y="1943551"/>
                  <a:pt x="304444" y="1943551"/>
                </a:cubicBezTo>
                <a:cubicBezTo>
                  <a:pt x="302997" y="1943551"/>
                  <a:pt x="301552" y="1943551"/>
                  <a:pt x="300106" y="1943551"/>
                </a:cubicBezTo>
                <a:cubicBezTo>
                  <a:pt x="287092" y="1940660"/>
                  <a:pt x="278417" y="1927655"/>
                  <a:pt x="281309" y="1914649"/>
                </a:cubicBezTo>
                <a:cubicBezTo>
                  <a:pt x="284201" y="1901643"/>
                  <a:pt x="294322" y="1894419"/>
                  <a:pt x="305889" y="1894419"/>
                </a:cubicBezTo>
                <a:close/>
                <a:moveTo>
                  <a:pt x="192475" y="1879865"/>
                </a:moveTo>
                <a:cubicBezTo>
                  <a:pt x="205389" y="1882777"/>
                  <a:pt x="213999" y="1895879"/>
                  <a:pt x="211129" y="1908981"/>
                </a:cubicBezTo>
                <a:cubicBezTo>
                  <a:pt x="209694" y="1922082"/>
                  <a:pt x="199649" y="1929361"/>
                  <a:pt x="188169" y="1929361"/>
                </a:cubicBezTo>
                <a:cubicBezTo>
                  <a:pt x="186734" y="1929361"/>
                  <a:pt x="185299" y="1929361"/>
                  <a:pt x="182430" y="1929361"/>
                </a:cubicBezTo>
                <a:cubicBezTo>
                  <a:pt x="176690" y="1927905"/>
                  <a:pt x="170950" y="1923538"/>
                  <a:pt x="168079" y="1919171"/>
                </a:cubicBezTo>
                <a:cubicBezTo>
                  <a:pt x="163775" y="1913348"/>
                  <a:pt x="163775" y="1906068"/>
                  <a:pt x="163775" y="1900246"/>
                </a:cubicBezTo>
                <a:cubicBezTo>
                  <a:pt x="163775" y="1900246"/>
                  <a:pt x="163775" y="1900246"/>
                  <a:pt x="165209" y="1898790"/>
                </a:cubicBezTo>
                <a:cubicBezTo>
                  <a:pt x="168079" y="1885688"/>
                  <a:pt x="179560" y="1876953"/>
                  <a:pt x="192475" y="1879865"/>
                </a:cubicBezTo>
                <a:close/>
                <a:moveTo>
                  <a:pt x="4180445" y="1870503"/>
                </a:moveTo>
                <a:cubicBezTo>
                  <a:pt x="4186676" y="1870684"/>
                  <a:pt x="4192908" y="1873232"/>
                  <a:pt x="4197306" y="1878328"/>
                </a:cubicBezTo>
                <a:cubicBezTo>
                  <a:pt x="4203171" y="1882695"/>
                  <a:pt x="4204638" y="1888517"/>
                  <a:pt x="4204638" y="1894341"/>
                </a:cubicBezTo>
                <a:cubicBezTo>
                  <a:pt x="4204638" y="1901620"/>
                  <a:pt x="4203171" y="1907443"/>
                  <a:pt x="4197306" y="1911810"/>
                </a:cubicBezTo>
                <a:cubicBezTo>
                  <a:pt x="4192908" y="1917633"/>
                  <a:pt x="4185577" y="1920545"/>
                  <a:pt x="4179712" y="1920545"/>
                </a:cubicBezTo>
                <a:cubicBezTo>
                  <a:pt x="4173848" y="1920545"/>
                  <a:pt x="4166516" y="1917633"/>
                  <a:pt x="4162118" y="1913266"/>
                </a:cubicBezTo>
                <a:cubicBezTo>
                  <a:pt x="4153321" y="1903075"/>
                  <a:pt x="4153321" y="1888517"/>
                  <a:pt x="4162118" y="1878328"/>
                </a:cubicBezTo>
                <a:cubicBezTo>
                  <a:pt x="4162118" y="1878328"/>
                  <a:pt x="4162118" y="1878328"/>
                  <a:pt x="4163585" y="1876872"/>
                </a:cubicBezTo>
                <a:cubicBezTo>
                  <a:pt x="4167983" y="1872504"/>
                  <a:pt x="4174215" y="1870320"/>
                  <a:pt x="4180445" y="1870503"/>
                </a:cubicBezTo>
                <a:close/>
                <a:moveTo>
                  <a:pt x="1049248" y="1868177"/>
                </a:moveTo>
                <a:cubicBezTo>
                  <a:pt x="1056527" y="1869633"/>
                  <a:pt x="1060894" y="1874000"/>
                  <a:pt x="1063806" y="1879823"/>
                </a:cubicBezTo>
                <a:cubicBezTo>
                  <a:pt x="1066718" y="1885646"/>
                  <a:pt x="1066718" y="1892925"/>
                  <a:pt x="1065262" y="1898748"/>
                </a:cubicBezTo>
                <a:cubicBezTo>
                  <a:pt x="1060894" y="1910395"/>
                  <a:pt x="1052160" y="1916217"/>
                  <a:pt x="1041970" y="1916217"/>
                </a:cubicBezTo>
                <a:cubicBezTo>
                  <a:pt x="1039058" y="1916217"/>
                  <a:pt x="1036146" y="1916217"/>
                  <a:pt x="1033235" y="1914762"/>
                </a:cubicBezTo>
                <a:cubicBezTo>
                  <a:pt x="1020133" y="1910395"/>
                  <a:pt x="1014310" y="1895837"/>
                  <a:pt x="1018677" y="1884191"/>
                </a:cubicBezTo>
                <a:cubicBezTo>
                  <a:pt x="1018677" y="1884191"/>
                  <a:pt x="1018677" y="1884191"/>
                  <a:pt x="1018677" y="1882735"/>
                </a:cubicBezTo>
                <a:cubicBezTo>
                  <a:pt x="1023045" y="1869633"/>
                  <a:pt x="1037602" y="1863809"/>
                  <a:pt x="1049248" y="1868177"/>
                </a:cubicBezTo>
                <a:close/>
                <a:moveTo>
                  <a:pt x="76883" y="1867860"/>
                </a:moveTo>
                <a:cubicBezTo>
                  <a:pt x="89712" y="1870771"/>
                  <a:pt x="98265" y="1883873"/>
                  <a:pt x="95414" y="1896975"/>
                </a:cubicBezTo>
                <a:cubicBezTo>
                  <a:pt x="92563" y="1908622"/>
                  <a:pt x="82585" y="1917356"/>
                  <a:pt x="71181" y="1917356"/>
                </a:cubicBezTo>
                <a:cubicBezTo>
                  <a:pt x="69756" y="1917356"/>
                  <a:pt x="68331" y="1917356"/>
                  <a:pt x="66905" y="1917356"/>
                </a:cubicBezTo>
                <a:cubicBezTo>
                  <a:pt x="61203" y="1915900"/>
                  <a:pt x="55501" y="1911533"/>
                  <a:pt x="51225" y="1905710"/>
                </a:cubicBezTo>
                <a:cubicBezTo>
                  <a:pt x="48374" y="1901343"/>
                  <a:pt x="46949" y="1894063"/>
                  <a:pt x="48374" y="1888240"/>
                </a:cubicBezTo>
                <a:cubicBezTo>
                  <a:pt x="48374" y="1888240"/>
                  <a:pt x="48374" y="1888240"/>
                  <a:pt x="48374" y="1886785"/>
                </a:cubicBezTo>
                <a:cubicBezTo>
                  <a:pt x="51225" y="1873682"/>
                  <a:pt x="64054" y="1864948"/>
                  <a:pt x="76883" y="1867860"/>
                </a:cubicBezTo>
                <a:close/>
                <a:moveTo>
                  <a:pt x="930603" y="1851805"/>
                </a:moveTo>
                <a:cubicBezTo>
                  <a:pt x="936305" y="1853261"/>
                  <a:pt x="942007" y="1857628"/>
                  <a:pt x="944858" y="1863452"/>
                </a:cubicBezTo>
                <a:cubicBezTo>
                  <a:pt x="947709" y="1869274"/>
                  <a:pt x="947709" y="1876554"/>
                  <a:pt x="946283" y="1882376"/>
                </a:cubicBezTo>
                <a:cubicBezTo>
                  <a:pt x="942007" y="1894023"/>
                  <a:pt x="933454" y="1899846"/>
                  <a:pt x="922050" y="1899846"/>
                </a:cubicBezTo>
                <a:cubicBezTo>
                  <a:pt x="920625" y="1899846"/>
                  <a:pt x="917774" y="1899846"/>
                  <a:pt x="914923" y="1898390"/>
                </a:cubicBezTo>
                <a:cubicBezTo>
                  <a:pt x="902094" y="1895478"/>
                  <a:pt x="896392" y="1880921"/>
                  <a:pt x="900669" y="1867819"/>
                </a:cubicBezTo>
                <a:cubicBezTo>
                  <a:pt x="900669" y="1867819"/>
                  <a:pt x="900669" y="1867819"/>
                  <a:pt x="900669" y="1866363"/>
                </a:cubicBezTo>
                <a:cubicBezTo>
                  <a:pt x="904945" y="1854717"/>
                  <a:pt x="919199" y="1847438"/>
                  <a:pt x="930603" y="1851805"/>
                </a:cubicBezTo>
                <a:close/>
                <a:moveTo>
                  <a:pt x="812197" y="1837616"/>
                </a:moveTo>
                <a:cubicBezTo>
                  <a:pt x="818062" y="1839072"/>
                  <a:pt x="823927" y="1843440"/>
                  <a:pt x="826859" y="1849263"/>
                </a:cubicBezTo>
                <a:cubicBezTo>
                  <a:pt x="829792" y="1855086"/>
                  <a:pt x="829792" y="1860909"/>
                  <a:pt x="828325" y="1868188"/>
                </a:cubicBezTo>
                <a:cubicBezTo>
                  <a:pt x="823927" y="1878378"/>
                  <a:pt x="815130" y="1885657"/>
                  <a:pt x="804866" y="1885657"/>
                </a:cubicBezTo>
                <a:cubicBezTo>
                  <a:pt x="801934" y="1885657"/>
                  <a:pt x="799002" y="1885657"/>
                  <a:pt x="797535" y="1884202"/>
                </a:cubicBezTo>
                <a:cubicBezTo>
                  <a:pt x="790204" y="1882746"/>
                  <a:pt x="785806" y="1878378"/>
                  <a:pt x="782874" y="1872555"/>
                </a:cubicBezTo>
                <a:cubicBezTo>
                  <a:pt x="779942" y="1866732"/>
                  <a:pt x="778475" y="1860909"/>
                  <a:pt x="781408" y="1855086"/>
                </a:cubicBezTo>
                <a:cubicBezTo>
                  <a:pt x="781408" y="1855086"/>
                  <a:pt x="781408" y="1855086"/>
                  <a:pt x="781408" y="1853630"/>
                </a:cubicBezTo>
                <a:cubicBezTo>
                  <a:pt x="781408" y="1853630"/>
                  <a:pt x="781408" y="1853630"/>
                  <a:pt x="781408" y="1852174"/>
                </a:cubicBezTo>
                <a:cubicBezTo>
                  <a:pt x="787273" y="1839072"/>
                  <a:pt x="800468" y="1833249"/>
                  <a:pt x="812197" y="1837616"/>
                </a:cubicBezTo>
                <a:close/>
                <a:moveTo>
                  <a:pt x="3833961" y="1829932"/>
                </a:moveTo>
                <a:cubicBezTo>
                  <a:pt x="3840106" y="1829932"/>
                  <a:pt x="3846252" y="1832084"/>
                  <a:pt x="3850590" y="1836389"/>
                </a:cubicBezTo>
                <a:cubicBezTo>
                  <a:pt x="3860711" y="1846434"/>
                  <a:pt x="3860711" y="1862219"/>
                  <a:pt x="3852035" y="1870829"/>
                </a:cubicBezTo>
                <a:cubicBezTo>
                  <a:pt x="3847698" y="1875134"/>
                  <a:pt x="3840467" y="1878003"/>
                  <a:pt x="3834684" y="1878003"/>
                </a:cubicBezTo>
                <a:cubicBezTo>
                  <a:pt x="3828900" y="1878003"/>
                  <a:pt x="3821670" y="1875134"/>
                  <a:pt x="3817332" y="1870829"/>
                </a:cubicBezTo>
                <a:cubicBezTo>
                  <a:pt x="3807211" y="1860784"/>
                  <a:pt x="3807211" y="1846434"/>
                  <a:pt x="3817332" y="1836389"/>
                </a:cubicBezTo>
                <a:cubicBezTo>
                  <a:pt x="3821670" y="1832084"/>
                  <a:pt x="3827817" y="1829932"/>
                  <a:pt x="3833961" y="1829932"/>
                </a:cubicBezTo>
                <a:close/>
                <a:moveTo>
                  <a:pt x="4526712" y="1828816"/>
                </a:moveTo>
                <a:cubicBezTo>
                  <a:pt x="4532818" y="1828816"/>
                  <a:pt x="4538565" y="1831363"/>
                  <a:pt x="4542874" y="1835731"/>
                </a:cubicBezTo>
                <a:cubicBezTo>
                  <a:pt x="4552931" y="1845921"/>
                  <a:pt x="4552931" y="1860478"/>
                  <a:pt x="4542874" y="1870669"/>
                </a:cubicBezTo>
                <a:cubicBezTo>
                  <a:pt x="4537128" y="1875036"/>
                  <a:pt x="4531382" y="1877948"/>
                  <a:pt x="4525634" y="1877948"/>
                </a:cubicBezTo>
                <a:cubicBezTo>
                  <a:pt x="4518452" y="1877948"/>
                  <a:pt x="4512706" y="1875036"/>
                  <a:pt x="4508396" y="1870669"/>
                </a:cubicBezTo>
                <a:cubicBezTo>
                  <a:pt x="4498340" y="1861935"/>
                  <a:pt x="4498340" y="1845921"/>
                  <a:pt x="4508396" y="1837186"/>
                </a:cubicBezTo>
                <a:cubicBezTo>
                  <a:pt x="4514142" y="1831363"/>
                  <a:pt x="4520607" y="1828816"/>
                  <a:pt x="4526712" y="1828816"/>
                </a:cubicBezTo>
                <a:close/>
                <a:moveTo>
                  <a:pt x="3990821" y="1821548"/>
                </a:moveTo>
                <a:cubicBezTo>
                  <a:pt x="3997190" y="1821548"/>
                  <a:pt x="4003377" y="1824042"/>
                  <a:pt x="4007746" y="1829031"/>
                </a:cubicBezTo>
                <a:cubicBezTo>
                  <a:pt x="4017936" y="1839009"/>
                  <a:pt x="4017936" y="1853264"/>
                  <a:pt x="4009201" y="1863242"/>
                </a:cubicBezTo>
                <a:cubicBezTo>
                  <a:pt x="4003377" y="1867518"/>
                  <a:pt x="3997554" y="1870369"/>
                  <a:pt x="3991731" y="1870369"/>
                </a:cubicBezTo>
                <a:cubicBezTo>
                  <a:pt x="3984452" y="1870369"/>
                  <a:pt x="3978628" y="1867518"/>
                  <a:pt x="3974262" y="1863242"/>
                </a:cubicBezTo>
                <a:cubicBezTo>
                  <a:pt x="3968438" y="1857540"/>
                  <a:pt x="3965526" y="1851838"/>
                  <a:pt x="3965526" y="1844711"/>
                </a:cubicBezTo>
                <a:cubicBezTo>
                  <a:pt x="3965526" y="1839009"/>
                  <a:pt x="3968438" y="1833307"/>
                  <a:pt x="3972806" y="1829031"/>
                </a:cubicBezTo>
                <a:cubicBezTo>
                  <a:pt x="3977901" y="1824042"/>
                  <a:pt x="3984452" y="1821548"/>
                  <a:pt x="3990821" y="1821548"/>
                </a:cubicBezTo>
                <a:close/>
                <a:moveTo>
                  <a:pt x="4370205" y="1821493"/>
                </a:moveTo>
                <a:cubicBezTo>
                  <a:pt x="4376304" y="1821493"/>
                  <a:pt x="4382044" y="1823988"/>
                  <a:pt x="4386349" y="1828977"/>
                </a:cubicBezTo>
                <a:cubicBezTo>
                  <a:pt x="4390654" y="1833253"/>
                  <a:pt x="4393524" y="1838955"/>
                  <a:pt x="4393524" y="1844657"/>
                </a:cubicBezTo>
                <a:cubicBezTo>
                  <a:pt x="4393524" y="1851784"/>
                  <a:pt x="4390654" y="1857486"/>
                  <a:pt x="4386349" y="1861762"/>
                </a:cubicBezTo>
                <a:cubicBezTo>
                  <a:pt x="4382044" y="1867464"/>
                  <a:pt x="4374868" y="1870315"/>
                  <a:pt x="4369130" y="1870315"/>
                </a:cubicBezTo>
                <a:cubicBezTo>
                  <a:pt x="4361954" y="1870315"/>
                  <a:pt x="4356214" y="1867464"/>
                  <a:pt x="4351909" y="1863188"/>
                </a:cubicBezTo>
                <a:cubicBezTo>
                  <a:pt x="4343300" y="1853210"/>
                  <a:pt x="4343300" y="1838955"/>
                  <a:pt x="4351909" y="1828977"/>
                </a:cubicBezTo>
                <a:cubicBezTo>
                  <a:pt x="4357649" y="1823988"/>
                  <a:pt x="4364106" y="1821493"/>
                  <a:pt x="4370205" y="1821493"/>
                </a:cubicBezTo>
                <a:close/>
                <a:moveTo>
                  <a:pt x="693218" y="1821215"/>
                </a:moveTo>
                <a:cubicBezTo>
                  <a:pt x="700394" y="1822661"/>
                  <a:pt x="704699" y="1826999"/>
                  <a:pt x="707569" y="1832783"/>
                </a:cubicBezTo>
                <a:cubicBezTo>
                  <a:pt x="710439" y="1838566"/>
                  <a:pt x="711873" y="1845796"/>
                  <a:pt x="709003" y="1851580"/>
                </a:cubicBezTo>
                <a:cubicBezTo>
                  <a:pt x="706133" y="1863148"/>
                  <a:pt x="696088" y="1870377"/>
                  <a:pt x="686044" y="1870377"/>
                </a:cubicBezTo>
                <a:cubicBezTo>
                  <a:pt x="683174" y="1870377"/>
                  <a:pt x="681739" y="1868931"/>
                  <a:pt x="678869" y="1868931"/>
                </a:cubicBezTo>
                <a:cubicBezTo>
                  <a:pt x="673129" y="1867485"/>
                  <a:pt x="667389" y="1863148"/>
                  <a:pt x="664519" y="1857364"/>
                </a:cubicBezTo>
                <a:cubicBezTo>
                  <a:pt x="661649" y="1851580"/>
                  <a:pt x="661649" y="1844350"/>
                  <a:pt x="663084" y="1838566"/>
                </a:cubicBezTo>
                <a:cubicBezTo>
                  <a:pt x="667389" y="1824107"/>
                  <a:pt x="680304" y="1816877"/>
                  <a:pt x="693218" y="1821215"/>
                </a:cubicBezTo>
                <a:close/>
                <a:moveTo>
                  <a:pt x="576486" y="1807058"/>
                </a:moveTo>
                <a:cubicBezTo>
                  <a:pt x="582310" y="1808514"/>
                  <a:pt x="586677" y="1812881"/>
                  <a:pt x="591044" y="1818704"/>
                </a:cubicBezTo>
                <a:cubicBezTo>
                  <a:pt x="593956" y="1824528"/>
                  <a:pt x="593956" y="1830350"/>
                  <a:pt x="592500" y="1837630"/>
                </a:cubicBezTo>
                <a:cubicBezTo>
                  <a:pt x="589588" y="1847820"/>
                  <a:pt x="579398" y="1855099"/>
                  <a:pt x="569208" y="1855099"/>
                </a:cubicBezTo>
                <a:cubicBezTo>
                  <a:pt x="566296" y="1855099"/>
                  <a:pt x="563384" y="1855099"/>
                  <a:pt x="561928" y="1855099"/>
                </a:cubicBezTo>
                <a:cubicBezTo>
                  <a:pt x="548827" y="1850731"/>
                  <a:pt x="541548" y="1837630"/>
                  <a:pt x="545915" y="1824528"/>
                </a:cubicBezTo>
                <a:cubicBezTo>
                  <a:pt x="548827" y="1809970"/>
                  <a:pt x="563384" y="1802691"/>
                  <a:pt x="576486" y="1807058"/>
                </a:cubicBezTo>
                <a:close/>
                <a:moveTo>
                  <a:pt x="457841" y="1792870"/>
                </a:moveTo>
                <a:cubicBezTo>
                  <a:pt x="470943" y="1795781"/>
                  <a:pt x="478222" y="1808883"/>
                  <a:pt x="475310" y="1821985"/>
                </a:cubicBezTo>
                <a:cubicBezTo>
                  <a:pt x="470943" y="1833631"/>
                  <a:pt x="462208" y="1840910"/>
                  <a:pt x="450562" y="1840910"/>
                </a:cubicBezTo>
                <a:cubicBezTo>
                  <a:pt x="449107" y="1840910"/>
                  <a:pt x="446195" y="1840910"/>
                  <a:pt x="444739" y="1839454"/>
                </a:cubicBezTo>
                <a:cubicBezTo>
                  <a:pt x="437460" y="1837998"/>
                  <a:pt x="433093" y="1833631"/>
                  <a:pt x="430181" y="1829264"/>
                </a:cubicBezTo>
                <a:cubicBezTo>
                  <a:pt x="427270" y="1823441"/>
                  <a:pt x="425814" y="1816162"/>
                  <a:pt x="427270" y="1810339"/>
                </a:cubicBezTo>
                <a:cubicBezTo>
                  <a:pt x="427270" y="1810339"/>
                  <a:pt x="427270" y="1810339"/>
                  <a:pt x="428725" y="1808883"/>
                </a:cubicBezTo>
                <a:cubicBezTo>
                  <a:pt x="431637" y="1795781"/>
                  <a:pt x="446195" y="1788502"/>
                  <a:pt x="457841" y="1792870"/>
                </a:cubicBezTo>
                <a:close/>
                <a:moveTo>
                  <a:pt x="340061" y="1777168"/>
                </a:moveTo>
                <a:cubicBezTo>
                  <a:pt x="353074" y="1781444"/>
                  <a:pt x="360304" y="1794273"/>
                  <a:pt x="355966" y="1807102"/>
                </a:cubicBezTo>
                <a:cubicBezTo>
                  <a:pt x="353074" y="1818506"/>
                  <a:pt x="344399" y="1825634"/>
                  <a:pt x="332831" y="1825634"/>
                </a:cubicBezTo>
                <a:cubicBezTo>
                  <a:pt x="331385" y="1825634"/>
                  <a:pt x="328494" y="1825634"/>
                  <a:pt x="327047" y="1824208"/>
                </a:cubicBezTo>
                <a:cubicBezTo>
                  <a:pt x="314034" y="1821357"/>
                  <a:pt x="306804" y="1808528"/>
                  <a:pt x="309696" y="1795698"/>
                </a:cubicBezTo>
                <a:cubicBezTo>
                  <a:pt x="309696" y="1795698"/>
                  <a:pt x="309696" y="1795698"/>
                  <a:pt x="309696" y="1794273"/>
                </a:cubicBezTo>
                <a:cubicBezTo>
                  <a:pt x="314034" y="1781444"/>
                  <a:pt x="327047" y="1774317"/>
                  <a:pt x="340061" y="1777168"/>
                </a:cubicBezTo>
                <a:close/>
                <a:moveTo>
                  <a:pt x="223461" y="1761947"/>
                </a:moveTo>
                <a:cubicBezTo>
                  <a:pt x="229285" y="1763403"/>
                  <a:pt x="235108" y="1767770"/>
                  <a:pt x="238019" y="1773594"/>
                </a:cubicBezTo>
                <a:cubicBezTo>
                  <a:pt x="240930" y="1779416"/>
                  <a:pt x="242386" y="1785240"/>
                  <a:pt x="239475" y="1792518"/>
                </a:cubicBezTo>
                <a:cubicBezTo>
                  <a:pt x="236563" y="1804165"/>
                  <a:pt x="227829" y="1811443"/>
                  <a:pt x="216183" y="1811443"/>
                </a:cubicBezTo>
                <a:cubicBezTo>
                  <a:pt x="214727" y="1811443"/>
                  <a:pt x="211815" y="1811443"/>
                  <a:pt x="210359" y="1809988"/>
                </a:cubicBezTo>
                <a:cubicBezTo>
                  <a:pt x="197257" y="1807076"/>
                  <a:pt x="189979" y="1793974"/>
                  <a:pt x="192890" y="1780872"/>
                </a:cubicBezTo>
                <a:cubicBezTo>
                  <a:pt x="192890" y="1780872"/>
                  <a:pt x="192890" y="1780872"/>
                  <a:pt x="192890" y="1779416"/>
                </a:cubicBezTo>
                <a:cubicBezTo>
                  <a:pt x="197257" y="1766314"/>
                  <a:pt x="210359" y="1759036"/>
                  <a:pt x="223461" y="1761947"/>
                </a:cubicBezTo>
                <a:close/>
                <a:moveTo>
                  <a:pt x="1078857" y="1755500"/>
                </a:moveTo>
                <a:cubicBezTo>
                  <a:pt x="1084719" y="1753150"/>
                  <a:pt x="1091314" y="1753150"/>
                  <a:pt x="1097175" y="1756042"/>
                </a:cubicBezTo>
                <a:cubicBezTo>
                  <a:pt x="1110363" y="1761827"/>
                  <a:pt x="1114759" y="1776286"/>
                  <a:pt x="1110363" y="1787853"/>
                </a:cubicBezTo>
                <a:cubicBezTo>
                  <a:pt x="1104502" y="1797975"/>
                  <a:pt x="1095709" y="1803759"/>
                  <a:pt x="1086917" y="1803759"/>
                </a:cubicBezTo>
                <a:cubicBezTo>
                  <a:pt x="1083986" y="1803759"/>
                  <a:pt x="1079590" y="1802313"/>
                  <a:pt x="1076659" y="1800867"/>
                </a:cubicBezTo>
                <a:cubicBezTo>
                  <a:pt x="1064936" y="1795083"/>
                  <a:pt x="1059075" y="1782070"/>
                  <a:pt x="1064936" y="1769056"/>
                </a:cubicBezTo>
                <a:cubicBezTo>
                  <a:pt x="1067868" y="1762549"/>
                  <a:pt x="1072996" y="1757850"/>
                  <a:pt x="1078857" y="1755500"/>
                </a:cubicBezTo>
                <a:close/>
                <a:moveTo>
                  <a:pt x="4178806" y="1753366"/>
                </a:moveTo>
                <a:cubicBezTo>
                  <a:pt x="4185132" y="1753184"/>
                  <a:pt x="4191639" y="1755368"/>
                  <a:pt x="4196699" y="1760463"/>
                </a:cubicBezTo>
                <a:cubicBezTo>
                  <a:pt x="4206821" y="1770653"/>
                  <a:pt x="4206821" y="1786667"/>
                  <a:pt x="4196699" y="1795402"/>
                </a:cubicBezTo>
                <a:cubicBezTo>
                  <a:pt x="4192362" y="1799769"/>
                  <a:pt x="4186578" y="1802681"/>
                  <a:pt x="4180794" y="1802681"/>
                </a:cubicBezTo>
                <a:cubicBezTo>
                  <a:pt x="4173565" y="1802681"/>
                  <a:pt x="4167782" y="1799769"/>
                  <a:pt x="4163443" y="1795402"/>
                </a:cubicBezTo>
                <a:cubicBezTo>
                  <a:pt x="4153322" y="1785211"/>
                  <a:pt x="4153322" y="1769198"/>
                  <a:pt x="4161998" y="1760463"/>
                </a:cubicBezTo>
                <a:cubicBezTo>
                  <a:pt x="4166335" y="1756096"/>
                  <a:pt x="4172481" y="1753548"/>
                  <a:pt x="4178806" y="1753366"/>
                </a:cubicBezTo>
                <a:close/>
                <a:moveTo>
                  <a:pt x="106409" y="1750307"/>
                </a:moveTo>
                <a:cubicBezTo>
                  <a:pt x="117977" y="1753218"/>
                  <a:pt x="126653" y="1766320"/>
                  <a:pt x="123760" y="1779422"/>
                </a:cubicBezTo>
                <a:cubicBezTo>
                  <a:pt x="119423" y="1791068"/>
                  <a:pt x="110747" y="1798347"/>
                  <a:pt x="99180" y="1798347"/>
                </a:cubicBezTo>
                <a:cubicBezTo>
                  <a:pt x="97733" y="1798347"/>
                  <a:pt x="94842" y="1798347"/>
                  <a:pt x="93396" y="1798347"/>
                </a:cubicBezTo>
                <a:cubicBezTo>
                  <a:pt x="80382" y="1795436"/>
                  <a:pt x="73153" y="1782334"/>
                  <a:pt x="76045" y="1769231"/>
                </a:cubicBezTo>
                <a:cubicBezTo>
                  <a:pt x="80382" y="1754674"/>
                  <a:pt x="93396" y="1745939"/>
                  <a:pt x="106409" y="1750307"/>
                </a:cubicBezTo>
                <a:close/>
                <a:moveTo>
                  <a:pt x="3748070" y="1742616"/>
                </a:moveTo>
                <a:cubicBezTo>
                  <a:pt x="3754440" y="1742616"/>
                  <a:pt x="3760990" y="1744800"/>
                  <a:pt x="3766085" y="1749167"/>
                </a:cubicBezTo>
                <a:cubicBezTo>
                  <a:pt x="3770452" y="1754990"/>
                  <a:pt x="3773364" y="1760813"/>
                  <a:pt x="3773364" y="1768092"/>
                </a:cubicBezTo>
                <a:cubicBezTo>
                  <a:pt x="3773364" y="1773915"/>
                  <a:pt x="3770452" y="1779738"/>
                  <a:pt x="3766085" y="1785562"/>
                </a:cubicBezTo>
                <a:cubicBezTo>
                  <a:pt x="3761718" y="1789929"/>
                  <a:pt x="3755896" y="1792840"/>
                  <a:pt x="3748616" y="1792840"/>
                </a:cubicBezTo>
                <a:cubicBezTo>
                  <a:pt x="3742794" y="1792840"/>
                  <a:pt x="3736970" y="1789929"/>
                  <a:pt x="3732604" y="1785562"/>
                </a:cubicBezTo>
                <a:cubicBezTo>
                  <a:pt x="3720956" y="1773915"/>
                  <a:pt x="3720956" y="1759357"/>
                  <a:pt x="3731146" y="1749167"/>
                </a:cubicBezTo>
                <a:cubicBezTo>
                  <a:pt x="3735514" y="1744800"/>
                  <a:pt x="3741702" y="1742616"/>
                  <a:pt x="3748070" y="1742616"/>
                </a:cubicBezTo>
                <a:close/>
                <a:moveTo>
                  <a:pt x="4612802" y="1742539"/>
                </a:moveTo>
                <a:cubicBezTo>
                  <a:pt x="4619080" y="1742539"/>
                  <a:pt x="4625178" y="1745069"/>
                  <a:pt x="4629484" y="1749407"/>
                </a:cubicBezTo>
                <a:cubicBezTo>
                  <a:pt x="4638094" y="1759529"/>
                  <a:pt x="4638094" y="1773988"/>
                  <a:pt x="4629484" y="1784110"/>
                </a:cubicBezTo>
                <a:cubicBezTo>
                  <a:pt x="4623744" y="1789894"/>
                  <a:pt x="4618004" y="1792785"/>
                  <a:pt x="4610829" y="1792785"/>
                </a:cubicBezTo>
                <a:cubicBezTo>
                  <a:pt x="4605089" y="1792785"/>
                  <a:pt x="4599349" y="1789894"/>
                  <a:pt x="4595044" y="1785556"/>
                </a:cubicBezTo>
                <a:cubicBezTo>
                  <a:pt x="4589304" y="1779772"/>
                  <a:pt x="4587870" y="1773988"/>
                  <a:pt x="4587870" y="1768204"/>
                </a:cubicBezTo>
                <a:cubicBezTo>
                  <a:pt x="4587870" y="1760975"/>
                  <a:pt x="4589304" y="1755191"/>
                  <a:pt x="4595044" y="1750853"/>
                </a:cubicBezTo>
                <a:cubicBezTo>
                  <a:pt x="4600067" y="1745069"/>
                  <a:pt x="4606524" y="1742539"/>
                  <a:pt x="4612802" y="1742539"/>
                </a:cubicBezTo>
                <a:close/>
                <a:moveTo>
                  <a:pt x="957839" y="1740040"/>
                </a:moveTo>
                <a:cubicBezTo>
                  <a:pt x="963400" y="1737871"/>
                  <a:pt x="969857" y="1737871"/>
                  <a:pt x="975597" y="1740763"/>
                </a:cubicBezTo>
                <a:cubicBezTo>
                  <a:pt x="981337" y="1743655"/>
                  <a:pt x="987077" y="1747993"/>
                  <a:pt x="988512" y="1753776"/>
                </a:cubicBezTo>
                <a:cubicBezTo>
                  <a:pt x="991382" y="1759560"/>
                  <a:pt x="991382" y="1766790"/>
                  <a:pt x="988512" y="1772574"/>
                </a:cubicBezTo>
                <a:cubicBezTo>
                  <a:pt x="984207" y="1782695"/>
                  <a:pt x="975597" y="1788479"/>
                  <a:pt x="965552" y="1788479"/>
                </a:cubicBezTo>
                <a:cubicBezTo>
                  <a:pt x="962682" y="1788479"/>
                  <a:pt x="959813" y="1787033"/>
                  <a:pt x="956943" y="1785588"/>
                </a:cubicBezTo>
                <a:cubicBezTo>
                  <a:pt x="951202" y="1782695"/>
                  <a:pt x="945462" y="1778358"/>
                  <a:pt x="944028" y="1772574"/>
                </a:cubicBezTo>
                <a:cubicBezTo>
                  <a:pt x="941158" y="1766790"/>
                  <a:pt x="941158" y="1759560"/>
                  <a:pt x="944028" y="1753776"/>
                </a:cubicBezTo>
                <a:cubicBezTo>
                  <a:pt x="944028" y="1753776"/>
                  <a:pt x="944028" y="1753776"/>
                  <a:pt x="945462" y="1752331"/>
                </a:cubicBezTo>
                <a:cubicBezTo>
                  <a:pt x="947615" y="1746547"/>
                  <a:pt x="952279" y="1742209"/>
                  <a:pt x="957839" y="1740040"/>
                </a:cubicBezTo>
                <a:close/>
                <a:moveTo>
                  <a:pt x="3904020" y="1736042"/>
                </a:moveTo>
                <a:cubicBezTo>
                  <a:pt x="3910206" y="1736042"/>
                  <a:pt x="3916394" y="1738195"/>
                  <a:pt x="3920762" y="1742500"/>
                </a:cubicBezTo>
                <a:cubicBezTo>
                  <a:pt x="3926584" y="1748240"/>
                  <a:pt x="3929496" y="1753980"/>
                  <a:pt x="3929496" y="1759719"/>
                </a:cubicBezTo>
                <a:cubicBezTo>
                  <a:pt x="3929496" y="1766894"/>
                  <a:pt x="3926584" y="1772634"/>
                  <a:pt x="3922218" y="1776939"/>
                </a:cubicBezTo>
                <a:cubicBezTo>
                  <a:pt x="3917850" y="1781244"/>
                  <a:pt x="3912027" y="1784114"/>
                  <a:pt x="3904748" y="1784114"/>
                </a:cubicBezTo>
                <a:cubicBezTo>
                  <a:pt x="3898924" y="1784114"/>
                  <a:pt x="3891646" y="1781244"/>
                  <a:pt x="3887278" y="1776939"/>
                </a:cubicBezTo>
                <a:cubicBezTo>
                  <a:pt x="3877088" y="1766894"/>
                  <a:pt x="3877088" y="1751110"/>
                  <a:pt x="3887278" y="1742500"/>
                </a:cubicBezTo>
                <a:cubicBezTo>
                  <a:pt x="3891646" y="1738195"/>
                  <a:pt x="3897833" y="1736042"/>
                  <a:pt x="3904020" y="1736042"/>
                </a:cubicBezTo>
                <a:close/>
                <a:moveTo>
                  <a:pt x="4456505" y="1734927"/>
                </a:moveTo>
                <a:cubicBezTo>
                  <a:pt x="4462742" y="1734927"/>
                  <a:pt x="4468800" y="1737475"/>
                  <a:pt x="4473076" y="1741843"/>
                </a:cubicBezTo>
                <a:cubicBezTo>
                  <a:pt x="4483054" y="1750577"/>
                  <a:pt x="4483054" y="1766591"/>
                  <a:pt x="4473076" y="1776781"/>
                </a:cubicBezTo>
                <a:cubicBezTo>
                  <a:pt x="4467374" y="1781149"/>
                  <a:pt x="4461672" y="1784060"/>
                  <a:pt x="4455971" y="1784060"/>
                </a:cubicBezTo>
                <a:cubicBezTo>
                  <a:pt x="4448844" y="1784060"/>
                  <a:pt x="4443142" y="1781149"/>
                  <a:pt x="4438866" y="1776781"/>
                </a:cubicBezTo>
                <a:cubicBezTo>
                  <a:pt x="4434589" y="1772414"/>
                  <a:pt x="4431738" y="1766591"/>
                  <a:pt x="4431738" y="1759312"/>
                </a:cubicBezTo>
                <a:cubicBezTo>
                  <a:pt x="4431738" y="1753489"/>
                  <a:pt x="4434589" y="1747666"/>
                  <a:pt x="4438866" y="1743298"/>
                </a:cubicBezTo>
                <a:cubicBezTo>
                  <a:pt x="4443854" y="1737475"/>
                  <a:pt x="4450270" y="1734927"/>
                  <a:pt x="4456505" y="1734927"/>
                </a:cubicBezTo>
                <a:close/>
                <a:moveTo>
                  <a:pt x="4060175" y="1727477"/>
                </a:moveTo>
                <a:cubicBezTo>
                  <a:pt x="4066272" y="1727299"/>
                  <a:pt x="4072372" y="1729437"/>
                  <a:pt x="4076676" y="1733713"/>
                </a:cubicBezTo>
                <a:cubicBezTo>
                  <a:pt x="4076676" y="1733713"/>
                  <a:pt x="4076676" y="1733713"/>
                  <a:pt x="4078110" y="1735139"/>
                </a:cubicBezTo>
                <a:cubicBezTo>
                  <a:pt x="4086721" y="1745117"/>
                  <a:pt x="4086721" y="1759371"/>
                  <a:pt x="4078110" y="1769349"/>
                </a:cubicBezTo>
                <a:cubicBezTo>
                  <a:pt x="4073806" y="1773626"/>
                  <a:pt x="4066632" y="1776477"/>
                  <a:pt x="4060892" y="1776477"/>
                </a:cubicBezTo>
                <a:cubicBezTo>
                  <a:pt x="4055153" y="1776477"/>
                  <a:pt x="4047978" y="1773626"/>
                  <a:pt x="4043672" y="1769349"/>
                </a:cubicBezTo>
                <a:cubicBezTo>
                  <a:pt x="4037932" y="1763647"/>
                  <a:pt x="4036497" y="1757945"/>
                  <a:pt x="4036497" y="1750818"/>
                </a:cubicBezTo>
                <a:cubicBezTo>
                  <a:pt x="4036497" y="1745117"/>
                  <a:pt x="4037932" y="1739414"/>
                  <a:pt x="4043672" y="1735139"/>
                </a:cubicBezTo>
                <a:cubicBezTo>
                  <a:pt x="4047978" y="1730149"/>
                  <a:pt x="4054076" y="1727655"/>
                  <a:pt x="4060175" y="1727477"/>
                </a:cubicBezTo>
                <a:close/>
                <a:moveTo>
                  <a:pt x="4300718" y="1727423"/>
                </a:moveTo>
                <a:cubicBezTo>
                  <a:pt x="4306906" y="1727601"/>
                  <a:pt x="4313093" y="1730096"/>
                  <a:pt x="4317460" y="1735085"/>
                </a:cubicBezTo>
                <a:cubicBezTo>
                  <a:pt x="4321828" y="1739361"/>
                  <a:pt x="4324738" y="1745063"/>
                  <a:pt x="4324738" y="1750765"/>
                </a:cubicBezTo>
                <a:cubicBezTo>
                  <a:pt x="4324738" y="1757893"/>
                  <a:pt x="4321828" y="1763594"/>
                  <a:pt x="4317460" y="1767871"/>
                </a:cubicBezTo>
                <a:cubicBezTo>
                  <a:pt x="4311637" y="1773572"/>
                  <a:pt x="4305814" y="1776423"/>
                  <a:pt x="4299991" y="1776423"/>
                </a:cubicBezTo>
                <a:cubicBezTo>
                  <a:pt x="4292712" y="1776423"/>
                  <a:pt x="4286889" y="1773572"/>
                  <a:pt x="4282522" y="1769296"/>
                </a:cubicBezTo>
                <a:cubicBezTo>
                  <a:pt x="4272331" y="1759318"/>
                  <a:pt x="4272331" y="1745063"/>
                  <a:pt x="4282522" y="1735085"/>
                </a:cubicBezTo>
                <a:lnTo>
                  <a:pt x="4283977" y="1733660"/>
                </a:lnTo>
                <a:cubicBezTo>
                  <a:pt x="4288344" y="1729383"/>
                  <a:pt x="4294532" y="1727245"/>
                  <a:pt x="4300718" y="1727423"/>
                </a:cubicBezTo>
                <a:close/>
                <a:moveTo>
                  <a:pt x="837014" y="1723849"/>
                </a:moveTo>
                <a:cubicBezTo>
                  <a:pt x="842692" y="1721499"/>
                  <a:pt x="849286" y="1721499"/>
                  <a:pt x="855881" y="1724391"/>
                </a:cubicBezTo>
                <a:cubicBezTo>
                  <a:pt x="867604" y="1728728"/>
                  <a:pt x="873465" y="1743188"/>
                  <a:pt x="869069" y="1754756"/>
                </a:cubicBezTo>
                <a:cubicBezTo>
                  <a:pt x="864672" y="1764878"/>
                  <a:pt x="855881" y="1772107"/>
                  <a:pt x="845623" y="1772107"/>
                </a:cubicBezTo>
                <a:cubicBezTo>
                  <a:pt x="842692" y="1772107"/>
                  <a:pt x="839762" y="1770661"/>
                  <a:pt x="836831" y="1769215"/>
                </a:cubicBezTo>
                <a:cubicBezTo>
                  <a:pt x="823642" y="1764878"/>
                  <a:pt x="817781" y="1750418"/>
                  <a:pt x="823642" y="1738850"/>
                </a:cubicBezTo>
                <a:cubicBezTo>
                  <a:pt x="823642" y="1738850"/>
                  <a:pt x="823642" y="1738850"/>
                  <a:pt x="823642" y="1737404"/>
                </a:cubicBezTo>
                <a:cubicBezTo>
                  <a:pt x="826574" y="1730898"/>
                  <a:pt x="831336" y="1726198"/>
                  <a:pt x="837014" y="1723849"/>
                </a:cubicBezTo>
                <a:close/>
                <a:moveTo>
                  <a:pt x="716381" y="1709111"/>
                </a:moveTo>
                <a:cubicBezTo>
                  <a:pt x="722121" y="1706580"/>
                  <a:pt x="728937" y="1706219"/>
                  <a:pt x="735394" y="1709111"/>
                </a:cubicBezTo>
                <a:cubicBezTo>
                  <a:pt x="741134" y="1710557"/>
                  <a:pt x="745439" y="1714895"/>
                  <a:pt x="748309" y="1720679"/>
                </a:cubicBezTo>
                <a:cubicBezTo>
                  <a:pt x="751179" y="1727908"/>
                  <a:pt x="751179" y="1733692"/>
                  <a:pt x="748309" y="1739476"/>
                </a:cubicBezTo>
                <a:cubicBezTo>
                  <a:pt x="744004" y="1749597"/>
                  <a:pt x="735394" y="1756827"/>
                  <a:pt x="725349" y="1756827"/>
                </a:cubicBezTo>
                <a:cubicBezTo>
                  <a:pt x="722479" y="1756827"/>
                  <a:pt x="719610" y="1755381"/>
                  <a:pt x="716740" y="1755381"/>
                </a:cubicBezTo>
                <a:cubicBezTo>
                  <a:pt x="711000" y="1752490"/>
                  <a:pt x="706695" y="1748152"/>
                  <a:pt x="703825" y="1742368"/>
                </a:cubicBezTo>
                <a:cubicBezTo>
                  <a:pt x="700955" y="1736584"/>
                  <a:pt x="700955" y="1729354"/>
                  <a:pt x="703825" y="1723570"/>
                </a:cubicBezTo>
                <a:cubicBezTo>
                  <a:pt x="703825" y="1723570"/>
                  <a:pt x="703825" y="1723570"/>
                  <a:pt x="703825" y="1722125"/>
                </a:cubicBezTo>
                <a:cubicBezTo>
                  <a:pt x="705978" y="1716341"/>
                  <a:pt x="710641" y="1711641"/>
                  <a:pt x="716381" y="1709111"/>
                </a:cubicBezTo>
                <a:close/>
                <a:moveTo>
                  <a:pt x="615065" y="1692417"/>
                </a:moveTo>
                <a:cubicBezTo>
                  <a:pt x="620887" y="1693873"/>
                  <a:pt x="625255" y="1698241"/>
                  <a:pt x="628167" y="1705520"/>
                </a:cubicBezTo>
                <a:cubicBezTo>
                  <a:pt x="631078" y="1711342"/>
                  <a:pt x="631078" y="1717166"/>
                  <a:pt x="629622" y="1722989"/>
                </a:cubicBezTo>
                <a:cubicBezTo>
                  <a:pt x="625255" y="1734635"/>
                  <a:pt x="616520" y="1740458"/>
                  <a:pt x="606330" y="1740458"/>
                </a:cubicBezTo>
                <a:cubicBezTo>
                  <a:pt x="603418" y="1740458"/>
                  <a:pt x="600507" y="1740458"/>
                  <a:pt x="597595" y="1739002"/>
                </a:cubicBezTo>
                <a:cubicBezTo>
                  <a:pt x="585949" y="1734635"/>
                  <a:pt x="578670" y="1720077"/>
                  <a:pt x="583037" y="1708431"/>
                </a:cubicBezTo>
                <a:cubicBezTo>
                  <a:pt x="588861" y="1693873"/>
                  <a:pt x="601963" y="1688050"/>
                  <a:pt x="615065" y="1692417"/>
                </a:cubicBezTo>
                <a:close/>
                <a:moveTo>
                  <a:pt x="496668" y="1677136"/>
                </a:moveTo>
                <a:cubicBezTo>
                  <a:pt x="508161" y="1681503"/>
                  <a:pt x="515344" y="1696061"/>
                  <a:pt x="511034" y="1707707"/>
                </a:cubicBezTo>
                <a:cubicBezTo>
                  <a:pt x="506724" y="1719353"/>
                  <a:pt x="498104" y="1725176"/>
                  <a:pt x="488049" y="1725176"/>
                </a:cubicBezTo>
                <a:cubicBezTo>
                  <a:pt x="485175" y="1725176"/>
                  <a:pt x="482302" y="1725176"/>
                  <a:pt x="479429" y="1725176"/>
                </a:cubicBezTo>
                <a:cubicBezTo>
                  <a:pt x="466499" y="1719353"/>
                  <a:pt x="460752" y="1706251"/>
                  <a:pt x="465062" y="1693149"/>
                </a:cubicBezTo>
                <a:cubicBezTo>
                  <a:pt x="469372" y="1680047"/>
                  <a:pt x="483738" y="1672768"/>
                  <a:pt x="496668" y="1677136"/>
                </a:cubicBezTo>
                <a:close/>
                <a:moveTo>
                  <a:pt x="369403" y="1660767"/>
                </a:moveTo>
                <a:cubicBezTo>
                  <a:pt x="372314" y="1660767"/>
                  <a:pt x="375225" y="1660767"/>
                  <a:pt x="376681" y="1662212"/>
                </a:cubicBezTo>
                <a:cubicBezTo>
                  <a:pt x="383960" y="1663657"/>
                  <a:pt x="388327" y="1667993"/>
                  <a:pt x="391239" y="1673772"/>
                </a:cubicBezTo>
                <a:cubicBezTo>
                  <a:pt x="394150" y="1679553"/>
                  <a:pt x="394150" y="1686778"/>
                  <a:pt x="392694" y="1692559"/>
                </a:cubicBezTo>
                <a:cubicBezTo>
                  <a:pt x="388327" y="1702674"/>
                  <a:pt x="379593" y="1709899"/>
                  <a:pt x="369403" y="1709899"/>
                </a:cubicBezTo>
                <a:cubicBezTo>
                  <a:pt x="366491" y="1709899"/>
                  <a:pt x="363579" y="1709899"/>
                  <a:pt x="360668" y="1708454"/>
                </a:cubicBezTo>
                <a:cubicBezTo>
                  <a:pt x="349021" y="1704120"/>
                  <a:pt x="341743" y="1691113"/>
                  <a:pt x="346110" y="1678108"/>
                </a:cubicBezTo>
                <a:cubicBezTo>
                  <a:pt x="346110" y="1678108"/>
                  <a:pt x="346110" y="1678108"/>
                  <a:pt x="346110" y="1676662"/>
                </a:cubicBezTo>
                <a:cubicBezTo>
                  <a:pt x="349021" y="1666548"/>
                  <a:pt x="359212" y="1660767"/>
                  <a:pt x="369403" y="1660767"/>
                </a:cubicBezTo>
                <a:close/>
                <a:moveTo>
                  <a:pt x="4698487" y="1657153"/>
                </a:moveTo>
                <a:cubicBezTo>
                  <a:pt x="4704586" y="1656974"/>
                  <a:pt x="4710684" y="1659113"/>
                  <a:pt x="4714990" y="1664102"/>
                </a:cubicBezTo>
                <a:cubicBezTo>
                  <a:pt x="4720729" y="1668378"/>
                  <a:pt x="4722164" y="1674080"/>
                  <a:pt x="4722164" y="1681207"/>
                </a:cubicBezTo>
                <a:cubicBezTo>
                  <a:pt x="4722164" y="1686910"/>
                  <a:pt x="4720729" y="1692611"/>
                  <a:pt x="4714990" y="1696888"/>
                </a:cubicBezTo>
                <a:cubicBezTo>
                  <a:pt x="4710684" y="1702589"/>
                  <a:pt x="4703509" y="1705440"/>
                  <a:pt x="4697770" y="1705440"/>
                </a:cubicBezTo>
                <a:cubicBezTo>
                  <a:pt x="4692030" y="1705440"/>
                  <a:pt x="4684855" y="1702589"/>
                  <a:pt x="4680550" y="1698313"/>
                </a:cubicBezTo>
                <a:cubicBezTo>
                  <a:pt x="4671940" y="1689760"/>
                  <a:pt x="4671940" y="1674080"/>
                  <a:pt x="4680550" y="1664102"/>
                </a:cubicBezTo>
                <a:lnTo>
                  <a:pt x="4681985" y="1664102"/>
                </a:lnTo>
                <a:cubicBezTo>
                  <a:pt x="4686290" y="1659825"/>
                  <a:pt x="4692388" y="1657331"/>
                  <a:pt x="4698487" y="1657153"/>
                </a:cubicBezTo>
                <a:close/>
                <a:moveTo>
                  <a:pt x="3661634" y="1656672"/>
                </a:moveTo>
                <a:cubicBezTo>
                  <a:pt x="3667820" y="1656672"/>
                  <a:pt x="3674008" y="1659168"/>
                  <a:pt x="3679103" y="1664157"/>
                </a:cubicBezTo>
                <a:cubicBezTo>
                  <a:pt x="3679103" y="1664157"/>
                  <a:pt x="3679103" y="1664157"/>
                  <a:pt x="3680559" y="1665582"/>
                </a:cubicBezTo>
                <a:cubicBezTo>
                  <a:pt x="3689293" y="1674135"/>
                  <a:pt x="3689293" y="1689815"/>
                  <a:pt x="3680559" y="1698368"/>
                </a:cubicBezTo>
                <a:cubicBezTo>
                  <a:pt x="3674735" y="1702644"/>
                  <a:pt x="3668913" y="1705494"/>
                  <a:pt x="3663089" y="1705494"/>
                </a:cubicBezTo>
                <a:cubicBezTo>
                  <a:pt x="3655810" y="1705494"/>
                  <a:pt x="3649988" y="1702644"/>
                  <a:pt x="3645620" y="1698368"/>
                </a:cubicBezTo>
                <a:cubicBezTo>
                  <a:pt x="3639797" y="1692666"/>
                  <a:pt x="3636886" y="1686964"/>
                  <a:pt x="3636886" y="1681262"/>
                </a:cubicBezTo>
                <a:cubicBezTo>
                  <a:pt x="3636886" y="1674135"/>
                  <a:pt x="3639797" y="1668433"/>
                  <a:pt x="3644164" y="1664157"/>
                </a:cubicBezTo>
                <a:cubicBezTo>
                  <a:pt x="3649260" y="1659168"/>
                  <a:pt x="3655447" y="1656672"/>
                  <a:pt x="3661634" y="1656672"/>
                </a:cubicBezTo>
                <a:close/>
                <a:moveTo>
                  <a:pt x="3817410" y="1648696"/>
                </a:moveTo>
                <a:cubicBezTo>
                  <a:pt x="3823736" y="1648696"/>
                  <a:pt x="3830243" y="1650848"/>
                  <a:pt x="3835304" y="1655153"/>
                </a:cubicBezTo>
                <a:lnTo>
                  <a:pt x="3835304" y="1656589"/>
                </a:lnTo>
                <a:cubicBezTo>
                  <a:pt x="3845426" y="1666633"/>
                  <a:pt x="3845426" y="1680983"/>
                  <a:pt x="3835304" y="1691028"/>
                </a:cubicBezTo>
                <a:cubicBezTo>
                  <a:pt x="3830966" y="1695333"/>
                  <a:pt x="3825182" y="1696767"/>
                  <a:pt x="3819398" y="1696767"/>
                </a:cubicBezTo>
                <a:cubicBezTo>
                  <a:pt x="3812168" y="1696767"/>
                  <a:pt x="3806386" y="1695333"/>
                  <a:pt x="3802046" y="1691028"/>
                </a:cubicBezTo>
                <a:cubicBezTo>
                  <a:pt x="3791925" y="1679548"/>
                  <a:pt x="3791925" y="1665198"/>
                  <a:pt x="3800602" y="1655153"/>
                </a:cubicBezTo>
                <a:cubicBezTo>
                  <a:pt x="3804940" y="1650848"/>
                  <a:pt x="3811084" y="1648696"/>
                  <a:pt x="3817410" y="1648696"/>
                </a:cubicBezTo>
                <a:close/>
                <a:moveTo>
                  <a:pt x="4541648" y="1648641"/>
                </a:moveTo>
                <a:cubicBezTo>
                  <a:pt x="4547974" y="1648641"/>
                  <a:pt x="4554480" y="1650794"/>
                  <a:pt x="4559542" y="1655099"/>
                </a:cubicBezTo>
                <a:cubicBezTo>
                  <a:pt x="4568217" y="1665144"/>
                  <a:pt x="4568217" y="1679494"/>
                  <a:pt x="4559542" y="1689539"/>
                </a:cubicBezTo>
                <a:cubicBezTo>
                  <a:pt x="4553758" y="1695278"/>
                  <a:pt x="4547974" y="1696714"/>
                  <a:pt x="4540744" y="1696714"/>
                </a:cubicBezTo>
                <a:cubicBezTo>
                  <a:pt x="4534960" y="1696714"/>
                  <a:pt x="4529176" y="1695278"/>
                  <a:pt x="4523392" y="1690973"/>
                </a:cubicBezTo>
                <a:cubicBezTo>
                  <a:pt x="4514717" y="1680929"/>
                  <a:pt x="4514717" y="1666579"/>
                  <a:pt x="4523392" y="1656534"/>
                </a:cubicBezTo>
                <a:cubicBezTo>
                  <a:pt x="4523392" y="1656534"/>
                  <a:pt x="4523392" y="1656534"/>
                  <a:pt x="4524839" y="1655099"/>
                </a:cubicBezTo>
                <a:cubicBezTo>
                  <a:pt x="4529176" y="1650794"/>
                  <a:pt x="4535322" y="1648641"/>
                  <a:pt x="4541648" y="1648641"/>
                </a:cubicBezTo>
                <a:close/>
                <a:moveTo>
                  <a:pt x="1136308" y="1647778"/>
                </a:moveTo>
                <a:cubicBezTo>
                  <a:pt x="1142413" y="1646151"/>
                  <a:pt x="1149238" y="1646874"/>
                  <a:pt x="1154984" y="1650489"/>
                </a:cubicBezTo>
                <a:cubicBezTo>
                  <a:pt x="1166477" y="1656272"/>
                  <a:pt x="1169350" y="1672178"/>
                  <a:pt x="1163603" y="1683746"/>
                </a:cubicBezTo>
                <a:cubicBezTo>
                  <a:pt x="1159293" y="1692421"/>
                  <a:pt x="1150673" y="1696759"/>
                  <a:pt x="1142054" y="1696759"/>
                </a:cubicBezTo>
                <a:cubicBezTo>
                  <a:pt x="1137744" y="1696759"/>
                  <a:pt x="1133434" y="1695313"/>
                  <a:pt x="1130562" y="1693867"/>
                </a:cubicBezTo>
                <a:cubicBezTo>
                  <a:pt x="1119068" y="1686637"/>
                  <a:pt x="1114758" y="1672178"/>
                  <a:pt x="1120505" y="1660610"/>
                </a:cubicBezTo>
                <a:cubicBezTo>
                  <a:pt x="1120505" y="1660610"/>
                  <a:pt x="1120505" y="1660610"/>
                  <a:pt x="1121941" y="1659164"/>
                </a:cubicBezTo>
                <a:cubicBezTo>
                  <a:pt x="1124815" y="1653380"/>
                  <a:pt x="1130202" y="1649404"/>
                  <a:pt x="1136308" y="1647778"/>
                </a:cubicBezTo>
                <a:close/>
                <a:moveTo>
                  <a:pt x="257672" y="1646547"/>
                </a:moveTo>
                <a:cubicBezTo>
                  <a:pt x="263495" y="1649439"/>
                  <a:pt x="269318" y="1653777"/>
                  <a:pt x="272230" y="1659561"/>
                </a:cubicBezTo>
                <a:cubicBezTo>
                  <a:pt x="275141" y="1663899"/>
                  <a:pt x="275141" y="1671129"/>
                  <a:pt x="273685" y="1676912"/>
                </a:cubicBezTo>
                <a:cubicBezTo>
                  <a:pt x="269318" y="1688480"/>
                  <a:pt x="260583" y="1695710"/>
                  <a:pt x="250393" y="1695710"/>
                </a:cubicBezTo>
                <a:cubicBezTo>
                  <a:pt x="247481" y="1695710"/>
                  <a:pt x="244570" y="1694264"/>
                  <a:pt x="243114" y="1694264"/>
                </a:cubicBezTo>
                <a:cubicBezTo>
                  <a:pt x="230012" y="1689926"/>
                  <a:pt x="222734" y="1676912"/>
                  <a:pt x="227101" y="1663899"/>
                </a:cubicBezTo>
                <a:cubicBezTo>
                  <a:pt x="227101" y="1663899"/>
                  <a:pt x="227101" y="1663899"/>
                  <a:pt x="227101" y="1662453"/>
                </a:cubicBezTo>
                <a:cubicBezTo>
                  <a:pt x="231468" y="1649439"/>
                  <a:pt x="246026" y="1642210"/>
                  <a:pt x="257672" y="1646547"/>
                </a:cubicBezTo>
                <a:close/>
                <a:moveTo>
                  <a:pt x="3973543" y="1641105"/>
                </a:moveTo>
                <a:cubicBezTo>
                  <a:pt x="3979649" y="1641105"/>
                  <a:pt x="3985754" y="1643304"/>
                  <a:pt x="3990064" y="1647703"/>
                </a:cubicBezTo>
                <a:cubicBezTo>
                  <a:pt x="4001557" y="1657966"/>
                  <a:pt x="4001557" y="1674094"/>
                  <a:pt x="3991502" y="1682892"/>
                </a:cubicBezTo>
                <a:cubicBezTo>
                  <a:pt x="3987191" y="1687290"/>
                  <a:pt x="3981445" y="1690223"/>
                  <a:pt x="3974262" y="1690223"/>
                </a:cubicBezTo>
                <a:cubicBezTo>
                  <a:pt x="3968515" y="1690223"/>
                  <a:pt x="3962768" y="1687290"/>
                  <a:pt x="3958459" y="1682892"/>
                </a:cubicBezTo>
                <a:cubicBezTo>
                  <a:pt x="3946966" y="1672628"/>
                  <a:pt x="3946966" y="1656500"/>
                  <a:pt x="3957022" y="1647703"/>
                </a:cubicBezTo>
                <a:cubicBezTo>
                  <a:pt x="3961332" y="1643304"/>
                  <a:pt x="3967437" y="1641105"/>
                  <a:pt x="3973543" y="1641105"/>
                </a:cubicBezTo>
                <a:close/>
                <a:moveTo>
                  <a:pt x="4386794" y="1641035"/>
                </a:moveTo>
                <a:cubicBezTo>
                  <a:pt x="4393072" y="1641035"/>
                  <a:pt x="4399170" y="1643584"/>
                  <a:pt x="4403475" y="1647951"/>
                </a:cubicBezTo>
                <a:cubicBezTo>
                  <a:pt x="4412085" y="1656686"/>
                  <a:pt x="4412085" y="1672699"/>
                  <a:pt x="4403475" y="1681433"/>
                </a:cubicBezTo>
                <a:cubicBezTo>
                  <a:pt x="4397736" y="1687257"/>
                  <a:pt x="4391996" y="1690168"/>
                  <a:pt x="4384820" y="1690168"/>
                </a:cubicBezTo>
                <a:cubicBezTo>
                  <a:pt x="4379080" y="1690168"/>
                  <a:pt x="4373340" y="1687257"/>
                  <a:pt x="4369036" y="1682890"/>
                </a:cubicBezTo>
                <a:cubicBezTo>
                  <a:pt x="4363296" y="1678522"/>
                  <a:pt x="4361861" y="1672699"/>
                  <a:pt x="4361861" y="1665420"/>
                </a:cubicBezTo>
                <a:cubicBezTo>
                  <a:pt x="4361861" y="1659597"/>
                  <a:pt x="4363296" y="1653774"/>
                  <a:pt x="4369036" y="1649406"/>
                </a:cubicBezTo>
                <a:cubicBezTo>
                  <a:pt x="4374058" y="1643584"/>
                  <a:pt x="4380515" y="1641035"/>
                  <a:pt x="4386794" y="1641035"/>
                </a:cubicBezTo>
                <a:close/>
                <a:moveTo>
                  <a:pt x="140846" y="1634473"/>
                </a:moveTo>
                <a:cubicBezTo>
                  <a:pt x="146669" y="1635929"/>
                  <a:pt x="151037" y="1640396"/>
                  <a:pt x="153948" y="1646219"/>
                </a:cubicBezTo>
                <a:cubicBezTo>
                  <a:pt x="156859" y="1652042"/>
                  <a:pt x="158315" y="1657865"/>
                  <a:pt x="155404" y="1665144"/>
                </a:cubicBezTo>
                <a:cubicBezTo>
                  <a:pt x="152492" y="1675334"/>
                  <a:pt x="143757" y="1682613"/>
                  <a:pt x="132111" y="1682613"/>
                </a:cubicBezTo>
                <a:cubicBezTo>
                  <a:pt x="130655" y="1682613"/>
                  <a:pt x="127744" y="1682613"/>
                  <a:pt x="124833" y="1681157"/>
                </a:cubicBezTo>
                <a:cubicBezTo>
                  <a:pt x="113186" y="1678246"/>
                  <a:pt x="105907" y="1663689"/>
                  <a:pt x="108819" y="1650587"/>
                </a:cubicBezTo>
                <a:cubicBezTo>
                  <a:pt x="108819" y="1650587"/>
                  <a:pt x="108819" y="1650587"/>
                  <a:pt x="110275" y="1649131"/>
                </a:cubicBezTo>
                <a:cubicBezTo>
                  <a:pt x="113186" y="1637485"/>
                  <a:pt x="127744" y="1630105"/>
                  <a:pt x="140846" y="1634473"/>
                </a:cubicBezTo>
                <a:close/>
                <a:moveTo>
                  <a:pt x="4129474" y="1632287"/>
                </a:moveTo>
                <a:cubicBezTo>
                  <a:pt x="4135705" y="1632287"/>
                  <a:pt x="4141936" y="1634471"/>
                  <a:pt x="4146334" y="1638907"/>
                </a:cubicBezTo>
                <a:cubicBezTo>
                  <a:pt x="4156598" y="1650553"/>
                  <a:pt x="4156598" y="1665111"/>
                  <a:pt x="4147801" y="1675302"/>
                </a:cubicBezTo>
                <a:cubicBezTo>
                  <a:pt x="4143402" y="1679669"/>
                  <a:pt x="4137538" y="1682581"/>
                  <a:pt x="4130206" y="1682581"/>
                </a:cubicBezTo>
                <a:cubicBezTo>
                  <a:pt x="4124341" y="1682581"/>
                  <a:pt x="4117011" y="1679669"/>
                  <a:pt x="4112613" y="1675302"/>
                </a:cubicBezTo>
                <a:cubicBezTo>
                  <a:pt x="4108214" y="1669479"/>
                  <a:pt x="4105281" y="1663655"/>
                  <a:pt x="4105281" y="1656377"/>
                </a:cubicBezTo>
                <a:cubicBezTo>
                  <a:pt x="4105281" y="1650553"/>
                  <a:pt x="4108214" y="1644731"/>
                  <a:pt x="4112613" y="1638907"/>
                </a:cubicBezTo>
                <a:cubicBezTo>
                  <a:pt x="4117011" y="1634471"/>
                  <a:pt x="4123242" y="1632287"/>
                  <a:pt x="4129474" y="1632287"/>
                </a:cubicBezTo>
                <a:close/>
                <a:moveTo>
                  <a:pt x="4231023" y="1632264"/>
                </a:moveTo>
                <a:cubicBezTo>
                  <a:pt x="4237392" y="1632264"/>
                  <a:pt x="4243579" y="1634795"/>
                  <a:pt x="4247946" y="1639153"/>
                </a:cubicBezTo>
                <a:cubicBezTo>
                  <a:pt x="4258137" y="1649275"/>
                  <a:pt x="4258137" y="1665180"/>
                  <a:pt x="4247946" y="1673856"/>
                </a:cubicBezTo>
                <a:cubicBezTo>
                  <a:pt x="4242124" y="1679640"/>
                  <a:pt x="4236300" y="1682532"/>
                  <a:pt x="4230477" y="1682532"/>
                </a:cubicBezTo>
                <a:cubicBezTo>
                  <a:pt x="4223198" y="1682532"/>
                  <a:pt x="4217375" y="1679640"/>
                  <a:pt x="4213008" y="1675302"/>
                </a:cubicBezTo>
                <a:cubicBezTo>
                  <a:pt x="4208640" y="1670964"/>
                  <a:pt x="4205729" y="1663734"/>
                  <a:pt x="4205729" y="1657950"/>
                </a:cubicBezTo>
                <a:cubicBezTo>
                  <a:pt x="4205729" y="1650721"/>
                  <a:pt x="4208640" y="1644937"/>
                  <a:pt x="4213008" y="1640600"/>
                </a:cubicBezTo>
                <a:cubicBezTo>
                  <a:pt x="4218103" y="1634795"/>
                  <a:pt x="4224654" y="1632264"/>
                  <a:pt x="4231023" y="1632264"/>
                </a:cubicBezTo>
                <a:close/>
                <a:moveTo>
                  <a:pt x="1012126" y="1630103"/>
                </a:moveTo>
                <a:cubicBezTo>
                  <a:pt x="1018313" y="1628284"/>
                  <a:pt x="1025228" y="1628647"/>
                  <a:pt x="1031052" y="1631558"/>
                </a:cubicBezTo>
                <a:cubicBezTo>
                  <a:pt x="1042697" y="1638898"/>
                  <a:pt x="1047065" y="1653456"/>
                  <a:pt x="1041241" y="1665103"/>
                </a:cubicBezTo>
                <a:cubicBezTo>
                  <a:pt x="1035419" y="1673837"/>
                  <a:pt x="1028140" y="1678204"/>
                  <a:pt x="1017950" y="1678204"/>
                </a:cubicBezTo>
                <a:cubicBezTo>
                  <a:pt x="1015038" y="1678204"/>
                  <a:pt x="1010670" y="1678204"/>
                  <a:pt x="1007759" y="1676748"/>
                </a:cubicBezTo>
                <a:cubicBezTo>
                  <a:pt x="994657" y="1669470"/>
                  <a:pt x="990290" y="1654912"/>
                  <a:pt x="997568" y="1643266"/>
                </a:cubicBezTo>
                <a:cubicBezTo>
                  <a:pt x="997568" y="1643266"/>
                  <a:pt x="997568" y="1643266"/>
                  <a:pt x="997568" y="1641810"/>
                </a:cubicBezTo>
                <a:cubicBezTo>
                  <a:pt x="1000480" y="1635927"/>
                  <a:pt x="1005939" y="1631923"/>
                  <a:pt x="1012126" y="1630103"/>
                </a:cubicBezTo>
                <a:close/>
                <a:moveTo>
                  <a:pt x="888022" y="1613430"/>
                </a:moveTo>
                <a:cubicBezTo>
                  <a:pt x="893845" y="1611217"/>
                  <a:pt x="900396" y="1611217"/>
                  <a:pt x="906219" y="1614168"/>
                </a:cubicBezTo>
                <a:cubicBezTo>
                  <a:pt x="919321" y="1620070"/>
                  <a:pt x="923688" y="1634824"/>
                  <a:pt x="917865" y="1646694"/>
                </a:cubicBezTo>
                <a:cubicBezTo>
                  <a:pt x="913498" y="1657023"/>
                  <a:pt x="904763" y="1662924"/>
                  <a:pt x="894573" y="1662924"/>
                </a:cubicBezTo>
                <a:cubicBezTo>
                  <a:pt x="891661" y="1662924"/>
                  <a:pt x="887294" y="1661448"/>
                  <a:pt x="884382" y="1659973"/>
                </a:cubicBezTo>
                <a:cubicBezTo>
                  <a:pt x="872737" y="1654071"/>
                  <a:pt x="866913" y="1639317"/>
                  <a:pt x="872737" y="1627447"/>
                </a:cubicBezTo>
                <a:cubicBezTo>
                  <a:pt x="872737" y="1627447"/>
                  <a:pt x="872737" y="1627447"/>
                  <a:pt x="874192" y="1625972"/>
                </a:cubicBezTo>
                <a:cubicBezTo>
                  <a:pt x="877104" y="1620070"/>
                  <a:pt x="882199" y="1615644"/>
                  <a:pt x="888022" y="1613430"/>
                </a:cubicBezTo>
                <a:close/>
                <a:moveTo>
                  <a:pt x="765556" y="1597166"/>
                </a:moveTo>
                <a:cubicBezTo>
                  <a:pt x="771560" y="1595165"/>
                  <a:pt x="778475" y="1595165"/>
                  <a:pt x="785026" y="1597349"/>
                </a:cubicBezTo>
                <a:cubicBezTo>
                  <a:pt x="796672" y="1603172"/>
                  <a:pt x="802496" y="1617729"/>
                  <a:pt x="796672" y="1630832"/>
                </a:cubicBezTo>
                <a:cubicBezTo>
                  <a:pt x="790850" y="1639639"/>
                  <a:pt x="783570" y="1645462"/>
                  <a:pt x="773380" y="1645462"/>
                </a:cubicBezTo>
                <a:cubicBezTo>
                  <a:pt x="770468" y="1645462"/>
                  <a:pt x="766101" y="1644006"/>
                  <a:pt x="763190" y="1642550"/>
                </a:cubicBezTo>
                <a:cubicBezTo>
                  <a:pt x="751544" y="1638183"/>
                  <a:pt x="745720" y="1623553"/>
                  <a:pt x="751544" y="1610450"/>
                </a:cubicBezTo>
                <a:cubicBezTo>
                  <a:pt x="751544" y="1610450"/>
                  <a:pt x="751544" y="1610450"/>
                  <a:pt x="751544" y="1608994"/>
                </a:cubicBezTo>
                <a:cubicBezTo>
                  <a:pt x="754455" y="1603172"/>
                  <a:pt x="759550" y="1599168"/>
                  <a:pt x="765556" y="1597166"/>
                </a:cubicBezTo>
                <a:close/>
                <a:moveTo>
                  <a:pt x="643802" y="1580572"/>
                </a:moveTo>
                <a:cubicBezTo>
                  <a:pt x="649514" y="1578403"/>
                  <a:pt x="655939" y="1578403"/>
                  <a:pt x="661649" y="1581296"/>
                </a:cubicBezTo>
                <a:cubicBezTo>
                  <a:pt x="674499" y="1587079"/>
                  <a:pt x="680211" y="1601538"/>
                  <a:pt x="674499" y="1613107"/>
                </a:cubicBezTo>
                <a:cubicBezTo>
                  <a:pt x="670216" y="1623228"/>
                  <a:pt x="661649" y="1629012"/>
                  <a:pt x="651655" y="1629012"/>
                </a:cubicBezTo>
                <a:cubicBezTo>
                  <a:pt x="648800" y="1629012"/>
                  <a:pt x="645944" y="1627566"/>
                  <a:pt x="641661" y="1626120"/>
                </a:cubicBezTo>
                <a:cubicBezTo>
                  <a:pt x="630238" y="1620336"/>
                  <a:pt x="624527" y="1607322"/>
                  <a:pt x="630238" y="1594309"/>
                </a:cubicBezTo>
                <a:cubicBezTo>
                  <a:pt x="630238" y="1594309"/>
                  <a:pt x="630238" y="1594309"/>
                  <a:pt x="630238" y="1592863"/>
                </a:cubicBezTo>
                <a:cubicBezTo>
                  <a:pt x="633094" y="1587079"/>
                  <a:pt x="638091" y="1582742"/>
                  <a:pt x="643802" y="1580572"/>
                </a:cubicBezTo>
                <a:close/>
                <a:moveTo>
                  <a:pt x="3575197" y="1570068"/>
                </a:moveTo>
                <a:cubicBezTo>
                  <a:pt x="3581342" y="1570068"/>
                  <a:pt x="3587488" y="1572268"/>
                  <a:pt x="3591826" y="1576667"/>
                </a:cubicBezTo>
                <a:cubicBezTo>
                  <a:pt x="3601947" y="1586929"/>
                  <a:pt x="3601947" y="1603057"/>
                  <a:pt x="3593272" y="1611855"/>
                </a:cubicBezTo>
                <a:cubicBezTo>
                  <a:pt x="3588934" y="1617719"/>
                  <a:pt x="3583150" y="1619186"/>
                  <a:pt x="3575921" y="1619186"/>
                </a:cubicBezTo>
                <a:cubicBezTo>
                  <a:pt x="3570137" y="1619186"/>
                  <a:pt x="3562907" y="1617719"/>
                  <a:pt x="3558569" y="1611855"/>
                </a:cubicBezTo>
                <a:cubicBezTo>
                  <a:pt x="3548447" y="1601591"/>
                  <a:pt x="3548447" y="1586929"/>
                  <a:pt x="3558569" y="1576667"/>
                </a:cubicBezTo>
                <a:cubicBezTo>
                  <a:pt x="3562907" y="1572268"/>
                  <a:pt x="3569052" y="1570068"/>
                  <a:pt x="3575197" y="1570068"/>
                </a:cubicBezTo>
                <a:close/>
                <a:moveTo>
                  <a:pt x="4785117" y="1570068"/>
                </a:moveTo>
                <a:cubicBezTo>
                  <a:pt x="4791222" y="1570068"/>
                  <a:pt x="4797328" y="1572267"/>
                  <a:pt x="4801638" y="1576666"/>
                </a:cubicBezTo>
                <a:cubicBezTo>
                  <a:pt x="4811694" y="1586929"/>
                  <a:pt x="4811694" y="1601591"/>
                  <a:pt x="4801638" y="1611854"/>
                </a:cubicBezTo>
                <a:cubicBezTo>
                  <a:pt x="4795892" y="1617718"/>
                  <a:pt x="4790145" y="1619184"/>
                  <a:pt x="4784398" y="1619184"/>
                </a:cubicBezTo>
                <a:cubicBezTo>
                  <a:pt x="4777215" y="1619184"/>
                  <a:pt x="4771469" y="1617718"/>
                  <a:pt x="4767159" y="1611854"/>
                </a:cubicBezTo>
                <a:cubicBezTo>
                  <a:pt x="4757102" y="1603056"/>
                  <a:pt x="4757102" y="1586929"/>
                  <a:pt x="4767159" y="1578132"/>
                </a:cubicBezTo>
                <a:lnTo>
                  <a:pt x="4768596" y="1576666"/>
                </a:lnTo>
                <a:cubicBezTo>
                  <a:pt x="4772906" y="1572267"/>
                  <a:pt x="4779011" y="1570068"/>
                  <a:pt x="4785117" y="1570068"/>
                </a:cubicBezTo>
                <a:close/>
                <a:moveTo>
                  <a:pt x="521964" y="1564376"/>
                </a:moveTo>
                <a:cubicBezTo>
                  <a:pt x="527925" y="1562027"/>
                  <a:pt x="534788" y="1562027"/>
                  <a:pt x="541291" y="1564919"/>
                </a:cubicBezTo>
                <a:cubicBezTo>
                  <a:pt x="547071" y="1566364"/>
                  <a:pt x="551407" y="1572148"/>
                  <a:pt x="554297" y="1577932"/>
                </a:cubicBezTo>
                <a:cubicBezTo>
                  <a:pt x="555742" y="1583715"/>
                  <a:pt x="555742" y="1589499"/>
                  <a:pt x="554297" y="1596729"/>
                </a:cubicBezTo>
                <a:cubicBezTo>
                  <a:pt x="549962" y="1606851"/>
                  <a:pt x="541291" y="1612634"/>
                  <a:pt x="531176" y="1612634"/>
                </a:cubicBezTo>
                <a:cubicBezTo>
                  <a:pt x="528286" y="1612634"/>
                  <a:pt x="523950" y="1611189"/>
                  <a:pt x="521060" y="1609743"/>
                </a:cubicBezTo>
                <a:cubicBezTo>
                  <a:pt x="515280" y="1606851"/>
                  <a:pt x="510944" y="1602513"/>
                  <a:pt x="508054" y="1596729"/>
                </a:cubicBezTo>
                <a:cubicBezTo>
                  <a:pt x="506609" y="1590945"/>
                  <a:pt x="506609" y="1583715"/>
                  <a:pt x="508054" y="1577932"/>
                </a:cubicBezTo>
                <a:cubicBezTo>
                  <a:pt x="510945" y="1571425"/>
                  <a:pt x="516003" y="1566726"/>
                  <a:pt x="521964" y="1564376"/>
                </a:cubicBezTo>
                <a:close/>
                <a:moveTo>
                  <a:pt x="3731518" y="1561682"/>
                </a:moveTo>
                <a:cubicBezTo>
                  <a:pt x="3737840" y="1561682"/>
                  <a:pt x="3743982" y="1564230"/>
                  <a:pt x="3748317" y="1569325"/>
                </a:cubicBezTo>
                <a:cubicBezTo>
                  <a:pt x="3754097" y="1573692"/>
                  <a:pt x="3756988" y="1580971"/>
                  <a:pt x="3756988" y="1586795"/>
                </a:cubicBezTo>
                <a:cubicBezTo>
                  <a:pt x="3756988" y="1594073"/>
                  <a:pt x="3754097" y="1599896"/>
                  <a:pt x="3749762" y="1604263"/>
                </a:cubicBezTo>
                <a:cubicBezTo>
                  <a:pt x="3745426" y="1608631"/>
                  <a:pt x="3738202" y="1611542"/>
                  <a:pt x="3732421" y="1611542"/>
                </a:cubicBezTo>
                <a:cubicBezTo>
                  <a:pt x="3725196" y="1611542"/>
                  <a:pt x="3719416" y="1608631"/>
                  <a:pt x="3715080" y="1604263"/>
                </a:cubicBezTo>
                <a:cubicBezTo>
                  <a:pt x="3709300" y="1598441"/>
                  <a:pt x="3707855" y="1592617"/>
                  <a:pt x="3707855" y="1585339"/>
                </a:cubicBezTo>
                <a:cubicBezTo>
                  <a:pt x="3707855" y="1579515"/>
                  <a:pt x="3709300" y="1573692"/>
                  <a:pt x="3713636" y="1569325"/>
                </a:cubicBezTo>
                <a:cubicBezTo>
                  <a:pt x="3718693" y="1564230"/>
                  <a:pt x="3725196" y="1561682"/>
                  <a:pt x="3731518" y="1561682"/>
                </a:cubicBezTo>
                <a:close/>
                <a:moveTo>
                  <a:pt x="4628806" y="1561680"/>
                </a:moveTo>
                <a:cubicBezTo>
                  <a:pt x="4634946" y="1561680"/>
                  <a:pt x="4640727" y="1564228"/>
                  <a:pt x="4645062" y="1569323"/>
                </a:cubicBezTo>
                <a:cubicBezTo>
                  <a:pt x="4649398" y="1573691"/>
                  <a:pt x="4652288" y="1579514"/>
                  <a:pt x="4652288" y="1585337"/>
                </a:cubicBezTo>
                <a:cubicBezTo>
                  <a:pt x="4652288" y="1592616"/>
                  <a:pt x="4649398" y="1598439"/>
                  <a:pt x="4645062" y="1602806"/>
                </a:cubicBezTo>
                <a:cubicBezTo>
                  <a:pt x="4640727" y="1608629"/>
                  <a:pt x="4633502" y="1611541"/>
                  <a:pt x="4627722" y="1611541"/>
                </a:cubicBezTo>
                <a:cubicBezTo>
                  <a:pt x="4620496" y="1611541"/>
                  <a:pt x="4614716" y="1608629"/>
                  <a:pt x="4610380" y="1604262"/>
                </a:cubicBezTo>
                <a:cubicBezTo>
                  <a:pt x="4606045" y="1599895"/>
                  <a:pt x="4603155" y="1594071"/>
                  <a:pt x="4603155" y="1586793"/>
                </a:cubicBezTo>
                <a:cubicBezTo>
                  <a:pt x="4603155" y="1580970"/>
                  <a:pt x="4606045" y="1573691"/>
                  <a:pt x="4610380" y="1569323"/>
                </a:cubicBezTo>
                <a:cubicBezTo>
                  <a:pt x="4616160" y="1564228"/>
                  <a:pt x="4622664" y="1561680"/>
                  <a:pt x="4628806" y="1561680"/>
                </a:cubicBezTo>
                <a:close/>
                <a:moveTo>
                  <a:pt x="3887652" y="1554736"/>
                </a:moveTo>
                <a:cubicBezTo>
                  <a:pt x="3894067" y="1554736"/>
                  <a:pt x="3900298" y="1556888"/>
                  <a:pt x="3904696" y="1561193"/>
                </a:cubicBezTo>
                <a:cubicBezTo>
                  <a:pt x="3910561" y="1566933"/>
                  <a:pt x="3912027" y="1572673"/>
                  <a:pt x="3912027" y="1579848"/>
                </a:cubicBezTo>
                <a:cubicBezTo>
                  <a:pt x="3912027" y="1585588"/>
                  <a:pt x="3910561" y="1591327"/>
                  <a:pt x="3904696" y="1595632"/>
                </a:cubicBezTo>
                <a:cubicBezTo>
                  <a:pt x="3900298" y="1601372"/>
                  <a:pt x="3894433" y="1602807"/>
                  <a:pt x="3888568" y="1602807"/>
                </a:cubicBezTo>
                <a:cubicBezTo>
                  <a:pt x="3881238" y="1602807"/>
                  <a:pt x="3875372" y="1601372"/>
                  <a:pt x="3870974" y="1595632"/>
                </a:cubicBezTo>
                <a:cubicBezTo>
                  <a:pt x="3860711" y="1585588"/>
                  <a:pt x="3860711" y="1571237"/>
                  <a:pt x="3869508" y="1561193"/>
                </a:cubicBezTo>
                <a:cubicBezTo>
                  <a:pt x="3874639" y="1556888"/>
                  <a:pt x="3881238" y="1554736"/>
                  <a:pt x="3887652" y="1554736"/>
                </a:cubicBezTo>
                <a:close/>
                <a:moveTo>
                  <a:pt x="4472864" y="1553673"/>
                </a:moveTo>
                <a:cubicBezTo>
                  <a:pt x="4479050" y="1553673"/>
                  <a:pt x="4484874" y="1556221"/>
                  <a:pt x="4489241" y="1560589"/>
                </a:cubicBezTo>
                <a:cubicBezTo>
                  <a:pt x="4499432" y="1570779"/>
                  <a:pt x="4499432" y="1585337"/>
                  <a:pt x="4489241" y="1595527"/>
                </a:cubicBezTo>
                <a:cubicBezTo>
                  <a:pt x="4484874" y="1601351"/>
                  <a:pt x="4479051" y="1602806"/>
                  <a:pt x="4471772" y="1602806"/>
                </a:cubicBezTo>
                <a:cubicBezTo>
                  <a:pt x="4465949" y="1602806"/>
                  <a:pt x="4458670" y="1601351"/>
                  <a:pt x="4454302" y="1595527"/>
                </a:cubicBezTo>
                <a:cubicBezTo>
                  <a:pt x="4449935" y="1591160"/>
                  <a:pt x="4447024" y="1585337"/>
                  <a:pt x="4447024" y="1579514"/>
                </a:cubicBezTo>
                <a:cubicBezTo>
                  <a:pt x="4447024" y="1572235"/>
                  <a:pt x="4449935" y="1566411"/>
                  <a:pt x="4454302" y="1562045"/>
                </a:cubicBezTo>
                <a:cubicBezTo>
                  <a:pt x="4460126" y="1556221"/>
                  <a:pt x="4466676" y="1553674"/>
                  <a:pt x="4472864" y="1553673"/>
                </a:cubicBezTo>
                <a:close/>
                <a:moveTo>
                  <a:pt x="401975" y="1549633"/>
                </a:moveTo>
                <a:cubicBezTo>
                  <a:pt x="407617" y="1547102"/>
                  <a:pt x="414168" y="1546741"/>
                  <a:pt x="419991" y="1549633"/>
                </a:cubicBezTo>
                <a:cubicBezTo>
                  <a:pt x="433093" y="1553970"/>
                  <a:pt x="438916" y="1568430"/>
                  <a:pt x="434549" y="1579998"/>
                </a:cubicBezTo>
                <a:cubicBezTo>
                  <a:pt x="430181" y="1591565"/>
                  <a:pt x="421447" y="1597349"/>
                  <a:pt x="411256" y="1597349"/>
                </a:cubicBezTo>
                <a:cubicBezTo>
                  <a:pt x="408345" y="1597349"/>
                  <a:pt x="403977" y="1595904"/>
                  <a:pt x="401066" y="1594457"/>
                </a:cubicBezTo>
                <a:cubicBezTo>
                  <a:pt x="395243" y="1593011"/>
                  <a:pt x="390875" y="1588673"/>
                  <a:pt x="387964" y="1581444"/>
                </a:cubicBezTo>
                <a:cubicBezTo>
                  <a:pt x="386508" y="1575660"/>
                  <a:pt x="386508" y="1569876"/>
                  <a:pt x="387964" y="1564092"/>
                </a:cubicBezTo>
                <a:cubicBezTo>
                  <a:pt x="387964" y="1564092"/>
                  <a:pt x="387964" y="1564092"/>
                  <a:pt x="389419" y="1562647"/>
                </a:cubicBezTo>
                <a:cubicBezTo>
                  <a:pt x="391603" y="1556862"/>
                  <a:pt x="396334" y="1552163"/>
                  <a:pt x="401975" y="1549633"/>
                </a:cubicBezTo>
                <a:close/>
                <a:moveTo>
                  <a:pt x="4043230" y="1546942"/>
                </a:moveTo>
                <a:cubicBezTo>
                  <a:pt x="4049600" y="1546760"/>
                  <a:pt x="4056150" y="1548943"/>
                  <a:pt x="4061246" y="1554038"/>
                </a:cubicBezTo>
                <a:cubicBezTo>
                  <a:pt x="4071436" y="1564229"/>
                  <a:pt x="4071436" y="1580242"/>
                  <a:pt x="4061246" y="1588977"/>
                </a:cubicBezTo>
                <a:cubicBezTo>
                  <a:pt x="4056878" y="1593344"/>
                  <a:pt x="4051055" y="1596256"/>
                  <a:pt x="4045232" y="1596256"/>
                </a:cubicBezTo>
                <a:cubicBezTo>
                  <a:pt x="4037953" y="1596256"/>
                  <a:pt x="4032130" y="1593344"/>
                  <a:pt x="4027762" y="1588977"/>
                </a:cubicBezTo>
                <a:cubicBezTo>
                  <a:pt x="4021940" y="1583154"/>
                  <a:pt x="4019028" y="1577331"/>
                  <a:pt x="4019028" y="1571508"/>
                </a:cubicBezTo>
                <a:cubicBezTo>
                  <a:pt x="4019028" y="1564229"/>
                  <a:pt x="4021940" y="1558407"/>
                  <a:pt x="4026307" y="1554038"/>
                </a:cubicBezTo>
                <a:cubicBezTo>
                  <a:pt x="4030674" y="1549671"/>
                  <a:pt x="4036862" y="1547124"/>
                  <a:pt x="4043230" y="1546942"/>
                </a:cubicBezTo>
                <a:close/>
                <a:moveTo>
                  <a:pt x="4316884" y="1546941"/>
                </a:moveTo>
                <a:cubicBezTo>
                  <a:pt x="4322942" y="1547124"/>
                  <a:pt x="4329000" y="1549671"/>
                  <a:pt x="4333989" y="1554038"/>
                </a:cubicBezTo>
                <a:cubicBezTo>
                  <a:pt x="4338266" y="1558406"/>
                  <a:pt x="4341116" y="1564228"/>
                  <a:pt x="4341116" y="1571507"/>
                </a:cubicBezTo>
                <a:cubicBezTo>
                  <a:pt x="4341116" y="1577330"/>
                  <a:pt x="4338266" y="1583153"/>
                  <a:pt x="4333989" y="1587520"/>
                </a:cubicBezTo>
                <a:cubicBezTo>
                  <a:pt x="4328288" y="1593344"/>
                  <a:pt x="4322586" y="1596256"/>
                  <a:pt x="4315458" y="1596256"/>
                </a:cubicBezTo>
                <a:cubicBezTo>
                  <a:pt x="4309756" y="1596256"/>
                  <a:pt x="4304055" y="1593344"/>
                  <a:pt x="4298352" y="1588976"/>
                </a:cubicBezTo>
                <a:cubicBezTo>
                  <a:pt x="4289800" y="1580242"/>
                  <a:pt x="4289800" y="1564228"/>
                  <a:pt x="4298352" y="1555494"/>
                </a:cubicBezTo>
                <a:lnTo>
                  <a:pt x="4299778" y="1554038"/>
                </a:lnTo>
                <a:cubicBezTo>
                  <a:pt x="4304768" y="1548943"/>
                  <a:pt x="4310826" y="1546758"/>
                  <a:pt x="4316884" y="1546941"/>
                </a:cubicBezTo>
                <a:close/>
                <a:moveTo>
                  <a:pt x="4184612" y="1546396"/>
                </a:moveTo>
                <a:cubicBezTo>
                  <a:pt x="4190937" y="1546396"/>
                  <a:pt x="4197082" y="1548943"/>
                  <a:pt x="4201420" y="1554038"/>
                </a:cubicBezTo>
                <a:cubicBezTo>
                  <a:pt x="4210096" y="1562774"/>
                  <a:pt x="4210096" y="1578786"/>
                  <a:pt x="4201420" y="1587521"/>
                </a:cubicBezTo>
                <a:cubicBezTo>
                  <a:pt x="4195636" y="1593344"/>
                  <a:pt x="4189853" y="1596256"/>
                  <a:pt x="4184069" y="1596256"/>
                </a:cubicBezTo>
                <a:cubicBezTo>
                  <a:pt x="4176839" y="1596256"/>
                  <a:pt x="4171056" y="1593344"/>
                  <a:pt x="4166718" y="1588977"/>
                </a:cubicBezTo>
                <a:cubicBezTo>
                  <a:pt x="4156597" y="1580242"/>
                  <a:pt x="4156597" y="1564229"/>
                  <a:pt x="4166718" y="1554038"/>
                </a:cubicBezTo>
                <a:cubicBezTo>
                  <a:pt x="4171779" y="1548943"/>
                  <a:pt x="4178286" y="1546396"/>
                  <a:pt x="4184612" y="1546396"/>
                </a:cubicBezTo>
                <a:close/>
                <a:moveTo>
                  <a:pt x="1202470" y="1545304"/>
                </a:moveTo>
                <a:cubicBezTo>
                  <a:pt x="1208656" y="1544213"/>
                  <a:pt x="1215207" y="1545304"/>
                  <a:pt x="1220302" y="1548944"/>
                </a:cubicBezTo>
                <a:cubicBezTo>
                  <a:pt x="1231949" y="1556223"/>
                  <a:pt x="1234860" y="1572236"/>
                  <a:pt x="1226125" y="1582427"/>
                </a:cubicBezTo>
                <a:cubicBezTo>
                  <a:pt x="1221758" y="1591161"/>
                  <a:pt x="1214479" y="1594073"/>
                  <a:pt x="1205744" y="1594073"/>
                </a:cubicBezTo>
                <a:cubicBezTo>
                  <a:pt x="1201377" y="1594073"/>
                  <a:pt x="1197009" y="1592617"/>
                  <a:pt x="1192642" y="1589706"/>
                </a:cubicBezTo>
                <a:cubicBezTo>
                  <a:pt x="1180997" y="1582427"/>
                  <a:pt x="1178085" y="1567869"/>
                  <a:pt x="1185363" y="1556223"/>
                </a:cubicBezTo>
                <a:lnTo>
                  <a:pt x="1186819" y="1554768"/>
                </a:lnTo>
                <a:cubicBezTo>
                  <a:pt x="1190459" y="1549672"/>
                  <a:pt x="1196282" y="1546397"/>
                  <a:pt x="1202470" y="1545304"/>
                </a:cubicBezTo>
                <a:close/>
                <a:moveTo>
                  <a:pt x="282360" y="1533256"/>
                </a:moveTo>
                <a:cubicBezTo>
                  <a:pt x="287928" y="1530725"/>
                  <a:pt x="294392" y="1530364"/>
                  <a:pt x="300138" y="1533256"/>
                </a:cubicBezTo>
                <a:cubicBezTo>
                  <a:pt x="313068" y="1537593"/>
                  <a:pt x="318815" y="1552053"/>
                  <a:pt x="314505" y="1563620"/>
                </a:cubicBezTo>
                <a:cubicBezTo>
                  <a:pt x="310195" y="1575188"/>
                  <a:pt x="301575" y="1580971"/>
                  <a:pt x="291519" y="1580971"/>
                </a:cubicBezTo>
                <a:cubicBezTo>
                  <a:pt x="288646" y="1580971"/>
                  <a:pt x="285772" y="1579526"/>
                  <a:pt x="282899" y="1579526"/>
                </a:cubicBezTo>
                <a:cubicBezTo>
                  <a:pt x="269969" y="1573742"/>
                  <a:pt x="264223" y="1560729"/>
                  <a:pt x="268533" y="1547714"/>
                </a:cubicBezTo>
                <a:cubicBezTo>
                  <a:pt x="268533" y="1547714"/>
                  <a:pt x="268533" y="1547714"/>
                  <a:pt x="269969" y="1546269"/>
                </a:cubicBezTo>
                <a:cubicBezTo>
                  <a:pt x="272125" y="1540485"/>
                  <a:pt x="276793" y="1535786"/>
                  <a:pt x="282360" y="1533256"/>
                </a:cubicBezTo>
                <a:close/>
                <a:moveTo>
                  <a:pt x="1074277" y="1526380"/>
                </a:moveTo>
                <a:cubicBezTo>
                  <a:pt x="1080344" y="1524924"/>
                  <a:pt x="1087126" y="1525652"/>
                  <a:pt x="1092838" y="1529291"/>
                </a:cubicBezTo>
                <a:cubicBezTo>
                  <a:pt x="1102832" y="1536570"/>
                  <a:pt x="1107116" y="1551128"/>
                  <a:pt x="1099977" y="1562774"/>
                </a:cubicBezTo>
                <a:cubicBezTo>
                  <a:pt x="1094266" y="1570053"/>
                  <a:pt x="1087126" y="1574421"/>
                  <a:pt x="1078560" y="1574421"/>
                </a:cubicBezTo>
                <a:cubicBezTo>
                  <a:pt x="1074277" y="1574421"/>
                  <a:pt x="1069994" y="1572965"/>
                  <a:pt x="1065710" y="1571508"/>
                </a:cubicBezTo>
                <a:cubicBezTo>
                  <a:pt x="1055715" y="1564230"/>
                  <a:pt x="1051432" y="1549672"/>
                  <a:pt x="1058571" y="1538026"/>
                </a:cubicBezTo>
                <a:cubicBezTo>
                  <a:pt x="1058571" y="1538026"/>
                  <a:pt x="1058571" y="1538026"/>
                  <a:pt x="1059999" y="1536570"/>
                </a:cubicBezTo>
                <a:cubicBezTo>
                  <a:pt x="1062855" y="1531475"/>
                  <a:pt x="1068209" y="1527836"/>
                  <a:pt x="1074277" y="1526380"/>
                </a:cubicBezTo>
                <a:close/>
                <a:moveTo>
                  <a:pt x="181128" y="1520832"/>
                </a:moveTo>
                <a:cubicBezTo>
                  <a:pt x="192622" y="1525108"/>
                  <a:pt x="199805" y="1539363"/>
                  <a:pt x="195495" y="1550766"/>
                </a:cubicBezTo>
                <a:cubicBezTo>
                  <a:pt x="191185" y="1562170"/>
                  <a:pt x="182565" y="1567871"/>
                  <a:pt x="172509" y="1567871"/>
                </a:cubicBezTo>
                <a:cubicBezTo>
                  <a:pt x="169636" y="1567871"/>
                  <a:pt x="166762" y="1567871"/>
                  <a:pt x="163890" y="1566446"/>
                </a:cubicBezTo>
                <a:cubicBezTo>
                  <a:pt x="150960" y="1562170"/>
                  <a:pt x="145213" y="1547915"/>
                  <a:pt x="149523" y="1535087"/>
                </a:cubicBezTo>
                <a:cubicBezTo>
                  <a:pt x="155270" y="1522257"/>
                  <a:pt x="169636" y="1516555"/>
                  <a:pt x="181128" y="1520832"/>
                </a:cubicBezTo>
                <a:close/>
                <a:moveTo>
                  <a:pt x="947163" y="1507193"/>
                </a:moveTo>
                <a:cubicBezTo>
                  <a:pt x="953168" y="1505589"/>
                  <a:pt x="959719" y="1506302"/>
                  <a:pt x="965542" y="1509153"/>
                </a:cubicBezTo>
                <a:cubicBezTo>
                  <a:pt x="977188" y="1516279"/>
                  <a:pt x="981556" y="1530535"/>
                  <a:pt x="974277" y="1541938"/>
                </a:cubicBezTo>
                <a:cubicBezTo>
                  <a:pt x="969910" y="1550491"/>
                  <a:pt x="961175" y="1554768"/>
                  <a:pt x="952440" y="1554768"/>
                </a:cubicBezTo>
                <a:cubicBezTo>
                  <a:pt x="948073" y="1554768"/>
                  <a:pt x="943706" y="1553342"/>
                  <a:pt x="940794" y="1551917"/>
                </a:cubicBezTo>
                <a:cubicBezTo>
                  <a:pt x="929148" y="1544789"/>
                  <a:pt x="924781" y="1530535"/>
                  <a:pt x="932059" y="1519131"/>
                </a:cubicBezTo>
                <a:cubicBezTo>
                  <a:pt x="935699" y="1512716"/>
                  <a:pt x="941158" y="1508797"/>
                  <a:pt x="947163" y="1507193"/>
                </a:cubicBezTo>
                <a:close/>
                <a:moveTo>
                  <a:pt x="822063" y="1488498"/>
                </a:moveTo>
                <a:cubicBezTo>
                  <a:pt x="828340" y="1486690"/>
                  <a:pt x="835157" y="1487412"/>
                  <a:pt x="840896" y="1491027"/>
                </a:cubicBezTo>
                <a:cubicBezTo>
                  <a:pt x="846636" y="1493919"/>
                  <a:pt x="849506" y="1498258"/>
                  <a:pt x="852377" y="1505488"/>
                </a:cubicBezTo>
                <a:cubicBezTo>
                  <a:pt x="853811" y="1511271"/>
                  <a:pt x="852377" y="1517055"/>
                  <a:pt x="849506" y="1522838"/>
                </a:cubicBezTo>
                <a:cubicBezTo>
                  <a:pt x="845201" y="1531514"/>
                  <a:pt x="836592" y="1537298"/>
                  <a:pt x="827981" y="1537298"/>
                </a:cubicBezTo>
                <a:cubicBezTo>
                  <a:pt x="823677" y="1537298"/>
                  <a:pt x="819372" y="1535853"/>
                  <a:pt x="816502" y="1534405"/>
                </a:cubicBezTo>
                <a:cubicBezTo>
                  <a:pt x="810762" y="1530068"/>
                  <a:pt x="806457" y="1525730"/>
                  <a:pt x="805022" y="1519947"/>
                </a:cubicBezTo>
                <a:cubicBezTo>
                  <a:pt x="803587" y="1512717"/>
                  <a:pt x="803587" y="1506933"/>
                  <a:pt x="806457" y="1501149"/>
                </a:cubicBezTo>
                <a:cubicBezTo>
                  <a:pt x="810044" y="1494643"/>
                  <a:pt x="815785" y="1490304"/>
                  <a:pt x="822063" y="1488498"/>
                </a:cubicBezTo>
                <a:close/>
                <a:moveTo>
                  <a:pt x="3488950" y="1483798"/>
                </a:moveTo>
                <a:cubicBezTo>
                  <a:pt x="3495235" y="1483798"/>
                  <a:pt x="3501700" y="1485981"/>
                  <a:pt x="3506728" y="1490348"/>
                </a:cubicBezTo>
                <a:cubicBezTo>
                  <a:pt x="3506728" y="1490348"/>
                  <a:pt x="3506728" y="1490348"/>
                  <a:pt x="3506728" y="1491805"/>
                </a:cubicBezTo>
                <a:cubicBezTo>
                  <a:pt x="3516784" y="1501995"/>
                  <a:pt x="3516784" y="1516553"/>
                  <a:pt x="3506728" y="1526743"/>
                </a:cubicBezTo>
                <a:cubicBezTo>
                  <a:pt x="3502418" y="1531110"/>
                  <a:pt x="3496672" y="1534022"/>
                  <a:pt x="3489488" y="1534022"/>
                </a:cubicBezTo>
                <a:cubicBezTo>
                  <a:pt x="3483742" y="1534022"/>
                  <a:pt x="3477995" y="1531110"/>
                  <a:pt x="3473685" y="1526743"/>
                </a:cubicBezTo>
                <a:cubicBezTo>
                  <a:pt x="3462193" y="1516553"/>
                  <a:pt x="3462193" y="1500540"/>
                  <a:pt x="3472250" y="1490348"/>
                </a:cubicBezTo>
                <a:cubicBezTo>
                  <a:pt x="3476559" y="1485981"/>
                  <a:pt x="3482664" y="1483798"/>
                  <a:pt x="3488950" y="1483798"/>
                </a:cubicBezTo>
                <a:close/>
                <a:moveTo>
                  <a:pt x="4870830" y="1483797"/>
                </a:moveTo>
                <a:cubicBezTo>
                  <a:pt x="4876976" y="1483797"/>
                  <a:pt x="4883121" y="1485981"/>
                  <a:pt x="4888182" y="1490348"/>
                </a:cubicBezTo>
                <a:cubicBezTo>
                  <a:pt x="4896858" y="1500539"/>
                  <a:pt x="4896858" y="1516552"/>
                  <a:pt x="4888182" y="1525286"/>
                </a:cubicBezTo>
                <a:cubicBezTo>
                  <a:pt x="4882398" y="1531110"/>
                  <a:pt x="4876614" y="1534021"/>
                  <a:pt x="4869385" y="1534021"/>
                </a:cubicBezTo>
                <a:cubicBezTo>
                  <a:pt x="4863600" y="1534021"/>
                  <a:pt x="4857817" y="1531110"/>
                  <a:pt x="4853480" y="1526742"/>
                </a:cubicBezTo>
                <a:cubicBezTo>
                  <a:pt x="4843358" y="1516552"/>
                  <a:pt x="4843358" y="1501995"/>
                  <a:pt x="4852033" y="1491804"/>
                </a:cubicBezTo>
                <a:lnTo>
                  <a:pt x="4853480" y="1490348"/>
                </a:lnTo>
                <a:cubicBezTo>
                  <a:pt x="4858540" y="1485981"/>
                  <a:pt x="4864686" y="1483797"/>
                  <a:pt x="4870830" y="1483797"/>
                </a:cubicBezTo>
                <a:close/>
                <a:moveTo>
                  <a:pt x="3644696" y="1476171"/>
                </a:moveTo>
                <a:cubicBezTo>
                  <a:pt x="3650755" y="1476171"/>
                  <a:pt x="3656812" y="1478370"/>
                  <a:pt x="3661088" y="1482769"/>
                </a:cubicBezTo>
                <a:cubicBezTo>
                  <a:pt x="3666791" y="1488634"/>
                  <a:pt x="3669641" y="1494498"/>
                  <a:pt x="3669641" y="1500363"/>
                </a:cubicBezTo>
                <a:cubicBezTo>
                  <a:pt x="3669641" y="1507694"/>
                  <a:pt x="3666791" y="1513559"/>
                  <a:pt x="3662514" y="1517957"/>
                </a:cubicBezTo>
                <a:cubicBezTo>
                  <a:pt x="3658238" y="1522355"/>
                  <a:pt x="3652536" y="1525288"/>
                  <a:pt x="3645409" y="1525288"/>
                </a:cubicBezTo>
                <a:cubicBezTo>
                  <a:pt x="3639707" y="1525288"/>
                  <a:pt x="3634005" y="1522355"/>
                  <a:pt x="3628302" y="1517957"/>
                </a:cubicBezTo>
                <a:cubicBezTo>
                  <a:pt x="3618325" y="1507694"/>
                  <a:pt x="3618325" y="1493032"/>
                  <a:pt x="3628302" y="1482769"/>
                </a:cubicBezTo>
                <a:cubicBezTo>
                  <a:pt x="3632579" y="1478370"/>
                  <a:pt x="3638637" y="1476171"/>
                  <a:pt x="3644696" y="1476171"/>
                </a:cubicBezTo>
                <a:close/>
                <a:moveTo>
                  <a:pt x="4715434" y="1476154"/>
                </a:moveTo>
                <a:cubicBezTo>
                  <a:pt x="4721712" y="1476154"/>
                  <a:pt x="4727810" y="1478702"/>
                  <a:pt x="4732116" y="1483069"/>
                </a:cubicBezTo>
                <a:cubicBezTo>
                  <a:pt x="4740726" y="1493259"/>
                  <a:pt x="4740726" y="1507818"/>
                  <a:pt x="4732116" y="1518008"/>
                </a:cubicBezTo>
                <a:cubicBezTo>
                  <a:pt x="4726376" y="1522375"/>
                  <a:pt x="4720636" y="1525286"/>
                  <a:pt x="4713461" y="1525286"/>
                </a:cubicBezTo>
                <a:cubicBezTo>
                  <a:pt x="4707721" y="1525286"/>
                  <a:pt x="4701981" y="1522375"/>
                  <a:pt x="4697676" y="1518008"/>
                </a:cubicBezTo>
                <a:cubicBezTo>
                  <a:pt x="4693372" y="1513640"/>
                  <a:pt x="4690502" y="1507818"/>
                  <a:pt x="4690502" y="1500539"/>
                </a:cubicBezTo>
                <a:cubicBezTo>
                  <a:pt x="4690502" y="1494715"/>
                  <a:pt x="4693372" y="1488892"/>
                  <a:pt x="4697676" y="1484525"/>
                </a:cubicBezTo>
                <a:cubicBezTo>
                  <a:pt x="4702699" y="1478702"/>
                  <a:pt x="4709156" y="1476155"/>
                  <a:pt x="4715434" y="1476154"/>
                </a:cubicBezTo>
                <a:close/>
                <a:moveTo>
                  <a:pt x="697773" y="1471697"/>
                </a:moveTo>
                <a:cubicBezTo>
                  <a:pt x="703872" y="1469915"/>
                  <a:pt x="710688" y="1470271"/>
                  <a:pt x="716428" y="1473122"/>
                </a:cubicBezTo>
                <a:cubicBezTo>
                  <a:pt x="722168" y="1475974"/>
                  <a:pt x="726473" y="1481674"/>
                  <a:pt x="727908" y="1487377"/>
                </a:cubicBezTo>
                <a:cubicBezTo>
                  <a:pt x="729343" y="1493078"/>
                  <a:pt x="729343" y="1500206"/>
                  <a:pt x="726473" y="1505907"/>
                </a:cubicBezTo>
                <a:cubicBezTo>
                  <a:pt x="720732" y="1514460"/>
                  <a:pt x="713558" y="1518737"/>
                  <a:pt x="704948" y="1518737"/>
                </a:cubicBezTo>
                <a:cubicBezTo>
                  <a:pt x="700643" y="1518737"/>
                  <a:pt x="696338" y="1518737"/>
                  <a:pt x="693468" y="1517311"/>
                </a:cubicBezTo>
                <a:cubicBezTo>
                  <a:pt x="687729" y="1513035"/>
                  <a:pt x="683423" y="1508759"/>
                  <a:pt x="681988" y="1503056"/>
                </a:cubicBezTo>
                <a:cubicBezTo>
                  <a:pt x="679118" y="1495929"/>
                  <a:pt x="680553" y="1490227"/>
                  <a:pt x="683423" y="1484526"/>
                </a:cubicBezTo>
                <a:cubicBezTo>
                  <a:pt x="683423" y="1484526"/>
                  <a:pt x="683423" y="1484526"/>
                  <a:pt x="683423" y="1483100"/>
                </a:cubicBezTo>
                <a:cubicBezTo>
                  <a:pt x="686293" y="1477398"/>
                  <a:pt x="691674" y="1473478"/>
                  <a:pt x="697773" y="1471697"/>
                </a:cubicBezTo>
                <a:close/>
                <a:moveTo>
                  <a:pt x="3801389" y="1467784"/>
                </a:moveTo>
                <a:cubicBezTo>
                  <a:pt x="3807575" y="1467784"/>
                  <a:pt x="3813763" y="1470332"/>
                  <a:pt x="3818130" y="1475427"/>
                </a:cubicBezTo>
                <a:cubicBezTo>
                  <a:pt x="3823953" y="1479795"/>
                  <a:pt x="3826864" y="1487073"/>
                  <a:pt x="3826864" y="1492896"/>
                </a:cubicBezTo>
                <a:cubicBezTo>
                  <a:pt x="3826864" y="1498719"/>
                  <a:pt x="3823953" y="1505998"/>
                  <a:pt x="3819586" y="1510365"/>
                </a:cubicBezTo>
                <a:cubicBezTo>
                  <a:pt x="3815218" y="1514733"/>
                  <a:pt x="3809395" y="1517645"/>
                  <a:pt x="3802116" y="1517645"/>
                </a:cubicBezTo>
                <a:cubicBezTo>
                  <a:pt x="3796294" y="1517645"/>
                  <a:pt x="3789014" y="1514733"/>
                  <a:pt x="3784647" y="1510365"/>
                </a:cubicBezTo>
                <a:cubicBezTo>
                  <a:pt x="3774456" y="1500175"/>
                  <a:pt x="3774456" y="1484162"/>
                  <a:pt x="3784647" y="1475427"/>
                </a:cubicBezTo>
                <a:cubicBezTo>
                  <a:pt x="3789014" y="1470332"/>
                  <a:pt x="3795202" y="1467784"/>
                  <a:pt x="3801389" y="1467784"/>
                </a:cubicBezTo>
                <a:close/>
                <a:moveTo>
                  <a:pt x="4559137" y="1467784"/>
                </a:moveTo>
                <a:cubicBezTo>
                  <a:pt x="4565374" y="1467784"/>
                  <a:pt x="4571432" y="1470331"/>
                  <a:pt x="4575708" y="1475426"/>
                </a:cubicBezTo>
                <a:cubicBezTo>
                  <a:pt x="4585686" y="1484161"/>
                  <a:pt x="4585686" y="1500174"/>
                  <a:pt x="4575708" y="1508909"/>
                </a:cubicBezTo>
                <a:cubicBezTo>
                  <a:pt x="4570006" y="1514732"/>
                  <a:pt x="4564304" y="1517644"/>
                  <a:pt x="4558603" y="1517644"/>
                </a:cubicBezTo>
                <a:cubicBezTo>
                  <a:pt x="4551476" y="1517644"/>
                  <a:pt x="4545774" y="1514732"/>
                  <a:pt x="4541498" y="1510365"/>
                </a:cubicBezTo>
                <a:cubicBezTo>
                  <a:pt x="4537221" y="1505997"/>
                  <a:pt x="4534370" y="1498719"/>
                  <a:pt x="4534370" y="1492895"/>
                </a:cubicBezTo>
                <a:cubicBezTo>
                  <a:pt x="4534370" y="1487073"/>
                  <a:pt x="4537221" y="1479794"/>
                  <a:pt x="4541498" y="1475426"/>
                </a:cubicBezTo>
                <a:cubicBezTo>
                  <a:pt x="4546486" y="1470331"/>
                  <a:pt x="4552902" y="1467784"/>
                  <a:pt x="4559137" y="1467784"/>
                </a:cubicBezTo>
                <a:close/>
                <a:moveTo>
                  <a:pt x="3957527" y="1460838"/>
                </a:moveTo>
                <a:cubicBezTo>
                  <a:pt x="3963850" y="1460838"/>
                  <a:pt x="3969991" y="1462990"/>
                  <a:pt x="3974326" y="1467296"/>
                </a:cubicBezTo>
                <a:cubicBezTo>
                  <a:pt x="3980106" y="1473035"/>
                  <a:pt x="3982997" y="1478775"/>
                  <a:pt x="3982997" y="1485951"/>
                </a:cubicBezTo>
                <a:cubicBezTo>
                  <a:pt x="3982997" y="1491690"/>
                  <a:pt x="3980106" y="1497430"/>
                  <a:pt x="3975771" y="1501735"/>
                </a:cubicBezTo>
                <a:cubicBezTo>
                  <a:pt x="3971436" y="1507475"/>
                  <a:pt x="3964211" y="1508909"/>
                  <a:pt x="3958430" y="1508909"/>
                </a:cubicBezTo>
                <a:cubicBezTo>
                  <a:pt x="3951206" y="1508909"/>
                  <a:pt x="3945424" y="1507475"/>
                  <a:pt x="3941089" y="1501735"/>
                </a:cubicBezTo>
                <a:cubicBezTo>
                  <a:pt x="3935308" y="1497430"/>
                  <a:pt x="3933864" y="1490255"/>
                  <a:pt x="3933864" y="1484515"/>
                </a:cubicBezTo>
                <a:cubicBezTo>
                  <a:pt x="3933864" y="1477340"/>
                  <a:pt x="3935308" y="1471601"/>
                  <a:pt x="3939644" y="1467296"/>
                </a:cubicBezTo>
                <a:cubicBezTo>
                  <a:pt x="3944702" y="1462990"/>
                  <a:pt x="3951206" y="1460838"/>
                  <a:pt x="3957527" y="1460838"/>
                </a:cubicBezTo>
                <a:close/>
                <a:moveTo>
                  <a:pt x="4403540" y="1459777"/>
                </a:moveTo>
                <a:cubicBezTo>
                  <a:pt x="4409598" y="1459777"/>
                  <a:pt x="4415300" y="1462324"/>
                  <a:pt x="4419576" y="1466691"/>
                </a:cubicBezTo>
                <a:cubicBezTo>
                  <a:pt x="4429554" y="1476882"/>
                  <a:pt x="4429554" y="1491440"/>
                  <a:pt x="4419576" y="1501630"/>
                </a:cubicBezTo>
                <a:cubicBezTo>
                  <a:pt x="4415300" y="1507453"/>
                  <a:pt x="4408172" y="1508909"/>
                  <a:pt x="4402471" y="1508909"/>
                </a:cubicBezTo>
                <a:cubicBezTo>
                  <a:pt x="4395344" y="1508909"/>
                  <a:pt x="4389642" y="1507453"/>
                  <a:pt x="4385366" y="1501630"/>
                </a:cubicBezTo>
                <a:cubicBezTo>
                  <a:pt x="4381089" y="1497263"/>
                  <a:pt x="4378238" y="1491440"/>
                  <a:pt x="4378238" y="1485617"/>
                </a:cubicBezTo>
                <a:cubicBezTo>
                  <a:pt x="4378238" y="1478338"/>
                  <a:pt x="4381089" y="1472514"/>
                  <a:pt x="4385366" y="1468147"/>
                </a:cubicBezTo>
                <a:cubicBezTo>
                  <a:pt x="4391067" y="1462324"/>
                  <a:pt x="4397482" y="1459777"/>
                  <a:pt x="4403540" y="1459777"/>
                </a:cubicBezTo>
                <a:close/>
                <a:moveTo>
                  <a:pt x="574762" y="1454832"/>
                </a:moveTo>
                <a:cubicBezTo>
                  <a:pt x="580868" y="1452844"/>
                  <a:pt x="587692" y="1452844"/>
                  <a:pt x="593439" y="1455735"/>
                </a:cubicBezTo>
                <a:cubicBezTo>
                  <a:pt x="604932" y="1461519"/>
                  <a:pt x="609241" y="1475978"/>
                  <a:pt x="603495" y="1488992"/>
                </a:cubicBezTo>
                <a:cubicBezTo>
                  <a:pt x="599185" y="1497668"/>
                  <a:pt x="590565" y="1503452"/>
                  <a:pt x="581945" y="1503452"/>
                </a:cubicBezTo>
                <a:cubicBezTo>
                  <a:pt x="577636" y="1503452"/>
                  <a:pt x="574762" y="1502005"/>
                  <a:pt x="570453" y="1500560"/>
                </a:cubicBezTo>
                <a:cubicBezTo>
                  <a:pt x="558959" y="1494776"/>
                  <a:pt x="554650" y="1480316"/>
                  <a:pt x="560396" y="1468748"/>
                </a:cubicBezTo>
                <a:cubicBezTo>
                  <a:pt x="560396" y="1468748"/>
                  <a:pt x="560396" y="1468748"/>
                  <a:pt x="560396" y="1465857"/>
                </a:cubicBezTo>
                <a:cubicBezTo>
                  <a:pt x="563270" y="1460796"/>
                  <a:pt x="568657" y="1456820"/>
                  <a:pt x="574762" y="1454832"/>
                </a:cubicBezTo>
                <a:close/>
                <a:moveTo>
                  <a:pt x="4246672" y="1452802"/>
                </a:moveTo>
                <a:cubicBezTo>
                  <a:pt x="4252818" y="1452802"/>
                  <a:pt x="4258963" y="1454940"/>
                  <a:pt x="4263300" y="1459929"/>
                </a:cubicBezTo>
                <a:cubicBezTo>
                  <a:pt x="4273422" y="1468482"/>
                  <a:pt x="4273422" y="1484162"/>
                  <a:pt x="4263300" y="1492714"/>
                </a:cubicBezTo>
                <a:cubicBezTo>
                  <a:pt x="4258963" y="1498417"/>
                  <a:pt x="4251733" y="1501267"/>
                  <a:pt x="4245950" y="1501267"/>
                </a:cubicBezTo>
                <a:cubicBezTo>
                  <a:pt x="4240166" y="1501267"/>
                  <a:pt x="4232936" y="1498417"/>
                  <a:pt x="4228598" y="1494139"/>
                </a:cubicBezTo>
                <a:cubicBezTo>
                  <a:pt x="4219922" y="1484162"/>
                  <a:pt x="4219922" y="1469907"/>
                  <a:pt x="4228598" y="1459929"/>
                </a:cubicBezTo>
                <a:lnTo>
                  <a:pt x="4230044" y="1458503"/>
                </a:lnTo>
                <a:cubicBezTo>
                  <a:pt x="4234382" y="1454940"/>
                  <a:pt x="4240527" y="1452802"/>
                  <a:pt x="4246672" y="1452802"/>
                </a:cubicBezTo>
                <a:close/>
                <a:moveTo>
                  <a:pt x="4113290" y="1452446"/>
                </a:moveTo>
                <a:cubicBezTo>
                  <a:pt x="4119616" y="1452446"/>
                  <a:pt x="4125762" y="1454940"/>
                  <a:pt x="4130099" y="1459929"/>
                </a:cubicBezTo>
                <a:cubicBezTo>
                  <a:pt x="4140220" y="1469907"/>
                  <a:pt x="4140220" y="1484162"/>
                  <a:pt x="4130099" y="1494139"/>
                </a:cubicBezTo>
                <a:cubicBezTo>
                  <a:pt x="4125762" y="1498415"/>
                  <a:pt x="4119978" y="1501267"/>
                  <a:pt x="4114194" y="1501267"/>
                </a:cubicBezTo>
                <a:cubicBezTo>
                  <a:pt x="4106964" y="1501267"/>
                  <a:pt x="4101181" y="1498415"/>
                  <a:pt x="4096842" y="1494139"/>
                </a:cubicBezTo>
                <a:cubicBezTo>
                  <a:pt x="4086721" y="1484162"/>
                  <a:pt x="4086721" y="1468482"/>
                  <a:pt x="4095397" y="1459929"/>
                </a:cubicBezTo>
                <a:cubicBezTo>
                  <a:pt x="4100458" y="1454940"/>
                  <a:pt x="4106964" y="1452446"/>
                  <a:pt x="4113290" y="1452446"/>
                </a:cubicBezTo>
                <a:close/>
                <a:moveTo>
                  <a:pt x="1277808" y="1449042"/>
                </a:moveTo>
                <a:cubicBezTo>
                  <a:pt x="1283689" y="1448496"/>
                  <a:pt x="1289391" y="1450315"/>
                  <a:pt x="1293668" y="1453954"/>
                </a:cubicBezTo>
                <a:cubicBezTo>
                  <a:pt x="1299369" y="1458322"/>
                  <a:pt x="1302221" y="1464145"/>
                  <a:pt x="1302221" y="1471424"/>
                </a:cubicBezTo>
                <a:cubicBezTo>
                  <a:pt x="1303645" y="1477247"/>
                  <a:pt x="1302221" y="1484526"/>
                  <a:pt x="1297943" y="1488893"/>
                </a:cubicBezTo>
                <a:cubicBezTo>
                  <a:pt x="1292242" y="1496172"/>
                  <a:pt x="1285115" y="1499084"/>
                  <a:pt x="1277987" y="1499084"/>
                </a:cubicBezTo>
                <a:cubicBezTo>
                  <a:pt x="1272285" y="1499084"/>
                  <a:pt x="1268010" y="1496172"/>
                  <a:pt x="1263733" y="1493260"/>
                </a:cubicBezTo>
                <a:cubicBezTo>
                  <a:pt x="1253755" y="1484526"/>
                  <a:pt x="1252329" y="1469968"/>
                  <a:pt x="1259456" y="1458322"/>
                </a:cubicBezTo>
                <a:cubicBezTo>
                  <a:pt x="1259456" y="1458322"/>
                  <a:pt x="1259456" y="1458322"/>
                  <a:pt x="1260882" y="1458322"/>
                </a:cubicBezTo>
                <a:cubicBezTo>
                  <a:pt x="1265871" y="1452499"/>
                  <a:pt x="1271929" y="1449587"/>
                  <a:pt x="1277808" y="1449042"/>
                </a:cubicBezTo>
                <a:close/>
                <a:moveTo>
                  <a:pt x="452623" y="1437760"/>
                </a:moveTo>
                <a:cubicBezTo>
                  <a:pt x="458406" y="1435758"/>
                  <a:pt x="464913" y="1435758"/>
                  <a:pt x="470697" y="1437942"/>
                </a:cubicBezTo>
                <a:cubicBezTo>
                  <a:pt x="482264" y="1443765"/>
                  <a:pt x="488049" y="1458322"/>
                  <a:pt x="482264" y="1471425"/>
                </a:cubicBezTo>
                <a:cubicBezTo>
                  <a:pt x="477927" y="1480159"/>
                  <a:pt x="469251" y="1485982"/>
                  <a:pt x="459129" y="1485982"/>
                </a:cubicBezTo>
                <a:cubicBezTo>
                  <a:pt x="456238" y="1485982"/>
                  <a:pt x="451900" y="1485982"/>
                  <a:pt x="449008" y="1483070"/>
                </a:cubicBezTo>
                <a:cubicBezTo>
                  <a:pt x="443224" y="1481615"/>
                  <a:pt x="438886" y="1475792"/>
                  <a:pt x="437441" y="1469969"/>
                </a:cubicBezTo>
                <a:cubicBezTo>
                  <a:pt x="434549" y="1464146"/>
                  <a:pt x="434549" y="1456867"/>
                  <a:pt x="437441" y="1451043"/>
                </a:cubicBezTo>
                <a:cubicBezTo>
                  <a:pt x="437441" y="1451043"/>
                  <a:pt x="437441" y="1451043"/>
                  <a:pt x="438886" y="1449588"/>
                </a:cubicBezTo>
                <a:cubicBezTo>
                  <a:pt x="441778" y="1443765"/>
                  <a:pt x="446839" y="1439761"/>
                  <a:pt x="452623" y="1437760"/>
                </a:cubicBezTo>
                <a:close/>
                <a:moveTo>
                  <a:pt x="1144602" y="1426599"/>
                </a:moveTo>
                <a:cubicBezTo>
                  <a:pt x="1150789" y="1425886"/>
                  <a:pt x="1157341" y="1427311"/>
                  <a:pt x="1162435" y="1430875"/>
                </a:cubicBezTo>
                <a:cubicBezTo>
                  <a:pt x="1168259" y="1435151"/>
                  <a:pt x="1171170" y="1440853"/>
                  <a:pt x="1172627" y="1446555"/>
                </a:cubicBezTo>
                <a:cubicBezTo>
                  <a:pt x="1172627" y="1453682"/>
                  <a:pt x="1171170" y="1459384"/>
                  <a:pt x="1168259" y="1465086"/>
                </a:cubicBezTo>
                <a:cubicBezTo>
                  <a:pt x="1162435" y="1470787"/>
                  <a:pt x="1155156" y="1475064"/>
                  <a:pt x="1147877" y="1475064"/>
                </a:cubicBezTo>
                <a:cubicBezTo>
                  <a:pt x="1142054" y="1475064"/>
                  <a:pt x="1137687" y="1473639"/>
                  <a:pt x="1133320" y="1470787"/>
                </a:cubicBezTo>
                <a:cubicBezTo>
                  <a:pt x="1121674" y="1462235"/>
                  <a:pt x="1120218" y="1447981"/>
                  <a:pt x="1127497" y="1436577"/>
                </a:cubicBezTo>
                <a:cubicBezTo>
                  <a:pt x="1127497" y="1436577"/>
                  <a:pt x="1127497" y="1436577"/>
                  <a:pt x="1128952" y="1435151"/>
                </a:cubicBezTo>
                <a:cubicBezTo>
                  <a:pt x="1132592" y="1430162"/>
                  <a:pt x="1138415" y="1427311"/>
                  <a:pt x="1144602" y="1426599"/>
                </a:cubicBezTo>
                <a:close/>
                <a:moveTo>
                  <a:pt x="330216" y="1421166"/>
                </a:moveTo>
                <a:cubicBezTo>
                  <a:pt x="335956" y="1418997"/>
                  <a:pt x="342772" y="1418997"/>
                  <a:pt x="349230" y="1421889"/>
                </a:cubicBezTo>
                <a:cubicBezTo>
                  <a:pt x="354969" y="1424781"/>
                  <a:pt x="359275" y="1429119"/>
                  <a:pt x="360709" y="1434902"/>
                </a:cubicBezTo>
                <a:cubicBezTo>
                  <a:pt x="363579" y="1440686"/>
                  <a:pt x="363579" y="1447917"/>
                  <a:pt x="360709" y="1453699"/>
                </a:cubicBezTo>
                <a:cubicBezTo>
                  <a:pt x="356404" y="1463822"/>
                  <a:pt x="347794" y="1469605"/>
                  <a:pt x="337749" y="1469605"/>
                </a:cubicBezTo>
                <a:cubicBezTo>
                  <a:pt x="334879" y="1469605"/>
                  <a:pt x="332010" y="1468159"/>
                  <a:pt x="327705" y="1466713"/>
                </a:cubicBezTo>
                <a:cubicBezTo>
                  <a:pt x="321965" y="1463822"/>
                  <a:pt x="317660" y="1459484"/>
                  <a:pt x="316225" y="1453699"/>
                </a:cubicBezTo>
                <a:cubicBezTo>
                  <a:pt x="313355" y="1447917"/>
                  <a:pt x="313355" y="1440686"/>
                  <a:pt x="316225" y="1434902"/>
                </a:cubicBezTo>
                <a:cubicBezTo>
                  <a:pt x="316225" y="1434902"/>
                  <a:pt x="316225" y="1434902"/>
                  <a:pt x="317660" y="1433456"/>
                </a:cubicBezTo>
                <a:cubicBezTo>
                  <a:pt x="319813" y="1427672"/>
                  <a:pt x="324476" y="1423335"/>
                  <a:pt x="330216" y="1421166"/>
                </a:cubicBezTo>
                <a:close/>
                <a:moveTo>
                  <a:pt x="209373" y="1408100"/>
                </a:moveTo>
                <a:cubicBezTo>
                  <a:pt x="215120" y="1405916"/>
                  <a:pt x="221584" y="1405916"/>
                  <a:pt x="227331" y="1408828"/>
                </a:cubicBezTo>
                <a:cubicBezTo>
                  <a:pt x="240261" y="1413195"/>
                  <a:pt x="244570" y="1427752"/>
                  <a:pt x="240261" y="1440855"/>
                </a:cubicBezTo>
                <a:cubicBezTo>
                  <a:pt x="235950" y="1449590"/>
                  <a:pt x="227331" y="1455413"/>
                  <a:pt x="217275" y="1455413"/>
                </a:cubicBezTo>
                <a:cubicBezTo>
                  <a:pt x="214401" y="1455413"/>
                  <a:pt x="211528" y="1455413"/>
                  <a:pt x="207218" y="1453957"/>
                </a:cubicBezTo>
                <a:cubicBezTo>
                  <a:pt x="195725" y="1448133"/>
                  <a:pt x="189979" y="1433576"/>
                  <a:pt x="195725" y="1421929"/>
                </a:cubicBezTo>
                <a:cubicBezTo>
                  <a:pt x="195725" y="1421929"/>
                  <a:pt x="195725" y="1421929"/>
                  <a:pt x="195725" y="1420474"/>
                </a:cubicBezTo>
                <a:cubicBezTo>
                  <a:pt x="198598" y="1414651"/>
                  <a:pt x="203627" y="1410284"/>
                  <a:pt x="209373" y="1408100"/>
                </a:cubicBezTo>
                <a:close/>
                <a:moveTo>
                  <a:pt x="1015436" y="1405186"/>
                </a:moveTo>
                <a:cubicBezTo>
                  <a:pt x="1021400" y="1404094"/>
                  <a:pt x="1027545" y="1405550"/>
                  <a:pt x="1032606" y="1409189"/>
                </a:cubicBezTo>
                <a:cubicBezTo>
                  <a:pt x="1044173" y="1416468"/>
                  <a:pt x="1047065" y="1432482"/>
                  <a:pt x="1039836" y="1442672"/>
                </a:cubicBezTo>
                <a:cubicBezTo>
                  <a:pt x="1034052" y="1449950"/>
                  <a:pt x="1026822" y="1454318"/>
                  <a:pt x="1018146" y="1454318"/>
                </a:cubicBezTo>
                <a:cubicBezTo>
                  <a:pt x="1013809" y="1454318"/>
                  <a:pt x="1009471" y="1452862"/>
                  <a:pt x="1005133" y="1449950"/>
                </a:cubicBezTo>
                <a:cubicBezTo>
                  <a:pt x="999350" y="1447039"/>
                  <a:pt x="996458" y="1441216"/>
                  <a:pt x="995011" y="1433937"/>
                </a:cubicBezTo>
                <a:cubicBezTo>
                  <a:pt x="993565" y="1428115"/>
                  <a:pt x="995011" y="1420836"/>
                  <a:pt x="999350" y="1416468"/>
                </a:cubicBezTo>
                <a:cubicBezTo>
                  <a:pt x="1003687" y="1409917"/>
                  <a:pt x="1009471" y="1406277"/>
                  <a:pt x="1015436" y="1405186"/>
                </a:cubicBezTo>
                <a:close/>
                <a:moveTo>
                  <a:pt x="3403774" y="1396468"/>
                </a:moveTo>
                <a:cubicBezTo>
                  <a:pt x="3409919" y="1396834"/>
                  <a:pt x="3415702" y="1399400"/>
                  <a:pt x="3419316" y="1404531"/>
                </a:cubicBezTo>
                <a:cubicBezTo>
                  <a:pt x="3419316" y="1404531"/>
                  <a:pt x="3419316" y="1404531"/>
                  <a:pt x="3420762" y="1405997"/>
                </a:cubicBezTo>
                <a:cubicBezTo>
                  <a:pt x="3429438" y="1414794"/>
                  <a:pt x="3429438" y="1430923"/>
                  <a:pt x="3419316" y="1439719"/>
                </a:cubicBezTo>
                <a:cubicBezTo>
                  <a:pt x="3414978" y="1444118"/>
                  <a:pt x="3409195" y="1445584"/>
                  <a:pt x="3403412" y="1445584"/>
                </a:cubicBezTo>
                <a:cubicBezTo>
                  <a:pt x="3396182" y="1445584"/>
                  <a:pt x="3390399" y="1442652"/>
                  <a:pt x="3384614" y="1438254"/>
                </a:cubicBezTo>
                <a:cubicBezTo>
                  <a:pt x="3375938" y="1426524"/>
                  <a:pt x="3375938" y="1411863"/>
                  <a:pt x="3386060" y="1401598"/>
                </a:cubicBezTo>
                <a:cubicBezTo>
                  <a:pt x="3391121" y="1397933"/>
                  <a:pt x="3397627" y="1396100"/>
                  <a:pt x="3403774" y="1396468"/>
                </a:cubicBezTo>
                <a:close/>
                <a:moveTo>
                  <a:pt x="4956368" y="1396466"/>
                </a:moveTo>
                <a:cubicBezTo>
                  <a:pt x="4962654" y="1396100"/>
                  <a:pt x="4969118" y="1397933"/>
                  <a:pt x="4974147" y="1401598"/>
                </a:cubicBezTo>
                <a:cubicBezTo>
                  <a:pt x="4984204" y="1411861"/>
                  <a:pt x="4984204" y="1426523"/>
                  <a:pt x="4975584" y="1436787"/>
                </a:cubicBezTo>
                <a:cubicBezTo>
                  <a:pt x="4969837" y="1442651"/>
                  <a:pt x="4964091" y="1445583"/>
                  <a:pt x="4956908" y="1445583"/>
                </a:cubicBezTo>
                <a:cubicBezTo>
                  <a:pt x="4951161" y="1445583"/>
                  <a:pt x="4945414" y="1444117"/>
                  <a:pt x="4941105" y="1439719"/>
                </a:cubicBezTo>
                <a:cubicBezTo>
                  <a:pt x="4931048" y="1430921"/>
                  <a:pt x="4929612" y="1414793"/>
                  <a:pt x="4939668" y="1404530"/>
                </a:cubicBezTo>
                <a:cubicBezTo>
                  <a:pt x="4943978" y="1399399"/>
                  <a:pt x="4950084" y="1396833"/>
                  <a:pt x="4956368" y="1396466"/>
                </a:cubicBezTo>
                <a:close/>
                <a:moveTo>
                  <a:pt x="3558454" y="1389855"/>
                </a:moveTo>
                <a:cubicBezTo>
                  <a:pt x="3564732" y="1389855"/>
                  <a:pt x="3571188" y="1391993"/>
                  <a:pt x="3576211" y="1396270"/>
                </a:cubicBezTo>
                <a:lnTo>
                  <a:pt x="3577646" y="1397695"/>
                </a:lnTo>
                <a:cubicBezTo>
                  <a:pt x="3581950" y="1401972"/>
                  <a:pt x="3583386" y="1407673"/>
                  <a:pt x="3583386" y="1414800"/>
                </a:cubicBezTo>
                <a:cubicBezTo>
                  <a:pt x="3583386" y="1420502"/>
                  <a:pt x="3581950" y="1426205"/>
                  <a:pt x="3576211" y="1431906"/>
                </a:cubicBezTo>
                <a:cubicBezTo>
                  <a:pt x="3571906" y="1436182"/>
                  <a:pt x="3566166" y="1439033"/>
                  <a:pt x="3560426" y="1439033"/>
                </a:cubicBezTo>
                <a:cubicBezTo>
                  <a:pt x="3553252" y="1439033"/>
                  <a:pt x="3547511" y="1436182"/>
                  <a:pt x="3543207" y="1431906"/>
                </a:cubicBezTo>
                <a:cubicBezTo>
                  <a:pt x="3533162" y="1420502"/>
                  <a:pt x="3533162" y="1406248"/>
                  <a:pt x="3541771" y="1396270"/>
                </a:cubicBezTo>
                <a:cubicBezTo>
                  <a:pt x="3546076" y="1391993"/>
                  <a:pt x="3552175" y="1389855"/>
                  <a:pt x="3558454" y="1389855"/>
                </a:cubicBezTo>
                <a:close/>
                <a:moveTo>
                  <a:pt x="4801686" y="1388786"/>
                </a:moveTo>
                <a:cubicBezTo>
                  <a:pt x="4808055" y="1388786"/>
                  <a:pt x="4814242" y="1391316"/>
                  <a:pt x="4819338" y="1395654"/>
                </a:cubicBezTo>
                <a:cubicBezTo>
                  <a:pt x="4828072" y="1405775"/>
                  <a:pt x="4828072" y="1420236"/>
                  <a:pt x="4819338" y="1430357"/>
                </a:cubicBezTo>
                <a:cubicBezTo>
                  <a:pt x="4813514" y="1436140"/>
                  <a:pt x="4807692" y="1439032"/>
                  <a:pt x="4800412" y="1439032"/>
                </a:cubicBezTo>
                <a:cubicBezTo>
                  <a:pt x="4794590" y="1439032"/>
                  <a:pt x="4787310" y="1436140"/>
                  <a:pt x="4782943" y="1431803"/>
                </a:cubicBezTo>
                <a:cubicBezTo>
                  <a:pt x="4778576" y="1426019"/>
                  <a:pt x="4775664" y="1420236"/>
                  <a:pt x="4775664" y="1414451"/>
                </a:cubicBezTo>
                <a:cubicBezTo>
                  <a:pt x="4775664" y="1407222"/>
                  <a:pt x="4778576" y="1401438"/>
                  <a:pt x="4782943" y="1397100"/>
                </a:cubicBezTo>
                <a:cubicBezTo>
                  <a:pt x="4788766" y="1391316"/>
                  <a:pt x="4795317" y="1388786"/>
                  <a:pt x="4801686" y="1388786"/>
                </a:cubicBezTo>
                <a:close/>
                <a:moveTo>
                  <a:pt x="886384" y="1384805"/>
                </a:moveTo>
                <a:cubicBezTo>
                  <a:pt x="892389" y="1383714"/>
                  <a:pt x="898940" y="1384805"/>
                  <a:pt x="904763" y="1388445"/>
                </a:cubicBezTo>
                <a:cubicBezTo>
                  <a:pt x="914954" y="1395723"/>
                  <a:pt x="919321" y="1410281"/>
                  <a:pt x="912042" y="1421928"/>
                </a:cubicBezTo>
                <a:cubicBezTo>
                  <a:pt x="906219" y="1429207"/>
                  <a:pt x="898940" y="1433574"/>
                  <a:pt x="890206" y="1433574"/>
                </a:cubicBezTo>
                <a:cubicBezTo>
                  <a:pt x="885838" y="1433574"/>
                  <a:pt x="881471" y="1432118"/>
                  <a:pt x="877104" y="1429207"/>
                </a:cubicBezTo>
                <a:cubicBezTo>
                  <a:pt x="865457" y="1421928"/>
                  <a:pt x="862546" y="1407369"/>
                  <a:pt x="869825" y="1395723"/>
                </a:cubicBezTo>
                <a:cubicBezTo>
                  <a:pt x="869825" y="1395723"/>
                  <a:pt x="869825" y="1395723"/>
                  <a:pt x="871281" y="1394268"/>
                </a:cubicBezTo>
                <a:cubicBezTo>
                  <a:pt x="874920" y="1389173"/>
                  <a:pt x="880379" y="1385897"/>
                  <a:pt x="886384" y="1384805"/>
                </a:cubicBezTo>
                <a:close/>
                <a:moveTo>
                  <a:pt x="3714224" y="1382227"/>
                </a:moveTo>
                <a:cubicBezTo>
                  <a:pt x="3720594" y="1382227"/>
                  <a:pt x="3727144" y="1384379"/>
                  <a:pt x="3732238" y="1388684"/>
                </a:cubicBezTo>
                <a:cubicBezTo>
                  <a:pt x="3736606" y="1394424"/>
                  <a:pt x="3739518" y="1400164"/>
                  <a:pt x="3739518" y="1405903"/>
                </a:cubicBezTo>
                <a:cubicBezTo>
                  <a:pt x="3739518" y="1413079"/>
                  <a:pt x="3736606" y="1418818"/>
                  <a:pt x="3732238" y="1423123"/>
                </a:cubicBezTo>
                <a:cubicBezTo>
                  <a:pt x="3727871" y="1427427"/>
                  <a:pt x="3722049" y="1430297"/>
                  <a:pt x="3714769" y="1430297"/>
                </a:cubicBezTo>
                <a:cubicBezTo>
                  <a:pt x="3708947" y="1430297"/>
                  <a:pt x="3703124" y="1427427"/>
                  <a:pt x="3698757" y="1423123"/>
                </a:cubicBezTo>
                <a:cubicBezTo>
                  <a:pt x="3687110" y="1413079"/>
                  <a:pt x="3687110" y="1397294"/>
                  <a:pt x="3697300" y="1388684"/>
                </a:cubicBezTo>
                <a:cubicBezTo>
                  <a:pt x="3701668" y="1384379"/>
                  <a:pt x="3707855" y="1382227"/>
                  <a:pt x="3714224" y="1382227"/>
                </a:cubicBezTo>
                <a:close/>
                <a:moveTo>
                  <a:pt x="4645549" y="1382188"/>
                </a:moveTo>
                <a:cubicBezTo>
                  <a:pt x="4651781" y="1382189"/>
                  <a:pt x="4658012" y="1384683"/>
                  <a:pt x="4663144" y="1388959"/>
                </a:cubicBezTo>
                <a:cubicBezTo>
                  <a:pt x="4671940" y="1397512"/>
                  <a:pt x="4671940" y="1413193"/>
                  <a:pt x="4663144" y="1423170"/>
                </a:cubicBezTo>
                <a:cubicBezTo>
                  <a:pt x="4657279" y="1427447"/>
                  <a:pt x="4651414" y="1430297"/>
                  <a:pt x="4644084" y="1430297"/>
                </a:cubicBezTo>
                <a:cubicBezTo>
                  <a:pt x="4638218" y="1430297"/>
                  <a:pt x="4632354" y="1427447"/>
                  <a:pt x="4627955" y="1423170"/>
                </a:cubicBezTo>
                <a:cubicBezTo>
                  <a:pt x="4622090" y="1418894"/>
                  <a:pt x="4620624" y="1413193"/>
                  <a:pt x="4620624" y="1406065"/>
                </a:cubicBezTo>
                <a:cubicBezTo>
                  <a:pt x="4620624" y="1400363"/>
                  <a:pt x="4622090" y="1394661"/>
                  <a:pt x="4627955" y="1390385"/>
                </a:cubicBezTo>
                <a:cubicBezTo>
                  <a:pt x="4633086" y="1384683"/>
                  <a:pt x="4639318" y="1382189"/>
                  <a:pt x="4645549" y="1382188"/>
                </a:cubicBezTo>
                <a:close/>
                <a:moveTo>
                  <a:pt x="4489426" y="1373704"/>
                </a:moveTo>
                <a:cubicBezTo>
                  <a:pt x="4495704" y="1373522"/>
                  <a:pt x="4501802" y="1375706"/>
                  <a:pt x="4506107" y="1380073"/>
                </a:cubicBezTo>
                <a:cubicBezTo>
                  <a:pt x="4514717" y="1390263"/>
                  <a:pt x="4514717" y="1406277"/>
                  <a:pt x="4506107" y="1415011"/>
                </a:cubicBezTo>
                <a:cubicBezTo>
                  <a:pt x="4500368" y="1420835"/>
                  <a:pt x="4494628" y="1423746"/>
                  <a:pt x="4487452" y="1423746"/>
                </a:cubicBezTo>
                <a:cubicBezTo>
                  <a:pt x="4481712" y="1423746"/>
                  <a:pt x="4475972" y="1420835"/>
                  <a:pt x="4471668" y="1416467"/>
                </a:cubicBezTo>
                <a:cubicBezTo>
                  <a:pt x="4467363" y="1412100"/>
                  <a:pt x="4464493" y="1404821"/>
                  <a:pt x="4464493" y="1398998"/>
                </a:cubicBezTo>
                <a:cubicBezTo>
                  <a:pt x="4464493" y="1391719"/>
                  <a:pt x="4467363" y="1385896"/>
                  <a:pt x="4471668" y="1381529"/>
                </a:cubicBezTo>
                <a:cubicBezTo>
                  <a:pt x="4476690" y="1376434"/>
                  <a:pt x="4483148" y="1373886"/>
                  <a:pt x="4489426" y="1373704"/>
                </a:cubicBezTo>
                <a:close/>
                <a:moveTo>
                  <a:pt x="3870174" y="1373523"/>
                </a:moveTo>
                <a:cubicBezTo>
                  <a:pt x="3876360" y="1373523"/>
                  <a:pt x="3882548" y="1375707"/>
                  <a:pt x="3886915" y="1380074"/>
                </a:cubicBezTo>
                <a:cubicBezTo>
                  <a:pt x="3892738" y="1385897"/>
                  <a:pt x="3895649" y="1391720"/>
                  <a:pt x="3895649" y="1398999"/>
                </a:cubicBezTo>
                <a:cubicBezTo>
                  <a:pt x="3895649" y="1404822"/>
                  <a:pt x="3892738" y="1412101"/>
                  <a:pt x="3888370" y="1416468"/>
                </a:cubicBezTo>
                <a:cubicBezTo>
                  <a:pt x="3884002" y="1420836"/>
                  <a:pt x="3878180" y="1423747"/>
                  <a:pt x="3870901" y="1423747"/>
                </a:cubicBezTo>
                <a:cubicBezTo>
                  <a:pt x="3865079" y="1423747"/>
                  <a:pt x="3859255" y="1420836"/>
                  <a:pt x="3853431" y="1416468"/>
                </a:cubicBezTo>
                <a:cubicBezTo>
                  <a:pt x="3843242" y="1406277"/>
                  <a:pt x="3843242" y="1390264"/>
                  <a:pt x="3853431" y="1380074"/>
                </a:cubicBezTo>
                <a:cubicBezTo>
                  <a:pt x="3857799" y="1375707"/>
                  <a:pt x="3863986" y="1373523"/>
                  <a:pt x="3870174" y="1373523"/>
                </a:cubicBezTo>
                <a:close/>
                <a:moveTo>
                  <a:pt x="4026842" y="1365896"/>
                </a:moveTo>
                <a:cubicBezTo>
                  <a:pt x="4033073" y="1365896"/>
                  <a:pt x="4039304" y="1368095"/>
                  <a:pt x="4043704" y="1372493"/>
                </a:cubicBezTo>
                <a:cubicBezTo>
                  <a:pt x="4053967" y="1382757"/>
                  <a:pt x="4053967" y="1398885"/>
                  <a:pt x="4045169" y="1407682"/>
                </a:cubicBezTo>
                <a:cubicBezTo>
                  <a:pt x="4040771" y="1412081"/>
                  <a:pt x="4034906" y="1415013"/>
                  <a:pt x="4027575" y="1415013"/>
                </a:cubicBezTo>
                <a:cubicBezTo>
                  <a:pt x="4021710" y="1415013"/>
                  <a:pt x="4014380" y="1412081"/>
                  <a:pt x="4009981" y="1407682"/>
                </a:cubicBezTo>
                <a:cubicBezTo>
                  <a:pt x="4004115" y="1401817"/>
                  <a:pt x="4002649" y="1395953"/>
                  <a:pt x="4002649" y="1390088"/>
                </a:cubicBezTo>
                <a:cubicBezTo>
                  <a:pt x="4002649" y="1382757"/>
                  <a:pt x="4004115" y="1376892"/>
                  <a:pt x="4009981" y="1372493"/>
                </a:cubicBezTo>
                <a:cubicBezTo>
                  <a:pt x="4014380" y="1368095"/>
                  <a:pt x="4020610" y="1365896"/>
                  <a:pt x="4026842" y="1365896"/>
                </a:cubicBezTo>
                <a:close/>
                <a:moveTo>
                  <a:pt x="4333472" y="1365895"/>
                </a:moveTo>
                <a:cubicBezTo>
                  <a:pt x="4339660" y="1365895"/>
                  <a:pt x="4345847" y="1368095"/>
                  <a:pt x="4350214" y="1372493"/>
                </a:cubicBezTo>
                <a:cubicBezTo>
                  <a:pt x="4354582" y="1376891"/>
                  <a:pt x="4357493" y="1382756"/>
                  <a:pt x="4357493" y="1390087"/>
                </a:cubicBezTo>
                <a:cubicBezTo>
                  <a:pt x="4357493" y="1395952"/>
                  <a:pt x="4354582" y="1401816"/>
                  <a:pt x="4350214" y="1407681"/>
                </a:cubicBezTo>
                <a:cubicBezTo>
                  <a:pt x="4344391" y="1412081"/>
                  <a:pt x="4338568" y="1415012"/>
                  <a:pt x="4332745" y="1415012"/>
                </a:cubicBezTo>
                <a:cubicBezTo>
                  <a:pt x="4325466" y="1415012"/>
                  <a:pt x="4319643" y="1412081"/>
                  <a:pt x="4315276" y="1407681"/>
                </a:cubicBezTo>
                <a:cubicBezTo>
                  <a:pt x="4305085" y="1398884"/>
                  <a:pt x="4305085" y="1382756"/>
                  <a:pt x="4315276" y="1373960"/>
                </a:cubicBezTo>
                <a:lnTo>
                  <a:pt x="4316731" y="1372493"/>
                </a:lnTo>
                <a:cubicBezTo>
                  <a:pt x="4321098" y="1368095"/>
                  <a:pt x="4327286" y="1365895"/>
                  <a:pt x="4333472" y="1365895"/>
                </a:cubicBezTo>
                <a:close/>
                <a:moveTo>
                  <a:pt x="759368" y="1365850"/>
                </a:moveTo>
                <a:cubicBezTo>
                  <a:pt x="765373" y="1364405"/>
                  <a:pt x="771924" y="1365128"/>
                  <a:pt x="777748" y="1368742"/>
                </a:cubicBezTo>
                <a:cubicBezTo>
                  <a:pt x="783570" y="1371634"/>
                  <a:pt x="786482" y="1377418"/>
                  <a:pt x="787938" y="1383202"/>
                </a:cubicBezTo>
                <a:cubicBezTo>
                  <a:pt x="789394" y="1390432"/>
                  <a:pt x="789394" y="1396215"/>
                  <a:pt x="785026" y="1401999"/>
                </a:cubicBezTo>
                <a:cubicBezTo>
                  <a:pt x="780659" y="1410675"/>
                  <a:pt x="773380" y="1415013"/>
                  <a:pt x="764646" y="1415013"/>
                </a:cubicBezTo>
                <a:cubicBezTo>
                  <a:pt x="760278" y="1415013"/>
                  <a:pt x="755911" y="1413568"/>
                  <a:pt x="751544" y="1410675"/>
                </a:cubicBezTo>
                <a:cubicBezTo>
                  <a:pt x="739897" y="1404891"/>
                  <a:pt x="736986" y="1388986"/>
                  <a:pt x="742809" y="1377418"/>
                </a:cubicBezTo>
                <a:cubicBezTo>
                  <a:pt x="742809" y="1377418"/>
                  <a:pt x="742809" y="1377418"/>
                  <a:pt x="744264" y="1375973"/>
                </a:cubicBezTo>
                <a:cubicBezTo>
                  <a:pt x="747904" y="1370912"/>
                  <a:pt x="753364" y="1367297"/>
                  <a:pt x="759368" y="1365850"/>
                </a:cubicBezTo>
                <a:close/>
                <a:moveTo>
                  <a:pt x="1360186" y="1359462"/>
                </a:moveTo>
                <a:cubicBezTo>
                  <a:pt x="1366245" y="1359284"/>
                  <a:pt x="1371946" y="1361422"/>
                  <a:pt x="1376222" y="1365698"/>
                </a:cubicBezTo>
                <a:cubicBezTo>
                  <a:pt x="1380498" y="1371401"/>
                  <a:pt x="1383350" y="1377102"/>
                  <a:pt x="1383350" y="1382804"/>
                </a:cubicBezTo>
                <a:cubicBezTo>
                  <a:pt x="1383350" y="1389930"/>
                  <a:pt x="1380498" y="1395633"/>
                  <a:pt x="1376222" y="1399909"/>
                </a:cubicBezTo>
                <a:cubicBezTo>
                  <a:pt x="1371946" y="1405611"/>
                  <a:pt x="1364819" y="1408462"/>
                  <a:pt x="1359117" y="1408462"/>
                </a:cubicBezTo>
                <a:cubicBezTo>
                  <a:pt x="1351989" y="1408462"/>
                  <a:pt x="1346287" y="1405611"/>
                  <a:pt x="1342012" y="1401335"/>
                </a:cubicBezTo>
                <a:cubicBezTo>
                  <a:pt x="1333458" y="1392782"/>
                  <a:pt x="1332033" y="1377102"/>
                  <a:pt x="1342012" y="1367124"/>
                </a:cubicBezTo>
                <a:cubicBezTo>
                  <a:pt x="1347712" y="1362134"/>
                  <a:pt x="1354127" y="1359640"/>
                  <a:pt x="1360186" y="1359462"/>
                </a:cubicBezTo>
                <a:close/>
                <a:moveTo>
                  <a:pt x="4183165" y="1357510"/>
                </a:moveTo>
                <a:cubicBezTo>
                  <a:pt x="4189492" y="1357510"/>
                  <a:pt x="4195636" y="1360057"/>
                  <a:pt x="4199974" y="1365152"/>
                </a:cubicBezTo>
                <a:cubicBezTo>
                  <a:pt x="4210096" y="1375342"/>
                  <a:pt x="4210096" y="1389901"/>
                  <a:pt x="4201420" y="1400091"/>
                </a:cubicBezTo>
                <a:cubicBezTo>
                  <a:pt x="4197082" y="1404458"/>
                  <a:pt x="4189853" y="1407369"/>
                  <a:pt x="4184069" y="1407369"/>
                </a:cubicBezTo>
                <a:cubicBezTo>
                  <a:pt x="4176839" y="1407369"/>
                  <a:pt x="4171056" y="1404458"/>
                  <a:pt x="4166718" y="1400091"/>
                </a:cubicBezTo>
                <a:cubicBezTo>
                  <a:pt x="4156597" y="1389901"/>
                  <a:pt x="4156597" y="1373887"/>
                  <a:pt x="4165272" y="1365152"/>
                </a:cubicBezTo>
                <a:cubicBezTo>
                  <a:pt x="4170334" y="1360057"/>
                  <a:pt x="4176839" y="1357510"/>
                  <a:pt x="4183165" y="1357510"/>
                </a:cubicBezTo>
                <a:close/>
                <a:moveTo>
                  <a:pt x="633656" y="1347865"/>
                </a:moveTo>
                <a:cubicBezTo>
                  <a:pt x="639621" y="1346228"/>
                  <a:pt x="646128" y="1346955"/>
                  <a:pt x="651912" y="1349867"/>
                </a:cubicBezTo>
                <a:cubicBezTo>
                  <a:pt x="657695" y="1352778"/>
                  <a:pt x="662033" y="1358601"/>
                  <a:pt x="663479" y="1364425"/>
                </a:cubicBezTo>
                <a:cubicBezTo>
                  <a:pt x="664925" y="1370248"/>
                  <a:pt x="663479" y="1377526"/>
                  <a:pt x="660587" y="1383349"/>
                </a:cubicBezTo>
                <a:cubicBezTo>
                  <a:pt x="656250" y="1392084"/>
                  <a:pt x="647573" y="1396451"/>
                  <a:pt x="638898" y="1396451"/>
                </a:cubicBezTo>
                <a:cubicBezTo>
                  <a:pt x="634560" y="1396451"/>
                  <a:pt x="630222" y="1394995"/>
                  <a:pt x="627330" y="1393540"/>
                </a:cubicBezTo>
                <a:cubicBezTo>
                  <a:pt x="615763" y="1386261"/>
                  <a:pt x="611425" y="1371703"/>
                  <a:pt x="618655" y="1360057"/>
                </a:cubicBezTo>
                <a:cubicBezTo>
                  <a:pt x="622270" y="1353506"/>
                  <a:pt x="627692" y="1349503"/>
                  <a:pt x="633656" y="1347865"/>
                </a:cubicBezTo>
                <a:close/>
                <a:moveTo>
                  <a:pt x="1223224" y="1333273"/>
                </a:moveTo>
                <a:cubicBezTo>
                  <a:pt x="1229324" y="1332736"/>
                  <a:pt x="1235421" y="1334529"/>
                  <a:pt x="1240444" y="1338117"/>
                </a:cubicBezTo>
                <a:cubicBezTo>
                  <a:pt x="1244748" y="1342422"/>
                  <a:pt x="1247619" y="1348161"/>
                  <a:pt x="1249054" y="1355336"/>
                </a:cubicBezTo>
                <a:cubicBezTo>
                  <a:pt x="1249054" y="1361076"/>
                  <a:pt x="1246184" y="1368251"/>
                  <a:pt x="1241880" y="1372555"/>
                </a:cubicBezTo>
                <a:cubicBezTo>
                  <a:pt x="1237574" y="1378296"/>
                  <a:pt x="1230399" y="1381166"/>
                  <a:pt x="1223224" y="1381166"/>
                </a:cubicBezTo>
                <a:cubicBezTo>
                  <a:pt x="1217484" y="1381166"/>
                  <a:pt x="1211744" y="1379732"/>
                  <a:pt x="1207440" y="1375425"/>
                </a:cubicBezTo>
                <a:cubicBezTo>
                  <a:pt x="1203135" y="1371121"/>
                  <a:pt x="1200265" y="1365381"/>
                  <a:pt x="1200265" y="1359641"/>
                </a:cubicBezTo>
                <a:cubicBezTo>
                  <a:pt x="1198829" y="1352466"/>
                  <a:pt x="1201700" y="1346726"/>
                  <a:pt x="1206004" y="1342422"/>
                </a:cubicBezTo>
                <a:cubicBezTo>
                  <a:pt x="1211027" y="1336681"/>
                  <a:pt x="1217125" y="1333812"/>
                  <a:pt x="1223224" y="1333273"/>
                </a:cubicBezTo>
                <a:close/>
                <a:moveTo>
                  <a:pt x="508373" y="1329820"/>
                </a:moveTo>
                <a:cubicBezTo>
                  <a:pt x="514441" y="1328013"/>
                  <a:pt x="521223" y="1328375"/>
                  <a:pt x="526934" y="1331267"/>
                </a:cubicBezTo>
                <a:cubicBezTo>
                  <a:pt x="538357" y="1338496"/>
                  <a:pt x="542640" y="1352956"/>
                  <a:pt x="535501" y="1364524"/>
                </a:cubicBezTo>
                <a:cubicBezTo>
                  <a:pt x="531218" y="1373199"/>
                  <a:pt x="522651" y="1378983"/>
                  <a:pt x="514085" y="1378983"/>
                </a:cubicBezTo>
                <a:cubicBezTo>
                  <a:pt x="509801" y="1378983"/>
                  <a:pt x="506946" y="1377537"/>
                  <a:pt x="502662" y="1376091"/>
                </a:cubicBezTo>
                <a:cubicBezTo>
                  <a:pt x="491240" y="1368861"/>
                  <a:pt x="486956" y="1354402"/>
                  <a:pt x="494095" y="1342834"/>
                </a:cubicBezTo>
                <a:cubicBezTo>
                  <a:pt x="494095" y="1342834"/>
                  <a:pt x="494095" y="1342834"/>
                  <a:pt x="494095" y="1341388"/>
                </a:cubicBezTo>
                <a:cubicBezTo>
                  <a:pt x="496951" y="1335604"/>
                  <a:pt x="502305" y="1331628"/>
                  <a:pt x="508373" y="1329820"/>
                </a:cubicBezTo>
                <a:close/>
                <a:moveTo>
                  <a:pt x="384410" y="1312291"/>
                </a:moveTo>
                <a:cubicBezTo>
                  <a:pt x="390157" y="1310508"/>
                  <a:pt x="396622" y="1310864"/>
                  <a:pt x="402368" y="1313715"/>
                </a:cubicBezTo>
                <a:cubicBezTo>
                  <a:pt x="413861" y="1319418"/>
                  <a:pt x="418171" y="1335098"/>
                  <a:pt x="412424" y="1346501"/>
                </a:cubicBezTo>
                <a:cubicBezTo>
                  <a:pt x="408114" y="1355054"/>
                  <a:pt x="399494" y="1359330"/>
                  <a:pt x="390875" y="1359330"/>
                </a:cubicBezTo>
                <a:cubicBezTo>
                  <a:pt x="386565" y="1359330"/>
                  <a:pt x="383692" y="1359330"/>
                  <a:pt x="379382" y="1357904"/>
                </a:cubicBezTo>
                <a:cubicBezTo>
                  <a:pt x="367889" y="1350777"/>
                  <a:pt x="363579" y="1336523"/>
                  <a:pt x="369326" y="1325119"/>
                </a:cubicBezTo>
                <a:cubicBezTo>
                  <a:pt x="369326" y="1325119"/>
                  <a:pt x="369326" y="1325119"/>
                  <a:pt x="370762" y="1323694"/>
                </a:cubicBezTo>
                <a:cubicBezTo>
                  <a:pt x="373636" y="1317992"/>
                  <a:pt x="378664" y="1314072"/>
                  <a:pt x="384410" y="1312291"/>
                </a:cubicBezTo>
                <a:close/>
                <a:moveTo>
                  <a:pt x="3316434" y="1310864"/>
                </a:moveTo>
                <a:cubicBezTo>
                  <a:pt x="3322803" y="1310508"/>
                  <a:pt x="3329354" y="1312291"/>
                  <a:pt x="3334449" y="1316567"/>
                </a:cubicBezTo>
                <a:lnTo>
                  <a:pt x="3335905" y="1317992"/>
                </a:lnTo>
                <a:cubicBezTo>
                  <a:pt x="3340272" y="1322268"/>
                  <a:pt x="3343183" y="1327970"/>
                  <a:pt x="3343183" y="1335098"/>
                </a:cubicBezTo>
                <a:cubicBezTo>
                  <a:pt x="3343183" y="1340799"/>
                  <a:pt x="3340272" y="1346501"/>
                  <a:pt x="3335905" y="1352203"/>
                </a:cubicBezTo>
                <a:cubicBezTo>
                  <a:pt x="3331536" y="1356479"/>
                  <a:pt x="3325715" y="1359330"/>
                  <a:pt x="3318435" y="1359330"/>
                </a:cubicBezTo>
                <a:cubicBezTo>
                  <a:pt x="3312612" y="1359330"/>
                  <a:pt x="3306789" y="1356479"/>
                  <a:pt x="3302422" y="1353628"/>
                </a:cubicBezTo>
                <a:cubicBezTo>
                  <a:pt x="3290776" y="1343650"/>
                  <a:pt x="3290776" y="1327970"/>
                  <a:pt x="3299511" y="1317992"/>
                </a:cubicBezTo>
                <a:cubicBezTo>
                  <a:pt x="3303878" y="1313715"/>
                  <a:pt x="3310065" y="1311221"/>
                  <a:pt x="3316434" y="1310864"/>
                </a:cubicBezTo>
                <a:close/>
                <a:moveTo>
                  <a:pt x="5042434" y="1310863"/>
                </a:moveTo>
                <a:cubicBezTo>
                  <a:pt x="5048622" y="1311220"/>
                  <a:pt x="5054808" y="1313715"/>
                  <a:pt x="5059176" y="1317991"/>
                </a:cubicBezTo>
                <a:cubicBezTo>
                  <a:pt x="5069366" y="1327969"/>
                  <a:pt x="5067910" y="1343649"/>
                  <a:pt x="5059176" y="1352202"/>
                </a:cubicBezTo>
                <a:cubicBezTo>
                  <a:pt x="5053353" y="1356479"/>
                  <a:pt x="5047530" y="1359330"/>
                  <a:pt x="5041706" y="1359330"/>
                </a:cubicBezTo>
                <a:cubicBezTo>
                  <a:pt x="5034428" y="1359330"/>
                  <a:pt x="5027149" y="1356479"/>
                  <a:pt x="5022782" y="1352202"/>
                </a:cubicBezTo>
                <a:cubicBezTo>
                  <a:pt x="5018414" y="1346501"/>
                  <a:pt x="5016958" y="1340798"/>
                  <a:pt x="5016958" y="1335097"/>
                </a:cubicBezTo>
                <a:cubicBezTo>
                  <a:pt x="5016958" y="1327969"/>
                  <a:pt x="5019870" y="1322267"/>
                  <a:pt x="5024237" y="1317991"/>
                </a:cubicBezTo>
                <a:lnTo>
                  <a:pt x="5025693" y="1316566"/>
                </a:lnTo>
                <a:cubicBezTo>
                  <a:pt x="5030060" y="1312289"/>
                  <a:pt x="5036248" y="1310507"/>
                  <a:pt x="5042434" y="1310863"/>
                </a:cubicBezTo>
                <a:close/>
                <a:moveTo>
                  <a:pt x="1089100" y="1308378"/>
                </a:moveTo>
                <a:cubicBezTo>
                  <a:pt x="1095470" y="1307649"/>
                  <a:pt x="1102021" y="1309105"/>
                  <a:pt x="1107116" y="1313472"/>
                </a:cubicBezTo>
                <a:cubicBezTo>
                  <a:pt x="1111483" y="1317839"/>
                  <a:pt x="1114394" y="1323663"/>
                  <a:pt x="1115850" y="1329486"/>
                </a:cubicBezTo>
                <a:cubicBezTo>
                  <a:pt x="1115850" y="1336765"/>
                  <a:pt x="1114394" y="1342588"/>
                  <a:pt x="1110027" y="1348411"/>
                </a:cubicBezTo>
                <a:cubicBezTo>
                  <a:pt x="1104204" y="1354234"/>
                  <a:pt x="1098381" y="1357145"/>
                  <a:pt x="1089646" y="1357145"/>
                </a:cubicBezTo>
                <a:cubicBezTo>
                  <a:pt x="1085279" y="1357145"/>
                  <a:pt x="1079456" y="1355689"/>
                  <a:pt x="1075089" y="1352778"/>
                </a:cubicBezTo>
                <a:cubicBezTo>
                  <a:pt x="1064899" y="1344043"/>
                  <a:pt x="1063443" y="1328031"/>
                  <a:pt x="1070721" y="1317839"/>
                </a:cubicBezTo>
                <a:cubicBezTo>
                  <a:pt x="1070721" y="1317839"/>
                  <a:pt x="1070721" y="1317839"/>
                  <a:pt x="1072177" y="1316383"/>
                </a:cubicBezTo>
                <a:cubicBezTo>
                  <a:pt x="1076545" y="1312017"/>
                  <a:pt x="1082732" y="1309105"/>
                  <a:pt x="1089100" y="1308378"/>
                </a:cubicBezTo>
                <a:close/>
                <a:moveTo>
                  <a:pt x="3474203" y="1302130"/>
                </a:moveTo>
                <a:cubicBezTo>
                  <a:pt x="3480389" y="1302486"/>
                  <a:pt x="3486577" y="1304982"/>
                  <a:pt x="3490944" y="1309257"/>
                </a:cubicBezTo>
                <a:lnTo>
                  <a:pt x="3492400" y="1310683"/>
                </a:lnTo>
                <a:cubicBezTo>
                  <a:pt x="3496768" y="1314959"/>
                  <a:pt x="3498223" y="1320661"/>
                  <a:pt x="3498223" y="1327788"/>
                </a:cubicBezTo>
                <a:cubicBezTo>
                  <a:pt x="3498223" y="1333490"/>
                  <a:pt x="3495312" y="1339191"/>
                  <a:pt x="3490944" y="1343468"/>
                </a:cubicBezTo>
                <a:cubicBezTo>
                  <a:pt x="3486577" y="1347744"/>
                  <a:pt x="3480754" y="1350596"/>
                  <a:pt x="3474930" y="1350596"/>
                </a:cubicBezTo>
                <a:cubicBezTo>
                  <a:pt x="3467652" y="1350596"/>
                  <a:pt x="3460373" y="1347744"/>
                  <a:pt x="3456006" y="1342043"/>
                </a:cubicBezTo>
                <a:cubicBezTo>
                  <a:pt x="3445815" y="1332064"/>
                  <a:pt x="3447271" y="1317810"/>
                  <a:pt x="3457462" y="1307832"/>
                </a:cubicBezTo>
                <a:cubicBezTo>
                  <a:pt x="3461829" y="1303556"/>
                  <a:pt x="3468016" y="1301774"/>
                  <a:pt x="3474203" y="1302130"/>
                </a:cubicBezTo>
                <a:close/>
                <a:moveTo>
                  <a:pt x="4886121" y="1301772"/>
                </a:moveTo>
                <a:cubicBezTo>
                  <a:pt x="4892490" y="1301416"/>
                  <a:pt x="4898677" y="1303554"/>
                  <a:pt x="4903044" y="1307830"/>
                </a:cubicBezTo>
                <a:cubicBezTo>
                  <a:pt x="4913234" y="1317808"/>
                  <a:pt x="4913234" y="1332063"/>
                  <a:pt x="4904500" y="1342040"/>
                </a:cubicBezTo>
                <a:cubicBezTo>
                  <a:pt x="4898677" y="1347744"/>
                  <a:pt x="4892854" y="1350594"/>
                  <a:pt x="4885575" y="1350594"/>
                </a:cubicBezTo>
                <a:cubicBezTo>
                  <a:pt x="4879752" y="1350594"/>
                  <a:pt x="4873929" y="1347744"/>
                  <a:pt x="4869562" y="1343466"/>
                </a:cubicBezTo>
                <a:cubicBezTo>
                  <a:pt x="4865194" y="1339190"/>
                  <a:pt x="4862283" y="1333489"/>
                  <a:pt x="4862283" y="1327787"/>
                </a:cubicBezTo>
                <a:cubicBezTo>
                  <a:pt x="4860827" y="1320659"/>
                  <a:pt x="4863738" y="1314957"/>
                  <a:pt x="4868106" y="1310682"/>
                </a:cubicBezTo>
                <a:cubicBezTo>
                  <a:pt x="4873200" y="1304979"/>
                  <a:pt x="4879752" y="1302128"/>
                  <a:pt x="4886121" y="1301772"/>
                </a:cubicBezTo>
                <a:close/>
                <a:moveTo>
                  <a:pt x="261312" y="1297248"/>
                </a:moveTo>
                <a:cubicBezTo>
                  <a:pt x="267135" y="1295261"/>
                  <a:pt x="273686" y="1295622"/>
                  <a:pt x="279509" y="1298514"/>
                </a:cubicBezTo>
                <a:cubicBezTo>
                  <a:pt x="292611" y="1304297"/>
                  <a:pt x="296978" y="1318758"/>
                  <a:pt x="291155" y="1331771"/>
                </a:cubicBezTo>
                <a:cubicBezTo>
                  <a:pt x="286787" y="1340446"/>
                  <a:pt x="278053" y="1346230"/>
                  <a:pt x="267863" y="1346230"/>
                </a:cubicBezTo>
                <a:cubicBezTo>
                  <a:pt x="264951" y="1346230"/>
                  <a:pt x="260583" y="1344784"/>
                  <a:pt x="257672" y="1343338"/>
                </a:cubicBezTo>
                <a:cubicBezTo>
                  <a:pt x="246026" y="1337554"/>
                  <a:pt x="240203" y="1323095"/>
                  <a:pt x="247481" y="1310081"/>
                </a:cubicBezTo>
                <a:cubicBezTo>
                  <a:pt x="250393" y="1303574"/>
                  <a:pt x="255488" y="1299237"/>
                  <a:pt x="261312" y="1297248"/>
                </a:cubicBezTo>
                <a:close/>
                <a:moveTo>
                  <a:pt x="3628889" y="1294926"/>
                </a:moveTo>
                <a:cubicBezTo>
                  <a:pt x="3635303" y="1294926"/>
                  <a:pt x="3641534" y="1297126"/>
                  <a:pt x="3645933" y="1301525"/>
                </a:cubicBezTo>
                <a:cubicBezTo>
                  <a:pt x="3651797" y="1307389"/>
                  <a:pt x="3653264" y="1313254"/>
                  <a:pt x="3653264" y="1320585"/>
                </a:cubicBezTo>
                <a:cubicBezTo>
                  <a:pt x="3653264" y="1326450"/>
                  <a:pt x="3651797" y="1332314"/>
                  <a:pt x="3647399" y="1338179"/>
                </a:cubicBezTo>
                <a:cubicBezTo>
                  <a:pt x="3641534" y="1342578"/>
                  <a:pt x="3635670" y="1344043"/>
                  <a:pt x="3629804" y="1344043"/>
                </a:cubicBezTo>
                <a:cubicBezTo>
                  <a:pt x="3622474" y="1344043"/>
                  <a:pt x="3616610" y="1342578"/>
                  <a:pt x="3612212" y="1338179"/>
                </a:cubicBezTo>
                <a:cubicBezTo>
                  <a:pt x="3601947" y="1326450"/>
                  <a:pt x="3601947" y="1311788"/>
                  <a:pt x="3610744" y="1301525"/>
                </a:cubicBezTo>
                <a:cubicBezTo>
                  <a:pt x="3615876" y="1297126"/>
                  <a:pt x="3622474" y="1294926"/>
                  <a:pt x="3628889" y="1294926"/>
                </a:cubicBezTo>
                <a:close/>
                <a:moveTo>
                  <a:pt x="4731627" y="1294911"/>
                </a:moveTo>
                <a:cubicBezTo>
                  <a:pt x="4737814" y="1294911"/>
                  <a:pt x="4743637" y="1297458"/>
                  <a:pt x="4748004" y="1301825"/>
                </a:cubicBezTo>
                <a:cubicBezTo>
                  <a:pt x="4758195" y="1312015"/>
                  <a:pt x="4758195" y="1326574"/>
                  <a:pt x="4748004" y="1336764"/>
                </a:cubicBezTo>
                <a:cubicBezTo>
                  <a:pt x="4743637" y="1342587"/>
                  <a:pt x="4736358" y="1344043"/>
                  <a:pt x="4730535" y="1344043"/>
                </a:cubicBezTo>
                <a:cubicBezTo>
                  <a:pt x="4723256" y="1344043"/>
                  <a:pt x="4717433" y="1342587"/>
                  <a:pt x="4713066" y="1338220"/>
                </a:cubicBezTo>
                <a:cubicBezTo>
                  <a:pt x="4708698" y="1332397"/>
                  <a:pt x="4705787" y="1326574"/>
                  <a:pt x="4705787" y="1320751"/>
                </a:cubicBezTo>
                <a:cubicBezTo>
                  <a:pt x="4705787" y="1313471"/>
                  <a:pt x="4708698" y="1307649"/>
                  <a:pt x="4713066" y="1303281"/>
                </a:cubicBezTo>
                <a:cubicBezTo>
                  <a:pt x="4718889" y="1297458"/>
                  <a:pt x="4725440" y="1294911"/>
                  <a:pt x="4731627" y="1294911"/>
                </a:cubicBezTo>
                <a:close/>
                <a:moveTo>
                  <a:pt x="3783564" y="1288329"/>
                </a:moveTo>
                <a:cubicBezTo>
                  <a:pt x="3789890" y="1288329"/>
                  <a:pt x="3796396" y="1290481"/>
                  <a:pt x="3801457" y="1294786"/>
                </a:cubicBezTo>
                <a:lnTo>
                  <a:pt x="3801457" y="1296221"/>
                </a:lnTo>
                <a:cubicBezTo>
                  <a:pt x="3811579" y="1304831"/>
                  <a:pt x="3811579" y="1320615"/>
                  <a:pt x="3801457" y="1329225"/>
                </a:cubicBezTo>
                <a:cubicBezTo>
                  <a:pt x="3797119" y="1333530"/>
                  <a:pt x="3791336" y="1336400"/>
                  <a:pt x="3785552" y="1336400"/>
                </a:cubicBezTo>
                <a:cubicBezTo>
                  <a:pt x="3778322" y="1336400"/>
                  <a:pt x="3772538" y="1333530"/>
                  <a:pt x="3768200" y="1329225"/>
                </a:cubicBezTo>
                <a:cubicBezTo>
                  <a:pt x="3758079" y="1319181"/>
                  <a:pt x="3758079" y="1303396"/>
                  <a:pt x="3766754" y="1294786"/>
                </a:cubicBezTo>
                <a:cubicBezTo>
                  <a:pt x="3771092" y="1290481"/>
                  <a:pt x="3777238" y="1288329"/>
                  <a:pt x="3783564" y="1288329"/>
                </a:cubicBezTo>
                <a:close/>
                <a:moveTo>
                  <a:pt x="4575494" y="1288328"/>
                </a:moveTo>
                <a:cubicBezTo>
                  <a:pt x="4581820" y="1288328"/>
                  <a:pt x="4588327" y="1290481"/>
                  <a:pt x="4593388" y="1294785"/>
                </a:cubicBezTo>
                <a:cubicBezTo>
                  <a:pt x="4602064" y="1303396"/>
                  <a:pt x="4602064" y="1319180"/>
                  <a:pt x="4593388" y="1327789"/>
                </a:cubicBezTo>
                <a:cubicBezTo>
                  <a:pt x="4587604" y="1333529"/>
                  <a:pt x="4581820" y="1336400"/>
                  <a:pt x="4574590" y="1336400"/>
                </a:cubicBezTo>
                <a:cubicBezTo>
                  <a:pt x="4568806" y="1336400"/>
                  <a:pt x="4561577" y="1333529"/>
                  <a:pt x="4557239" y="1329225"/>
                </a:cubicBezTo>
                <a:cubicBezTo>
                  <a:pt x="4548564" y="1320615"/>
                  <a:pt x="4548564" y="1304830"/>
                  <a:pt x="4557239" y="1296220"/>
                </a:cubicBezTo>
                <a:lnTo>
                  <a:pt x="4558686" y="1294785"/>
                </a:lnTo>
                <a:cubicBezTo>
                  <a:pt x="4563023" y="1290481"/>
                  <a:pt x="4569168" y="1288328"/>
                  <a:pt x="4575494" y="1288328"/>
                </a:cubicBezTo>
                <a:close/>
                <a:moveTo>
                  <a:pt x="956643" y="1285813"/>
                </a:moveTo>
                <a:cubicBezTo>
                  <a:pt x="962788" y="1285085"/>
                  <a:pt x="969295" y="1286540"/>
                  <a:pt x="974355" y="1290180"/>
                </a:cubicBezTo>
                <a:cubicBezTo>
                  <a:pt x="980139" y="1294547"/>
                  <a:pt x="983031" y="1300371"/>
                  <a:pt x="984477" y="1306193"/>
                </a:cubicBezTo>
                <a:cubicBezTo>
                  <a:pt x="985923" y="1312017"/>
                  <a:pt x="983031" y="1319295"/>
                  <a:pt x="980139" y="1323663"/>
                </a:cubicBezTo>
                <a:cubicBezTo>
                  <a:pt x="974355" y="1330942"/>
                  <a:pt x="967126" y="1335309"/>
                  <a:pt x="959896" y="1335309"/>
                </a:cubicBezTo>
                <a:cubicBezTo>
                  <a:pt x="954112" y="1335309"/>
                  <a:pt x="949775" y="1333853"/>
                  <a:pt x="945436" y="1329486"/>
                </a:cubicBezTo>
                <a:cubicBezTo>
                  <a:pt x="935315" y="1322207"/>
                  <a:pt x="932423" y="1306193"/>
                  <a:pt x="941098" y="1296004"/>
                </a:cubicBezTo>
                <a:cubicBezTo>
                  <a:pt x="941098" y="1296004"/>
                  <a:pt x="941098" y="1296004"/>
                  <a:pt x="941098" y="1294547"/>
                </a:cubicBezTo>
                <a:cubicBezTo>
                  <a:pt x="944713" y="1289452"/>
                  <a:pt x="950497" y="1286540"/>
                  <a:pt x="956643" y="1285813"/>
                </a:cubicBezTo>
                <a:close/>
                <a:moveTo>
                  <a:pt x="4419904" y="1279626"/>
                </a:moveTo>
                <a:cubicBezTo>
                  <a:pt x="4426050" y="1279626"/>
                  <a:pt x="4432194" y="1281809"/>
                  <a:pt x="4437256" y="1286177"/>
                </a:cubicBezTo>
                <a:cubicBezTo>
                  <a:pt x="4445932" y="1296367"/>
                  <a:pt x="4445932" y="1312380"/>
                  <a:pt x="4437256" y="1321114"/>
                </a:cubicBezTo>
                <a:cubicBezTo>
                  <a:pt x="4431472" y="1326938"/>
                  <a:pt x="4425688" y="1329850"/>
                  <a:pt x="4418458" y="1329850"/>
                </a:cubicBezTo>
                <a:cubicBezTo>
                  <a:pt x="4412674" y="1329850"/>
                  <a:pt x="4406891" y="1326938"/>
                  <a:pt x="4402554" y="1322570"/>
                </a:cubicBezTo>
                <a:cubicBezTo>
                  <a:pt x="4392432" y="1312380"/>
                  <a:pt x="4392432" y="1297823"/>
                  <a:pt x="4402554" y="1287633"/>
                </a:cubicBezTo>
                <a:lnTo>
                  <a:pt x="4402554" y="1286177"/>
                </a:lnTo>
                <a:cubicBezTo>
                  <a:pt x="4407614" y="1281809"/>
                  <a:pt x="4413759" y="1279626"/>
                  <a:pt x="4419904" y="1279626"/>
                </a:cubicBezTo>
                <a:close/>
                <a:moveTo>
                  <a:pt x="3939696" y="1279626"/>
                </a:moveTo>
                <a:cubicBezTo>
                  <a:pt x="3945802" y="1279626"/>
                  <a:pt x="3951907" y="1281809"/>
                  <a:pt x="3956218" y="1286177"/>
                </a:cubicBezTo>
                <a:lnTo>
                  <a:pt x="3957655" y="1287633"/>
                </a:lnTo>
                <a:cubicBezTo>
                  <a:pt x="3967710" y="1297823"/>
                  <a:pt x="3967710" y="1312380"/>
                  <a:pt x="3957655" y="1322571"/>
                </a:cubicBezTo>
                <a:cubicBezTo>
                  <a:pt x="3953344" y="1326938"/>
                  <a:pt x="3947598" y="1329850"/>
                  <a:pt x="3940414" y="1329850"/>
                </a:cubicBezTo>
                <a:cubicBezTo>
                  <a:pt x="3934668" y="1329850"/>
                  <a:pt x="3928921" y="1326938"/>
                  <a:pt x="3924612" y="1322571"/>
                </a:cubicBezTo>
                <a:cubicBezTo>
                  <a:pt x="3913119" y="1312380"/>
                  <a:pt x="3913119" y="1296367"/>
                  <a:pt x="3923174" y="1286177"/>
                </a:cubicBezTo>
                <a:cubicBezTo>
                  <a:pt x="3927484" y="1281809"/>
                  <a:pt x="3933590" y="1279626"/>
                  <a:pt x="3939696" y="1279626"/>
                </a:cubicBezTo>
                <a:close/>
                <a:moveTo>
                  <a:pt x="1449741" y="1277259"/>
                </a:moveTo>
                <a:cubicBezTo>
                  <a:pt x="1456027" y="1277806"/>
                  <a:pt x="1462132" y="1280718"/>
                  <a:pt x="1466442" y="1285813"/>
                </a:cubicBezTo>
                <a:cubicBezTo>
                  <a:pt x="1475063" y="1296004"/>
                  <a:pt x="1473625" y="1310561"/>
                  <a:pt x="1463569" y="1319295"/>
                </a:cubicBezTo>
                <a:cubicBezTo>
                  <a:pt x="1457823" y="1323663"/>
                  <a:pt x="1452076" y="1326575"/>
                  <a:pt x="1446330" y="1326575"/>
                </a:cubicBezTo>
                <a:cubicBezTo>
                  <a:pt x="1440584" y="1326575"/>
                  <a:pt x="1433401" y="1323663"/>
                  <a:pt x="1429090" y="1317839"/>
                </a:cubicBezTo>
                <a:cubicBezTo>
                  <a:pt x="1420471" y="1307649"/>
                  <a:pt x="1421907" y="1291636"/>
                  <a:pt x="1430527" y="1282901"/>
                </a:cubicBezTo>
                <a:cubicBezTo>
                  <a:pt x="1430527" y="1282901"/>
                  <a:pt x="1430527" y="1282901"/>
                  <a:pt x="1431964" y="1282901"/>
                </a:cubicBezTo>
                <a:cubicBezTo>
                  <a:pt x="1436992" y="1278534"/>
                  <a:pt x="1443456" y="1276714"/>
                  <a:pt x="1449741" y="1277259"/>
                </a:cubicBezTo>
                <a:close/>
                <a:moveTo>
                  <a:pt x="4096360" y="1271998"/>
                </a:moveTo>
                <a:cubicBezTo>
                  <a:pt x="4102589" y="1271998"/>
                  <a:pt x="4108815" y="1274198"/>
                  <a:pt x="4113212" y="1278597"/>
                </a:cubicBezTo>
                <a:cubicBezTo>
                  <a:pt x="4124935" y="1288860"/>
                  <a:pt x="4123468" y="1304988"/>
                  <a:pt x="4114678" y="1313784"/>
                </a:cubicBezTo>
                <a:cubicBezTo>
                  <a:pt x="4110281" y="1318183"/>
                  <a:pt x="4104419" y="1321115"/>
                  <a:pt x="4097093" y="1321115"/>
                </a:cubicBezTo>
                <a:cubicBezTo>
                  <a:pt x="4091232" y="1321115"/>
                  <a:pt x="4085370" y="1318183"/>
                  <a:pt x="4079509" y="1313784"/>
                </a:cubicBezTo>
                <a:cubicBezTo>
                  <a:pt x="4069250" y="1303521"/>
                  <a:pt x="4069250" y="1287393"/>
                  <a:pt x="4079509" y="1278597"/>
                </a:cubicBezTo>
                <a:cubicBezTo>
                  <a:pt x="4083904" y="1274198"/>
                  <a:pt x="4090132" y="1271998"/>
                  <a:pt x="4096360" y="1271998"/>
                </a:cubicBezTo>
                <a:close/>
                <a:moveTo>
                  <a:pt x="4263953" y="1271998"/>
                </a:moveTo>
                <a:cubicBezTo>
                  <a:pt x="4270280" y="1271998"/>
                  <a:pt x="4276786" y="1274197"/>
                  <a:pt x="4281124" y="1278596"/>
                </a:cubicBezTo>
                <a:cubicBezTo>
                  <a:pt x="4289800" y="1287393"/>
                  <a:pt x="4289800" y="1303521"/>
                  <a:pt x="4281124" y="1313784"/>
                </a:cubicBezTo>
                <a:cubicBezTo>
                  <a:pt x="4275340" y="1318182"/>
                  <a:pt x="4269556" y="1321114"/>
                  <a:pt x="4263772" y="1321114"/>
                </a:cubicBezTo>
                <a:cubicBezTo>
                  <a:pt x="4256542" y="1321114"/>
                  <a:pt x="4250759" y="1318182"/>
                  <a:pt x="4246422" y="1313784"/>
                </a:cubicBezTo>
                <a:cubicBezTo>
                  <a:pt x="4236300" y="1304987"/>
                  <a:pt x="4236300" y="1288859"/>
                  <a:pt x="4246422" y="1280062"/>
                </a:cubicBezTo>
                <a:cubicBezTo>
                  <a:pt x="4246422" y="1280062"/>
                  <a:pt x="4246422" y="1280062"/>
                  <a:pt x="4247867" y="1278596"/>
                </a:cubicBezTo>
                <a:cubicBezTo>
                  <a:pt x="4251482" y="1274197"/>
                  <a:pt x="4257627" y="1271998"/>
                  <a:pt x="4263953" y="1271998"/>
                </a:cubicBezTo>
                <a:close/>
                <a:moveTo>
                  <a:pt x="826932" y="1264341"/>
                </a:moveTo>
                <a:cubicBezTo>
                  <a:pt x="833038" y="1263248"/>
                  <a:pt x="839503" y="1264705"/>
                  <a:pt x="845249" y="1268343"/>
                </a:cubicBezTo>
                <a:cubicBezTo>
                  <a:pt x="855305" y="1275622"/>
                  <a:pt x="858179" y="1291636"/>
                  <a:pt x="850996" y="1301826"/>
                </a:cubicBezTo>
                <a:cubicBezTo>
                  <a:pt x="845249" y="1309105"/>
                  <a:pt x="838066" y="1313472"/>
                  <a:pt x="829446" y="1313472"/>
                </a:cubicBezTo>
                <a:cubicBezTo>
                  <a:pt x="825136" y="1313472"/>
                  <a:pt x="820827" y="1312017"/>
                  <a:pt x="816516" y="1309105"/>
                </a:cubicBezTo>
                <a:cubicBezTo>
                  <a:pt x="805024" y="1301826"/>
                  <a:pt x="803587" y="1285813"/>
                  <a:pt x="810770" y="1275622"/>
                </a:cubicBezTo>
                <a:cubicBezTo>
                  <a:pt x="815080" y="1269072"/>
                  <a:pt x="820827" y="1265432"/>
                  <a:pt x="826932" y="1264341"/>
                </a:cubicBezTo>
                <a:close/>
                <a:moveTo>
                  <a:pt x="1307647" y="1245794"/>
                </a:moveTo>
                <a:cubicBezTo>
                  <a:pt x="1313973" y="1245794"/>
                  <a:pt x="1320480" y="1247994"/>
                  <a:pt x="1325541" y="1252392"/>
                </a:cubicBezTo>
                <a:cubicBezTo>
                  <a:pt x="1334217" y="1262656"/>
                  <a:pt x="1334217" y="1277318"/>
                  <a:pt x="1324095" y="1287580"/>
                </a:cubicBezTo>
                <a:cubicBezTo>
                  <a:pt x="1318311" y="1291979"/>
                  <a:pt x="1312528" y="1294912"/>
                  <a:pt x="1306744" y="1294912"/>
                </a:cubicBezTo>
                <a:cubicBezTo>
                  <a:pt x="1299514" y="1294912"/>
                  <a:pt x="1293730" y="1291979"/>
                  <a:pt x="1289392" y="1287580"/>
                </a:cubicBezTo>
                <a:cubicBezTo>
                  <a:pt x="1280716" y="1277318"/>
                  <a:pt x="1280716" y="1262656"/>
                  <a:pt x="1289392" y="1252392"/>
                </a:cubicBezTo>
                <a:cubicBezTo>
                  <a:pt x="1289392" y="1252392"/>
                  <a:pt x="1289392" y="1252392"/>
                  <a:pt x="1290838" y="1252392"/>
                </a:cubicBezTo>
                <a:cubicBezTo>
                  <a:pt x="1295177" y="1247994"/>
                  <a:pt x="1301321" y="1245794"/>
                  <a:pt x="1307647" y="1245794"/>
                </a:cubicBezTo>
                <a:close/>
                <a:moveTo>
                  <a:pt x="698044" y="1244797"/>
                </a:moveTo>
                <a:cubicBezTo>
                  <a:pt x="704231" y="1243550"/>
                  <a:pt x="711146" y="1244262"/>
                  <a:pt x="716968" y="1247114"/>
                </a:cubicBezTo>
                <a:cubicBezTo>
                  <a:pt x="727159" y="1255666"/>
                  <a:pt x="731526" y="1269921"/>
                  <a:pt x="722792" y="1281325"/>
                </a:cubicBezTo>
                <a:cubicBezTo>
                  <a:pt x="718424" y="1288451"/>
                  <a:pt x="711146" y="1292728"/>
                  <a:pt x="702411" y="1292728"/>
                </a:cubicBezTo>
                <a:cubicBezTo>
                  <a:pt x="698044" y="1292728"/>
                  <a:pt x="693676" y="1291303"/>
                  <a:pt x="689309" y="1288451"/>
                </a:cubicBezTo>
                <a:cubicBezTo>
                  <a:pt x="677662" y="1281325"/>
                  <a:pt x="674751" y="1267070"/>
                  <a:pt x="682030" y="1255666"/>
                </a:cubicBezTo>
                <a:cubicBezTo>
                  <a:pt x="682030" y="1255666"/>
                  <a:pt x="682030" y="1255666"/>
                  <a:pt x="683486" y="1254241"/>
                </a:cubicBezTo>
                <a:cubicBezTo>
                  <a:pt x="686398" y="1249252"/>
                  <a:pt x="691857" y="1246045"/>
                  <a:pt x="698044" y="1244797"/>
                </a:cubicBezTo>
                <a:close/>
                <a:moveTo>
                  <a:pt x="3222354" y="1233223"/>
                </a:moveTo>
                <a:cubicBezTo>
                  <a:pt x="3228541" y="1232314"/>
                  <a:pt x="3235092" y="1233769"/>
                  <a:pt x="3240188" y="1238136"/>
                </a:cubicBezTo>
                <a:lnTo>
                  <a:pt x="3241643" y="1238136"/>
                </a:lnTo>
                <a:cubicBezTo>
                  <a:pt x="3251834" y="1246872"/>
                  <a:pt x="3254745" y="1261429"/>
                  <a:pt x="3246011" y="1273075"/>
                </a:cubicBezTo>
                <a:cubicBezTo>
                  <a:pt x="3241643" y="1278898"/>
                  <a:pt x="3234364" y="1281809"/>
                  <a:pt x="3227085" y="1281809"/>
                </a:cubicBezTo>
                <a:cubicBezTo>
                  <a:pt x="3221262" y="1281809"/>
                  <a:pt x="3215440" y="1280353"/>
                  <a:pt x="3212527" y="1277442"/>
                </a:cubicBezTo>
                <a:cubicBezTo>
                  <a:pt x="3200881" y="1267252"/>
                  <a:pt x="3197970" y="1252695"/>
                  <a:pt x="3206705" y="1242503"/>
                </a:cubicBezTo>
                <a:cubicBezTo>
                  <a:pt x="3210343" y="1237409"/>
                  <a:pt x="3216167" y="1234133"/>
                  <a:pt x="3222354" y="1233223"/>
                </a:cubicBezTo>
                <a:close/>
                <a:moveTo>
                  <a:pt x="5137452" y="1233222"/>
                </a:moveTo>
                <a:cubicBezTo>
                  <a:pt x="5143496" y="1234132"/>
                  <a:pt x="5149358" y="1237408"/>
                  <a:pt x="5153754" y="1242503"/>
                </a:cubicBezTo>
                <a:cubicBezTo>
                  <a:pt x="5161080" y="1252693"/>
                  <a:pt x="5159616" y="1267251"/>
                  <a:pt x="5149358" y="1275985"/>
                </a:cubicBezTo>
                <a:cubicBezTo>
                  <a:pt x="5143496" y="1280353"/>
                  <a:pt x="5139100" y="1281809"/>
                  <a:pt x="5133239" y="1281809"/>
                </a:cubicBezTo>
                <a:cubicBezTo>
                  <a:pt x="5125912" y="1281809"/>
                  <a:pt x="5118586" y="1278897"/>
                  <a:pt x="5114189" y="1273074"/>
                </a:cubicBezTo>
                <a:cubicBezTo>
                  <a:pt x="5105397" y="1261428"/>
                  <a:pt x="5106862" y="1246871"/>
                  <a:pt x="5118586" y="1238135"/>
                </a:cubicBezTo>
                <a:cubicBezTo>
                  <a:pt x="5118586" y="1238135"/>
                  <a:pt x="5118586" y="1238135"/>
                  <a:pt x="5120050" y="1238135"/>
                </a:cubicBezTo>
                <a:cubicBezTo>
                  <a:pt x="5125179" y="1233768"/>
                  <a:pt x="5131407" y="1232313"/>
                  <a:pt x="5137452" y="1233222"/>
                </a:cubicBezTo>
                <a:close/>
                <a:moveTo>
                  <a:pt x="570142" y="1225035"/>
                </a:moveTo>
                <a:cubicBezTo>
                  <a:pt x="576287" y="1223579"/>
                  <a:pt x="583156" y="1224307"/>
                  <a:pt x="588939" y="1227946"/>
                </a:cubicBezTo>
                <a:cubicBezTo>
                  <a:pt x="594723" y="1230858"/>
                  <a:pt x="597615" y="1236681"/>
                  <a:pt x="599061" y="1242503"/>
                </a:cubicBezTo>
                <a:cubicBezTo>
                  <a:pt x="600507" y="1248328"/>
                  <a:pt x="599061" y="1255606"/>
                  <a:pt x="596169" y="1261429"/>
                </a:cubicBezTo>
                <a:cubicBezTo>
                  <a:pt x="590385" y="1268707"/>
                  <a:pt x="583155" y="1273075"/>
                  <a:pt x="574480" y="1273075"/>
                </a:cubicBezTo>
                <a:cubicBezTo>
                  <a:pt x="570142" y="1273075"/>
                  <a:pt x="565804" y="1271619"/>
                  <a:pt x="562912" y="1270163"/>
                </a:cubicBezTo>
                <a:cubicBezTo>
                  <a:pt x="551344" y="1262885"/>
                  <a:pt x="547007" y="1248328"/>
                  <a:pt x="554236" y="1236681"/>
                </a:cubicBezTo>
                <a:cubicBezTo>
                  <a:pt x="554236" y="1236681"/>
                  <a:pt x="554236" y="1236681"/>
                  <a:pt x="555682" y="1235225"/>
                </a:cubicBezTo>
                <a:cubicBezTo>
                  <a:pt x="558574" y="1230130"/>
                  <a:pt x="563997" y="1226490"/>
                  <a:pt x="570142" y="1225035"/>
                </a:cubicBezTo>
                <a:close/>
                <a:moveTo>
                  <a:pt x="1170079" y="1217573"/>
                </a:moveTo>
                <a:cubicBezTo>
                  <a:pt x="1176266" y="1217392"/>
                  <a:pt x="1182452" y="1219575"/>
                  <a:pt x="1186820" y="1223943"/>
                </a:cubicBezTo>
                <a:cubicBezTo>
                  <a:pt x="1192643" y="1228310"/>
                  <a:pt x="1195554" y="1234133"/>
                  <a:pt x="1195554" y="1241412"/>
                </a:cubicBezTo>
                <a:cubicBezTo>
                  <a:pt x="1195554" y="1247235"/>
                  <a:pt x="1192643" y="1253058"/>
                  <a:pt x="1188276" y="1258881"/>
                </a:cubicBezTo>
                <a:cubicBezTo>
                  <a:pt x="1182452" y="1264705"/>
                  <a:pt x="1176629" y="1267616"/>
                  <a:pt x="1169350" y="1267616"/>
                </a:cubicBezTo>
                <a:cubicBezTo>
                  <a:pt x="1163527" y="1267616"/>
                  <a:pt x="1157704" y="1264705"/>
                  <a:pt x="1153336" y="1260337"/>
                </a:cubicBezTo>
                <a:cubicBezTo>
                  <a:pt x="1143146" y="1251602"/>
                  <a:pt x="1143146" y="1235589"/>
                  <a:pt x="1151881" y="1226854"/>
                </a:cubicBezTo>
                <a:cubicBezTo>
                  <a:pt x="1151881" y="1226854"/>
                  <a:pt x="1151881" y="1226854"/>
                  <a:pt x="1153336" y="1225399"/>
                </a:cubicBezTo>
                <a:cubicBezTo>
                  <a:pt x="1157704" y="1220303"/>
                  <a:pt x="1163892" y="1217755"/>
                  <a:pt x="1170079" y="1217573"/>
                </a:cubicBezTo>
                <a:close/>
                <a:moveTo>
                  <a:pt x="3385583" y="1217540"/>
                </a:moveTo>
                <a:cubicBezTo>
                  <a:pt x="3391952" y="1217360"/>
                  <a:pt x="3398502" y="1219512"/>
                  <a:pt x="3403598" y="1223818"/>
                </a:cubicBezTo>
                <a:cubicBezTo>
                  <a:pt x="3413789" y="1232428"/>
                  <a:pt x="3415244" y="1248212"/>
                  <a:pt x="3406510" y="1258257"/>
                </a:cubicBezTo>
                <a:cubicBezTo>
                  <a:pt x="3400687" y="1262562"/>
                  <a:pt x="3394863" y="1265432"/>
                  <a:pt x="3387585" y="1265432"/>
                </a:cubicBezTo>
                <a:cubicBezTo>
                  <a:pt x="3381761" y="1265432"/>
                  <a:pt x="3375938" y="1263996"/>
                  <a:pt x="3371571" y="1259692"/>
                </a:cubicBezTo>
                <a:cubicBezTo>
                  <a:pt x="3365748" y="1253953"/>
                  <a:pt x="3362837" y="1248212"/>
                  <a:pt x="3362837" y="1242472"/>
                </a:cubicBezTo>
                <a:cubicBezTo>
                  <a:pt x="3362837" y="1235297"/>
                  <a:pt x="3364292" y="1229558"/>
                  <a:pt x="3368660" y="1225253"/>
                </a:cubicBezTo>
                <a:cubicBezTo>
                  <a:pt x="3373026" y="1220230"/>
                  <a:pt x="3379214" y="1217719"/>
                  <a:pt x="3385583" y="1217540"/>
                </a:cubicBezTo>
                <a:close/>
                <a:moveTo>
                  <a:pt x="4973286" y="1217359"/>
                </a:moveTo>
                <a:cubicBezTo>
                  <a:pt x="4979473" y="1217718"/>
                  <a:pt x="4985660" y="1220229"/>
                  <a:pt x="4990028" y="1225252"/>
                </a:cubicBezTo>
                <a:cubicBezTo>
                  <a:pt x="4994394" y="1229557"/>
                  <a:pt x="4997306" y="1235296"/>
                  <a:pt x="4997306" y="1242471"/>
                </a:cubicBezTo>
                <a:cubicBezTo>
                  <a:pt x="4997306" y="1248211"/>
                  <a:pt x="4994394" y="1253952"/>
                  <a:pt x="4988572" y="1258257"/>
                </a:cubicBezTo>
                <a:cubicBezTo>
                  <a:pt x="4984204" y="1263996"/>
                  <a:pt x="4978380" y="1265431"/>
                  <a:pt x="4971102" y="1265431"/>
                </a:cubicBezTo>
                <a:cubicBezTo>
                  <a:pt x="4965278" y="1265431"/>
                  <a:pt x="4958000" y="1262562"/>
                  <a:pt x="4953633" y="1258257"/>
                </a:cubicBezTo>
                <a:cubicBezTo>
                  <a:pt x="4944898" y="1248211"/>
                  <a:pt x="4944898" y="1232427"/>
                  <a:pt x="4955089" y="1223817"/>
                </a:cubicBezTo>
                <a:lnTo>
                  <a:pt x="4956544" y="1222382"/>
                </a:lnTo>
                <a:cubicBezTo>
                  <a:pt x="4960912" y="1218795"/>
                  <a:pt x="4967098" y="1217001"/>
                  <a:pt x="4973286" y="1217359"/>
                </a:cubicBezTo>
                <a:close/>
                <a:moveTo>
                  <a:pt x="3544086" y="1207713"/>
                </a:moveTo>
                <a:cubicBezTo>
                  <a:pt x="3550407" y="1207892"/>
                  <a:pt x="3556910" y="1210403"/>
                  <a:pt x="3561968" y="1215426"/>
                </a:cubicBezTo>
                <a:cubicBezTo>
                  <a:pt x="3566302" y="1219731"/>
                  <a:pt x="3569193" y="1226906"/>
                  <a:pt x="3569193" y="1232646"/>
                </a:cubicBezTo>
                <a:cubicBezTo>
                  <a:pt x="3569193" y="1239821"/>
                  <a:pt x="3566302" y="1245560"/>
                  <a:pt x="3561968" y="1249865"/>
                </a:cubicBezTo>
                <a:cubicBezTo>
                  <a:pt x="3557632" y="1254170"/>
                  <a:pt x="3550407" y="1255605"/>
                  <a:pt x="3544627" y="1255605"/>
                </a:cubicBezTo>
                <a:cubicBezTo>
                  <a:pt x="3538846" y="1255605"/>
                  <a:pt x="3531620" y="1254170"/>
                  <a:pt x="3527286" y="1248431"/>
                </a:cubicBezTo>
                <a:cubicBezTo>
                  <a:pt x="3521506" y="1242690"/>
                  <a:pt x="3520060" y="1236950"/>
                  <a:pt x="3520060" y="1231211"/>
                </a:cubicBezTo>
                <a:cubicBezTo>
                  <a:pt x="3520060" y="1224036"/>
                  <a:pt x="3522950" y="1218295"/>
                  <a:pt x="3527286" y="1213991"/>
                </a:cubicBezTo>
                <a:cubicBezTo>
                  <a:pt x="3531620" y="1209686"/>
                  <a:pt x="3537762" y="1207533"/>
                  <a:pt x="3544086" y="1207713"/>
                </a:cubicBezTo>
                <a:close/>
                <a:moveTo>
                  <a:pt x="4816608" y="1207712"/>
                </a:moveTo>
                <a:cubicBezTo>
                  <a:pt x="4822750" y="1207533"/>
                  <a:pt x="4828891" y="1209685"/>
                  <a:pt x="4833949" y="1213990"/>
                </a:cubicBezTo>
                <a:cubicBezTo>
                  <a:pt x="4838284" y="1218295"/>
                  <a:pt x="4841174" y="1224035"/>
                  <a:pt x="4841174" y="1231210"/>
                </a:cubicBezTo>
                <a:cubicBezTo>
                  <a:pt x="4841174" y="1236950"/>
                  <a:pt x="4838284" y="1242689"/>
                  <a:pt x="4833949" y="1248429"/>
                </a:cubicBezTo>
                <a:cubicBezTo>
                  <a:pt x="4829614" y="1254169"/>
                  <a:pt x="4822388" y="1255605"/>
                  <a:pt x="4816608" y="1255605"/>
                </a:cubicBezTo>
                <a:cubicBezTo>
                  <a:pt x="4809382" y="1255605"/>
                  <a:pt x="4803602" y="1254169"/>
                  <a:pt x="4799267" y="1249864"/>
                </a:cubicBezTo>
                <a:cubicBezTo>
                  <a:pt x="4794932" y="1245559"/>
                  <a:pt x="4792042" y="1239820"/>
                  <a:pt x="4792042" y="1232645"/>
                </a:cubicBezTo>
                <a:cubicBezTo>
                  <a:pt x="4792042" y="1226905"/>
                  <a:pt x="4793487" y="1219730"/>
                  <a:pt x="4799267" y="1215425"/>
                </a:cubicBezTo>
                <a:cubicBezTo>
                  <a:pt x="4804325" y="1210403"/>
                  <a:pt x="4810466" y="1207892"/>
                  <a:pt x="4816608" y="1207712"/>
                </a:cubicBezTo>
                <a:close/>
                <a:moveTo>
                  <a:pt x="444375" y="1206110"/>
                </a:moveTo>
                <a:cubicBezTo>
                  <a:pt x="450563" y="1204654"/>
                  <a:pt x="457113" y="1205746"/>
                  <a:pt x="462208" y="1209385"/>
                </a:cubicBezTo>
                <a:cubicBezTo>
                  <a:pt x="473854" y="1215208"/>
                  <a:pt x="478222" y="1229767"/>
                  <a:pt x="470943" y="1241413"/>
                </a:cubicBezTo>
                <a:cubicBezTo>
                  <a:pt x="466576" y="1250147"/>
                  <a:pt x="457841" y="1254514"/>
                  <a:pt x="449107" y="1254514"/>
                </a:cubicBezTo>
                <a:cubicBezTo>
                  <a:pt x="444739" y="1254514"/>
                  <a:pt x="441827" y="1254514"/>
                  <a:pt x="437460" y="1251603"/>
                </a:cubicBezTo>
                <a:cubicBezTo>
                  <a:pt x="425814" y="1244324"/>
                  <a:pt x="421447" y="1229767"/>
                  <a:pt x="428725" y="1218120"/>
                </a:cubicBezTo>
                <a:cubicBezTo>
                  <a:pt x="432365" y="1211569"/>
                  <a:pt x="438188" y="1207566"/>
                  <a:pt x="444375" y="1206110"/>
                </a:cubicBezTo>
                <a:close/>
                <a:moveTo>
                  <a:pt x="1546693" y="1202438"/>
                </a:moveTo>
                <a:cubicBezTo>
                  <a:pt x="1552798" y="1203523"/>
                  <a:pt x="1558185" y="1207136"/>
                  <a:pt x="1561776" y="1212198"/>
                </a:cubicBezTo>
                <a:cubicBezTo>
                  <a:pt x="1568959" y="1223765"/>
                  <a:pt x="1567523" y="1238225"/>
                  <a:pt x="1556030" y="1245454"/>
                </a:cubicBezTo>
                <a:cubicBezTo>
                  <a:pt x="1551720" y="1249792"/>
                  <a:pt x="1545974" y="1251239"/>
                  <a:pt x="1541664" y="1251239"/>
                </a:cubicBezTo>
                <a:cubicBezTo>
                  <a:pt x="1533044" y="1251239"/>
                  <a:pt x="1525861" y="1246901"/>
                  <a:pt x="1521551" y="1241117"/>
                </a:cubicBezTo>
                <a:cubicBezTo>
                  <a:pt x="1514369" y="1230995"/>
                  <a:pt x="1517241" y="1215090"/>
                  <a:pt x="1527298" y="1207860"/>
                </a:cubicBezTo>
                <a:cubicBezTo>
                  <a:pt x="1533763" y="1202799"/>
                  <a:pt x="1540587" y="1201353"/>
                  <a:pt x="1546693" y="1202438"/>
                </a:cubicBezTo>
                <a:close/>
                <a:moveTo>
                  <a:pt x="3697852" y="1201029"/>
                </a:moveTo>
                <a:cubicBezTo>
                  <a:pt x="3703994" y="1201029"/>
                  <a:pt x="3710135" y="1203228"/>
                  <a:pt x="3714470" y="1207627"/>
                </a:cubicBezTo>
                <a:cubicBezTo>
                  <a:pt x="3720251" y="1213491"/>
                  <a:pt x="3723142" y="1219357"/>
                  <a:pt x="3723142" y="1226687"/>
                </a:cubicBezTo>
                <a:cubicBezTo>
                  <a:pt x="3723142" y="1232553"/>
                  <a:pt x="3720251" y="1238417"/>
                  <a:pt x="3715916" y="1242816"/>
                </a:cubicBezTo>
                <a:cubicBezTo>
                  <a:pt x="3711580" y="1248680"/>
                  <a:pt x="3704355" y="1250146"/>
                  <a:pt x="3698574" y="1250146"/>
                </a:cubicBezTo>
                <a:cubicBezTo>
                  <a:pt x="3691350" y="1250146"/>
                  <a:pt x="3685570" y="1248680"/>
                  <a:pt x="3681233" y="1242816"/>
                </a:cubicBezTo>
                <a:cubicBezTo>
                  <a:pt x="3675454" y="1238417"/>
                  <a:pt x="3674010" y="1231086"/>
                  <a:pt x="3674010" y="1225221"/>
                </a:cubicBezTo>
                <a:cubicBezTo>
                  <a:pt x="3674010" y="1219357"/>
                  <a:pt x="3675454" y="1212026"/>
                  <a:pt x="3681233" y="1207627"/>
                </a:cubicBezTo>
                <a:cubicBezTo>
                  <a:pt x="3685570" y="1203228"/>
                  <a:pt x="3691710" y="1201029"/>
                  <a:pt x="3697852" y="1201029"/>
                </a:cubicBezTo>
                <a:close/>
                <a:moveTo>
                  <a:pt x="4662842" y="1201012"/>
                </a:moveTo>
                <a:cubicBezTo>
                  <a:pt x="4669028" y="1201012"/>
                  <a:pt x="4674852" y="1203561"/>
                  <a:pt x="4679220" y="1207928"/>
                </a:cubicBezTo>
                <a:cubicBezTo>
                  <a:pt x="4689410" y="1218118"/>
                  <a:pt x="4689410" y="1232677"/>
                  <a:pt x="4679220" y="1242867"/>
                </a:cubicBezTo>
                <a:cubicBezTo>
                  <a:pt x="4673396" y="1248690"/>
                  <a:pt x="4667574" y="1250145"/>
                  <a:pt x="4661750" y="1250145"/>
                </a:cubicBezTo>
                <a:cubicBezTo>
                  <a:pt x="4654472" y="1250145"/>
                  <a:pt x="4648648" y="1248690"/>
                  <a:pt x="4644280" y="1242867"/>
                </a:cubicBezTo>
                <a:cubicBezTo>
                  <a:pt x="4639914" y="1238499"/>
                  <a:pt x="4637002" y="1232677"/>
                  <a:pt x="4637002" y="1226853"/>
                </a:cubicBezTo>
                <a:cubicBezTo>
                  <a:pt x="4637002" y="1219574"/>
                  <a:pt x="4639914" y="1213751"/>
                  <a:pt x="4644280" y="1209384"/>
                </a:cubicBezTo>
                <a:cubicBezTo>
                  <a:pt x="4650104" y="1203561"/>
                  <a:pt x="4656655" y="1201014"/>
                  <a:pt x="4662842" y="1201012"/>
                </a:cubicBezTo>
                <a:close/>
                <a:moveTo>
                  <a:pt x="3854342" y="1192643"/>
                </a:moveTo>
                <a:cubicBezTo>
                  <a:pt x="3860711" y="1192643"/>
                  <a:pt x="3866898" y="1195191"/>
                  <a:pt x="3871266" y="1200286"/>
                </a:cubicBezTo>
                <a:cubicBezTo>
                  <a:pt x="3881456" y="1210476"/>
                  <a:pt x="3881456" y="1225034"/>
                  <a:pt x="3872721" y="1235224"/>
                </a:cubicBezTo>
                <a:cubicBezTo>
                  <a:pt x="3866898" y="1239592"/>
                  <a:pt x="3861075" y="1242503"/>
                  <a:pt x="3855252" y="1242503"/>
                </a:cubicBezTo>
                <a:cubicBezTo>
                  <a:pt x="3847973" y="1242503"/>
                  <a:pt x="3842150" y="1239592"/>
                  <a:pt x="3837782" y="1235224"/>
                </a:cubicBezTo>
                <a:cubicBezTo>
                  <a:pt x="3831961" y="1229401"/>
                  <a:pt x="3829048" y="1223578"/>
                  <a:pt x="3829048" y="1217755"/>
                </a:cubicBezTo>
                <a:cubicBezTo>
                  <a:pt x="3829048" y="1210476"/>
                  <a:pt x="3831961" y="1204654"/>
                  <a:pt x="3836327" y="1200286"/>
                </a:cubicBezTo>
                <a:cubicBezTo>
                  <a:pt x="3841423" y="1195191"/>
                  <a:pt x="3847973" y="1192643"/>
                  <a:pt x="3854342" y="1192643"/>
                </a:cubicBezTo>
                <a:close/>
                <a:moveTo>
                  <a:pt x="4506177" y="1192642"/>
                </a:moveTo>
                <a:cubicBezTo>
                  <a:pt x="4512408" y="1192642"/>
                  <a:pt x="4518273" y="1195190"/>
                  <a:pt x="4522672" y="1200285"/>
                </a:cubicBezTo>
                <a:cubicBezTo>
                  <a:pt x="4528536" y="1204653"/>
                  <a:pt x="4530003" y="1210475"/>
                  <a:pt x="4530003" y="1217754"/>
                </a:cubicBezTo>
                <a:cubicBezTo>
                  <a:pt x="4530003" y="1223578"/>
                  <a:pt x="4528536" y="1229400"/>
                  <a:pt x="4522672" y="1233767"/>
                </a:cubicBezTo>
                <a:cubicBezTo>
                  <a:pt x="4518273" y="1239591"/>
                  <a:pt x="4510942" y="1242503"/>
                  <a:pt x="4505078" y="1242503"/>
                </a:cubicBezTo>
                <a:cubicBezTo>
                  <a:pt x="4499213" y="1242503"/>
                  <a:pt x="4491882" y="1239591"/>
                  <a:pt x="4487484" y="1235223"/>
                </a:cubicBezTo>
                <a:cubicBezTo>
                  <a:pt x="4478686" y="1225033"/>
                  <a:pt x="4478686" y="1210475"/>
                  <a:pt x="4487484" y="1200285"/>
                </a:cubicBezTo>
                <a:cubicBezTo>
                  <a:pt x="4493348" y="1195190"/>
                  <a:pt x="4499946" y="1192642"/>
                  <a:pt x="4506177" y="1192642"/>
                </a:cubicBezTo>
                <a:close/>
                <a:moveTo>
                  <a:pt x="1034710" y="1191552"/>
                </a:moveTo>
                <a:cubicBezTo>
                  <a:pt x="1040816" y="1191187"/>
                  <a:pt x="1046922" y="1193372"/>
                  <a:pt x="1051949" y="1197739"/>
                </a:cubicBezTo>
                <a:cubicBezTo>
                  <a:pt x="1062006" y="1206473"/>
                  <a:pt x="1063443" y="1221031"/>
                  <a:pt x="1054823" y="1231221"/>
                </a:cubicBezTo>
                <a:cubicBezTo>
                  <a:pt x="1049076" y="1238500"/>
                  <a:pt x="1041893" y="1241412"/>
                  <a:pt x="1034710" y="1241412"/>
                </a:cubicBezTo>
                <a:cubicBezTo>
                  <a:pt x="1028963" y="1241412"/>
                  <a:pt x="1023217" y="1238500"/>
                  <a:pt x="1018908" y="1235589"/>
                </a:cubicBezTo>
                <a:cubicBezTo>
                  <a:pt x="1008851" y="1226854"/>
                  <a:pt x="1008851" y="1210840"/>
                  <a:pt x="1017471" y="1200650"/>
                </a:cubicBezTo>
                <a:cubicBezTo>
                  <a:pt x="1022499" y="1194827"/>
                  <a:pt x="1028605" y="1191916"/>
                  <a:pt x="1034710" y="1191552"/>
                </a:cubicBezTo>
                <a:close/>
                <a:moveTo>
                  <a:pt x="320000" y="1190249"/>
                </a:moveTo>
                <a:cubicBezTo>
                  <a:pt x="326099" y="1188622"/>
                  <a:pt x="332915" y="1189345"/>
                  <a:pt x="338655" y="1192960"/>
                </a:cubicBezTo>
                <a:cubicBezTo>
                  <a:pt x="342959" y="1195852"/>
                  <a:pt x="347265" y="1201635"/>
                  <a:pt x="348699" y="1207419"/>
                </a:cubicBezTo>
                <a:cubicBezTo>
                  <a:pt x="351569" y="1213204"/>
                  <a:pt x="350135" y="1220432"/>
                  <a:pt x="347265" y="1224772"/>
                </a:cubicBezTo>
                <a:cubicBezTo>
                  <a:pt x="341525" y="1233447"/>
                  <a:pt x="334350" y="1239231"/>
                  <a:pt x="325740" y="1239231"/>
                </a:cubicBezTo>
                <a:cubicBezTo>
                  <a:pt x="321435" y="1239231"/>
                  <a:pt x="317130" y="1237785"/>
                  <a:pt x="314260" y="1236338"/>
                </a:cubicBezTo>
                <a:cubicBezTo>
                  <a:pt x="308520" y="1232000"/>
                  <a:pt x="304215" y="1227664"/>
                  <a:pt x="302780" y="1220432"/>
                </a:cubicBezTo>
                <a:cubicBezTo>
                  <a:pt x="301345" y="1214650"/>
                  <a:pt x="301345" y="1208866"/>
                  <a:pt x="304215" y="1203082"/>
                </a:cubicBezTo>
                <a:cubicBezTo>
                  <a:pt x="304215" y="1203082"/>
                  <a:pt x="304215" y="1203082"/>
                  <a:pt x="305650" y="1201635"/>
                </a:cubicBezTo>
                <a:cubicBezTo>
                  <a:pt x="308520" y="1195852"/>
                  <a:pt x="313901" y="1191876"/>
                  <a:pt x="320000" y="1190249"/>
                </a:cubicBezTo>
                <a:close/>
                <a:moveTo>
                  <a:pt x="4009382" y="1185698"/>
                </a:moveTo>
                <a:cubicBezTo>
                  <a:pt x="4015752" y="1185698"/>
                  <a:pt x="4022304" y="1187850"/>
                  <a:pt x="4027398" y="1192155"/>
                </a:cubicBezTo>
                <a:cubicBezTo>
                  <a:pt x="4037588" y="1202200"/>
                  <a:pt x="4037588" y="1217984"/>
                  <a:pt x="4027398" y="1228029"/>
                </a:cubicBezTo>
                <a:cubicBezTo>
                  <a:pt x="4023031" y="1232334"/>
                  <a:pt x="4017208" y="1233769"/>
                  <a:pt x="4011384" y="1233769"/>
                </a:cubicBezTo>
                <a:cubicBezTo>
                  <a:pt x="4004104" y="1233769"/>
                  <a:pt x="3998281" y="1232334"/>
                  <a:pt x="3993914" y="1228029"/>
                </a:cubicBezTo>
                <a:cubicBezTo>
                  <a:pt x="3988090" y="1222289"/>
                  <a:pt x="3985179" y="1216550"/>
                  <a:pt x="3985179" y="1209374"/>
                </a:cubicBezTo>
                <a:cubicBezTo>
                  <a:pt x="3985179" y="1203636"/>
                  <a:pt x="3988090" y="1196460"/>
                  <a:pt x="3992458" y="1192155"/>
                </a:cubicBezTo>
                <a:cubicBezTo>
                  <a:pt x="3996826" y="1187850"/>
                  <a:pt x="4003012" y="1185698"/>
                  <a:pt x="4009382" y="1185698"/>
                </a:cubicBezTo>
                <a:close/>
                <a:moveTo>
                  <a:pt x="4350228" y="1184636"/>
                </a:moveTo>
                <a:cubicBezTo>
                  <a:pt x="4356643" y="1184636"/>
                  <a:pt x="4362874" y="1187184"/>
                  <a:pt x="4368006" y="1191551"/>
                </a:cubicBezTo>
                <a:cubicBezTo>
                  <a:pt x="4372404" y="1195918"/>
                  <a:pt x="4373870" y="1203197"/>
                  <a:pt x="4373870" y="1209021"/>
                </a:cubicBezTo>
                <a:cubicBezTo>
                  <a:pt x="4373870" y="1216300"/>
                  <a:pt x="4372404" y="1222122"/>
                  <a:pt x="4368006" y="1226489"/>
                </a:cubicBezTo>
                <a:cubicBezTo>
                  <a:pt x="4362141" y="1232313"/>
                  <a:pt x="4356276" y="1233768"/>
                  <a:pt x="4348946" y="1233768"/>
                </a:cubicBezTo>
                <a:cubicBezTo>
                  <a:pt x="4343081" y="1233768"/>
                  <a:pt x="4335750" y="1232313"/>
                  <a:pt x="4331352" y="1227945"/>
                </a:cubicBezTo>
                <a:cubicBezTo>
                  <a:pt x="4322554" y="1217755"/>
                  <a:pt x="4322554" y="1201741"/>
                  <a:pt x="4331352" y="1193007"/>
                </a:cubicBezTo>
                <a:cubicBezTo>
                  <a:pt x="4337216" y="1187184"/>
                  <a:pt x="4343814" y="1184636"/>
                  <a:pt x="4350228" y="1184636"/>
                </a:cubicBezTo>
                <a:close/>
                <a:moveTo>
                  <a:pt x="4182443" y="1178054"/>
                </a:moveTo>
                <a:cubicBezTo>
                  <a:pt x="4188765" y="1178054"/>
                  <a:pt x="4194907" y="1180206"/>
                  <a:pt x="4199242" y="1184512"/>
                </a:cubicBezTo>
                <a:cubicBezTo>
                  <a:pt x="4205022" y="1190252"/>
                  <a:pt x="4207912" y="1195991"/>
                  <a:pt x="4207912" y="1201731"/>
                </a:cubicBezTo>
                <a:cubicBezTo>
                  <a:pt x="4207912" y="1208906"/>
                  <a:pt x="4205022" y="1214646"/>
                  <a:pt x="4200687" y="1218951"/>
                </a:cubicBezTo>
                <a:cubicBezTo>
                  <a:pt x="4196352" y="1223256"/>
                  <a:pt x="4189126" y="1226126"/>
                  <a:pt x="4183346" y="1226126"/>
                </a:cubicBezTo>
                <a:cubicBezTo>
                  <a:pt x="4176121" y="1226126"/>
                  <a:pt x="4170340" y="1223256"/>
                  <a:pt x="4166006" y="1218951"/>
                </a:cubicBezTo>
                <a:cubicBezTo>
                  <a:pt x="4160225" y="1213212"/>
                  <a:pt x="4158780" y="1207471"/>
                  <a:pt x="4158780" y="1201731"/>
                </a:cubicBezTo>
                <a:cubicBezTo>
                  <a:pt x="4158780" y="1194556"/>
                  <a:pt x="4160225" y="1188817"/>
                  <a:pt x="4164561" y="1184512"/>
                </a:cubicBezTo>
                <a:cubicBezTo>
                  <a:pt x="4169618" y="1180206"/>
                  <a:pt x="4176121" y="1178054"/>
                  <a:pt x="4182443" y="1178054"/>
                </a:cubicBezTo>
                <a:close/>
                <a:moveTo>
                  <a:pt x="901475" y="1166985"/>
                </a:moveTo>
                <a:cubicBezTo>
                  <a:pt x="907886" y="1166439"/>
                  <a:pt x="914480" y="1168259"/>
                  <a:pt x="919609" y="1172626"/>
                </a:cubicBezTo>
                <a:cubicBezTo>
                  <a:pt x="929866" y="1179905"/>
                  <a:pt x="931331" y="1195918"/>
                  <a:pt x="922539" y="1206109"/>
                </a:cubicBezTo>
                <a:cubicBezTo>
                  <a:pt x="918144" y="1213387"/>
                  <a:pt x="910817" y="1216300"/>
                  <a:pt x="903490" y="1216300"/>
                </a:cubicBezTo>
                <a:cubicBezTo>
                  <a:pt x="897628" y="1216300"/>
                  <a:pt x="891767" y="1214844"/>
                  <a:pt x="887371" y="1210476"/>
                </a:cubicBezTo>
                <a:cubicBezTo>
                  <a:pt x="877113" y="1203198"/>
                  <a:pt x="875648" y="1187184"/>
                  <a:pt x="884440" y="1176994"/>
                </a:cubicBezTo>
                <a:lnTo>
                  <a:pt x="884440" y="1175538"/>
                </a:lnTo>
                <a:cubicBezTo>
                  <a:pt x="888836" y="1170442"/>
                  <a:pt x="895064" y="1167531"/>
                  <a:pt x="901475" y="1166985"/>
                </a:cubicBezTo>
                <a:close/>
                <a:moveTo>
                  <a:pt x="1400063" y="1165711"/>
                </a:moveTo>
                <a:cubicBezTo>
                  <a:pt x="1406389" y="1166440"/>
                  <a:pt x="1412533" y="1169351"/>
                  <a:pt x="1416871" y="1174446"/>
                </a:cubicBezTo>
                <a:cubicBezTo>
                  <a:pt x="1421209" y="1178813"/>
                  <a:pt x="1422655" y="1186093"/>
                  <a:pt x="1421209" y="1191916"/>
                </a:cubicBezTo>
                <a:cubicBezTo>
                  <a:pt x="1421209" y="1197739"/>
                  <a:pt x="1418317" y="1203561"/>
                  <a:pt x="1412533" y="1207929"/>
                </a:cubicBezTo>
                <a:cubicBezTo>
                  <a:pt x="1408195" y="1212296"/>
                  <a:pt x="1402412" y="1215207"/>
                  <a:pt x="1396628" y="1215207"/>
                </a:cubicBezTo>
                <a:cubicBezTo>
                  <a:pt x="1389398" y="1215207"/>
                  <a:pt x="1382170" y="1210840"/>
                  <a:pt x="1377831" y="1206473"/>
                </a:cubicBezTo>
                <a:cubicBezTo>
                  <a:pt x="1369156" y="1194827"/>
                  <a:pt x="1370601" y="1180269"/>
                  <a:pt x="1380722" y="1171534"/>
                </a:cubicBezTo>
                <a:cubicBezTo>
                  <a:pt x="1380722" y="1171534"/>
                  <a:pt x="1380722" y="1171534"/>
                  <a:pt x="1382170" y="1170079"/>
                </a:cubicBezTo>
                <a:cubicBezTo>
                  <a:pt x="1387229" y="1166440"/>
                  <a:pt x="1393736" y="1164984"/>
                  <a:pt x="1400063" y="1165711"/>
                </a:cubicBezTo>
                <a:close/>
                <a:moveTo>
                  <a:pt x="3122478" y="1162982"/>
                </a:moveTo>
                <a:cubicBezTo>
                  <a:pt x="3128624" y="1161709"/>
                  <a:pt x="3135130" y="1162436"/>
                  <a:pt x="3140191" y="1165348"/>
                </a:cubicBezTo>
                <a:cubicBezTo>
                  <a:pt x="3147421" y="1169716"/>
                  <a:pt x="3150313" y="1175539"/>
                  <a:pt x="3151758" y="1182817"/>
                </a:cubicBezTo>
                <a:cubicBezTo>
                  <a:pt x="3153205" y="1188640"/>
                  <a:pt x="3151758" y="1194463"/>
                  <a:pt x="3148867" y="1200286"/>
                </a:cubicBezTo>
                <a:cubicBezTo>
                  <a:pt x="3144529" y="1207566"/>
                  <a:pt x="3137300" y="1211933"/>
                  <a:pt x="3128624" y="1211933"/>
                </a:cubicBezTo>
                <a:cubicBezTo>
                  <a:pt x="3124286" y="1211933"/>
                  <a:pt x="3119948" y="1210477"/>
                  <a:pt x="3115610" y="1207566"/>
                </a:cubicBezTo>
                <a:cubicBezTo>
                  <a:pt x="3102598" y="1198830"/>
                  <a:pt x="3099706" y="1184273"/>
                  <a:pt x="3106935" y="1172627"/>
                </a:cubicBezTo>
                <a:cubicBezTo>
                  <a:pt x="3110550" y="1167531"/>
                  <a:pt x="3116334" y="1164256"/>
                  <a:pt x="3122478" y="1162982"/>
                </a:cubicBezTo>
                <a:close/>
                <a:moveTo>
                  <a:pt x="5231872" y="1162799"/>
                </a:moveTo>
                <a:cubicBezTo>
                  <a:pt x="5240548" y="1162799"/>
                  <a:pt x="5247778" y="1167134"/>
                  <a:pt x="5252116" y="1172914"/>
                </a:cubicBezTo>
                <a:cubicBezTo>
                  <a:pt x="5259345" y="1184476"/>
                  <a:pt x="5256453" y="1198926"/>
                  <a:pt x="5246332" y="1206152"/>
                </a:cubicBezTo>
                <a:cubicBezTo>
                  <a:pt x="5240548" y="1210487"/>
                  <a:pt x="5236210" y="1211932"/>
                  <a:pt x="5231872" y="1211932"/>
                </a:cubicBezTo>
                <a:cubicBezTo>
                  <a:pt x="5223197" y="1211932"/>
                  <a:pt x="5215967" y="1207597"/>
                  <a:pt x="5211630" y="1200371"/>
                </a:cubicBezTo>
                <a:cubicBezTo>
                  <a:pt x="5207292" y="1194592"/>
                  <a:pt x="5205845" y="1188811"/>
                  <a:pt x="5207292" y="1183030"/>
                </a:cubicBezTo>
                <a:cubicBezTo>
                  <a:pt x="5208737" y="1175805"/>
                  <a:pt x="5213075" y="1170025"/>
                  <a:pt x="5218859" y="1167134"/>
                </a:cubicBezTo>
                <a:cubicBezTo>
                  <a:pt x="5218859" y="1167134"/>
                  <a:pt x="5218859" y="1167134"/>
                  <a:pt x="5220305" y="1165690"/>
                </a:cubicBezTo>
                <a:cubicBezTo>
                  <a:pt x="5223197" y="1164244"/>
                  <a:pt x="5227534" y="1162799"/>
                  <a:pt x="5231872" y="1162799"/>
                </a:cubicBezTo>
                <a:close/>
                <a:moveTo>
                  <a:pt x="769721" y="1145464"/>
                </a:moveTo>
                <a:cubicBezTo>
                  <a:pt x="776136" y="1144929"/>
                  <a:pt x="782733" y="1146711"/>
                  <a:pt x="787865" y="1150274"/>
                </a:cubicBezTo>
                <a:cubicBezTo>
                  <a:pt x="792264" y="1153125"/>
                  <a:pt x="796662" y="1158827"/>
                  <a:pt x="796662" y="1165954"/>
                </a:cubicBezTo>
                <a:cubicBezTo>
                  <a:pt x="798128" y="1171656"/>
                  <a:pt x="796662" y="1178783"/>
                  <a:pt x="792264" y="1183060"/>
                </a:cubicBezTo>
                <a:cubicBezTo>
                  <a:pt x="786399" y="1190186"/>
                  <a:pt x="779068" y="1194463"/>
                  <a:pt x="771737" y="1194463"/>
                </a:cubicBezTo>
                <a:cubicBezTo>
                  <a:pt x="767338" y="1194463"/>
                  <a:pt x="761474" y="1191612"/>
                  <a:pt x="757075" y="1188762"/>
                </a:cubicBezTo>
                <a:cubicBezTo>
                  <a:pt x="752676" y="1184486"/>
                  <a:pt x="748278" y="1180209"/>
                  <a:pt x="748278" y="1173082"/>
                </a:cubicBezTo>
                <a:cubicBezTo>
                  <a:pt x="746812" y="1167379"/>
                  <a:pt x="748278" y="1160253"/>
                  <a:pt x="752676" y="1155976"/>
                </a:cubicBezTo>
                <a:cubicBezTo>
                  <a:pt x="752676" y="1155976"/>
                  <a:pt x="752676" y="1155976"/>
                  <a:pt x="752676" y="1154550"/>
                </a:cubicBezTo>
                <a:cubicBezTo>
                  <a:pt x="757075" y="1148849"/>
                  <a:pt x="763307" y="1145997"/>
                  <a:pt x="769721" y="1145464"/>
                </a:cubicBezTo>
                <a:close/>
                <a:moveTo>
                  <a:pt x="3292148" y="1139528"/>
                </a:moveTo>
                <a:cubicBezTo>
                  <a:pt x="3298206" y="1138795"/>
                  <a:pt x="3304621" y="1140261"/>
                  <a:pt x="3309610" y="1143927"/>
                </a:cubicBezTo>
                <a:cubicBezTo>
                  <a:pt x="3309610" y="1143927"/>
                  <a:pt x="3309610" y="1143927"/>
                  <a:pt x="3311036" y="1145394"/>
                </a:cubicBezTo>
                <a:cubicBezTo>
                  <a:pt x="3321014" y="1152724"/>
                  <a:pt x="3322439" y="1168852"/>
                  <a:pt x="3315312" y="1179115"/>
                </a:cubicBezTo>
                <a:cubicBezTo>
                  <a:pt x="3311036" y="1184979"/>
                  <a:pt x="3303908" y="1187913"/>
                  <a:pt x="3296781" y="1187913"/>
                </a:cubicBezTo>
                <a:cubicBezTo>
                  <a:pt x="3291080" y="1187913"/>
                  <a:pt x="3285377" y="1186446"/>
                  <a:pt x="3281102" y="1183514"/>
                </a:cubicBezTo>
                <a:cubicBezTo>
                  <a:pt x="3275399" y="1179115"/>
                  <a:pt x="3272549" y="1173250"/>
                  <a:pt x="3271122" y="1165919"/>
                </a:cubicBezTo>
                <a:cubicBezTo>
                  <a:pt x="3271122" y="1160055"/>
                  <a:pt x="3272549" y="1152724"/>
                  <a:pt x="3276826" y="1148326"/>
                </a:cubicBezTo>
                <a:cubicBezTo>
                  <a:pt x="3280388" y="1143194"/>
                  <a:pt x="3286090" y="1140261"/>
                  <a:pt x="3292148" y="1139528"/>
                </a:cubicBezTo>
                <a:close/>
                <a:moveTo>
                  <a:pt x="5068784" y="1139528"/>
                </a:moveTo>
                <a:cubicBezTo>
                  <a:pt x="5074930" y="1140261"/>
                  <a:pt x="5080714" y="1143193"/>
                  <a:pt x="5084328" y="1148324"/>
                </a:cubicBezTo>
                <a:cubicBezTo>
                  <a:pt x="5088666" y="1152723"/>
                  <a:pt x="5090112" y="1160054"/>
                  <a:pt x="5088666" y="1165918"/>
                </a:cubicBezTo>
                <a:cubicBezTo>
                  <a:pt x="5088666" y="1173249"/>
                  <a:pt x="5085774" y="1179114"/>
                  <a:pt x="5079990" y="1182047"/>
                </a:cubicBezTo>
                <a:cubicBezTo>
                  <a:pt x="5074206" y="1186446"/>
                  <a:pt x="5069869" y="1187912"/>
                  <a:pt x="5064084" y="1187912"/>
                </a:cubicBezTo>
                <a:cubicBezTo>
                  <a:pt x="5056855" y="1187912"/>
                  <a:pt x="5049626" y="1184979"/>
                  <a:pt x="5045288" y="1179114"/>
                </a:cubicBezTo>
                <a:cubicBezTo>
                  <a:pt x="5036612" y="1168851"/>
                  <a:pt x="5039504" y="1152723"/>
                  <a:pt x="5049626" y="1145393"/>
                </a:cubicBezTo>
                <a:cubicBezTo>
                  <a:pt x="5049626" y="1145393"/>
                  <a:pt x="5049626" y="1145393"/>
                  <a:pt x="5051072" y="1143926"/>
                </a:cubicBezTo>
                <a:cubicBezTo>
                  <a:pt x="5056132" y="1140261"/>
                  <a:pt x="5062639" y="1138794"/>
                  <a:pt x="5068784" y="1139528"/>
                </a:cubicBezTo>
                <a:close/>
                <a:moveTo>
                  <a:pt x="1648427" y="1136596"/>
                </a:moveTo>
                <a:cubicBezTo>
                  <a:pt x="1654573" y="1138052"/>
                  <a:pt x="1659996" y="1141691"/>
                  <a:pt x="1662888" y="1146787"/>
                </a:cubicBezTo>
                <a:cubicBezTo>
                  <a:pt x="1667225" y="1152610"/>
                  <a:pt x="1667225" y="1159888"/>
                  <a:pt x="1665779" y="1165711"/>
                </a:cubicBezTo>
                <a:cubicBezTo>
                  <a:pt x="1664333" y="1171534"/>
                  <a:pt x="1659995" y="1177358"/>
                  <a:pt x="1655657" y="1180269"/>
                </a:cubicBezTo>
                <a:cubicBezTo>
                  <a:pt x="1649873" y="1183181"/>
                  <a:pt x="1645535" y="1184637"/>
                  <a:pt x="1641198" y="1184637"/>
                </a:cubicBezTo>
                <a:cubicBezTo>
                  <a:pt x="1632522" y="1184637"/>
                  <a:pt x="1625292" y="1180269"/>
                  <a:pt x="1620955" y="1172990"/>
                </a:cubicBezTo>
                <a:cubicBezTo>
                  <a:pt x="1613726" y="1161344"/>
                  <a:pt x="1618063" y="1146787"/>
                  <a:pt x="1629631" y="1139507"/>
                </a:cubicBezTo>
                <a:cubicBezTo>
                  <a:pt x="1635414" y="1135868"/>
                  <a:pt x="1642282" y="1135140"/>
                  <a:pt x="1648427" y="1136596"/>
                </a:cubicBezTo>
                <a:close/>
                <a:moveTo>
                  <a:pt x="1258852" y="1132896"/>
                </a:moveTo>
                <a:cubicBezTo>
                  <a:pt x="1264957" y="1133252"/>
                  <a:pt x="1271063" y="1135747"/>
                  <a:pt x="1275372" y="1140023"/>
                </a:cubicBezTo>
                <a:cubicBezTo>
                  <a:pt x="1283992" y="1150002"/>
                  <a:pt x="1282555" y="1165681"/>
                  <a:pt x="1273936" y="1174234"/>
                </a:cubicBezTo>
                <a:cubicBezTo>
                  <a:pt x="1268189" y="1178511"/>
                  <a:pt x="1262443" y="1181362"/>
                  <a:pt x="1256696" y="1181362"/>
                </a:cubicBezTo>
                <a:cubicBezTo>
                  <a:pt x="1249514" y="1181362"/>
                  <a:pt x="1243767" y="1178511"/>
                  <a:pt x="1238020" y="1174234"/>
                </a:cubicBezTo>
                <a:cubicBezTo>
                  <a:pt x="1229401" y="1164255"/>
                  <a:pt x="1230837" y="1148576"/>
                  <a:pt x="1239457" y="1140023"/>
                </a:cubicBezTo>
                <a:cubicBezTo>
                  <a:pt x="1239457" y="1140023"/>
                  <a:pt x="1239457" y="1140023"/>
                  <a:pt x="1242331" y="1138598"/>
                </a:cubicBezTo>
                <a:cubicBezTo>
                  <a:pt x="1246640" y="1134322"/>
                  <a:pt x="1252746" y="1132540"/>
                  <a:pt x="1258852" y="1132896"/>
                </a:cubicBezTo>
                <a:close/>
                <a:moveTo>
                  <a:pt x="639676" y="1124340"/>
                </a:moveTo>
                <a:cubicBezTo>
                  <a:pt x="645961" y="1123449"/>
                  <a:pt x="652426" y="1124875"/>
                  <a:pt x="657454" y="1128438"/>
                </a:cubicBezTo>
                <a:cubicBezTo>
                  <a:pt x="667510" y="1135565"/>
                  <a:pt x="670384" y="1149820"/>
                  <a:pt x="663201" y="1161223"/>
                </a:cubicBezTo>
                <a:cubicBezTo>
                  <a:pt x="657454" y="1168351"/>
                  <a:pt x="650271" y="1172627"/>
                  <a:pt x="643088" y="1172627"/>
                </a:cubicBezTo>
                <a:cubicBezTo>
                  <a:pt x="637341" y="1172627"/>
                  <a:pt x="633032" y="1171201"/>
                  <a:pt x="628722" y="1168351"/>
                </a:cubicBezTo>
                <a:cubicBezTo>
                  <a:pt x="618666" y="1159797"/>
                  <a:pt x="615792" y="1145544"/>
                  <a:pt x="622975" y="1134140"/>
                </a:cubicBezTo>
                <a:cubicBezTo>
                  <a:pt x="627286" y="1128438"/>
                  <a:pt x="633391" y="1125231"/>
                  <a:pt x="639676" y="1124340"/>
                </a:cubicBezTo>
                <a:close/>
                <a:moveTo>
                  <a:pt x="3455293" y="1123642"/>
                </a:moveTo>
                <a:cubicBezTo>
                  <a:pt x="3461615" y="1123463"/>
                  <a:pt x="3468118" y="1125615"/>
                  <a:pt x="3473176" y="1129921"/>
                </a:cubicBezTo>
                <a:lnTo>
                  <a:pt x="3474621" y="1131355"/>
                </a:lnTo>
                <a:cubicBezTo>
                  <a:pt x="3478957" y="1134225"/>
                  <a:pt x="3481847" y="1139965"/>
                  <a:pt x="3481847" y="1147140"/>
                </a:cubicBezTo>
                <a:cubicBezTo>
                  <a:pt x="3481847" y="1152880"/>
                  <a:pt x="3480401" y="1160055"/>
                  <a:pt x="3476066" y="1164359"/>
                </a:cubicBezTo>
                <a:cubicBezTo>
                  <a:pt x="3471730" y="1168665"/>
                  <a:pt x="3464505" y="1171534"/>
                  <a:pt x="3457280" y="1171534"/>
                </a:cubicBezTo>
                <a:cubicBezTo>
                  <a:pt x="3451500" y="1171534"/>
                  <a:pt x="3445719" y="1170100"/>
                  <a:pt x="3441385" y="1165795"/>
                </a:cubicBezTo>
                <a:cubicBezTo>
                  <a:pt x="3435603" y="1160055"/>
                  <a:pt x="3432713" y="1154315"/>
                  <a:pt x="3432713" y="1148575"/>
                </a:cubicBezTo>
                <a:cubicBezTo>
                  <a:pt x="3432713" y="1141400"/>
                  <a:pt x="3434158" y="1135660"/>
                  <a:pt x="3438494" y="1131355"/>
                </a:cubicBezTo>
                <a:cubicBezTo>
                  <a:pt x="3442830" y="1126333"/>
                  <a:pt x="3448972" y="1123822"/>
                  <a:pt x="3455293" y="1123642"/>
                </a:cubicBezTo>
                <a:close/>
                <a:moveTo>
                  <a:pt x="4904500" y="1123462"/>
                </a:moveTo>
                <a:cubicBezTo>
                  <a:pt x="4911051" y="1123820"/>
                  <a:pt x="4917602" y="1126333"/>
                  <a:pt x="4921970" y="1131354"/>
                </a:cubicBezTo>
                <a:cubicBezTo>
                  <a:pt x="4930704" y="1141400"/>
                  <a:pt x="4929248" y="1155749"/>
                  <a:pt x="4919058" y="1164359"/>
                </a:cubicBezTo>
                <a:cubicBezTo>
                  <a:pt x="4914690" y="1170099"/>
                  <a:pt x="4908868" y="1171533"/>
                  <a:pt x="4901589" y="1171533"/>
                </a:cubicBezTo>
                <a:cubicBezTo>
                  <a:pt x="4895766" y="1171533"/>
                  <a:pt x="4888487" y="1168664"/>
                  <a:pt x="4884120" y="1164359"/>
                </a:cubicBezTo>
                <a:cubicBezTo>
                  <a:pt x="4879752" y="1160054"/>
                  <a:pt x="4878296" y="1152879"/>
                  <a:pt x="4878296" y="1147139"/>
                </a:cubicBezTo>
                <a:cubicBezTo>
                  <a:pt x="4878296" y="1139964"/>
                  <a:pt x="4881208" y="1134224"/>
                  <a:pt x="4885575" y="1129920"/>
                </a:cubicBezTo>
                <a:cubicBezTo>
                  <a:pt x="4885575" y="1129920"/>
                  <a:pt x="4885575" y="1129920"/>
                  <a:pt x="4887031" y="1128484"/>
                </a:cubicBezTo>
                <a:cubicBezTo>
                  <a:pt x="4891398" y="1124897"/>
                  <a:pt x="4897949" y="1123104"/>
                  <a:pt x="4904500" y="1123462"/>
                </a:cubicBezTo>
                <a:close/>
                <a:moveTo>
                  <a:pt x="3614139" y="1112592"/>
                </a:moveTo>
                <a:cubicBezTo>
                  <a:pt x="3620509" y="1112592"/>
                  <a:pt x="3626696" y="1114791"/>
                  <a:pt x="3631063" y="1119189"/>
                </a:cubicBezTo>
                <a:cubicBezTo>
                  <a:pt x="3641253" y="1129452"/>
                  <a:pt x="3641253" y="1145581"/>
                  <a:pt x="3631063" y="1154377"/>
                </a:cubicBezTo>
                <a:cubicBezTo>
                  <a:pt x="3626696" y="1160242"/>
                  <a:pt x="3620872" y="1161709"/>
                  <a:pt x="3615050" y="1161709"/>
                </a:cubicBezTo>
                <a:cubicBezTo>
                  <a:pt x="3607770" y="1161709"/>
                  <a:pt x="3601947" y="1158776"/>
                  <a:pt x="3597580" y="1154377"/>
                </a:cubicBezTo>
                <a:cubicBezTo>
                  <a:pt x="3591757" y="1148513"/>
                  <a:pt x="3588845" y="1142648"/>
                  <a:pt x="3588845" y="1136783"/>
                </a:cubicBezTo>
                <a:cubicBezTo>
                  <a:pt x="3588845" y="1129452"/>
                  <a:pt x="3591757" y="1123588"/>
                  <a:pt x="3596124" y="1119189"/>
                </a:cubicBezTo>
                <a:cubicBezTo>
                  <a:pt x="3601219" y="1114791"/>
                  <a:pt x="3607770" y="1112592"/>
                  <a:pt x="3614139" y="1112592"/>
                </a:cubicBezTo>
                <a:close/>
                <a:moveTo>
                  <a:pt x="4746380" y="1112575"/>
                </a:moveTo>
                <a:cubicBezTo>
                  <a:pt x="4752611" y="1112575"/>
                  <a:pt x="4758476" y="1115122"/>
                  <a:pt x="4762874" y="1119490"/>
                </a:cubicBezTo>
                <a:cubicBezTo>
                  <a:pt x="4768739" y="1123857"/>
                  <a:pt x="4770206" y="1129680"/>
                  <a:pt x="4770206" y="1136959"/>
                </a:cubicBezTo>
                <a:cubicBezTo>
                  <a:pt x="4770206" y="1142782"/>
                  <a:pt x="4768739" y="1148605"/>
                  <a:pt x="4764341" y="1154428"/>
                </a:cubicBezTo>
                <a:cubicBezTo>
                  <a:pt x="4758476" y="1158795"/>
                  <a:pt x="4752611" y="1161707"/>
                  <a:pt x="4745280" y="1161707"/>
                </a:cubicBezTo>
                <a:cubicBezTo>
                  <a:pt x="4739416" y="1161707"/>
                  <a:pt x="4733551" y="1160251"/>
                  <a:pt x="4727686" y="1154428"/>
                </a:cubicBezTo>
                <a:cubicBezTo>
                  <a:pt x="4718889" y="1145694"/>
                  <a:pt x="4718889" y="1129680"/>
                  <a:pt x="4727686" y="1120946"/>
                </a:cubicBezTo>
                <a:cubicBezTo>
                  <a:pt x="4733551" y="1115122"/>
                  <a:pt x="4740148" y="1112575"/>
                  <a:pt x="4746380" y="1112575"/>
                </a:cubicBezTo>
                <a:close/>
                <a:moveTo>
                  <a:pt x="3766818" y="1107086"/>
                </a:moveTo>
                <a:cubicBezTo>
                  <a:pt x="3772782" y="1107086"/>
                  <a:pt x="3778928" y="1109238"/>
                  <a:pt x="3783988" y="1113543"/>
                </a:cubicBezTo>
                <a:lnTo>
                  <a:pt x="3785433" y="1114977"/>
                </a:lnTo>
                <a:cubicBezTo>
                  <a:pt x="3794110" y="1123587"/>
                  <a:pt x="3794110" y="1139372"/>
                  <a:pt x="3785433" y="1147982"/>
                </a:cubicBezTo>
                <a:cubicBezTo>
                  <a:pt x="3781096" y="1153722"/>
                  <a:pt x="3775314" y="1155156"/>
                  <a:pt x="3768082" y="1155156"/>
                </a:cubicBezTo>
                <a:cubicBezTo>
                  <a:pt x="3762300" y="1155156"/>
                  <a:pt x="3756515" y="1153722"/>
                  <a:pt x="3750731" y="1147982"/>
                </a:cubicBezTo>
                <a:cubicBezTo>
                  <a:pt x="3740610" y="1137937"/>
                  <a:pt x="3740610" y="1123587"/>
                  <a:pt x="3750731" y="1113543"/>
                </a:cubicBezTo>
                <a:cubicBezTo>
                  <a:pt x="3755069" y="1109238"/>
                  <a:pt x="3760852" y="1107086"/>
                  <a:pt x="3766818" y="1107086"/>
                </a:cubicBezTo>
                <a:close/>
                <a:moveTo>
                  <a:pt x="4593494" y="1107085"/>
                </a:moveTo>
                <a:cubicBezTo>
                  <a:pt x="4599420" y="1107085"/>
                  <a:pt x="4605166" y="1109237"/>
                  <a:pt x="4609476" y="1113542"/>
                </a:cubicBezTo>
                <a:cubicBezTo>
                  <a:pt x="4619533" y="1123587"/>
                  <a:pt x="4619533" y="1137937"/>
                  <a:pt x="4609476" y="1147981"/>
                </a:cubicBezTo>
                <a:cubicBezTo>
                  <a:pt x="4603730" y="1153721"/>
                  <a:pt x="4597984" y="1155156"/>
                  <a:pt x="4592236" y="1155156"/>
                </a:cubicBezTo>
                <a:cubicBezTo>
                  <a:pt x="4585054" y="1155156"/>
                  <a:pt x="4579308" y="1153721"/>
                  <a:pt x="4574998" y="1147981"/>
                </a:cubicBezTo>
                <a:cubicBezTo>
                  <a:pt x="4564942" y="1139371"/>
                  <a:pt x="4564942" y="1123587"/>
                  <a:pt x="4574998" y="1114976"/>
                </a:cubicBezTo>
                <a:lnTo>
                  <a:pt x="4576434" y="1113542"/>
                </a:lnTo>
                <a:cubicBezTo>
                  <a:pt x="4581462" y="1109237"/>
                  <a:pt x="4587568" y="1107085"/>
                  <a:pt x="4593494" y="1107085"/>
                </a:cubicBezTo>
                <a:close/>
                <a:moveTo>
                  <a:pt x="510217" y="1103270"/>
                </a:moveTo>
                <a:cubicBezTo>
                  <a:pt x="516264" y="1102005"/>
                  <a:pt x="522863" y="1103090"/>
                  <a:pt x="528727" y="1106704"/>
                </a:cubicBezTo>
                <a:cubicBezTo>
                  <a:pt x="534592" y="1111042"/>
                  <a:pt x="537524" y="1115380"/>
                  <a:pt x="538990" y="1122609"/>
                </a:cubicBezTo>
                <a:cubicBezTo>
                  <a:pt x="540456" y="1128393"/>
                  <a:pt x="538990" y="1135623"/>
                  <a:pt x="534592" y="1139961"/>
                </a:cubicBezTo>
                <a:cubicBezTo>
                  <a:pt x="530193" y="1148637"/>
                  <a:pt x="522862" y="1152976"/>
                  <a:pt x="514065" y="1152976"/>
                </a:cubicBezTo>
                <a:cubicBezTo>
                  <a:pt x="509666" y="1152976"/>
                  <a:pt x="505268" y="1151528"/>
                  <a:pt x="500869" y="1148637"/>
                </a:cubicBezTo>
                <a:cubicBezTo>
                  <a:pt x="495005" y="1144299"/>
                  <a:pt x="492073" y="1138515"/>
                  <a:pt x="490606" y="1132731"/>
                </a:cubicBezTo>
                <a:cubicBezTo>
                  <a:pt x="489140" y="1126948"/>
                  <a:pt x="490606" y="1119717"/>
                  <a:pt x="493538" y="1115380"/>
                </a:cubicBezTo>
                <a:cubicBezTo>
                  <a:pt x="493538" y="1115380"/>
                  <a:pt x="493538" y="1115380"/>
                  <a:pt x="495005" y="1113934"/>
                </a:cubicBezTo>
                <a:cubicBezTo>
                  <a:pt x="498670" y="1108149"/>
                  <a:pt x="504168" y="1104535"/>
                  <a:pt x="510217" y="1103270"/>
                </a:cubicBezTo>
                <a:close/>
                <a:moveTo>
                  <a:pt x="1120388" y="1102718"/>
                </a:moveTo>
                <a:cubicBezTo>
                  <a:pt x="1126172" y="1102718"/>
                  <a:pt x="1131595" y="1104870"/>
                  <a:pt x="1135209" y="1109176"/>
                </a:cubicBezTo>
                <a:cubicBezTo>
                  <a:pt x="1145331" y="1119220"/>
                  <a:pt x="1145331" y="1133570"/>
                  <a:pt x="1136655" y="1143614"/>
                </a:cubicBezTo>
                <a:cubicBezTo>
                  <a:pt x="1130871" y="1149354"/>
                  <a:pt x="1125086" y="1150789"/>
                  <a:pt x="1117857" y="1150789"/>
                </a:cubicBezTo>
                <a:cubicBezTo>
                  <a:pt x="1112073" y="1150789"/>
                  <a:pt x="1104843" y="1149354"/>
                  <a:pt x="1100506" y="1145050"/>
                </a:cubicBezTo>
                <a:cubicBezTo>
                  <a:pt x="1091830" y="1136440"/>
                  <a:pt x="1091830" y="1122090"/>
                  <a:pt x="1099060" y="1112045"/>
                </a:cubicBezTo>
                <a:cubicBezTo>
                  <a:pt x="1099060" y="1112045"/>
                  <a:pt x="1099060" y="1112045"/>
                  <a:pt x="1099060" y="1109176"/>
                </a:cubicBezTo>
                <a:cubicBezTo>
                  <a:pt x="1099060" y="1109176"/>
                  <a:pt x="1099060" y="1109176"/>
                  <a:pt x="1103398" y="1109176"/>
                </a:cubicBezTo>
                <a:cubicBezTo>
                  <a:pt x="1108459" y="1104870"/>
                  <a:pt x="1114604" y="1102718"/>
                  <a:pt x="1120388" y="1102718"/>
                </a:cubicBezTo>
                <a:close/>
                <a:moveTo>
                  <a:pt x="3017404" y="1101657"/>
                </a:moveTo>
                <a:cubicBezTo>
                  <a:pt x="3023450" y="1099837"/>
                  <a:pt x="3030043" y="1100201"/>
                  <a:pt x="3035172" y="1103113"/>
                </a:cubicBezTo>
                <a:cubicBezTo>
                  <a:pt x="3035172" y="1103113"/>
                  <a:pt x="3035172" y="1103113"/>
                  <a:pt x="3036639" y="1104569"/>
                </a:cubicBezTo>
                <a:cubicBezTo>
                  <a:pt x="3048360" y="1110392"/>
                  <a:pt x="3052757" y="1124950"/>
                  <a:pt x="3046895" y="1136596"/>
                </a:cubicBezTo>
                <a:cubicBezTo>
                  <a:pt x="3042500" y="1145331"/>
                  <a:pt x="3035172" y="1149698"/>
                  <a:pt x="3024915" y="1149698"/>
                </a:cubicBezTo>
                <a:cubicBezTo>
                  <a:pt x="3021984" y="1149698"/>
                  <a:pt x="3017588" y="1149698"/>
                  <a:pt x="3014658" y="1146787"/>
                </a:cubicBezTo>
                <a:cubicBezTo>
                  <a:pt x="3001469" y="1140963"/>
                  <a:pt x="2997073" y="1124950"/>
                  <a:pt x="3002935" y="1113304"/>
                </a:cubicBezTo>
                <a:cubicBezTo>
                  <a:pt x="3005866" y="1107481"/>
                  <a:pt x="3011360" y="1103477"/>
                  <a:pt x="3017404" y="1101657"/>
                </a:cubicBezTo>
                <a:close/>
                <a:moveTo>
                  <a:pt x="5342688" y="1101656"/>
                </a:moveTo>
                <a:cubicBezTo>
                  <a:pt x="5348875" y="1103476"/>
                  <a:pt x="5354334" y="1107480"/>
                  <a:pt x="5357246" y="1113303"/>
                </a:cubicBezTo>
                <a:cubicBezTo>
                  <a:pt x="5363068" y="1124949"/>
                  <a:pt x="5358702" y="1140962"/>
                  <a:pt x="5347056" y="1146786"/>
                </a:cubicBezTo>
                <a:cubicBezTo>
                  <a:pt x="5342688" y="1149697"/>
                  <a:pt x="5338320" y="1149697"/>
                  <a:pt x="5333954" y="1149697"/>
                </a:cubicBezTo>
                <a:cubicBezTo>
                  <a:pt x="5325219" y="1149697"/>
                  <a:pt x="5317940" y="1145330"/>
                  <a:pt x="5313572" y="1136595"/>
                </a:cubicBezTo>
                <a:cubicBezTo>
                  <a:pt x="5306294" y="1124949"/>
                  <a:pt x="5310661" y="1110392"/>
                  <a:pt x="5322307" y="1104568"/>
                </a:cubicBezTo>
                <a:cubicBezTo>
                  <a:pt x="5322307" y="1104568"/>
                  <a:pt x="5322307" y="1104568"/>
                  <a:pt x="5326674" y="1108936"/>
                </a:cubicBezTo>
                <a:cubicBezTo>
                  <a:pt x="5326674" y="1108936"/>
                  <a:pt x="5326674" y="1108936"/>
                  <a:pt x="5323763" y="1103112"/>
                </a:cubicBezTo>
                <a:cubicBezTo>
                  <a:pt x="5329586" y="1100200"/>
                  <a:pt x="5336501" y="1099837"/>
                  <a:pt x="5342688" y="1101656"/>
                </a:cubicBezTo>
                <a:close/>
                <a:moveTo>
                  <a:pt x="3924204" y="1098746"/>
                </a:moveTo>
                <a:cubicBezTo>
                  <a:pt x="3930262" y="1098746"/>
                  <a:pt x="3936320" y="1101293"/>
                  <a:pt x="3940598" y="1106389"/>
                </a:cubicBezTo>
                <a:cubicBezTo>
                  <a:pt x="3946299" y="1110756"/>
                  <a:pt x="3949150" y="1118035"/>
                  <a:pt x="3949150" y="1123859"/>
                </a:cubicBezTo>
                <a:cubicBezTo>
                  <a:pt x="3949150" y="1131137"/>
                  <a:pt x="3946299" y="1136960"/>
                  <a:pt x="3942022" y="1141327"/>
                </a:cubicBezTo>
                <a:cubicBezTo>
                  <a:pt x="3937746" y="1145695"/>
                  <a:pt x="3930618" y="1148607"/>
                  <a:pt x="3924917" y="1148607"/>
                </a:cubicBezTo>
                <a:cubicBezTo>
                  <a:pt x="3917789" y="1148607"/>
                  <a:pt x="3912088" y="1145695"/>
                  <a:pt x="3907811" y="1141327"/>
                </a:cubicBezTo>
                <a:cubicBezTo>
                  <a:pt x="3897833" y="1131137"/>
                  <a:pt x="3897833" y="1115123"/>
                  <a:pt x="3907811" y="1106389"/>
                </a:cubicBezTo>
                <a:cubicBezTo>
                  <a:pt x="3912088" y="1101293"/>
                  <a:pt x="3918146" y="1098746"/>
                  <a:pt x="3924204" y="1098746"/>
                </a:cubicBezTo>
                <a:close/>
                <a:moveTo>
                  <a:pt x="4436832" y="1098746"/>
                </a:moveTo>
                <a:cubicBezTo>
                  <a:pt x="4443020" y="1098746"/>
                  <a:pt x="4448842" y="1101293"/>
                  <a:pt x="4453210" y="1106388"/>
                </a:cubicBezTo>
                <a:cubicBezTo>
                  <a:pt x="4463400" y="1115123"/>
                  <a:pt x="4463400" y="1131136"/>
                  <a:pt x="4453210" y="1139871"/>
                </a:cubicBezTo>
                <a:cubicBezTo>
                  <a:pt x="4447387" y="1145694"/>
                  <a:pt x="4441564" y="1148606"/>
                  <a:pt x="4435740" y="1148606"/>
                </a:cubicBezTo>
                <a:cubicBezTo>
                  <a:pt x="4428462" y="1148606"/>
                  <a:pt x="4422638" y="1145694"/>
                  <a:pt x="4418271" y="1141327"/>
                </a:cubicBezTo>
                <a:cubicBezTo>
                  <a:pt x="4413904" y="1136959"/>
                  <a:pt x="4410992" y="1131136"/>
                  <a:pt x="4410992" y="1123857"/>
                </a:cubicBezTo>
                <a:cubicBezTo>
                  <a:pt x="4410992" y="1118035"/>
                  <a:pt x="4413904" y="1110756"/>
                  <a:pt x="4418271" y="1106388"/>
                </a:cubicBezTo>
                <a:cubicBezTo>
                  <a:pt x="4424094" y="1101293"/>
                  <a:pt x="4430645" y="1098746"/>
                  <a:pt x="4436832" y="1098746"/>
                </a:cubicBezTo>
                <a:close/>
                <a:moveTo>
                  <a:pt x="1498719" y="1092195"/>
                </a:moveTo>
                <a:cubicBezTo>
                  <a:pt x="1504906" y="1093288"/>
                  <a:pt x="1510729" y="1096562"/>
                  <a:pt x="1514369" y="1101657"/>
                </a:cubicBezTo>
                <a:cubicBezTo>
                  <a:pt x="1517280" y="1107481"/>
                  <a:pt x="1518737" y="1114760"/>
                  <a:pt x="1518737" y="1120582"/>
                </a:cubicBezTo>
                <a:cubicBezTo>
                  <a:pt x="1517280" y="1126406"/>
                  <a:pt x="1512913" y="1132228"/>
                  <a:pt x="1508545" y="1136596"/>
                </a:cubicBezTo>
                <a:cubicBezTo>
                  <a:pt x="1502722" y="1139507"/>
                  <a:pt x="1498354" y="1140963"/>
                  <a:pt x="1493987" y="1140963"/>
                </a:cubicBezTo>
                <a:cubicBezTo>
                  <a:pt x="1485253" y="1140963"/>
                  <a:pt x="1477974" y="1138052"/>
                  <a:pt x="1473606" y="1130773"/>
                </a:cubicBezTo>
                <a:cubicBezTo>
                  <a:pt x="1466327" y="1120582"/>
                  <a:pt x="1467783" y="1104569"/>
                  <a:pt x="1479429" y="1097290"/>
                </a:cubicBezTo>
                <a:cubicBezTo>
                  <a:pt x="1479429" y="1097290"/>
                  <a:pt x="1479429" y="1097290"/>
                  <a:pt x="1480885" y="1095834"/>
                </a:cubicBezTo>
                <a:cubicBezTo>
                  <a:pt x="1485980" y="1092195"/>
                  <a:pt x="1492531" y="1091103"/>
                  <a:pt x="1498719" y="1092195"/>
                </a:cubicBezTo>
                <a:close/>
                <a:moveTo>
                  <a:pt x="4080352" y="1090754"/>
                </a:moveTo>
                <a:cubicBezTo>
                  <a:pt x="4086721" y="1090754"/>
                  <a:pt x="4092908" y="1092954"/>
                  <a:pt x="4097275" y="1097352"/>
                </a:cubicBezTo>
                <a:cubicBezTo>
                  <a:pt x="4107466" y="1107615"/>
                  <a:pt x="4107466" y="1123745"/>
                  <a:pt x="4098730" y="1132541"/>
                </a:cubicBezTo>
                <a:cubicBezTo>
                  <a:pt x="4092908" y="1138405"/>
                  <a:pt x="4087085" y="1139871"/>
                  <a:pt x="4081262" y="1139871"/>
                </a:cubicBezTo>
                <a:cubicBezTo>
                  <a:pt x="4073983" y="1139871"/>
                  <a:pt x="4068160" y="1138405"/>
                  <a:pt x="4063793" y="1132541"/>
                </a:cubicBezTo>
                <a:cubicBezTo>
                  <a:pt x="4057969" y="1128142"/>
                  <a:pt x="4055058" y="1122278"/>
                  <a:pt x="4055058" y="1114947"/>
                </a:cubicBezTo>
                <a:cubicBezTo>
                  <a:pt x="4055058" y="1109082"/>
                  <a:pt x="4057969" y="1101751"/>
                  <a:pt x="4062336" y="1097352"/>
                </a:cubicBezTo>
                <a:cubicBezTo>
                  <a:pt x="4067433" y="1092954"/>
                  <a:pt x="4073983" y="1090754"/>
                  <a:pt x="4080352" y="1090754"/>
                </a:cubicBezTo>
                <a:close/>
                <a:moveTo>
                  <a:pt x="4280701" y="1090739"/>
                </a:moveTo>
                <a:cubicBezTo>
                  <a:pt x="4286888" y="1090739"/>
                  <a:pt x="4292711" y="1093286"/>
                  <a:pt x="4297078" y="1097653"/>
                </a:cubicBezTo>
                <a:cubicBezTo>
                  <a:pt x="4307269" y="1107844"/>
                  <a:pt x="4307269" y="1122402"/>
                  <a:pt x="4297078" y="1132592"/>
                </a:cubicBezTo>
                <a:cubicBezTo>
                  <a:pt x="4292711" y="1138415"/>
                  <a:pt x="4285432" y="1139871"/>
                  <a:pt x="4279609" y="1139871"/>
                </a:cubicBezTo>
                <a:cubicBezTo>
                  <a:pt x="4272330" y="1139871"/>
                  <a:pt x="4266507" y="1138415"/>
                  <a:pt x="4262140" y="1132592"/>
                </a:cubicBezTo>
                <a:cubicBezTo>
                  <a:pt x="4257772" y="1128225"/>
                  <a:pt x="4254861" y="1122402"/>
                  <a:pt x="4254861" y="1116579"/>
                </a:cubicBezTo>
                <a:cubicBezTo>
                  <a:pt x="4254861" y="1109300"/>
                  <a:pt x="4257772" y="1103476"/>
                  <a:pt x="4262140" y="1099109"/>
                </a:cubicBezTo>
                <a:cubicBezTo>
                  <a:pt x="4267963" y="1093286"/>
                  <a:pt x="4274514" y="1090739"/>
                  <a:pt x="4280701" y="1090739"/>
                </a:cubicBezTo>
                <a:close/>
                <a:moveTo>
                  <a:pt x="383384" y="1086737"/>
                </a:moveTo>
                <a:cubicBezTo>
                  <a:pt x="389611" y="1085282"/>
                  <a:pt x="396206" y="1086010"/>
                  <a:pt x="401334" y="1088922"/>
                </a:cubicBezTo>
                <a:cubicBezTo>
                  <a:pt x="413057" y="1096200"/>
                  <a:pt x="415988" y="1112214"/>
                  <a:pt x="410127" y="1122403"/>
                </a:cubicBezTo>
                <a:cubicBezTo>
                  <a:pt x="404265" y="1131139"/>
                  <a:pt x="396938" y="1135506"/>
                  <a:pt x="388146" y="1135506"/>
                </a:cubicBezTo>
                <a:cubicBezTo>
                  <a:pt x="383750" y="1135506"/>
                  <a:pt x="379354" y="1134050"/>
                  <a:pt x="374958" y="1131139"/>
                </a:cubicBezTo>
                <a:cubicBezTo>
                  <a:pt x="363235" y="1123860"/>
                  <a:pt x="360304" y="1109302"/>
                  <a:pt x="367631" y="1097656"/>
                </a:cubicBezTo>
                <a:cubicBezTo>
                  <a:pt x="371295" y="1091833"/>
                  <a:pt x="377156" y="1088193"/>
                  <a:pt x="383384" y="1086737"/>
                </a:cubicBezTo>
                <a:close/>
                <a:moveTo>
                  <a:pt x="1755962" y="1079457"/>
                </a:moveTo>
                <a:cubicBezTo>
                  <a:pt x="1761926" y="1081640"/>
                  <a:pt x="1767348" y="1086008"/>
                  <a:pt x="1770240" y="1091832"/>
                </a:cubicBezTo>
                <a:cubicBezTo>
                  <a:pt x="1773132" y="1097654"/>
                  <a:pt x="1773132" y="1104933"/>
                  <a:pt x="1771686" y="1110756"/>
                </a:cubicBezTo>
                <a:cubicBezTo>
                  <a:pt x="1768794" y="1116579"/>
                  <a:pt x="1764457" y="1120948"/>
                  <a:pt x="1758672" y="1123859"/>
                </a:cubicBezTo>
                <a:cubicBezTo>
                  <a:pt x="1754335" y="1126770"/>
                  <a:pt x="1751443" y="1126770"/>
                  <a:pt x="1747106" y="1126770"/>
                </a:cubicBezTo>
                <a:cubicBezTo>
                  <a:pt x="1738429" y="1126770"/>
                  <a:pt x="1729753" y="1122403"/>
                  <a:pt x="1725416" y="1113667"/>
                </a:cubicBezTo>
                <a:cubicBezTo>
                  <a:pt x="1719633" y="1102022"/>
                  <a:pt x="1725416" y="1087464"/>
                  <a:pt x="1736983" y="1081640"/>
                </a:cubicBezTo>
                <a:lnTo>
                  <a:pt x="1738429" y="1080185"/>
                </a:lnTo>
                <a:cubicBezTo>
                  <a:pt x="1743491" y="1077274"/>
                  <a:pt x="1749997" y="1077274"/>
                  <a:pt x="1755962" y="1079457"/>
                </a:cubicBezTo>
                <a:close/>
                <a:moveTo>
                  <a:pt x="981017" y="1076181"/>
                </a:moveTo>
                <a:cubicBezTo>
                  <a:pt x="987302" y="1075817"/>
                  <a:pt x="993767" y="1077637"/>
                  <a:pt x="998795" y="1082004"/>
                </a:cubicBezTo>
                <a:cubicBezTo>
                  <a:pt x="1008851" y="1090739"/>
                  <a:pt x="1008851" y="1106753"/>
                  <a:pt x="1000231" y="1116943"/>
                </a:cubicBezTo>
                <a:cubicBezTo>
                  <a:pt x="994485" y="1122766"/>
                  <a:pt x="988739" y="1125678"/>
                  <a:pt x="981556" y="1125678"/>
                </a:cubicBezTo>
                <a:cubicBezTo>
                  <a:pt x="975809" y="1125678"/>
                  <a:pt x="970062" y="1122766"/>
                  <a:pt x="965753" y="1118399"/>
                </a:cubicBezTo>
                <a:cubicBezTo>
                  <a:pt x="955696" y="1109664"/>
                  <a:pt x="954260" y="1095107"/>
                  <a:pt x="964316" y="1084916"/>
                </a:cubicBezTo>
                <a:cubicBezTo>
                  <a:pt x="964316" y="1084916"/>
                  <a:pt x="964316" y="1084916"/>
                  <a:pt x="964316" y="1083460"/>
                </a:cubicBezTo>
                <a:cubicBezTo>
                  <a:pt x="968626" y="1079093"/>
                  <a:pt x="974732" y="1076546"/>
                  <a:pt x="981017" y="1076181"/>
                </a:cubicBezTo>
                <a:close/>
                <a:moveTo>
                  <a:pt x="5168033" y="1069265"/>
                </a:moveTo>
                <a:cubicBezTo>
                  <a:pt x="5174448" y="1070358"/>
                  <a:pt x="5180312" y="1073633"/>
                  <a:pt x="5183978" y="1078728"/>
                </a:cubicBezTo>
                <a:cubicBezTo>
                  <a:pt x="5186910" y="1084551"/>
                  <a:pt x="5188376" y="1091829"/>
                  <a:pt x="5186910" y="1097653"/>
                </a:cubicBezTo>
                <a:cubicBezTo>
                  <a:pt x="5185444" y="1103476"/>
                  <a:pt x="5182512" y="1109299"/>
                  <a:pt x="5176648" y="1113667"/>
                </a:cubicBezTo>
                <a:cubicBezTo>
                  <a:pt x="5170783" y="1116578"/>
                  <a:pt x="5166384" y="1118034"/>
                  <a:pt x="5161986" y="1118034"/>
                </a:cubicBezTo>
                <a:cubicBezTo>
                  <a:pt x="5153188" y="1118034"/>
                  <a:pt x="5145858" y="1113667"/>
                  <a:pt x="5141459" y="1106388"/>
                </a:cubicBezTo>
                <a:cubicBezTo>
                  <a:pt x="5137060" y="1102020"/>
                  <a:pt x="5137060" y="1094741"/>
                  <a:pt x="5138526" y="1088918"/>
                </a:cubicBezTo>
                <a:cubicBezTo>
                  <a:pt x="5138526" y="1083095"/>
                  <a:pt x="5142925" y="1077272"/>
                  <a:pt x="5147324" y="1074361"/>
                </a:cubicBezTo>
                <a:cubicBezTo>
                  <a:pt x="5147324" y="1074361"/>
                  <a:pt x="5147324" y="1074361"/>
                  <a:pt x="5148790" y="1072905"/>
                </a:cubicBezTo>
                <a:cubicBezTo>
                  <a:pt x="5154654" y="1069265"/>
                  <a:pt x="5161619" y="1068173"/>
                  <a:pt x="5168033" y="1069265"/>
                </a:cubicBezTo>
                <a:close/>
                <a:moveTo>
                  <a:pt x="3191813" y="1069085"/>
                </a:moveTo>
                <a:cubicBezTo>
                  <a:pt x="3197779" y="1067811"/>
                  <a:pt x="3204284" y="1068540"/>
                  <a:pt x="3210069" y="1071451"/>
                </a:cubicBezTo>
                <a:cubicBezTo>
                  <a:pt x="3210069" y="1071451"/>
                  <a:pt x="3210069" y="1071451"/>
                  <a:pt x="3211514" y="1072906"/>
                </a:cubicBezTo>
                <a:cubicBezTo>
                  <a:pt x="3217299" y="1077274"/>
                  <a:pt x="3220191" y="1081640"/>
                  <a:pt x="3221636" y="1088920"/>
                </a:cubicBezTo>
                <a:cubicBezTo>
                  <a:pt x="3223082" y="1094743"/>
                  <a:pt x="3221636" y="1102022"/>
                  <a:pt x="3218745" y="1106389"/>
                </a:cubicBezTo>
                <a:cubicBezTo>
                  <a:pt x="3214407" y="1113667"/>
                  <a:pt x="3205730" y="1118035"/>
                  <a:pt x="3198500" y="1118035"/>
                </a:cubicBezTo>
                <a:cubicBezTo>
                  <a:pt x="3194164" y="1118035"/>
                  <a:pt x="3188379" y="1116579"/>
                  <a:pt x="3185487" y="1113667"/>
                </a:cubicBezTo>
                <a:cubicBezTo>
                  <a:pt x="3172475" y="1106389"/>
                  <a:pt x="3169582" y="1090376"/>
                  <a:pt x="3176812" y="1078729"/>
                </a:cubicBezTo>
                <a:cubicBezTo>
                  <a:pt x="3180427" y="1073635"/>
                  <a:pt x="3185849" y="1070359"/>
                  <a:pt x="3191813" y="1069085"/>
                </a:cubicBezTo>
                <a:close/>
                <a:moveTo>
                  <a:pt x="1352036" y="1054345"/>
                </a:moveTo>
                <a:cubicBezTo>
                  <a:pt x="1358001" y="1055072"/>
                  <a:pt x="1363785" y="1057984"/>
                  <a:pt x="1368123" y="1063080"/>
                </a:cubicBezTo>
                <a:cubicBezTo>
                  <a:pt x="1376799" y="1073270"/>
                  <a:pt x="1373906" y="1089283"/>
                  <a:pt x="1363785" y="1098018"/>
                </a:cubicBezTo>
                <a:cubicBezTo>
                  <a:pt x="1359447" y="1102385"/>
                  <a:pt x="1353663" y="1103841"/>
                  <a:pt x="1347880" y="1103841"/>
                </a:cubicBezTo>
                <a:cubicBezTo>
                  <a:pt x="1340650" y="1103841"/>
                  <a:pt x="1333419" y="1100929"/>
                  <a:pt x="1329082" y="1095107"/>
                </a:cubicBezTo>
                <a:cubicBezTo>
                  <a:pt x="1324744" y="1089283"/>
                  <a:pt x="1323298" y="1083460"/>
                  <a:pt x="1324744" y="1076181"/>
                </a:cubicBezTo>
                <a:cubicBezTo>
                  <a:pt x="1324744" y="1070358"/>
                  <a:pt x="1327637" y="1064536"/>
                  <a:pt x="1333419" y="1060168"/>
                </a:cubicBezTo>
                <a:cubicBezTo>
                  <a:pt x="1333419" y="1060168"/>
                  <a:pt x="1333419" y="1060168"/>
                  <a:pt x="1334866" y="1058712"/>
                </a:cubicBezTo>
                <a:cubicBezTo>
                  <a:pt x="1339927" y="1055072"/>
                  <a:pt x="1346071" y="1053616"/>
                  <a:pt x="1352036" y="1054345"/>
                </a:cubicBezTo>
                <a:close/>
                <a:moveTo>
                  <a:pt x="2906702" y="1051142"/>
                </a:moveTo>
                <a:cubicBezTo>
                  <a:pt x="2912486" y="1048825"/>
                  <a:pt x="2918993" y="1048825"/>
                  <a:pt x="2924777" y="1051676"/>
                </a:cubicBezTo>
                <a:cubicBezTo>
                  <a:pt x="2924777" y="1051676"/>
                  <a:pt x="2924777" y="1051676"/>
                  <a:pt x="2926222" y="1051676"/>
                </a:cubicBezTo>
                <a:cubicBezTo>
                  <a:pt x="2937790" y="1057378"/>
                  <a:pt x="2943574" y="1071633"/>
                  <a:pt x="2939236" y="1083036"/>
                </a:cubicBezTo>
                <a:cubicBezTo>
                  <a:pt x="2934897" y="1091590"/>
                  <a:pt x="2926222" y="1097290"/>
                  <a:pt x="2916101" y="1097290"/>
                </a:cubicBezTo>
                <a:cubicBezTo>
                  <a:pt x="2913208" y="1097290"/>
                  <a:pt x="2910317" y="1097290"/>
                  <a:pt x="2907425" y="1095865"/>
                </a:cubicBezTo>
                <a:cubicBezTo>
                  <a:pt x="2900195" y="1093014"/>
                  <a:pt x="2895858" y="1087313"/>
                  <a:pt x="2892966" y="1081611"/>
                </a:cubicBezTo>
                <a:cubicBezTo>
                  <a:pt x="2890074" y="1075909"/>
                  <a:pt x="2890074" y="1070207"/>
                  <a:pt x="2892966" y="1064505"/>
                </a:cubicBezTo>
                <a:cubicBezTo>
                  <a:pt x="2895858" y="1058091"/>
                  <a:pt x="2900918" y="1053458"/>
                  <a:pt x="2906702" y="1051142"/>
                </a:cubicBezTo>
                <a:close/>
                <a:moveTo>
                  <a:pt x="846377" y="1050341"/>
                </a:moveTo>
                <a:cubicBezTo>
                  <a:pt x="852662" y="1049614"/>
                  <a:pt x="859127" y="1051433"/>
                  <a:pt x="864155" y="1055801"/>
                </a:cubicBezTo>
                <a:cubicBezTo>
                  <a:pt x="874211" y="1064536"/>
                  <a:pt x="875648" y="1080548"/>
                  <a:pt x="867028" y="1090739"/>
                </a:cubicBezTo>
                <a:cubicBezTo>
                  <a:pt x="861282" y="1096562"/>
                  <a:pt x="854099" y="1099474"/>
                  <a:pt x="846916" y="1099474"/>
                </a:cubicBezTo>
                <a:cubicBezTo>
                  <a:pt x="841169" y="1099474"/>
                  <a:pt x="836859" y="1098018"/>
                  <a:pt x="832550" y="1093651"/>
                </a:cubicBezTo>
                <a:cubicBezTo>
                  <a:pt x="822493" y="1084916"/>
                  <a:pt x="821056" y="1070358"/>
                  <a:pt x="829676" y="1060168"/>
                </a:cubicBezTo>
                <a:cubicBezTo>
                  <a:pt x="833986" y="1054345"/>
                  <a:pt x="840092" y="1051069"/>
                  <a:pt x="846377" y="1050341"/>
                </a:cubicBezTo>
                <a:close/>
                <a:moveTo>
                  <a:pt x="5444396" y="1048157"/>
                </a:moveTo>
                <a:cubicBezTo>
                  <a:pt x="5454517" y="1048157"/>
                  <a:pt x="5463193" y="1053938"/>
                  <a:pt x="5467531" y="1064053"/>
                </a:cubicBezTo>
                <a:cubicBezTo>
                  <a:pt x="5468976" y="1069833"/>
                  <a:pt x="5468976" y="1075614"/>
                  <a:pt x="5467531" y="1081394"/>
                </a:cubicBezTo>
                <a:cubicBezTo>
                  <a:pt x="5464639" y="1087174"/>
                  <a:pt x="5460301" y="1092955"/>
                  <a:pt x="5454517" y="1094400"/>
                </a:cubicBezTo>
                <a:cubicBezTo>
                  <a:pt x="5450179" y="1097290"/>
                  <a:pt x="5447287" y="1097290"/>
                  <a:pt x="5442950" y="1097290"/>
                </a:cubicBezTo>
                <a:cubicBezTo>
                  <a:pt x="5434274" y="1097290"/>
                  <a:pt x="5425598" y="1091510"/>
                  <a:pt x="5421260" y="1082839"/>
                </a:cubicBezTo>
                <a:cubicBezTo>
                  <a:pt x="5415476" y="1071278"/>
                  <a:pt x="5421260" y="1056828"/>
                  <a:pt x="5434274" y="1051047"/>
                </a:cubicBezTo>
                <a:cubicBezTo>
                  <a:pt x="5434274" y="1051047"/>
                  <a:pt x="5434274" y="1051047"/>
                  <a:pt x="5435720" y="1051047"/>
                </a:cubicBezTo>
                <a:cubicBezTo>
                  <a:pt x="5438612" y="1049603"/>
                  <a:pt x="5441504" y="1048157"/>
                  <a:pt x="5444396" y="1048157"/>
                </a:cubicBezTo>
                <a:close/>
                <a:moveTo>
                  <a:pt x="3361423" y="1045610"/>
                </a:moveTo>
                <a:cubicBezTo>
                  <a:pt x="3367660" y="1044883"/>
                  <a:pt x="3374074" y="1046338"/>
                  <a:pt x="3379064" y="1049977"/>
                </a:cubicBezTo>
                <a:cubicBezTo>
                  <a:pt x="3384764" y="1055801"/>
                  <a:pt x="3387615" y="1061623"/>
                  <a:pt x="3389041" y="1067447"/>
                </a:cubicBezTo>
                <a:cubicBezTo>
                  <a:pt x="3389041" y="1073270"/>
                  <a:pt x="3387615" y="1080548"/>
                  <a:pt x="3384764" y="1084916"/>
                </a:cubicBezTo>
                <a:cubicBezTo>
                  <a:pt x="3379064" y="1090739"/>
                  <a:pt x="3373360" y="1095107"/>
                  <a:pt x="3364808" y="1095107"/>
                </a:cubicBezTo>
                <a:cubicBezTo>
                  <a:pt x="3360532" y="1095107"/>
                  <a:pt x="3354830" y="1093651"/>
                  <a:pt x="3350554" y="1089283"/>
                </a:cubicBezTo>
                <a:cubicBezTo>
                  <a:pt x="3339150" y="1080548"/>
                  <a:pt x="3337724" y="1065991"/>
                  <a:pt x="3344852" y="1054345"/>
                </a:cubicBezTo>
                <a:cubicBezTo>
                  <a:pt x="3349128" y="1049249"/>
                  <a:pt x="3355187" y="1046338"/>
                  <a:pt x="3361423" y="1045610"/>
                </a:cubicBezTo>
                <a:close/>
                <a:moveTo>
                  <a:pt x="4998965" y="1045609"/>
                </a:moveTo>
                <a:cubicBezTo>
                  <a:pt x="5005192" y="1046337"/>
                  <a:pt x="5011054" y="1049248"/>
                  <a:pt x="5014718" y="1054344"/>
                </a:cubicBezTo>
                <a:cubicBezTo>
                  <a:pt x="5023510" y="1065990"/>
                  <a:pt x="5022045" y="1080547"/>
                  <a:pt x="5010322" y="1089283"/>
                </a:cubicBezTo>
                <a:cubicBezTo>
                  <a:pt x="5005926" y="1093650"/>
                  <a:pt x="5000064" y="1095106"/>
                  <a:pt x="4994203" y="1095106"/>
                </a:cubicBezTo>
                <a:cubicBezTo>
                  <a:pt x="4986876" y="1095106"/>
                  <a:pt x="4979549" y="1090739"/>
                  <a:pt x="4975153" y="1084915"/>
                </a:cubicBezTo>
                <a:cubicBezTo>
                  <a:pt x="4967826" y="1074725"/>
                  <a:pt x="4969292" y="1060167"/>
                  <a:pt x="4979549" y="1051433"/>
                </a:cubicBezTo>
                <a:cubicBezTo>
                  <a:pt x="4979549" y="1051433"/>
                  <a:pt x="4979549" y="1051433"/>
                  <a:pt x="4981015" y="1049977"/>
                </a:cubicBezTo>
                <a:cubicBezTo>
                  <a:pt x="4986144" y="1046337"/>
                  <a:pt x="4992737" y="1044881"/>
                  <a:pt x="4998965" y="1045609"/>
                </a:cubicBezTo>
                <a:close/>
                <a:moveTo>
                  <a:pt x="1849675" y="1030690"/>
                </a:moveTo>
                <a:cubicBezTo>
                  <a:pt x="1862604" y="1026322"/>
                  <a:pt x="1876970" y="1033601"/>
                  <a:pt x="1881281" y="1045246"/>
                </a:cubicBezTo>
                <a:cubicBezTo>
                  <a:pt x="1885590" y="1058348"/>
                  <a:pt x="1879844" y="1071451"/>
                  <a:pt x="1866915" y="1077274"/>
                </a:cubicBezTo>
                <a:cubicBezTo>
                  <a:pt x="1864041" y="1078729"/>
                  <a:pt x="1861168" y="1078729"/>
                  <a:pt x="1858294" y="1078729"/>
                </a:cubicBezTo>
                <a:cubicBezTo>
                  <a:pt x="1848239" y="1078729"/>
                  <a:pt x="1839618" y="1072906"/>
                  <a:pt x="1835309" y="1062716"/>
                </a:cubicBezTo>
                <a:cubicBezTo>
                  <a:pt x="1830999" y="1051069"/>
                  <a:pt x="1836746" y="1036513"/>
                  <a:pt x="1848239" y="1032145"/>
                </a:cubicBezTo>
                <a:close/>
                <a:moveTo>
                  <a:pt x="3524636" y="1029233"/>
                </a:moveTo>
                <a:cubicBezTo>
                  <a:pt x="3530921" y="1028869"/>
                  <a:pt x="3537386" y="1030688"/>
                  <a:pt x="3542414" y="1035056"/>
                </a:cubicBezTo>
                <a:cubicBezTo>
                  <a:pt x="3552470" y="1045246"/>
                  <a:pt x="3553907" y="1059803"/>
                  <a:pt x="3545288" y="1069994"/>
                </a:cubicBezTo>
                <a:cubicBezTo>
                  <a:pt x="3540978" y="1075817"/>
                  <a:pt x="3533794" y="1078729"/>
                  <a:pt x="3526612" y="1078729"/>
                </a:cubicBezTo>
                <a:cubicBezTo>
                  <a:pt x="3520864" y="1078729"/>
                  <a:pt x="3515119" y="1075817"/>
                  <a:pt x="3510808" y="1071450"/>
                </a:cubicBezTo>
                <a:cubicBezTo>
                  <a:pt x="3500753" y="1062715"/>
                  <a:pt x="3499315" y="1046702"/>
                  <a:pt x="3507935" y="1036512"/>
                </a:cubicBezTo>
                <a:cubicBezTo>
                  <a:pt x="3512244" y="1032144"/>
                  <a:pt x="3518350" y="1029596"/>
                  <a:pt x="3524636" y="1029233"/>
                </a:cubicBezTo>
                <a:close/>
                <a:moveTo>
                  <a:pt x="4835526" y="1029025"/>
                </a:moveTo>
                <a:cubicBezTo>
                  <a:pt x="4841940" y="1029567"/>
                  <a:pt x="4847998" y="1032458"/>
                  <a:pt x="4852274" y="1036796"/>
                </a:cubicBezTo>
                <a:cubicBezTo>
                  <a:pt x="4860828" y="1046918"/>
                  <a:pt x="4859402" y="1062823"/>
                  <a:pt x="4849424" y="1071499"/>
                </a:cubicBezTo>
                <a:cubicBezTo>
                  <a:pt x="4845147" y="1075837"/>
                  <a:pt x="4839446" y="1078729"/>
                  <a:pt x="4832318" y="1078729"/>
                </a:cubicBezTo>
                <a:cubicBezTo>
                  <a:pt x="4826616" y="1078729"/>
                  <a:pt x="4819490" y="1075837"/>
                  <a:pt x="4815213" y="1070053"/>
                </a:cubicBezTo>
                <a:cubicBezTo>
                  <a:pt x="4810936" y="1065715"/>
                  <a:pt x="4809511" y="1058485"/>
                  <a:pt x="4809511" y="1052702"/>
                </a:cubicBezTo>
                <a:cubicBezTo>
                  <a:pt x="4809511" y="1045472"/>
                  <a:pt x="4812362" y="1039688"/>
                  <a:pt x="4816638" y="1035350"/>
                </a:cubicBezTo>
                <a:cubicBezTo>
                  <a:pt x="4822340" y="1030289"/>
                  <a:pt x="4829111" y="1028482"/>
                  <a:pt x="4835526" y="1029025"/>
                </a:cubicBezTo>
                <a:close/>
                <a:moveTo>
                  <a:pt x="1602029" y="1028688"/>
                </a:moveTo>
                <a:cubicBezTo>
                  <a:pt x="1607994" y="1030325"/>
                  <a:pt x="1613415" y="1034327"/>
                  <a:pt x="1617030" y="1040151"/>
                </a:cubicBezTo>
                <a:cubicBezTo>
                  <a:pt x="1619923" y="1044519"/>
                  <a:pt x="1621369" y="1051798"/>
                  <a:pt x="1619923" y="1057621"/>
                </a:cubicBezTo>
                <a:cubicBezTo>
                  <a:pt x="1617030" y="1064899"/>
                  <a:pt x="1614138" y="1069267"/>
                  <a:pt x="1608355" y="1072179"/>
                </a:cubicBezTo>
                <a:cubicBezTo>
                  <a:pt x="1604016" y="1075090"/>
                  <a:pt x="1599679" y="1076546"/>
                  <a:pt x="1595341" y="1076546"/>
                </a:cubicBezTo>
                <a:cubicBezTo>
                  <a:pt x="1586665" y="1076546"/>
                  <a:pt x="1577990" y="1072179"/>
                  <a:pt x="1573652" y="1064899"/>
                </a:cubicBezTo>
                <a:cubicBezTo>
                  <a:pt x="1567868" y="1053254"/>
                  <a:pt x="1570761" y="1038695"/>
                  <a:pt x="1582328" y="1031416"/>
                </a:cubicBezTo>
                <a:cubicBezTo>
                  <a:pt x="1582328" y="1031416"/>
                  <a:pt x="1582328" y="1031416"/>
                  <a:pt x="1583773" y="1031416"/>
                </a:cubicBezTo>
                <a:cubicBezTo>
                  <a:pt x="1589557" y="1027778"/>
                  <a:pt x="1596064" y="1027049"/>
                  <a:pt x="1602029" y="1028688"/>
                </a:cubicBezTo>
                <a:close/>
                <a:moveTo>
                  <a:pt x="713353" y="1027049"/>
                </a:moveTo>
                <a:cubicBezTo>
                  <a:pt x="719459" y="1026323"/>
                  <a:pt x="725924" y="1027778"/>
                  <a:pt x="730951" y="1031416"/>
                </a:cubicBezTo>
                <a:cubicBezTo>
                  <a:pt x="741008" y="1040151"/>
                  <a:pt x="742445" y="1056165"/>
                  <a:pt x="735262" y="1066355"/>
                </a:cubicBezTo>
                <a:cubicBezTo>
                  <a:pt x="729515" y="1073635"/>
                  <a:pt x="722332" y="1076546"/>
                  <a:pt x="715149" y="1076546"/>
                </a:cubicBezTo>
                <a:cubicBezTo>
                  <a:pt x="709402" y="1076546"/>
                  <a:pt x="703656" y="1075090"/>
                  <a:pt x="699346" y="1070722"/>
                </a:cubicBezTo>
                <a:cubicBezTo>
                  <a:pt x="689290" y="1061987"/>
                  <a:pt x="687853" y="1047430"/>
                  <a:pt x="696473" y="1037239"/>
                </a:cubicBezTo>
                <a:cubicBezTo>
                  <a:pt x="696473" y="1037239"/>
                  <a:pt x="696473" y="1037239"/>
                  <a:pt x="697910" y="1035783"/>
                </a:cubicBezTo>
                <a:cubicBezTo>
                  <a:pt x="701501" y="1030690"/>
                  <a:pt x="707247" y="1027778"/>
                  <a:pt x="713353" y="1027049"/>
                </a:cubicBezTo>
                <a:close/>
                <a:moveTo>
                  <a:pt x="1208125" y="1019786"/>
                </a:moveTo>
                <a:cubicBezTo>
                  <a:pt x="1214352" y="1020152"/>
                  <a:pt x="1220580" y="1022718"/>
                  <a:pt x="1224977" y="1027849"/>
                </a:cubicBezTo>
                <a:cubicBezTo>
                  <a:pt x="1233769" y="1038114"/>
                  <a:pt x="1232303" y="1052774"/>
                  <a:pt x="1223511" y="1063038"/>
                </a:cubicBezTo>
                <a:cubicBezTo>
                  <a:pt x="1217650" y="1067437"/>
                  <a:pt x="1211789" y="1068902"/>
                  <a:pt x="1205928" y="1068902"/>
                </a:cubicBezTo>
                <a:cubicBezTo>
                  <a:pt x="1198600" y="1068902"/>
                  <a:pt x="1191274" y="1065969"/>
                  <a:pt x="1186877" y="1061572"/>
                </a:cubicBezTo>
                <a:cubicBezTo>
                  <a:pt x="1178086" y="1051308"/>
                  <a:pt x="1179552" y="1035181"/>
                  <a:pt x="1189808" y="1026383"/>
                </a:cubicBezTo>
                <a:cubicBezTo>
                  <a:pt x="1189808" y="1026383"/>
                  <a:pt x="1189808" y="1026383"/>
                  <a:pt x="1191274" y="1024917"/>
                </a:cubicBezTo>
                <a:cubicBezTo>
                  <a:pt x="1195670" y="1021251"/>
                  <a:pt x="1201898" y="1019419"/>
                  <a:pt x="1208125" y="1019786"/>
                </a:cubicBezTo>
                <a:close/>
                <a:moveTo>
                  <a:pt x="3684381" y="1018694"/>
                </a:moveTo>
                <a:cubicBezTo>
                  <a:pt x="3690526" y="1018694"/>
                  <a:pt x="3696672" y="1020894"/>
                  <a:pt x="3701009" y="1025291"/>
                </a:cubicBezTo>
                <a:lnTo>
                  <a:pt x="3702455" y="1026758"/>
                </a:lnTo>
                <a:cubicBezTo>
                  <a:pt x="3711130" y="1035555"/>
                  <a:pt x="3711130" y="1051683"/>
                  <a:pt x="3702455" y="1060480"/>
                </a:cubicBezTo>
                <a:cubicBezTo>
                  <a:pt x="3698118" y="1064879"/>
                  <a:pt x="3690886" y="1067811"/>
                  <a:pt x="3685103" y="1067811"/>
                </a:cubicBezTo>
                <a:cubicBezTo>
                  <a:pt x="3679320" y="1067811"/>
                  <a:pt x="3672090" y="1064879"/>
                  <a:pt x="3667753" y="1060480"/>
                </a:cubicBezTo>
                <a:cubicBezTo>
                  <a:pt x="3657630" y="1050217"/>
                  <a:pt x="3657630" y="1034090"/>
                  <a:pt x="3667753" y="1025291"/>
                </a:cubicBezTo>
                <a:cubicBezTo>
                  <a:pt x="3672090" y="1020894"/>
                  <a:pt x="3678236" y="1018694"/>
                  <a:pt x="3684381" y="1018694"/>
                </a:cubicBezTo>
                <a:close/>
                <a:moveTo>
                  <a:pt x="4676494" y="1018694"/>
                </a:moveTo>
                <a:cubicBezTo>
                  <a:pt x="4682722" y="1018694"/>
                  <a:pt x="4688950" y="1020892"/>
                  <a:pt x="4693346" y="1025291"/>
                </a:cubicBezTo>
                <a:cubicBezTo>
                  <a:pt x="4703604" y="1034089"/>
                  <a:pt x="4703604" y="1050216"/>
                  <a:pt x="4693346" y="1060479"/>
                </a:cubicBezTo>
                <a:cubicBezTo>
                  <a:pt x="4687484" y="1064878"/>
                  <a:pt x="4681623" y="1067810"/>
                  <a:pt x="4675761" y="1067810"/>
                </a:cubicBezTo>
                <a:cubicBezTo>
                  <a:pt x="4668434" y="1067810"/>
                  <a:pt x="4662574" y="1064878"/>
                  <a:pt x="4658177" y="1060479"/>
                </a:cubicBezTo>
                <a:cubicBezTo>
                  <a:pt x="4647920" y="1051682"/>
                  <a:pt x="4647920" y="1035554"/>
                  <a:pt x="4658177" y="1026757"/>
                </a:cubicBezTo>
                <a:lnTo>
                  <a:pt x="4659642" y="1025291"/>
                </a:lnTo>
                <a:cubicBezTo>
                  <a:pt x="4664038" y="1020892"/>
                  <a:pt x="4670266" y="1018694"/>
                  <a:pt x="4676494" y="1018694"/>
                </a:cubicBezTo>
                <a:close/>
                <a:moveTo>
                  <a:pt x="4521995" y="1012793"/>
                </a:moveTo>
                <a:cubicBezTo>
                  <a:pt x="4528182" y="1012437"/>
                  <a:pt x="4534370" y="1014219"/>
                  <a:pt x="4538736" y="1018496"/>
                </a:cubicBezTo>
                <a:cubicBezTo>
                  <a:pt x="4544560" y="1022772"/>
                  <a:pt x="4547472" y="1028474"/>
                  <a:pt x="4547472" y="1034175"/>
                </a:cubicBezTo>
                <a:cubicBezTo>
                  <a:pt x="4547472" y="1041304"/>
                  <a:pt x="4546016" y="1047005"/>
                  <a:pt x="4541648" y="1051281"/>
                </a:cubicBezTo>
                <a:cubicBezTo>
                  <a:pt x="4535826" y="1056983"/>
                  <a:pt x="4528546" y="1061259"/>
                  <a:pt x="4522724" y="1061259"/>
                </a:cubicBezTo>
                <a:cubicBezTo>
                  <a:pt x="4516900" y="1061259"/>
                  <a:pt x="4511077" y="1058408"/>
                  <a:pt x="4506710" y="1054132"/>
                </a:cubicBezTo>
                <a:cubicBezTo>
                  <a:pt x="4496520" y="1045579"/>
                  <a:pt x="4495064" y="1031325"/>
                  <a:pt x="4503798" y="1021346"/>
                </a:cubicBezTo>
                <a:cubicBezTo>
                  <a:pt x="4503798" y="1021346"/>
                  <a:pt x="4503798" y="1021346"/>
                  <a:pt x="4505254" y="1019921"/>
                </a:cubicBezTo>
                <a:cubicBezTo>
                  <a:pt x="4509622" y="1015645"/>
                  <a:pt x="4515808" y="1013150"/>
                  <a:pt x="4521995" y="1012793"/>
                </a:cubicBezTo>
                <a:close/>
                <a:moveTo>
                  <a:pt x="3838147" y="1012260"/>
                </a:moveTo>
                <a:cubicBezTo>
                  <a:pt x="3844473" y="1012438"/>
                  <a:pt x="3850618" y="1014933"/>
                  <a:pt x="3854958" y="1019922"/>
                </a:cubicBezTo>
                <a:lnTo>
                  <a:pt x="3856402" y="1021347"/>
                </a:lnTo>
                <a:cubicBezTo>
                  <a:pt x="3865079" y="1031325"/>
                  <a:pt x="3863632" y="1045580"/>
                  <a:pt x="3853511" y="1054132"/>
                </a:cubicBezTo>
                <a:cubicBezTo>
                  <a:pt x="3849173" y="1058409"/>
                  <a:pt x="3843389" y="1061260"/>
                  <a:pt x="3837605" y="1061260"/>
                </a:cubicBezTo>
                <a:cubicBezTo>
                  <a:pt x="3830375" y="1061260"/>
                  <a:pt x="3824592" y="1058409"/>
                  <a:pt x="3820254" y="1052708"/>
                </a:cubicBezTo>
                <a:cubicBezTo>
                  <a:pt x="3814470" y="1047006"/>
                  <a:pt x="3811579" y="1041304"/>
                  <a:pt x="3813024" y="1034176"/>
                </a:cubicBezTo>
                <a:cubicBezTo>
                  <a:pt x="3813024" y="1028474"/>
                  <a:pt x="3815916" y="1022773"/>
                  <a:pt x="3820254" y="1018496"/>
                </a:cubicBezTo>
                <a:cubicBezTo>
                  <a:pt x="3825315" y="1014220"/>
                  <a:pt x="3831822" y="1012082"/>
                  <a:pt x="3838147" y="1012260"/>
                </a:cubicBezTo>
                <a:close/>
                <a:moveTo>
                  <a:pt x="3087193" y="1007760"/>
                </a:moveTo>
                <a:cubicBezTo>
                  <a:pt x="3093339" y="1005941"/>
                  <a:pt x="3100207" y="1006304"/>
                  <a:pt x="3105991" y="1009216"/>
                </a:cubicBezTo>
                <a:cubicBezTo>
                  <a:pt x="3111775" y="1013584"/>
                  <a:pt x="3116112" y="1017950"/>
                  <a:pt x="3119004" y="1023774"/>
                </a:cubicBezTo>
                <a:cubicBezTo>
                  <a:pt x="3120450" y="1031052"/>
                  <a:pt x="3119004" y="1036875"/>
                  <a:pt x="3116112" y="1042698"/>
                </a:cubicBezTo>
                <a:cubicBezTo>
                  <a:pt x="3111775" y="1049977"/>
                  <a:pt x="3104546" y="1055801"/>
                  <a:pt x="3094424" y="1055801"/>
                </a:cubicBezTo>
                <a:cubicBezTo>
                  <a:pt x="3091532" y="1055801"/>
                  <a:pt x="3087194" y="1054345"/>
                  <a:pt x="3082856" y="1052889"/>
                </a:cubicBezTo>
                <a:cubicBezTo>
                  <a:pt x="3071289" y="1045610"/>
                  <a:pt x="3066951" y="1031052"/>
                  <a:pt x="3072734" y="1019406"/>
                </a:cubicBezTo>
                <a:cubicBezTo>
                  <a:pt x="3075626" y="1013584"/>
                  <a:pt x="3081048" y="1009579"/>
                  <a:pt x="3087193" y="1007760"/>
                </a:cubicBezTo>
                <a:close/>
                <a:moveTo>
                  <a:pt x="2810873" y="1007760"/>
                </a:moveTo>
                <a:cubicBezTo>
                  <a:pt x="2810873" y="1007760"/>
                  <a:pt x="2810873" y="1007760"/>
                  <a:pt x="2812318" y="1007760"/>
                </a:cubicBezTo>
                <a:cubicBezTo>
                  <a:pt x="2825331" y="1012128"/>
                  <a:pt x="2831116" y="1026685"/>
                  <a:pt x="2826778" y="1038331"/>
                </a:cubicBezTo>
                <a:cubicBezTo>
                  <a:pt x="2823886" y="1048522"/>
                  <a:pt x="2815210" y="1055801"/>
                  <a:pt x="2805088" y="1055801"/>
                </a:cubicBezTo>
                <a:cubicBezTo>
                  <a:pt x="2802197" y="1055801"/>
                  <a:pt x="2799304" y="1054345"/>
                  <a:pt x="2796413" y="1054345"/>
                </a:cubicBezTo>
                <a:cubicBezTo>
                  <a:pt x="2789184" y="1051433"/>
                  <a:pt x="2784845" y="1047066"/>
                  <a:pt x="2781953" y="1041242"/>
                </a:cubicBezTo>
                <a:cubicBezTo>
                  <a:pt x="2779062" y="1035419"/>
                  <a:pt x="2777615" y="1029596"/>
                  <a:pt x="2780508" y="1023774"/>
                </a:cubicBezTo>
                <a:cubicBezTo>
                  <a:pt x="2784845" y="1010672"/>
                  <a:pt x="2797859" y="1003392"/>
                  <a:pt x="2810873" y="1007760"/>
                </a:cubicBezTo>
                <a:close/>
                <a:moveTo>
                  <a:pt x="5548650" y="1007760"/>
                </a:moveTo>
                <a:cubicBezTo>
                  <a:pt x="5548650" y="1007760"/>
                  <a:pt x="5548650" y="1007760"/>
                  <a:pt x="5550074" y="1007760"/>
                </a:cubicBezTo>
                <a:cubicBezTo>
                  <a:pt x="5562904" y="1003392"/>
                  <a:pt x="5575733" y="1010671"/>
                  <a:pt x="5580010" y="1023773"/>
                </a:cubicBezTo>
                <a:cubicBezTo>
                  <a:pt x="5581434" y="1029596"/>
                  <a:pt x="5581434" y="1035419"/>
                  <a:pt x="5578584" y="1041241"/>
                </a:cubicBezTo>
                <a:cubicBezTo>
                  <a:pt x="5575733" y="1047066"/>
                  <a:pt x="5571456" y="1051433"/>
                  <a:pt x="5564329" y="1054344"/>
                </a:cubicBezTo>
                <a:cubicBezTo>
                  <a:pt x="5561478" y="1054344"/>
                  <a:pt x="5558628" y="1055800"/>
                  <a:pt x="5555777" y="1055800"/>
                </a:cubicBezTo>
                <a:cubicBezTo>
                  <a:pt x="5545798" y="1055800"/>
                  <a:pt x="5537246" y="1048522"/>
                  <a:pt x="5532969" y="1038330"/>
                </a:cubicBezTo>
                <a:cubicBezTo>
                  <a:pt x="5530118" y="1026684"/>
                  <a:pt x="5535820" y="1012127"/>
                  <a:pt x="5548650" y="1007760"/>
                </a:cubicBezTo>
                <a:close/>
                <a:moveTo>
                  <a:pt x="5266624" y="1006667"/>
                </a:moveTo>
                <a:cubicBezTo>
                  <a:pt x="5275358" y="1006667"/>
                  <a:pt x="5284093" y="1011002"/>
                  <a:pt x="5288460" y="1019673"/>
                </a:cubicBezTo>
                <a:cubicBezTo>
                  <a:pt x="5294284" y="1031233"/>
                  <a:pt x="5289916" y="1045685"/>
                  <a:pt x="5278270" y="1051464"/>
                </a:cubicBezTo>
                <a:cubicBezTo>
                  <a:pt x="5273903" y="1054355"/>
                  <a:pt x="5269536" y="1055800"/>
                  <a:pt x="5265168" y="1055800"/>
                </a:cubicBezTo>
                <a:cubicBezTo>
                  <a:pt x="5256434" y="1055800"/>
                  <a:pt x="5249154" y="1050020"/>
                  <a:pt x="5244787" y="1042795"/>
                </a:cubicBezTo>
                <a:cubicBezTo>
                  <a:pt x="5237508" y="1031233"/>
                  <a:pt x="5241876" y="1016782"/>
                  <a:pt x="5253522" y="1009557"/>
                </a:cubicBezTo>
                <a:cubicBezTo>
                  <a:pt x="5257889" y="1008112"/>
                  <a:pt x="5262256" y="1006667"/>
                  <a:pt x="5266624" y="1006667"/>
                </a:cubicBezTo>
                <a:close/>
                <a:moveTo>
                  <a:pt x="3993572" y="1004849"/>
                </a:moveTo>
                <a:cubicBezTo>
                  <a:pt x="3999670" y="1004849"/>
                  <a:pt x="4005769" y="1007396"/>
                  <a:pt x="4010074" y="1012492"/>
                </a:cubicBezTo>
                <a:cubicBezTo>
                  <a:pt x="4010074" y="1012492"/>
                  <a:pt x="4010074" y="1012492"/>
                  <a:pt x="4011510" y="1012492"/>
                </a:cubicBezTo>
                <a:cubicBezTo>
                  <a:pt x="4020120" y="1022683"/>
                  <a:pt x="4020120" y="1037239"/>
                  <a:pt x="4011510" y="1047430"/>
                </a:cubicBezTo>
                <a:cubicBezTo>
                  <a:pt x="4007205" y="1051798"/>
                  <a:pt x="4001464" y="1054709"/>
                  <a:pt x="3994289" y="1054709"/>
                </a:cubicBezTo>
                <a:cubicBezTo>
                  <a:pt x="3988549" y="1054709"/>
                  <a:pt x="3981374" y="1051798"/>
                  <a:pt x="3977068" y="1047430"/>
                </a:cubicBezTo>
                <a:cubicBezTo>
                  <a:pt x="3972764" y="1041607"/>
                  <a:pt x="3969894" y="1035783"/>
                  <a:pt x="3969894" y="1028505"/>
                </a:cubicBezTo>
                <a:cubicBezTo>
                  <a:pt x="3969894" y="1022683"/>
                  <a:pt x="3972764" y="1016859"/>
                  <a:pt x="3977068" y="1012492"/>
                </a:cubicBezTo>
                <a:cubicBezTo>
                  <a:pt x="3981374" y="1007396"/>
                  <a:pt x="3987472" y="1004849"/>
                  <a:pt x="3993572" y="1004849"/>
                </a:cubicBezTo>
                <a:close/>
                <a:moveTo>
                  <a:pt x="4366946" y="1004848"/>
                </a:moveTo>
                <a:cubicBezTo>
                  <a:pt x="4373052" y="1004848"/>
                  <a:pt x="4379158" y="1007396"/>
                  <a:pt x="4383467" y="1012491"/>
                </a:cubicBezTo>
                <a:cubicBezTo>
                  <a:pt x="4393524" y="1021226"/>
                  <a:pt x="4393524" y="1037239"/>
                  <a:pt x="4383467" y="1045973"/>
                </a:cubicBezTo>
                <a:cubicBezTo>
                  <a:pt x="4377721" y="1051797"/>
                  <a:pt x="4371974" y="1054709"/>
                  <a:pt x="4366228" y="1054709"/>
                </a:cubicBezTo>
                <a:cubicBezTo>
                  <a:pt x="4359044" y="1054709"/>
                  <a:pt x="4353298" y="1051797"/>
                  <a:pt x="4348988" y="1047429"/>
                </a:cubicBezTo>
                <a:cubicBezTo>
                  <a:pt x="4338932" y="1037239"/>
                  <a:pt x="4338932" y="1022681"/>
                  <a:pt x="4348988" y="1012491"/>
                </a:cubicBezTo>
                <a:cubicBezTo>
                  <a:pt x="4348988" y="1012491"/>
                  <a:pt x="4348988" y="1012491"/>
                  <a:pt x="4350425" y="1012491"/>
                </a:cubicBezTo>
                <a:cubicBezTo>
                  <a:pt x="4354735" y="1007396"/>
                  <a:pt x="4360840" y="1004848"/>
                  <a:pt x="4366946" y="1004848"/>
                </a:cubicBezTo>
                <a:close/>
                <a:moveTo>
                  <a:pt x="581989" y="1004773"/>
                </a:moveTo>
                <a:cubicBezTo>
                  <a:pt x="588094" y="1004061"/>
                  <a:pt x="594559" y="1005486"/>
                  <a:pt x="599587" y="1009763"/>
                </a:cubicBezTo>
                <a:cubicBezTo>
                  <a:pt x="609643" y="1016890"/>
                  <a:pt x="612516" y="1032570"/>
                  <a:pt x="603897" y="1042548"/>
                </a:cubicBezTo>
                <a:cubicBezTo>
                  <a:pt x="599587" y="1049676"/>
                  <a:pt x="592404" y="1052526"/>
                  <a:pt x="583784" y="1052526"/>
                </a:cubicBezTo>
                <a:cubicBezTo>
                  <a:pt x="579474" y="1052526"/>
                  <a:pt x="573728" y="1051100"/>
                  <a:pt x="569418" y="1048250"/>
                </a:cubicBezTo>
                <a:cubicBezTo>
                  <a:pt x="559362" y="1039697"/>
                  <a:pt x="557925" y="1025442"/>
                  <a:pt x="565108" y="1015464"/>
                </a:cubicBezTo>
                <a:cubicBezTo>
                  <a:pt x="565108" y="1015464"/>
                  <a:pt x="565108" y="1015464"/>
                  <a:pt x="566545" y="1012614"/>
                </a:cubicBezTo>
                <a:cubicBezTo>
                  <a:pt x="570136" y="1008337"/>
                  <a:pt x="575883" y="1005486"/>
                  <a:pt x="581989" y="1004773"/>
                </a:cubicBezTo>
                <a:close/>
                <a:moveTo>
                  <a:pt x="4184612" y="996857"/>
                </a:moveTo>
                <a:cubicBezTo>
                  <a:pt x="4190937" y="996857"/>
                  <a:pt x="4197082" y="999057"/>
                  <a:pt x="4201420" y="1003455"/>
                </a:cubicBezTo>
                <a:cubicBezTo>
                  <a:pt x="4210096" y="1013718"/>
                  <a:pt x="4210096" y="1028380"/>
                  <a:pt x="4201420" y="1038644"/>
                </a:cubicBezTo>
                <a:cubicBezTo>
                  <a:pt x="4195636" y="1044508"/>
                  <a:pt x="4189853" y="1045975"/>
                  <a:pt x="4184069" y="1045975"/>
                </a:cubicBezTo>
                <a:cubicBezTo>
                  <a:pt x="4176839" y="1045975"/>
                  <a:pt x="4171056" y="1044508"/>
                  <a:pt x="4166718" y="1038644"/>
                </a:cubicBezTo>
                <a:cubicBezTo>
                  <a:pt x="4156597" y="1029846"/>
                  <a:pt x="4156597" y="1013718"/>
                  <a:pt x="4166718" y="1004921"/>
                </a:cubicBezTo>
                <a:cubicBezTo>
                  <a:pt x="4166718" y="1004921"/>
                  <a:pt x="4166718" y="1004921"/>
                  <a:pt x="4166718" y="1003455"/>
                </a:cubicBezTo>
                <a:cubicBezTo>
                  <a:pt x="4171779" y="999057"/>
                  <a:pt x="4178286" y="996857"/>
                  <a:pt x="4184612" y="996857"/>
                </a:cubicBezTo>
                <a:close/>
                <a:moveTo>
                  <a:pt x="1967113" y="992070"/>
                </a:moveTo>
                <a:cubicBezTo>
                  <a:pt x="1978760" y="989199"/>
                  <a:pt x="1993318" y="996374"/>
                  <a:pt x="1996228" y="1009288"/>
                </a:cubicBezTo>
                <a:cubicBezTo>
                  <a:pt x="1999140" y="1015029"/>
                  <a:pt x="1997686" y="1022203"/>
                  <a:pt x="1994773" y="1027943"/>
                </a:cubicBezTo>
                <a:cubicBezTo>
                  <a:pt x="1991862" y="1032249"/>
                  <a:pt x="1986038" y="1036554"/>
                  <a:pt x="1980216" y="1039424"/>
                </a:cubicBezTo>
                <a:cubicBezTo>
                  <a:pt x="1977305" y="1039424"/>
                  <a:pt x="1974392" y="1039424"/>
                  <a:pt x="1971481" y="1039424"/>
                </a:cubicBezTo>
                <a:cubicBezTo>
                  <a:pt x="1961291" y="1039424"/>
                  <a:pt x="1951100" y="1032249"/>
                  <a:pt x="1948189" y="1022203"/>
                </a:cubicBezTo>
                <a:cubicBezTo>
                  <a:pt x="1946733" y="1016464"/>
                  <a:pt x="1948189" y="1010724"/>
                  <a:pt x="1951100" y="1004984"/>
                </a:cubicBezTo>
                <a:cubicBezTo>
                  <a:pt x="1954011" y="999244"/>
                  <a:pt x="1958379" y="994939"/>
                  <a:pt x="1965657" y="993504"/>
                </a:cubicBezTo>
                <a:close/>
                <a:moveTo>
                  <a:pt x="1067810" y="988835"/>
                </a:moveTo>
                <a:cubicBezTo>
                  <a:pt x="1073997" y="989199"/>
                  <a:pt x="1080184" y="991746"/>
                  <a:pt x="1084551" y="996114"/>
                </a:cubicBezTo>
                <a:cubicBezTo>
                  <a:pt x="1088919" y="1000481"/>
                  <a:pt x="1091830" y="1006304"/>
                  <a:pt x="1091830" y="1013584"/>
                </a:cubicBezTo>
                <a:cubicBezTo>
                  <a:pt x="1091830" y="1019406"/>
                  <a:pt x="1088919" y="1026685"/>
                  <a:pt x="1084551" y="1031052"/>
                </a:cubicBezTo>
                <a:cubicBezTo>
                  <a:pt x="1078728" y="1035419"/>
                  <a:pt x="1072905" y="1038331"/>
                  <a:pt x="1065626" y="1038331"/>
                </a:cubicBezTo>
                <a:cubicBezTo>
                  <a:pt x="1059803" y="1038331"/>
                  <a:pt x="1052524" y="1035419"/>
                  <a:pt x="1048157" y="1031052"/>
                </a:cubicBezTo>
                <a:cubicBezTo>
                  <a:pt x="1039422" y="1020862"/>
                  <a:pt x="1039422" y="1006304"/>
                  <a:pt x="1049613" y="996114"/>
                </a:cubicBezTo>
                <a:cubicBezTo>
                  <a:pt x="1049613" y="996114"/>
                  <a:pt x="1049613" y="996114"/>
                  <a:pt x="1051068" y="994658"/>
                </a:cubicBezTo>
                <a:cubicBezTo>
                  <a:pt x="1055436" y="990290"/>
                  <a:pt x="1061623" y="988470"/>
                  <a:pt x="1067810" y="988835"/>
                </a:cubicBezTo>
                <a:close/>
                <a:moveTo>
                  <a:pt x="452966" y="985354"/>
                </a:moveTo>
                <a:cubicBezTo>
                  <a:pt x="459023" y="984450"/>
                  <a:pt x="465438" y="985896"/>
                  <a:pt x="470427" y="990234"/>
                </a:cubicBezTo>
                <a:cubicBezTo>
                  <a:pt x="476129" y="993126"/>
                  <a:pt x="478980" y="998910"/>
                  <a:pt x="480405" y="1004694"/>
                </a:cubicBezTo>
                <a:cubicBezTo>
                  <a:pt x="480405" y="1011923"/>
                  <a:pt x="478980" y="1017707"/>
                  <a:pt x="476129" y="1023491"/>
                </a:cubicBezTo>
                <a:cubicBezTo>
                  <a:pt x="470427" y="1030721"/>
                  <a:pt x="463300" y="1035059"/>
                  <a:pt x="456173" y="1035059"/>
                </a:cubicBezTo>
                <a:cubicBezTo>
                  <a:pt x="450471" y="1035059"/>
                  <a:pt x="446195" y="1033612"/>
                  <a:pt x="441918" y="1029275"/>
                </a:cubicBezTo>
                <a:cubicBezTo>
                  <a:pt x="431940" y="1022044"/>
                  <a:pt x="429089" y="1007586"/>
                  <a:pt x="436216" y="996018"/>
                </a:cubicBezTo>
                <a:cubicBezTo>
                  <a:pt x="436216" y="996018"/>
                  <a:pt x="436216" y="996018"/>
                  <a:pt x="437642" y="994572"/>
                </a:cubicBezTo>
                <a:cubicBezTo>
                  <a:pt x="441205" y="989511"/>
                  <a:pt x="446907" y="986258"/>
                  <a:pt x="452966" y="985354"/>
                </a:cubicBezTo>
                <a:close/>
                <a:moveTo>
                  <a:pt x="1450814" y="983922"/>
                </a:moveTo>
                <a:cubicBezTo>
                  <a:pt x="1456959" y="985195"/>
                  <a:pt x="1462743" y="988470"/>
                  <a:pt x="1466358" y="993566"/>
                </a:cubicBezTo>
                <a:cubicBezTo>
                  <a:pt x="1469250" y="999389"/>
                  <a:pt x="1470695" y="1005212"/>
                  <a:pt x="1470695" y="1012491"/>
                </a:cubicBezTo>
                <a:cubicBezTo>
                  <a:pt x="1469250" y="1018315"/>
                  <a:pt x="1464911" y="1024137"/>
                  <a:pt x="1460574" y="1027049"/>
                </a:cubicBezTo>
                <a:cubicBezTo>
                  <a:pt x="1454790" y="1031416"/>
                  <a:pt x="1450452" y="1032871"/>
                  <a:pt x="1444669" y="1032871"/>
                </a:cubicBezTo>
                <a:cubicBezTo>
                  <a:pt x="1437440" y="1032871"/>
                  <a:pt x="1430209" y="1028504"/>
                  <a:pt x="1425871" y="1021226"/>
                </a:cubicBezTo>
                <a:cubicBezTo>
                  <a:pt x="1417195" y="1011035"/>
                  <a:pt x="1420088" y="995021"/>
                  <a:pt x="1431656" y="987743"/>
                </a:cubicBezTo>
                <a:cubicBezTo>
                  <a:pt x="1431656" y="987743"/>
                  <a:pt x="1431656" y="987743"/>
                  <a:pt x="1433101" y="986287"/>
                </a:cubicBezTo>
                <a:cubicBezTo>
                  <a:pt x="1438163" y="983375"/>
                  <a:pt x="1444669" y="982648"/>
                  <a:pt x="1450814" y="983922"/>
                </a:cubicBezTo>
                <a:close/>
                <a:moveTo>
                  <a:pt x="3261606" y="975551"/>
                </a:moveTo>
                <a:cubicBezTo>
                  <a:pt x="3267877" y="974276"/>
                  <a:pt x="3274516" y="975368"/>
                  <a:pt x="3279681" y="979007"/>
                </a:cubicBezTo>
                <a:cubicBezTo>
                  <a:pt x="3287057" y="983375"/>
                  <a:pt x="3290008" y="989199"/>
                  <a:pt x="3291484" y="995021"/>
                </a:cubicBezTo>
                <a:cubicBezTo>
                  <a:pt x="3292959" y="1000844"/>
                  <a:pt x="3291484" y="1008123"/>
                  <a:pt x="3288532" y="1013947"/>
                </a:cubicBezTo>
                <a:cubicBezTo>
                  <a:pt x="3282631" y="1019770"/>
                  <a:pt x="3275254" y="1024137"/>
                  <a:pt x="3267877" y="1024137"/>
                </a:cubicBezTo>
                <a:cubicBezTo>
                  <a:pt x="3261974" y="1024137"/>
                  <a:pt x="3257549" y="1022681"/>
                  <a:pt x="3253122" y="1019770"/>
                </a:cubicBezTo>
                <a:cubicBezTo>
                  <a:pt x="3241319" y="1012491"/>
                  <a:pt x="3238368" y="996477"/>
                  <a:pt x="3245745" y="986287"/>
                </a:cubicBezTo>
                <a:cubicBezTo>
                  <a:pt x="3249434" y="980463"/>
                  <a:pt x="3255336" y="976824"/>
                  <a:pt x="3261606" y="975551"/>
                </a:cubicBezTo>
                <a:close/>
                <a:moveTo>
                  <a:pt x="5099362" y="975336"/>
                </a:moveTo>
                <a:cubicBezTo>
                  <a:pt x="5105508" y="976783"/>
                  <a:pt x="5110930" y="980759"/>
                  <a:pt x="5114545" y="986543"/>
                </a:cubicBezTo>
                <a:cubicBezTo>
                  <a:pt x="5121774" y="996664"/>
                  <a:pt x="5118882" y="1012569"/>
                  <a:pt x="5107315" y="1019799"/>
                </a:cubicBezTo>
                <a:cubicBezTo>
                  <a:pt x="5102977" y="1022691"/>
                  <a:pt x="5097194" y="1024137"/>
                  <a:pt x="5092856" y="1024137"/>
                </a:cubicBezTo>
                <a:cubicBezTo>
                  <a:pt x="5084180" y="1024137"/>
                  <a:pt x="5076950" y="1019799"/>
                  <a:pt x="5072612" y="1014016"/>
                </a:cubicBezTo>
                <a:cubicBezTo>
                  <a:pt x="5069721" y="1008232"/>
                  <a:pt x="5068274" y="1001002"/>
                  <a:pt x="5069721" y="995218"/>
                </a:cubicBezTo>
                <a:cubicBezTo>
                  <a:pt x="5071166" y="989434"/>
                  <a:pt x="5074058" y="983650"/>
                  <a:pt x="5079842" y="979313"/>
                </a:cubicBezTo>
                <a:cubicBezTo>
                  <a:pt x="5086349" y="974975"/>
                  <a:pt x="5093217" y="973890"/>
                  <a:pt x="5099362" y="975336"/>
                </a:cubicBezTo>
                <a:close/>
                <a:moveTo>
                  <a:pt x="5665964" y="975004"/>
                </a:moveTo>
                <a:cubicBezTo>
                  <a:pt x="5670275" y="975004"/>
                  <a:pt x="5671712" y="975004"/>
                  <a:pt x="5673148" y="975004"/>
                </a:cubicBezTo>
                <a:cubicBezTo>
                  <a:pt x="5684641" y="975004"/>
                  <a:pt x="5694698" y="982118"/>
                  <a:pt x="5696134" y="992077"/>
                </a:cubicBezTo>
                <a:cubicBezTo>
                  <a:pt x="5700444" y="1004881"/>
                  <a:pt x="5691824" y="1017685"/>
                  <a:pt x="5678894" y="1020531"/>
                </a:cubicBezTo>
                <a:cubicBezTo>
                  <a:pt x="5676021" y="1021953"/>
                  <a:pt x="5674584" y="1021953"/>
                  <a:pt x="5671712" y="1021953"/>
                </a:cubicBezTo>
                <a:cubicBezTo>
                  <a:pt x="5661655" y="1021953"/>
                  <a:pt x="5651598" y="1014839"/>
                  <a:pt x="5648726" y="1003458"/>
                </a:cubicBezTo>
                <a:cubicBezTo>
                  <a:pt x="5645852" y="990655"/>
                  <a:pt x="5654472" y="977850"/>
                  <a:pt x="5665964" y="975004"/>
                </a:cubicBezTo>
                <a:close/>
                <a:moveTo>
                  <a:pt x="2691936" y="974600"/>
                </a:moveTo>
                <a:cubicBezTo>
                  <a:pt x="2691936" y="974600"/>
                  <a:pt x="2691936" y="974600"/>
                  <a:pt x="2693401" y="974600"/>
                </a:cubicBezTo>
                <a:cubicBezTo>
                  <a:pt x="2706590" y="977470"/>
                  <a:pt x="2715382" y="990385"/>
                  <a:pt x="2712451" y="1003299"/>
                </a:cubicBezTo>
                <a:cubicBezTo>
                  <a:pt x="2709520" y="1014779"/>
                  <a:pt x="2699264" y="1021954"/>
                  <a:pt x="2687540" y="1021954"/>
                </a:cubicBezTo>
                <a:cubicBezTo>
                  <a:pt x="2686075" y="1021954"/>
                  <a:pt x="2684609" y="1021954"/>
                  <a:pt x="2683144" y="1021954"/>
                </a:cubicBezTo>
                <a:cubicBezTo>
                  <a:pt x="2668490" y="1017649"/>
                  <a:pt x="2659698" y="1004735"/>
                  <a:pt x="2662628" y="991819"/>
                </a:cubicBezTo>
                <a:cubicBezTo>
                  <a:pt x="2665560" y="980340"/>
                  <a:pt x="2680212" y="971730"/>
                  <a:pt x="2691936" y="974600"/>
                </a:cubicBezTo>
                <a:close/>
                <a:moveTo>
                  <a:pt x="1701603" y="970637"/>
                </a:moveTo>
                <a:cubicBezTo>
                  <a:pt x="1710279" y="970637"/>
                  <a:pt x="1718954" y="976419"/>
                  <a:pt x="1723293" y="985088"/>
                </a:cubicBezTo>
                <a:cubicBezTo>
                  <a:pt x="1726184" y="990869"/>
                  <a:pt x="1726184" y="996649"/>
                  <a:pt x="1724738" y="1002430"/>
                </a:cubicBezTo>
                <a:cubicBezTo>
                  <a:pt x="1721847" y="1008210"/>
                  <a:pt x="1717508" y="1013990"/>
                  <a:pt x="1711724" y="1016880"/>
                </a:cubicBezTo>
                <a:cubicBezTo>
                  <a:pt x="1707387" y="1018326"/>
                  <a:pt x="1704495" y="1019771"/>
                  <a:pt x="1700157" y="1019771"/>
                </a:cubicBezTo>
                <a:cubicBezTo>
                  <a:pt x="1691481" y="1019771"/>
                  <a:pt x="1682806" y="1013990"/>
                  <a:pt x="1678467" y="1005319"/>
                </a:cubicBezTo>
                <a:cubicBezTo>
                  <a:pt x="1672684" y="993759"/>
                  <a:pt x="1678467" y="979308"/>
                  <a:pt x="1690035" y="973528"/>
                </a:cubicBezTo>
                <a:cubicBezTo>
                  <a:pt x="1694372" y="972083"/>
                  <a:pt x="1697265" y="970637"/>
                  <a:pt x="1701603" y="970637"/>
                </a:cubicBezTo>
                <a:close/>
                <a:moveTo>
                  <a:pt x="2085759" y="963338"/>
                </a:moveTo>
                <a:cubicBezTo>
                  <a:pt x="2098862" y="961903"/>
                  <a:pt x="2111963" y="970513"/>
                  <a:pt x="2114875" y="983427"/>
                </a:cubicBezTo>
                <a:cubicBezTo>
                  <a:pt x="2114875" y="989168"/>
                  <a:pt x="2114875" y="994907"/>
                  <a:pt x="2110507" y="1000648"/>
                </a:cubicBezTo>
                <a:cubicBezTo>
                  <a:pt x="2107596" y="1006387"/>
                  <a:pt x="2101772" y="1009258"/>
                  <a:pt x="2094494" y="1010692"/>
                </a:cubicBezTo>
                <a:cubicBezTo>
                  <a:pt x="2091583" y="1012128"/>
                  <a:pt x="2090127" y="1012128"/>
                  <a:pt x="2088672" y="1012128"/>
                </a:cubicBezTo>
                <a:cubicBezTo>
                  <a:pt x="2077025" y="1012128"/>
                  <a:pt x="2068290" y="1003517"/>
                  <a:pt x="2065379" y="992038"/>
                </a:cubicBezTo>
                <a:cubicBezTo>
                  <a:pt x="2062467" y="979122"/>
                  <a:pt x="2071202" y="966208"/>
                  <a:pt x="2084303" y="964773"/>
                </a:cubicBezTo>
                <a:close/>
                <a:moveTo>
                  <a:pt x="928983" y="960828"/>
                </a:moveTo>
                <a:cubicBezTo>
                  <a:pt x="935261" y="960828"/>
                  <a:pt x="941719" y="963027"/>
                  <a:pt x="946741" y="967425"/>
                </a:cubicBezTo>
                <a:cubicBezTo>
                  <a:pt x="955351" y="976223"/>
                  <a:pt x="955351" y="992350"/>
                  <a:pt x="946741" y="1001147"/>
                </a:cubicBezTo>
                <a:cubicBezTo>
                  <a:pt x="941002" y="1007012"/>
                  <a:pt x="935261" y="1009945"/>
                  <a:pt x="928087" y="1009945"/>
                </a:cubicBezTo>
                <a:cubicBezTo>
                  <a:pt x="922347" y="1009945"/>
                  <a:pt x="916606" y="1008478"/>
                  <a:pt x="912302" y="1004079"/>
                </a:cubicBezTo>
                <a:cubicBezTo>
                  <a:pt x="907997" y="998215"/>
                  <a:pt x="905127" y="992350"/>
                  <a:pt x="905127" y="986486"/>
                </a:cubicBezTo>
                <a:cubicBezTo>
                  <a:pt x="905127" y="979155"/>
                  <a:pt x="906562" y="973290"/>
                  <a:pt x="910867" y="968891"/>
                </a:cubicBezTo>
                <a:cubicBezTo>
                  <a:pt x="910867" y="968891"/>
                  <a:pt x="910867" y="968891"/>
                  <a:pt x="912302" y="967425"/>
                </a:cubicBezTo>
                <a:cubicBezTo>
                  <a:pt x="916607" y="963027"/>
                  <a:pt x="922706" y="960828"/>
                  <a:pt x="928983" y="960828"/>
                </a:cubicBezTo>
                <a:close/>
                <a:moveTo>
                  <a:pt x="2994047" y="954261"/>
                </a:moveTo>
                <a:cubicBezTo>
                  <a:pt x="2994047" y="954261"/>
                  <a:pt x="2994047" y="954261"/>
                  <a:pt x="2995483" y="954261"/>
                </a:cubicBezTo>
                <a:cubicBezTo>
                  <a:pt x="2995483" y="954261"/>
                  <a:pt x="2995483" y="954261"/>
                  <a:pt x="2998353" y="955717"/>
                </a:cubicBezTo>
                <a:cubicBezTo>
                  <a:pt x="3004094" y="958628"/>
                  <a:pt x="3006962" y="962996"/>
                  <a:pt x="3009832" y="968818"/>
                </a:cubicBezTo>
                <a:cubicBezTo>
                  <a:pt x="3011267" y="974642"/>
                  <a:pt x="3011267" y="981921"/>
                  <a:pt x="3008397" y="987743"/>
                </a:cubicBezTo>
                <a:cubicBezTo>
                  <a:pt x="3004094" y="996477"/>
                  <a:pt x="2996918" y="1002301"/>
                  <a:pt x="2986873" y="1002301"/>
                </a:cubicBezTo>
                <a:cubicBezTo>
                  <a:pt x="2984002" y="1002301"/>
                  <a:pt x="2979697" y="1000845"/>
                  <a:pt x="2976827" y="999389"/>
                </a:cubicBezTo>
                <a:cubicBezTo>
                  <a:pt x="2969653" y="996477"/>
                  <a:pt x="2965348" y="992111"/>
                  <a:pt x="2963913" y="984832"/>
                </a:cubicBezTo>
                <a:cubicBezTo>
                  <a:pt x="2961044" y="979009"/>
                  <a:pt x="2961044" y="973186"/>
                  <a:pt x="2963913" y="967362"/>
                </a:cubicBezTo>
                <a:cubicBezTo>
                  <a:pt x="2968218" y="955717"/>
                  <a:pt x="2982567" y="949894"/>
                  <a:pt x="2994047" y="954261"/>
                </a:cubicBezTo>
                <a:close/>
                <a:moveTo>
                  <a:pt x="5364660" y="954259"/>
                </a:moveTo>
                <a:cubicBezTo>
                  <a:pt x="5376140" y="949892"/>
                  <a:pt x="5390490" y="954259"/>
                  <a:pt x="5396230" y="967362"/>
                </a:cubicBezTo>
                <a:cubicBezTo>
                  <a:pt x="5399100" y="973184"/>
                  <a:pt x="5399100" y="979007"/>
                  <a:pt x="5396230" y="984830"/>
                </a:cubicBezTo>
                <a:cubicBezTo>
                  <a:pt x="5394794" y="992109"/>
                  <a:pt x="5390490" y="996476"/>
                  <a:pt x="5383314" y="999388"/>
                </a:cubicBezTo>
                <a:cubicBezTo>
                  <a:pt x="5379010" y="1000843"/>
                  <a:pt x="5376140" y="1002299"/>
                  <a:pt x="5373270" y="1002299"/>
                </a:cubicBezTo>
                <a:cubicBezTo>
                  <a:pt x="5363225" y="1002299"/>
                  <a:pt x="5354616" y="996476"/>
                  <a:pt x="5351746" y="987742"/>
                </a:cubicBezTo>
                <a:cubicBezTo>
                  <a:pt x="5348875" y="981919"/>
                  <a:pt x="5348875" y="974640"/>
                  <a:pt x="5350310" y="968818"/>
                </a:cubicBezTo>
                <a:cubicBezTo>
                  <a:pt x="5353180" y="962994"/>
                  <a:pt x="5356050" y="958626"/>
                  <a:pt x="5360356" y="955715"/>
                </a:cubicBezTo>
                <a:cubicBezTo>
                  <a:pt x="5360356" y="955715"/>
                  <a:pt x="5360356" y="955715"/>
                  <a:pt x="5364660" y="954259"/>
                </a:cubicBezTo>
                <a:close/>
                <a:moveTo>
                  <a:pt x="3430322" y="952623"/>
                </a:moveTo>
                <a:cubicBezTo>
                  <a:pt x="3436549" y="951713"/>
                  <a:pt x="3443143" y="953169"/>
                  <a:pt x="3449004" y="957536"/>
                </a:cubicBezTo>
                <a:cubicBezTo>
                  <a:pt x="3460728" y="966271"/>
                  <a:pt x="3462193" y="980828"/>
                  <a:pt x="3453401" y="992475"/>
                </a:cubicBezTo>
                <a:cubicBezTo>
                  <a:pt x="3449004" y="998297"/>
                  <a:pt x="3441678" y="1001209"/>
                  <a:pt x="3434352" y="1001209"/>
                </a:cubicBezTo>
                <a:cubicBezTo>
                  <a:pt x="3428490" y="1001209"/>
                  <a:pt x="3424094" y="999753"/>
                  <a:pt x="3419698" y="996842"/>
                </a:cubicBezTo>
                <a:cubicBezTo>
                  <a:pt x="3407975" y="986651"/>
                  <a:pt x="3406510" y="972093"/>
                  <a:pt x="3413836" y="961903"/>
                </a:cubicBezTo>
                <a:cubicBezTo>
                  <a:pt x="3418233" y="956808"/>
                  <a:pt x="3424094" y="953532"/>
                  <a:pt x="3430322" y="952623"/>
                </a:cubicBezTo>
                <a:close/>
                <a:moveTo>
                  <a:pt x="4929728" y="951412"/>
                </a:moveTo>
                <a:cubicBezTo>
                  <a:pt x="4936008" y="952518"/>
                  <a:pt x="4941748" y="956207"/>
                  <a:pt x="4946052" y="961371"/>
                </a:cubicBezTo>
                <a:cubicBezTo>
                  <a:pt x="4948922" y="965798"/>
                  <a:pt x="4950357" y="973175"/>
                  <a:pt x="4950357" y="979076"/>
                </a:cubicBezTo>
                <a:cubicBezTo>
                  <a:pt x="4948922" y="984978"/>
                  <a:pt x="4946052" y="990880"/>
                  <a:pt x="4941748" y="995306"/>
                </a:cubicBezTo>
                <a:cubicBezTo>
                  <a:pt x="4936008" y="999733"/>
                  <a:pt x="4930268" y="1001209"/>
                  <a:pt x="4925962" y="1001209"/>
                </a:cubicBezTo>
                <a:cubicBezTo>
                  <a:pt x="4917352" y="1001209"/>
                  <a:pt x="4911612" y="998257"/>
                  <a:pt x="4905873" y="992356"/>
                </a:cubicBezTo>
                <a:cubicBezTo>
                  <a:pt x="4903003" y="986454"/>
                  <a:pt x="4900133" y="980552"/>
                  <a:pt x="4901568" y="973175"/>
                </a:cubicBezTo>
                <a:cubicBezTo>
                  <a:pt x="4903003" y="967273"/>
                  <a:pt x="4905873" y="961371"/>
                  <a:pt x="4910178" y="956945"/>
                </a:cubicBezTo>
                <a:cubicBezTo>
                  <a:pt x="4916635" y="951781"/>
                  <a:pt x="4923451" y="950306"/>
                  <a:pt x="4929728" y="951412"/>
                </a:cubicBezTo>
                <a:close/>
                <a:moveTo>
                  <a:pt x="2571822" y="951339"/>
                </a:moveTo>
                <a:cubicBezTo>
                  <a:pt x="2586483" y="954228"/>
                  <a:pt x="2595281" y="965789"/>
                  <a:pt x="2593814" y="978795"/>
                </a:cubicBezTo>
                <a:cubicBezTo>
                  <a:pt x="2592348" y="990356"/>
                  <a:pt x="2582085" y="999026"/>
                  <a:pt x="2570355" y="999026"/>
                </a:cubicBezTo>
                <a:cubicBezTo>
                  <a:pt x="2568889" y="999026"/>
                  <a:pt x="2567424" y="999026"/>
                  <a:pt x="2565957" y="999026"/>
                </a:cubicBezTo>
                <a:cubicBezTo>
                  <a:pt x="2558626" y="997581"/>
                  <a:pt x="2552762" y="994691"/>
                  <a:pt x="2548363" y="990356"/>
                </a:cubicBezTo>
                <a:cubicBezTo>
                  <a:pt x="2545431" y="984576"/>
                  <a:pt x="2543964" y="978795"/>
                  <a:pt x="2543964" y="971569"/>
                </a:cubicBezTo>
                <a:cubicBezTo>
                  <a:pt x="2546896" y="958564"/>
                  <a:pt x="2558626" y="949894"/>
                  <a:pt x="2571822" y="951339"/>
                </a:cubicBezTo>
                <a:close/>
                <a:moveTo>
                  <a:pt x="5786905" y="950984"/>
                </a:moveTo>
                <a:cubicBezTo>
                  <a:pt x="5788352" y="950984"/>
                  <a:pt x="5789797" y="950984"/>
                  <a:pt x="5791242" y="950984"/>
                </a:cubicBezTo>
                <a:cubicBezTo>
                  <a:pt x="5802810" y="950984"/>
                  <a:pt x="5812932" y="959718"/>
                  <a:pt x="5814378" y="971365"/>
                </a:cubicBezTo>
                <a:cubicBezTo>
                  <a:pt x="5817270" y="984467"/>
                  <a:pt x="5807148" y="997568"/>
                  <a:pt x="5794135" y="999024"/>
                </a:cubicBezTo>
                <a:cubicBezTo>
                  <a:pt x="5792689" y="999024"/>
                  <a:pt x="5791242" y="999024"/>
                  <a:pt x="5789797" y="999024"/>
                </a:cubicBezTo>
                <a:cubicBezTo>
                  <a:pt x="5778230" y="999024"/>
                  <a:pt x="5768108" y="990290"/>
                  <a:pt x="5766662" y="978644"/>
                </a:cubicBezTo>
                <a:cubicBezTo>
                  <a:pt x="5763770" y="965542"/>
                  <a:pt x="5772446" y="953896"/>
                  <a:pt x="5786905" y="950984"/>
                </a:cubicBezTo>
                <a:close/>
                <a:moveTo>
                  <a:pt x="2205860" y="945526"/>
                </a:moveTo>
                <a:cubicBezTo>
                  <a:pt x="2205860" y="945526"/>
                  <a:pt x="2205860" y="945526"/>
                  <a:pt x="2207316" y="945526"/>
                </a:cubicBezTo>
                <a:cubicBezTo>
                  <a:pt x="2207316" y="945526"/>
                  <a:pt x="2208772" y="945526"/>
                  <a:pt x="2210227" y="945526"/>
                </a:cubicBezTo>
                <a:cubicBezTo>
                  <a:pt x="2221874" y="945526"/>
                  <a:pt x="2232065" y="954261"/>
                  <a:pt x="2233521" y="965906"/>
                </a:cubicBezTo>
                <a:cubicBezTo>
                  <a:pt x="2234976" y="980464"/>
                  <a:pt x="2224786" y="992111"/>
                  <a:pt x="2211684" y="993567"/>
                </a:cubicBezTo>
                <a:cubicBezTo>
                  <a:pt x="2210227" y="993567"/>
                  <a:pt x="2208772" y="993567"/>
                  <a:pt x="2208772" y="993567"/>
                </a:cubicBezTo>
                <a:cubicBezTo>
                  <a:pt x="2195670" y="993567"/>
                  <a:pt x="2185480" y="984832"/>
                  <a:pt x="2184024" y="971730"/>
                </a:cubicBezTo>
                <a:cubicBezTo>
                  <a:pt x="2182568" y="958628"/>
                  <a:pt x="2192758" y="946982"/>
                  <a:pt x="2205860" y="945526"/>
                </a:cubicBezTo>
                <a:close/>
                <a:moveTo>
                  <a:pt x="1303226" y="944091"/>
                </a:moveTo>
                <a:cubicBezTo>
                  <a:pt x="1309323" y="944823"/>
                  <a:pt x="1315063" y="947756"/>
                  <a:pt x="1318652" y="952887"/>
                </a:cubicBezTo>
                <a:cubicBezTo>
                  <a:pt x="1322956" y="958752"/>
                  <a:pt x="1324390" y="964617"/>
                  <a:pt x="1324390" y="970481"/>
                </a:cubicBezTo>
                <a:cubicBezTo>
                  <a:pt x="1322956" y="977813"/>
                  <a:pt x="1320085" y="983677"/>
                  <a:pt x="1314345" y="986609"/>
                </a:cubicBezTo>
                <a:cubicBezTo>
                  <a:pt x="1310040" y="991008"/>
                  <a:pt x="1304301" y="992475"/>
                  <a:pt x="1298560" y="992475"/>
                </a:cubicBezTo>
                <a:cubicBezTo>
                  <a:pt x="1291386" y="992475"/>
                  <a:pt x="1284211" y="989542"/>
                  <a:pt x="1279908" y="983677"/>
                </a:cubicBezTo>
                <a:cubicBezTo>
                  <a:pt x="1275601" y="977813"/>
                  <a:pt x="1274167" y="971948"/>
                  <a:pt x="1275601" y="964617"/>
                </a:cubicBezTo>
                <a:cubicBezTo>
                  <a:pt x="1275601" y="958752"/>
                  <a:pt x="1279908" y="952887"/>
                  <a:pt x="1284211" y="948489"/>
                </a:cubicBezTo>
                <a:cubicBezTo>
                  <a:pt x="1284211" y="948489"/>
                  <a:pt x="1284211" y="948489"/>
                  <a:pt x="1285646" y="948489"/>
                </a:cubicBezTo>
                <a:cubicBezTo>
                  <a:pt x="1290669" y="944823"/>
                  <a:pt x="1297126" y="943358"/>
                  <a:pt x="1303226" y="944091"/>
                </a:cubicBezTo>
                <a:close/>
                <a:moveTo>
                  <a:pt x="2448787" y="938975"/>
                </a:moveTo>
                <a:cubicBezTo>
                  <a:pt x="2448787" y="938975"/>
                  <a:pt x="2448787" y="938975"/>
                  <a:pt x="2450255" y="946200"/>
                </a:cubicBezTo>
                <a:lnTo>
                  <a:pt x="2450255" y="940420"/>
                </a:lnTo>
                <a:cubicBezTo>
                  <a:pt x="2464915" y="940420"/>
                  <a:pt x="2475179" y="951980"/>
                  <a:pt x="2475179" y="964986"/>
                </a:cubicBezTo>
                <a:cubicBezTo>
                  <a:pt x="2473712" y="977992"/>
                  <a:pt x="2463449" y="988107"/>
                  <a:pt x="2450255" y="988107"/>
                </a:cubicBezTo>
                <a:cubicBezTo>
                  <a:pt x="2450255" y="988107"/>
                  <a:pt x="2450255" y="988107"/>
                  <a:pt x="2448787" y="988107"/>
                </a:cubicBezTo>
                <a:cubicBezTo>
                  <a:pt x="2434125" y="986662"/>
                  <a:pt x="2423862" y="975102"/>
                  <a:pt x="2423862" y="962096"/>
                </a:cubicBezTo>
                <a:cubicBezTo>
                  <a:pt x="2425330" y="949091"/>
                  <a:pt x="2435592" y="938975"/>
                  <a:pt x="2448787" y="938975"/>
                </a:cubicBezTo>
                <a:close/>
                <a:moveTo>
                  <a:pt x="5910450" y="938975"/>
                </a:moveTo>
                <a:cubicBezTo>
                  <a:pt x="5924800" y="938975"/>
                  <a:pt x="5934844" y="949090"/>
                  <a:pt x="5934844" y="962095"/>
                </a:cubicBezTo>
                <a:cubicBezTo>
                  <a:pt x="5936279" y="975102"/>
                  <a:pt x="5926234" y="986662"/>
                  <a:pt x="5913320" y="988107"/>
                </a:cubicBezTo>
                <a:cubicBezTo>
                  <a:pt x="5913320" y="988107"/>
                  <a:pt x="5913320" y="988107"/>
                  <a:pt x="5910450" y="988107"/>
                </a:cubicBezTo>
                <a:cubicBezTo>
                  <a:pt x="5897535" y="988107"/>
                  <a:pt x="5887490" y="977991"/>
                  <a:pt x="5886055" y="964985"/>
                </a:cubicBezTo>
                <a:cubicBezTo>
                  <a:pt x="5886055" y="951980"/>
                  <a:pt x="5896100" y="940420"/>
                  <a:pt x="5909014" y="940420"/>
                </a:cubicBezTo>
                <a:cubicBezTo>
                  <a:pt x="5909014" y="940420"/>
                  <a:pt x="5909014" y="940420"/>
                  <a:pt x="5910450" y="938975"/>
                </a:cubicBezTo>
                <a:close/>
                <a:moveTo>
                  <a:pt x="2326883" y="936791"/>
                </a:moveTo>
                <a:cubicBezTo>
                  <a:pt x="2326883" y="936791"/>
                  <a:pt x="2326883" y="936791"/>
                  <a:pt x="2328328" y="936791"/>
                </a:cubicBezTo>
                <a:cubicBezTo>
                  <a:pt x="2342779" y="936791"/>
                  <a:pt x="2352894" y="946982"/>
                  <a:pt x="2352894" y="960084"/>
                </a:cubicBezTo>
                <a:cubicBezTo>
                  <a:pt x="2352894" y="967362"/>
                  <a:pt x="2351449" y="973186"/>
                  <a:pt x="2347114" y="977553"/>
                </a:cubicBezTo>
                <a:cubicBezTo>
                  <a:pt x="2342779" y="981921"/>
                  <a:pt x="2335552" y="984832"/>
                  <a:pt x="2329773" y="984832"/>
                </a:cubicBezTo>
                <a:cubicBezTo>
                  <a:pt x="2329773" y="984832"/>
                  <a:pt x="2329773" y="984832"/>
                  <a:pt x="2328328" y="984832"/>
                </a:cubicBezTo>
                <a:cubicBezTo>
                  <a:pt x="2315322" y="984832"/>
                  <a:pt x="2303761" y="974642"/>
                  <a:pt x="2303761" y="961540"/>
                </a:cubicBezTo>
                <a:cubicBezTo>
                  <a:pt x="2303761" y="955717"/>
                  <a:pt x="2306651" y="948438"/>
                  <a:pt x="2310986" y="944070"/>
                </a:cubicBezTo>
                <a:cubicBezTo>
                  <a:pt x="2315322" y="939703"/>
                  <a:pt x="2321103" y="936791"/>
                  <a:pt x="2326883" y="936791"/>
                </a:cubicBezTo>
                <a:close/>
                <a:moveTo>
                  <a:pt x="6030550" y="936790"/>
                </a:moveTo>
                <a:cubicBezTo>
                  <a:pt x="6030550" y="936790"/>
                  <a:pt x="6030550" y="936790"/>
                  <a:pt x="6031986" y="936790"/>
                </a:cubicBezTo>
                <a:cubicBezTo>
                  <a:pt x="6046336" y="936790"/>
                  <a:pt x="6056380" y="948437"/>
                  <a:pt x="6056380" y="961539"/>
                </a:cubicBezTo>
                <a:cubicBezTo>
                  <a:pt x="6054946" y="974641"/>
                  <a:pt x="6044901" y="984831"/>
                  <a:pt x="6031986" y="984831"/>
                </a:cubicBezTo>
                <a:cubicBezTo>
                  <a:pt x="6023376" y="984831"/>
                  <a:pt x="6017636" y="981920"/>
                  <a:pt x="6013331" y="977552"/>
                </a:cubicBezTo>
                <a:cubicBezTo>
                  <a:pt x="6009026" y="973185"/>
                  <a:pt x="6006156" y="967362"/>
                  <a:pt x="6006156" y="960083"/>
                </a:cubicBezTo>
                <a:cubicBezTo>
                  <a:pt x="6007592" y="946981"/>
                  <a:pt x="6017636" y="936790"/>
                  <a:pt x="6030550" y="936790"/>
                </a:cubicBezTo>
                <a:close/>
                <a:moveTo>
                  <a:pt x="3594513" y="935335"/>
                </a:moveTo>
                <a:cubicBezTo>
                  <a:pt x="3600799" y="934970"/>
                  <a:pt x="3607262" y="936790"/>
                  <a:pt x="3612291" y="941158"/>
                </a:cubicBezTo>
                <a:lnTo>
                  <a:pt x="3613728" y="942614"/>
                </a:lnTo>
                <a:cubicBezTo>
                  <a:pt x="3622347" y="951349"/>
                  <a:pt x="3623784" y="965906"/>
                  <a:pt x="3615165" y="976096"/>
                </a:cubicBezTo>
                <a:cubicBezTo>
                  <a:pt x="3610854" y="981920"/>
                  <a:pt x="3603672" y="984831"/>
                  <a:pt x="3596488" y="984831"/>
                </a:cubicBezTo>
                <a:cubicBezTo>
                  <a:pt x="3590742" y="984831"/>
                  <a:pt x="3584996" y="981920"/>
                  <a:pt x="3580685" y="979007"/>
                </a:cubicBezTo>
                <a:cubicBezTo>
                  <a:pt x="3570629" y="968818"/>
                  <a:pt x="3569193" y="952804"/>
                  <a:pt x="3577812" y="942614"/>
                </a:cubicBezTo>
                <a:cubicBezTo>
                  <a:pt x="3582123" y="938246"/>
                  <a:pt x="3588228" y="935699"/>
                  <a:pt x="3594513" y="935335"/>
                </a:cubicBezTo>
                <a:close/>
                <a:moveTo>
                  <a:pt x="4766581" y="935307"/>
                </a:moveTo>
                <a:cubicBezTo>
                  <a:pt x="4772992" y="935669"/>
                  <a:pt x="4778852" y="938561"/>
                  <a:pt x="4783249" y="942898"/>
                </a:cubicBezTo>
                <a:cubicBezTo>
                  <a:pt x="4792042" y="953021"/>
                  <a:pt x="4790576" y="968926"/>
                  <a:pt x="4780318" y="977601"/>
                </a:cubicBezTo>
                <a:cubicBezTo>
                  <a:pt x="4774457" y="981939"/>
                  <a:pt x="4770061" y="984831"/>
                  <a:pt x="4762734" y="984831"/>
                </a:cubicBezTo>
                <a:cubicBezTo>
                  <a:pt x="4756872" y="984831"/>
                  <a:pt x="4749546" y="981939"/>
                  <a:pt x="4745150" y="976155"/>
                </a:cubicBezTo>
                <a:cubicBezTo>
                  <a:pt x="4736358" y="966034"/>
                  <a:pt x="4737822" y="951575"/>
                  <a:pt x="4746615" y="942898"/>
                </a:cubicBezTo>
                <a:cubicBezTo>
                  <a:pt x="4753209" y="937115"/>
                  <a:pt x="4760170" y="934946"/>
                  <a:pt x="4766581" y="935307"/>
                </a:cubicBezTo>
                <a:close/>
                <a:moveTo>
                  <a:pt x="793214" y="934243"/>
                </a:moveTo>
                <a:cubicBezTo>
                  <a:pt x="799220" y="933880"/>
                  <a:pt x="805407" y="935699"/>
                  <a:pt x="810502" y="940066"/>
                </a:cubicBezTo>
                <a:cubicBezTo>
                  <a:pt x="814869" y="944433"/>
                  <a:pt x="817780" y="950257"/>
                  <a:pt x="817780" y="957536"/>
                </a:cubicBezTo>
                <a:cubicBezTo>
                  <a:pt x="817780" y="963359"/>
                  <a:pt x="816324" y="969182"/>
                  <a:pt x="811957" y="975005"/>
                </a:cubicBezTo>
                <a:cubicBezTo>
                  <a:pt x="806135" y="980828"/>
                  <a:pt x="800311" y="983739"/>
                  <a:pt x="793033" y="983739"/>
                </a:cubicBezTo>
                <a:cubicBezTo>
                  <a:pt x="787209" y="983739"/>
                  <a:pt x="781386" y="980828"/>
                  <a:pt x="777019" y="977917"/>
                </a:cubicBezTo>
                <a:cubicBezTo>
                  <a:pt x="766829" y="969182"/>
                  <a:pt x="765373" y="953169"/>
                  <a:pt x="774107" y="942977"/>
                </a:cubicBezTo>
                <a:cubicBezTo>
                  <a:pt x="774107" y="942977"/>
                  <a:pt x="774107" y="942977"/>
                  <a:pt x="777019" y="941522"/>
                </a:cubicBezTo>
                <a:cubicBezTo>
                  <a:pt x="781386" y="937155"/>
                  <a:pt x="787209" y="934607"/>
                  <a:pt x="793214" y="934243"/>
                </a:cubicBezTo>
                <a:close/>
                <a:moveTo>
                  <a:pt x="3752993" y="924357"/>
                </a:moveTo>
                <a:cubicBezTo>
                  <a:pt x="3758954" y="924001"/>
                  <a:pt x="3765095" y="925782"/>
                  <a:pt x="3770154" y="930058"/>
                </a:cubicBezTo>
                <a:cubicBezTo>
                  <a:pt x="3770154" y="930058"/>
                  <a:pt x="3770154" y="930058"/>
                  <a:pt x="3771599" y="931484"/>
                </a:cubicBezTo>
                <a:cubicBezTo>
                  <a:pt x="3771599" y="932909"/>
                  <a:pt x="3771599" y="932909"/>
                  <a:pt x="3771599" y="932909"/>
                </a:cubicBezTo>
                <a:lnTo>
                  <a:pt x="3773044" y="932909"/>
                </a:lnTo>
                <a:cubicBezTo>
                  <a:pt x="3775934" y="937186"/>
                  <a:pt x="3778824" y="942888"/>
                  <a:pt x="3778824" y="948589"/>
                </a:cubicBezTo>
                <a:cubicBezTo>
                  <a:pt x="3778824" y="955717"/>
                  <a:pt x="3775934" y="961419"/>
                  <a:pt x="3771599" y="965694"/>
                </a:cubicBezTo>
                <a:cubicBezTo>
                  <a:pt x="3767263" y="969971"/>
                  <a:pt x="3761483" y="972822"/>
                  <a:pt x="3754258" y="972822"/>
                </a:cubicBezTo>
                <a:cubicBezTo>
                  <a:pt x="3748478" y="972822"/>
                  <a:pt x="3742698" y="969971"/>
                  <a:pt x="3738362" y="965694"/>
                </a:cubicBezTo>
                <a:cubicBezTo>
                  <a:pt x="3732581" y="959993"/>
                  <a:pt x="3729692" y="954291"/>
                  <a:pt x="3729692" y="948589"/>
                </a:cubicBezTo>
                <a:cubicBezTo>
                  <a:pt x="3729692" y="941462"/>
                  <a:pt x="3732581" y="935761"/>
                  <a:pt x="3736917" y="931484"/>
                </a:cubicBezTo>
                <a:cubicBezTo>
                  <a:pt x="3741252" y="927208"/>
                  <a:pt x="3747032" y="924713"/>
                  <a:pt x="3752993" y="924357"/>
                </a:cubicBezTo>
                <a:close/>
                <a:moveTo>
                  <a:pt x="4607148" y="924356"/>
                </a:moveTo>
                <a:cubicBezTo>
                  <a:pt x="4613109" y="924712"/>
                  <a:pt x="4618890" y="927207"/>
                  <a:pt x="4623224" y="931483"/>
                </a:cubicBezTo>
                <a:cubicBezTo>
                  <a:pt x="4627560" y="935760"/>
                  <a:pt x="4630450" y="941461"/>
                  <a:pt x="4630450" y="948588"/>
                </a:cubicBezTo>
                <a:cubicBezTo>
                  <a:pt x="4630450" y="954290"/>
                  <a:pt x="4627560" y="959992"/>
                  <a:pt x="4623224" y="965694"/>
                </a:cubicBezTo>
                <a:cubicBezTo>
                  <a:pt x="4617444" y="969970"/>
                  <a:pt x="4611664" y="972822"/>
                  <a:pt x="4604439" y="972822"/>
                </a:cubicBezTo>
                <a:cubicBezTo>
                  <a:pt x="4598658" y="972822"/>
                  <a:pt x="4592878" y="969970"/>
                  <a:pt x="4587098" y="965694"/>
                </a:cubicBezTo>
                <a:cubicBezTo>
                  <a:pt x="4582762" y="961418"/>
                  <a:pt x="4581318" y="955716"/>
                  <a:pt x="4581318" y="948588"/>
                </a:cubicBezTo>
                <a:cubicBezTo>
                  <a:pt x="4581318" y="942887"/>
                  <a:pt x="4582762" y="938611"/>
                  <a:pt x="4585652" y="934334"/>
                </a:cubicBezTo>
                <a:cubicBezTo>
                  <a:pt x="4585652" y="934334"/>
                  <a:pt x="4585652" y="934334"/>
                  <a:pt x="4589988" y="930058"/>
                </a:cubicBezTo>
                <a:cubicBezTo>
                  <a:pt x="4595046" y="925781"/>
                  <a:pt x="4601188" y="924000"/>
                  <a:pt x="4607148" y="924356"/>
                </a:cubicBezTo>
                <a:close/>
                <a:moveTo>
                  <a:pt x="1812261" y="922598"/>
                </a:moveTo>
                <a:cubicBezTo>
                  <a:pt x="1822383" y="922598"/>
                  <a:pt x="1831058" y="928378"/>
                  <a:pt x="1835396" y="937047"/>
                </a:cubicBezTo>
                <a:cubicBezTo>
                  <a:pt x="1839734" y="950053"/>
                  <a:pt x="1833952" y="964504"/>
                  <a:pt x="1820937" y="968840"/>
                </a:cubicBezTo>
                <a:cubicBezTo>
                  <a:pt x="1818045" y="970285"/>
                  <a:pt x="1815152" y="971730"/>
                  <a:pt x="1810815" y="971730"/>
                </a:cubicBezTo>
                <a:cubicBezTo>
                  <a:pt x="1802139" y="971730"/>
                  <a:pt x="1792019" y="964504"/>
                  <a:pt x="1789127" y="955834"/>
                </a:cubicBezTo>
                <a:cubicBezTo>
                  <a:pt x="1786235" y="950053"/>
                  <a:pt x="1786235" y="942828"/>
                  <a:pt x="1789127" y="937047"/>
                </a:cubicBezTo>
                <a:cubicBezTo>
                  <a:pt x="1792019" y="931268"/>
                  <a:pt x="1796355" y="926933"/>
                  <a:pt x="1802139" y="924043"/>
                </a:cubicBezTo>
                <a:cubicBezTo>
                  <a:pt x="1806478" y="922598"/>
                  <a:pt x="1809370" y="922598"/>
                  <a:pt x="1812261" y="922598"/>
                </a:cubicBezTo>
                <a:close/>
                <a:moveTo>
                  <a:pt x="1554948" y="919503"/>
                </a:moveTo>
                <a:cubicBezTo>
                  <a:pt x="1560953" y="921141"/>
                  <a:pt x="1566413" y="925145"/>
                  <a:pt x="1569323" y="930968"/>
                </a:cubicBezTo>
                <a:cubicBezTo>
                  <a:pt x="1576603" y="942614"/>
                  <a:pt x="1572236" y="957172"/>
                  <a:pt x="1560589" y="964450"/>
                </a:cubicBezTo>
                <a:cubicBezTo>
                  <a:pt x="1556221" y="967362"/>
                  <a:pt x="1551855" y="967362"/>
                  <a:pt x="1547487" y="967362"/>
                </a:cubicBezTo>
                <a:cubicBezTo>
                  <a:pt x="1538752" y="967362"/>
                  <a:pt x="1531474" y="962995"/>
                  <a:pt x="1527107" y="955716"/>
                </a:cubicBezTo>
                <a:cubicBezTo>
                  <a:pt x="1519827" y="944069"/>
                  <a:pt x="1524195" y="929512"/>
                  <a:pt x="1535841" y="922233"/>
                </a:cubicBezTo>
                <a:cubicBezTo>
                  <a:pt x="1535841" y="922233"/>
                  <a:pt x="1535841" y="922233"/>
                  <a:pt x="1537297" y="922233"/>
                </a:cubicBezTo>
                <a:cubicBezTo>
                  <a:pt x="1542392" y="918594"/>
                  <a:pt x="1548943" y="917865"/>
                  <a:pt x="1554948" y="919503"/>
                </a:cubicBezTo>
                <a:close/>
                <a:moveTo>
                  <a:pt x="3909470" y="916774"/>
                </a:moveTo>
                <a:cubicBezTo>
                  <a:pt x="3915797" y="917138"/>
                  <a:pt x="3921942" y="919686"/>
                  <a:pt x="3926280" y="924053"/>
                </a:cubicBezTo>
                <a:cubicBezTo>
                  <a:pt x="3934955" y="935699"/>
                  <a:pt x="3934955" y="950257"/>
                  <a:pt x="3924834" y="960447"/>
                </a:cubicBezTo>
                <a:cubicBezTo>
                  <a:pt x="3920496" y="963359"/>
                  <a:pt x="3914712" y="966271"/>
                  <a:pt x="3908928" y="966271"/>
                </a:cubicBezTo>
                <a:cubicBezTo>
                  <a:pt x="3901698" y="966271"/>
                  <a:pt x="3895915" y="963359"/>
                  <a:pt x="3891577" y="958991"/>
                </a:cubicBezTo>
                <a:cubicBezTo>
                  <a:pt x="3881455" y="947345"/>
                  <a:pt x="3881455" y="932787"/>
                  <a:pt x="3891577" y="922598"/>
                </a:cubicBezTo>
                <a:cubicBezTo>
                  <a:pt x="3896639" y="918230"/>
                  <a:pt x="3903144" y="916410"/>
                  <a:pt x="3909470" y="916774"/>
                </a:cubicBezTo>
                <a:close/>
                <a:moveTo>
                  <a:pt x="4451390" y="916410"/>
                </a:moveTo>
                <a:cubicBezTo>
                  <a:pt x="4457496" y="916046"/>
                  <a:pt x="4463602" y="918230"/>
                  <a:pt x="4468630" y="922598"/>
                </a:cubicBezTo>
                <a:cubicBezTo>
                  <a:pt x="4478686" y="932787"/>
                  <a:pt x="4478686" y="947345"/>
                  <a:pt x="4470066" y="957536"/>
                </a:cubicBezTo>
                <a:cubicBezTo>
                  <a:pt x="4464320" y="963359"/>
                  <a:pt x="4458574" y="966271"/>
                  <a:pt x="4451390" y="966271"/>
                </a:cubicBezTo>
                <a:cubicBezTo>
                  <a:pt x="4445644" y="966271"/>
                  <a:pt x="4439898" y="963359"/>
                  <a:pt x="4435588" y="960447"/>
                </a:cubicBezTo>
                <a:cubicBezTo>
                  <a:pt x="4425532" y="950257"/>
                  <a:pt x="4424095" y="935699"/>
                  <a:pt x="4434152" y="925509"/>
                </a:cubicBezTo>
                <a:cubicBezTo>
                  <a:pt x="4439179" y="919686"/>
                  <a:pt x="4445285" y="916774"/>
                  <a:pt x="4451390" y="916410"/>
                </a:cubicBezTo>
                <a:close/>
                <a:moveTo>
                  <a:pt x="3156905" y="912857"/>
                </a:moveTo>
                <a:cubicBezTo>
                  <a:pt x="3162871" y="911253"/>
                  <a:pt x="3169376" y="911966"/>
                  <a:pt x="3175160" y="915530"/>
                </a:cubicBezTo>
                <a:cubicBezTo>
                  <a:pt x="3175160" y="915530"/>
                  <a:pt x="3175160" y="915530"/>
                  <a:pt x="3176606" y="915530"/>
                </a:cubicBezTo>
                <a:cubicBezTo>
                  <a:pt x="3188174" y="922657"/>
                  <a:pt x="3192512" y="936913"/>
                  <a:pt x="3185282" y="948316"/>
                </a:cubicBezTo>
                <a:cubicBezTo>
                  <a:pt x="3180944" y="955443"/>
                  <a:pt x="3173714" y="959719"/>
                  <a:pt x="3165039" y="959719"/>
                </a:cubicBezTo>
                <a:cubicBezTo>
                  <a:pt x="3160701" y="959719"/>
                  <a:pt x="3156362" y="959719"/>
                  <a:pt x="3152025" y="956868"/>
                </a:cubicBezTo>
                <a:cubicBezTo>
                  <a:pt x="3146242" y="954017"/>
                  <a:pt x="3141904" y="948316"/>
                  <a:pt x="3140458" y="942614"/>
                </a:cubicBezTo>
                <a:cubicBezTo>
                  <a:pt x="3139012" y="935487"/>
                  <a:pt x="3139012" y="929785"/>
                  <a:pt x="3141904" y="924083"/>
                </a:cubicBezTo>
                <a:cubicBezTo>
                  <a:pt x="3145519" y="918382"/>
                  <a:pt x="3150940" y="914460"/>
                  <a:pt x="3156905" y="912857"/>
                </a:cubicBezTo>
                <a:close/>
                <a:moveTo>
                  <a:pt x="5196550" y="912769"/>
                </a:moveTo>
                <a:cubicBezTo>
                  <a:pt x="5205226" y="912769"/>
                  <a:pt x="5213902" y="917038"/>
                  <a:pt x="5216794" y="924151"/>
                </a:cubicBezTo>
                <a:cubicBezTo>
                  <a:pt x="5221132" y="929842"/>
                  <a:pt x="5221132" y="935533"/>
                  <a:pt x="5219686" y="942647"/>
                </a:cubicBezTo>
                <a:cubicBezTo>
                  <a:pt x="5218240" y="948337"/>
                  <a:pt x="5213902" y="954028"/>
                  <a:pt x="5208118" y="956874"/>
                </a:cubicBezTo>
                <a:cubicBezTo>
                  <a:pt x="5203780" y="959718"/>
                  <a:pt x="5199442" y="959718"/>
                  <a:pt x="5195104" y="959718"/>
                </a:cubicBezTo>
                <a:cubicBezTo>
                  <a:pt x="5186429" y="959718"/>
                  <a:pt x="5179199" y="955451"/>
                  <a:pt x="5174861" y="948337"/>
                </a:cubicBezTo>
                <a:cubicBezTo>
                  <a:pt x="5167632" y="936955"/>
                  <a:pt x="5171969" y="922728"/>
                  <a:pt x="5183536" y="915615"/>
                </a:cubicBezTo>
                <a:cubicBezTo>
                  <a:pt x="5187874" y="912769"/>
                  <a:pt x="5192213" y="912769"/>
                  <a:pt x="5196550" y="912769"/>
                </a:cubicBezTo>
                <a:close/>
                <a:moveTo>
                  <a:pt x="4297438" y="910897"/>
                </a:moveTo>
                <a:cubicBezTo>
                  <a:pt x="4303760" y="910897"/>
                  <a:pt x="4309902" y="913392"/>
                  <a:pt x="4314237" y="918381"/>
                </a:cubicBezTo>
                <a:cubicBezTo>
                  <a:pt x="4318573" y="922657"/>
                  <a:pt x="4321463" y="928360"/>
                  <a:pt x="4321463" y="934061"/>
                </a:cubicBezTo>
                <a:cubicBezTo>
                  <a:pt x="4321463" y="941188"/>
                  <a:pt x="4318573" y="946891"/>
                  <a:pt x="4314237" y="951166"/>
                </a:cubicBezTo>
                <a:cubicBezTo>
                  <a:pt x="4308457" y="956868"/>
                  <a:pt x="4302676" y="959719"/>
                  <a:pt x="4295452" y="959719"/>
                </a:cubicBezTo>
                <a:cubicBezTo>
                  <a:pt x="4289671" y="959719"/>
                  <a:pt x="4283891" y="956868"/>
                  <a:pt x="4279555" y="952592"/>
                </a:cubicBezTo>
                <a:cubicBezTo>
                  <a:pt x="4273775" y="948316"/>
                  <a:pt x="4272330" y="941188"/>
                  <a:pt x="4272330" y="935487"/>
                </a:cubicBezTo>
                <a:cubicBezTo>
                  <a:pt x="4272330" y="928360"/>
                  <a:pt x="4273775" y="922657"/>
                  <a:pt x="4279555" y="918381"/>
                </a:cubicBezTo>
                <a:cubicBezTo>
                  <a:pt x="4284613" y="913392"/>
                  <a:pt x="4291116" y="910897"/>
                  <a:pt x="4297438" y="910897"/>
                </a:cubicBezTo>
                <a:close/>
                <a:moveTo>
                  <a:pt x="4062524" y="910897"/>
                </a:moveTo>
                <a:cubicBezTo>
                  <a:pt x="4068665" y="910897"/>
                  <a:pt x="4074808" y="913392"/>
                  <a:pt x="4079141" y="918382"/>
                </a:cubicBezTo>
                <a:cubicBezTo>
                  <a:pt x="4084922" y="922658"/>
                  <a:pt x="4087813" y="928360"/>
                  <a:pt x="4087813" y="935488"/>
                </a:cubicBezTo>
                <a:cubicBezTo>
                  <a:pt x="4087813" y="941188"/>
                  <a:pt x="4084922" y="948317"/>
                  <a:pt x="4080587" y="952593"/>
                </a:cubicBezTo>
                <a:cubicBezTo>
                  <a:pt x="4076252" y="956869"/>
                  <a:pt x="4070471" y="959720"/>
                  <a:pt x="4063246" y="959720"/>
                </a:cubicBezTo>
                <a:cubicBezTo>
                  <a:pt x="4057466" y="959720"/>
                  <a:pt x="4051686" y="956869"/>
                  <a:pt x="4047351" y="952593"/>
                </a:cubicBezTo>
                <a:cubicBezTo>
                  <a:pt x="4041571" y="946892"/>
                  <a:pt x="4038680" y="941188"/>
                  <a:pt x="4038680" y="934062"/>
                </a:cubicBezTo>
                <a:cubicBezTo>
                  <a:pt x="4038680" y="928360"/>
                  <a:pt x="4041571" y="922658"/>
                  <a:pt x="4045905" y="918382"/>
                </a:cubicBezTo>
                <a:cubicBezTo>
                  <a:pt x="4050241" y="913392"/>
                  <a:pt x="4056382" y="910897"/>
                  <a:pt x="4062524" y="910897"/>
                </a:cubicBezTo>
                <a:close/>
                <a:moveTo>
                  <a:pt x="5476147" y="909432"/>
                </a:moveTo>
                <a:cubicBezTo>
                  <a:pt x="5476147" y="909432"/>
                  <a:pt x="5476147" y="909432"/>
                  <a:pt x="5477594" y="909432"/>
                </a:cubicBezTo>
                <a:cubicBezTo>
                  <a:pt x="5490607" y="905127"/>
                  <a:pt x="5505066" y="910867"/>
                  <a:pt x="5509404" y="923782"/>
                </a:cubicBezTo>
                <a:cubicBezTo>
                  <a:pt x="5513742" y="935261"/>
                  <a:pt x="5506512" y="949612"/>
                  <a:pt x="5494944" y="953916"/>
                </a:cubicBezTo>
                <a:cubicBezTo>
                  <a:pt x="5490607" y="955351"/>
                  <a:pt x="5487714" y="955351"/>
                  <a:pt x="5484822" y="955351"/>
                </a:cubicBezTo>
                <a:cubicBezTo>
                  <a:pt x="5474702" y="955351"/>
                  <a:pt x="5466026" y="949612"/>
                  <a:pt x="5461688" y="939567"/>
                </a:cubicBezTo>
                <a:cubicBezTo>
                  <a:pt x="5460242" y="933827"/>
                  <a:pt x="5460242" y="928087"/>
                  <a:pt x="5463134" y="922347"/>
                </a:cubicBezTo>
                <a:cubicBezTo>
                  <a:pt x="5466026" y="916606"/>
                  <a:pt x="5470364" y="910867"/>
                  <a:pt x="5476147" y="909432"/>
                </a:cubicBezTo>
                <a:close/>
                <a:moveTo>
                  <a:pt x="658582" y="909131"/>
                </a:moveTo>
                <a:cubicBezTo>
                  <a:pt x="664867" y="908767"/>
                  <a:pt x="671332" y="910586"/>
                  <a:pt x="676360" y="914955"/>
                </a:cubicBezTo>
                <a:cubicBezTo>
                  <a:pt x="686416" y="923690"/>
                  <a:pt x="687853" y="938247"/>
                  <a:pt x="679233" y="948438"/>
                </a:cubicBezTo>
                <a:cubicBezTo>
                  <a:pt x="673487" y="955717"/>
                  <a:pt x="666304" y="958628"/>
                  <a:pt x="659121" y="958628"/>
                </a:cubicBezTo>
                <a:cubicBezTo>
                  <a:pt x="654811" y="958628"/>
                  <a:pt x="649064" y="955717"/>
                  <a:pt x="644755" y="952805"/>
                </a:cubicBezTo>
                <a:cubicBezTo>
                  <a:pt x="634698" y="944070"/>
                  <a:pt x="633262" y="928057"/>
                  <a:pt x="641881" y="917866"/>
                </a:cubicBezTo>
                <a:cubicBezTo>
                  <a:pt x="641881" y="917866"/>
                  <a:pt x="641881" y="917866"/>
                  <a:pt x="641881" y="916411"/>
                </a:cubicBezTo>
                <a:cubicBezTo>
                  <a:pt x="646192" y="912042"/>
                  <a:pt x="652297" y="909495"/>
                  <a:pt x="658582" y="909131"/>
                </a:cubicBezTo>
                <a:close/>
                <a:moveTo>
                  <a:pt x="1158403" y="908220"/>
                </a:moveTo>
                <a:cubicBezTo>
                  <a:pt x="1164509" y="908767"/>
                  <a:pt x="1170615" y="911678"/>
                  <a:pt x="1174924" y="916774"/>
                </a:cubicBezTo>
                <a:cubicBezTo>
                  <a:pt x="1183544" y="926965"/>
                  <a:pt x="1182108" y="942977"/>
                  <a:pt x="1172051" y="950257"/>
                </a:cubicBezTo>
                <a:cubicBezTo>
                  <a:pt x="1166304" y="956080"/>
                  <a:pt x="1160559" y="957536"/>
                  <a:pt x="1154812" y="957536"/>
                </a:cubicBezTo>
                <a:cubicBezTo>
                  <a:pt x="1147629" y="957536"/>
                  <a:pt x="1141882" y="954625"/>
                  <a:pt x="1137572" y="948801"/>
                </a:cubicBezTo>
                <a:cubicBezTo>
                  <a:pt x="1128952" y="938611"/>
                  <a:pt x="1130389" y="924053"/>
                  <a:pt x="1140446" y="915319"/>
                </a:cubicBezTo>
                <a:cubicBezTo>
                  <a:pt x="1140446" y="915319"/>
                  <a:pt x="1140446" y="915319"/>
                  <a:pt x="1141882" y="913862"/>
                </a:cubicBezTo>
                <a:cubicBezTo>
                  <a:pt x="1146193" y="909494"/>
                  <a:pt x="1152298" y="907674"/>
                  <a:pt x="1158403" y="908220"/>
                </a:cubicBezTo>
                <a:close/>
                <a:moveTo>
                  <a:pt x="2881568" y="907997"/>
                </a:moveTo>
                <a:cubicBezTo>
                  <a:pt x="2881568" y="907997"/>
                  <a:pt x="2881568" y="907997"/>
                  <a:pt x="2883034" y="907997"/>
                </a:cubicBezTo>
                <a:cubicBezTo>
                  <a:pt x="2883034" y="907997"/>
                  <a:pt x="2883034" y="907997"/>
                  <a:pt x="2883034" y="909432"/>
                </a:cubicBezTo>
                <a:cubicBezTo>
                  <a:pt x="2896224" y="915173"/>
                  <a:pt x="2902084" y="928087"/>
                  <a:pt x="2897688" y="939567"/>
                </a:cubicBezTo>
                <a:cubicBezTo>
                  <a:pt x="2894757" y="949612"/>
                  <a:pt x="2885965" y="955352"/>
                  <a:pt x="2875708" y="955352"/>
                </a:cubicBezTo>
                <a:cubicBezTo>
                  <a:pt x="2872777" y="955352"/>
                  <a:pt x="2869846" y="955352"/>
                  <a:pt x="2866916" y="953917"/>
                </a:cubicBezTo>
                <a:cubicBezTo>
                  <a:pt x="2853727" y="949612"/>
                  <a:pt x="2846400" y="935262"/>
                  <a:pt x="2850797" y="923783"/>
                </a:cubicBezTo>
                <a:cubicBezTo>
                  <a:pt x="2855193" y="912302"/>
                  <a:pt x="2869846" y="905127"/>
                  <a:pt x="2881568" y="907997"/>
                </a:cubicBezTo>
                <a:close/>
                <a:moveTo>
                  <a:pt x="526650" y="889478"/>
                </a:moveTo>
                <a:cubicBezTo>
                  <a:pt x="532755" y="888750"/>
                  <a:pt x="539220" y="890206"/>
                  <a:pt x="544248" y="893845"/>
                </a:cubicBezTo>
                <a:cubicBezTo>
                  <a:pt x="554305" y="902579"/>
                  <a:pt x="555741" y="917140"/>
                  <a:pt x="548558" y="928787"/>
                </a:cubicBezTo>
                <a:cubicBezTo>
                  <a:pt x="542812" y="934609"/>
                  <a:pt x="535629" y="938977"/>
                  <a:pt x="528445" y="938977"/>
                </a:cubicBezTo>
                <a:cubicBezTo>
                  <a:pt x="522699" y="938977"/>
                  <a:pt x="518389" y="936065"/>
                  <a:pt x="514079" y="933154"/>
                </a:cubicBezTo>
                <a:cubicBezTo>
                  <a:pt x="502587" y="924419"/>
                  <a:pt x="501150" y="909859"/>
                  <a:pt x="509770" y="899669"/>
                </a:cubicBezTo>
                <a:cubicBezTo>
                  <a:pt x="509770" y="899669"/>
                  <a:pt x="509770" y="899669"/>
                  <a:pt x="511206" y="898213"/>
                </a:cubicBezTo>
                <a:cubicBezTo>
                  <a:pt x="514798" y="893118"/>
                  <a:pt x="520544" y="890206"/>
                  <a:pt x="526650" y="889478"/>
                </a:cubicBezTo>
                <a:close/>
                <a:moveTo>
                  <a:pt x="1921120" y="883290"/>
                </a:moveTo>
                <a:cubicBezTo>
                  <a:pt x="1922565" y="883290"/>
                  <a:pt x="1925457" y="883290"/>
                  <a:pt x="1926904" y="883290"/>
                </a:cubicBezTo>
                <a:cubicBezTo>
                  <a:pt x="1937025" y="883290"/>
                  <a:pt x="1947146" y="890570"/>
                  <a:pt x="1950038" y="900760"/>
                </a:cubicBezTo>
                <a:cubicBezTo>
                  <a:pt x="1954376" y="913862"/>
                  <a:pt x="1947146" y="926965"/>
                  <a:pt x="1934133" y="929876"/>
                </a:cubicBezTo>
                <a:cubicBezTo>
                  <a:pt x="1931241" y="931331"/>
                  <a:pt x="1928349" y="931331"/>
                  <a:pt x="1925457" y="931331"/>
                </a:cubicBezTo>
                <a:cubicBezTo>
                  <a:pt x="1915335" y="931331"/>
                  <a:pt x="1905214" y="925509"/>
                  <a:pt x="1902322" y="915319"/>
                </a:cubicBezTo>
                <a:cubicBezTo>
                  <a:pt x="1900876" y="908038"/>
                  <a:pt x="1900876" y="902216"/>
                  <a:pt x="1905214" y="896392"/>
                </a:cubicBezTo>
                <a:cubicBezTo>
                  <a:pt x="1908106" y="890570"/>
                  <a:pt x="1912443" y="886202"/>
                  <a:pt x="1918228" y="884746"/>
                </a:cubicBezTo>
                <a:cubicBezTo>
                  <a:pt x="1918228" y="884746"/>
                  <a:pt x="1918228" y="884746"/>
                  <a:pt x="1921120" y="883290"/>
                </a:cubicBezTo>
                <a:close/>
                <a:moveTo>
                  <a:pt x="5029124" y="881856"/>
                </a:moveTo>
                <a:cubicBezTo>
                  <a:pt x="5035270" y="882955"/>
                  <a:pt x="5041053" y="886254"/>
                  <a:pt x="5044668" y="892118"/>
                </a:cubicBezTo>
                <a:cubicBezTo>
                  <a:pt x="5051898" y="902382"/>
                  <a:pt x="5049006" y="918511"/>
                  <a:pt x="5037438" y="925841"/>
                </a:cubicBezTo>
                <a:cubicBezTo>
                  <a:pt x="5033100" y="928774"/>
                  <a:pt x="5028762" y="930240"/>
                  <a:pt x="5022979" y="930240"/>
                </a:cubicBezTo>
                <a:cubicBezTo>
                  <a:pt x="5015749" y="930240"/>
                  <a:pt x="5007073" y="927307"/>
                  <a:pt x="5002735" y="919976"/>
                </a:cubicBezTo>
                <a:cubicBezTo>
                  <a:pt x="4999844" y="914111"/>
                  <a:pt x="4998398" y="908247"/>
                  <a:pt x="4999844" y="900916"/>
                </a:cubicBezTo>
                <a:cubicBezTo>
                  <a:pt x="5001290" y="895051"/>
                  <a:pt x="5004182" y="889186"/>
                  <a:pt x="5009965" y="886254"/>
                </a:cubicBezTo>
                <a:cubicBezTo>
                  <a:pt x="5009965" y="886254"/>
                  <a:pt x="5009965" y="886254"/>
                  <a:pt x="5011412" y="884788"/>
                </a:cubicBezTo>
                <a:cubicBezTo>
                  <a:pt x="5016472" y="881856"/>
                  <a:pt x="5022979" y="880756"/>
                  <a:pt x="5029124" y="881856"/>
                </a:cubicBezTo>
                <a:close/>
                <a:moveTo>
                  <a:pt x="3331019" y="881652"/>
                </a:moveTo>
                <a:cubicBezTo>
                  <a:pt x="3337164" y="880378"/>
                  <a:pt x="3343670" y="881470"/>
                  <a:pt x="3348731" y="885109"/>
                </a:cubicBezTo>
                <a:cubicBezTo>
                  <a:pt x="3354516" y="889477"/>
                  <a:pt x="3358853" y="895300"/>
                  <a:pt x="3360298" y="901123"/>
                </a:cubicBezTo>
                <a:cubicBezTo>
                  <a:pt x="3361745" y="908402"/>
                  <a:pt x="3360298" y="914225"/>
                  <a:pt x="3355960" y="920049"/>
                </a:cubicBezTo>
                <a:cubicBezTo>
                  <a:pt x="3351624" y="927328"/>
                  <a:pt x="3344394" y="930239"/>
                  <a:pt x="3335718" y="930239"/>
                </a:cubicBezTo>
                <a:cubicBezTo>
                  <a:pt x="3331380" y="930239"/>
                  <a:pt x="3327042" y="928783"/>
                  <a:pt x="3322704" y="925872"/>
                </a:cubicBezTo>
                <a:cubicBezTo>
                  <a:pt x="3311138" y="918594"/>
                  <a:pt x="3308245" y="902579"/>
                  <a:pt x="3315475" y="892389"/>
                </a:cubicBezTo>
                <a:cubicBezTo>
                  <a:pt x="3319090" y="886565"/>
                  <a:pt x="3324873" y="882926"/>
                  <a:pt x="3331019" y="881652"/>
                </a:cubicBezTo>
                <a:close/>
                <a:moveTo>
                  <a:pt x="1017585" y="876558"/>
                </a:moveTo>
                <a:cubicBezTo>
                  <a:pt x="1023772" y="876740"/>
                  <a:pt x="1029596" y="879287"/>
                  <a:pt x="1033963" y="883655"/>
                </a:cubicBezTo>
                <a:cubicBezTo>
                  <a:pt x="1042697" y="893845"/>
                  <a:pt x="1042697" y="908403"/>
                  <a:pt x="1032507" y="918594"/>
                </a:cubicBezTo>
                <a:cubicBezTo>
                  <a:pt x="1026684" y="922961"/>
                  <a:pt x="1020861" y="925873"/>
                  <a:pt x="1015038" y="925873"/>
                </a:cubicBezTo>
                <a:cubicBezTo>
                  <a:pt x="1007759" y="925873"/>
                  <a:pt x="1001936" y="922961"/>
                  <a:pt x="997568" y="917138"/>
                </a:cubicBezTo>
                <a:cubicBezTo>
                  <a:pt x="993201" y="912770"/>
                  <a:pt x="990290" y="906947"/>
                  <a:pt x="990290" y="899668"/>
                </a:cubicBezTo>
                <a:cubicBezTo>
                  <a:pt x="991746" y="893845"/>
                  <a:pt x="993201" y="888022"/>
                  <a:pt x="997568" y="883655"/>
                </a:cubicBezTo>
                <a:cubicBezTo>
                  <a:pt x="997568" y="883655"/>
                  <a:pt x="997568" y="883655"/>
                  <a:pt x="999024" y="883655"/>
                </a:cubicBezTo>
                <a:cubicBezTo>
                  <a:pt x="1004848" y="878559"/>
                  <a:pt x="1011399" y="876375"/>
                  <a:pt x="1017585" y="876558"/>
                </a:cubicBezTo>
                <a:close/>
                <a:moveTo>
                  <a:pt x="1403315" y="874010"/>
                </a:moveTo>
                <a:cubicBezTo>
                  <a:pt x="1409280" y="875283"/>
                  <a:pt x="1414702" y="878924"/>
                  <a:pt x="1418317" y="884746"/>
                </a:cubicBezTo>
                <a:cubicBezTo>
                  <a:pt x="1422655" y="889114"/>
                  <a:pt x="1422655" y="896392"/>
                  <a:pt x="1422655" y="902216"/>
                </a:cubicBezTo>
                <a:cubicBezTo>
                  <a:pt x="1421209" y="909494"/>
                  <a:pt x="1416871" y="913862"/>
                  <a:pt x="1411088" y="918230"/>
                </a:cubicBezTo>
                <a:cubicBezTo>
                  <a:pt x="1406750" y="921142"/>
                  <a:pt x="1402412" y="922598"/>
                  <a:pt x="1396628" y="922598"/>
                </a:cubicBezTo>
                <a:cubicBezTo>
                  <a:pt x="1389398" y="922598"/>
                  <a:pt x="1382170" y="918230"/>
                  <a:pt x="1377831" y="912405"/>
                </a:cubicBezTo>
                <a:cubicBezTo>
                  <a:pt x="1369156" y="900760"/>
                  <a:pt x="1373493" y="886202"/>
                  <a:pt x="1383615" y="878923"/>
                </a:cubicBezTo>
                <a:cubicBezTo>
                  <a:pt x="1383615" y="878923"/>
                  <a:pt x="1383615" y="878923"/>
                  <a:pt x="1385060" y="877467"/>
                </a:cubicBezTo>
                <a:cubicBezTo>
                  <a:pt x="1390844" y="873828"/>
                  <a:pt x="1397351" y="872736"/>
                  <a:pt x="1403315" y="874010"/>
                </a:cubicBezTo>
                <a:close/>
                <a:moveTo>
                  <a:pt x="5594680" y="872372"/>
                </a:moveTo>
                <a:cubicBezTo>
                  <a:pt x="5596146" y="872372"/>
                  <a:pt x="5599076" y="872372"/>
                  <a:pt x="5600542" y="872372"/>
                </a:cubicBezTo>
                <a:cubicBezTo>
                  <a:pt x="5612264" y="872372"/>
                  <a:pt x="5622522" y="879486"/>
                  <a:pt x="5625453" y="889444"/>
                </a:cubicBezTo>
                <a:cubicBezTo>
                  <a:pt x="5628384" y="902249"/>
                  <a:pt x="5621057" y="915053"/>
                  <a:pt x="5607868" y="919322"/>
                </a:cubicBezTo>
                <a:cubicBezTo>
                  <a:pt x="5603473" y="919322"/>
                  <a:pt x="5602007" y="919322"/>
                  <a:pt x="5600542" y="919322"/>
                </a:cubicBezTo>
                <a:cubicBezTo>
                  <a:pt x="5588819" y="919322"/>
                  <a:pt x="5578561" y="912207"/>
                  <a:pt x="5575630" y="902249"/>
                </a:cubicBezTo>
                <a:cubicBezTo>
                  <a:pt x="5572700" y="889444"/>
                  <a:pt x="5580027" y="876640"/>
                  <a:pt x="5593214" y="873795"/>
                </a:cubicBezTo>
                <a:cubicBezTo>
                  <a:pt x="5593214" y="873795"/>
                  <a:pt x="5593214" y="873795"/>
                  <a:pt x="5594680" y="872372"/>
                </a:cubicBezTo>
                <a:close/>
                <a:moveTo>
                  <a:pt x="2765754" y="871967"/>
                </a:moveTo>
                <a:cubicBezTo>
                  <a:pt x="2765754" y="871967"/>
                  <a:pt x="2765754" y="871967"/>
                  <a:pt x="2764308" y="877706"/>
                </a:cubicBezTo>
                <a:cubicBezTo>
                  <a:pt x="2764308" y="877706"/>
                  <a:pt x="2764308" y="877706"/>
                  <a:pt x="2767199" y="873402"/>
                </a:cubicBezTo>
                <a:cubicBezTo>
                  <a:pt x="2778767" y="876272"/>
                  <a:pt x="2787442" y="889186"/>
                  <a:pt x="2783104" y="902101"/>
                </a:cubicBezTo>
                <a:cubicBezTo>
                  <a:pt x="2780212" y="912146"/>
                  <a:pt x="2771538" y="919322"/>
                  <a:pt x="2759969" y="919322"/>
                </a:cubicBezTo>
                <a:cubicBezTo>
                  <a:pt x="2758523" y="919322"/>
                  <a:pt x="2755632" y="919322"/>
                  <a:pt x="2754186" y="919322"/>
                </a:cubicBezTo>
                <a:cubicBezTo>
                  <a:pt x="2746956" y="916452"/>
                  <a:pt x="2741173" y="913581"/>
                  <a:pt x="2738282" y="907841"/>
                </a:cubicBezTo>
                <a:cubicBezTo>
                  <a:pt x="2735388" y="902101"/>
                  <a:pt x="2733942" y="894927"/>
                  <a:pt x="2735388" y="889186"/>
                </a:cubicBezTo>
                <a:cubicBezTo>
                  <a:pt x="2739726" y="876272"/>
                  <a:pt x="2752740" y="869097"/>
                  <a:pt x="2765754" y="871967"/>
                </a:cubicBezTo>
                <a:close/>
                <a:moveTo>
                  <a:pt x="1664495" y="864259"/>
                </a:moveTo>
                <a:cubicBezTo>
                  <a:pt x="1670137" y="866397"/>
                  <a:pt x="1674867" y="870674"/>
                  <a:pt x="1677779" y="876375"/>
                </a:cubicBezTo>
                <a:cubicBezTo>
                  <a:pt x="1683603" y="887779"/>
                  <a:pt x="1677779" y="902033"/>
                  <a:pt x="1666133" y="907736"/>
                </a:cubicBezTo>
                <a:cubicBezTo>
                  <a:pt x="1661766" y="910586"/>
                  <a:pt x="1657399" y="910586"/>
                  <a:pt x="1654487" y="910586"/>
                </a:cubicBezTo>
                <a:cubicBezTo>
                  <a:pt x="1645751" y="910586"/>
                  <a:pt x="1637017" y="906310"/>
                  <a:pt x="1632650" y="897757"/>
                </a:cubicBezTo>
                <a:cubicBezTo>
                  <a:pt x="1626827" y="886354"/>
                  <a:pt x="1631195" y="872099"/>
                  <a:pt x="1644296" y="866397"/>
                </a:cubicBezTo>
                <a:cubicBezTo>
                  <a:pt x="1644296" y="866397"/>
                  <a:pt x="1644296" y="866397"/>
                  <a:pt x="1645751" y="864972"/>
                </a:cubicBezTo>
                <a:cubicBezTo>
                  <a:pt x="1652303" y="862121"/>
                  <a:pt x="1658854" y="862121"/>
                  <a:pt x="1664495" y="864259"/>
                </a:cubicBezTo>
                <a:close/>
                <a:moveTo>
                  <a:pt x="3499106" y="858905"/>
                </a:moveTo>
                <a:cubicBezTo>
                  <a:pt x="3505336" y="858178"/>
                  <a:pt x="3511934" y="859634"/>
                  <a:pt x="3517066" y="863273"/>
                </a:cubicBezTo>
                <a:cubicBezTo>
                  <a:pt x="3524397" y="867640"/>
                  <a:pt x="3527330" y="873463"/>
                  <a:pt x="3527330" y="880742"/>
                </a:cubicBezTo>
                <a:cubicBezTo>
                  <a:pt x="3528795" y="886565"/>
                  <a:pt x="3527330" y="893844"/>
                  <a:pt x="3522930" y="898211"/>
                </a:cubicBezTo>
                <a:cubicBezTo>
                  <a:pt x="3518532" y="904035"/>
                  <a:pt x="3511201" y="908402"/>
                  <a:pt x="3503870" y="908402"/>
                </a:cubicBezTo>
                <a:cubicBezTo>
                  <a:pt x="3498005" y="908402"/>
                  <a:pt x="3493608" y="905491"/>
                  <a:pt x="3489208" y="902579"/>
                </a:cubicBezTo>
                <a:cubicBezTo>
                  <a:pt x="3481878" y="898211"/>
                  <a:pt x="3478945" y="892389"/>
                  <a:pt x="3478945" y="885109"/>
                </a:cubicBezTo>
                <a:cubicBezTo>
                  <a:pt x="3477479" y="879287"/>
                  <a:pt x="3478945" y="873463"/>
                  <a:pt x="3483343" y="867640"/>
                </a:cubicBezTo>
                <a:cubicBezTo>
                  <a:pt x="3487010" y="862545"/>
                  <a:pt x="3492874" y="859634"/>
                  <a:pt x="3499106" y="858905"/>
                </a:cubicBezTo>
                <a:close/>
                <a:moveTo>
                  <a:pt x="4861318" y="858879"/>
                </a:moveTo>
                <a:cubicBezTo>
                  <a:pt x="4867237" y="859602"/>
                  <a:pt x="4872618" y="862855"/>
                  <a:pt x="4876922" y="867916"/>
                </a:cubicBezTo>
                <a:cubicBezTo>
                  <a:pt x="4879792" y="873700"/>
                  <a:pt x="4882663" y="879483"/>
                  <a:pt x="4881228" y="885268"/>
                </a:cubicBezTo>
                <a:cubicBezTo>
                  <a:pt x="4881228" y="892497"/>
                  <a:pt x="4876922" y="898281"/>
                  <a:pt x="4872618" y="902619"/>
                </a:cubicBezTo>
                <a:cubicBezTo>
                  <a:pt x="4866878" y="905511"/>
                  <a:pt x="4861138" y="908403"/>
                  <a:pt x="4856833" y="908403"/>
                </a:cubicBezTo>
                <a:cubicBezTo>
                  <a:pt x="4849658" y="908403"/>
                  <a:pt x="4842484" y="904065"/>
                  <a:pt x="4838178" y="898281"/>
                </a:cubicBezTo>
                <a:cubicBezTo>
                  <a:pt x="4833874" y="893943"/>
                  <a:pt x="4832438" y="886713"/>
                  <a:pt x="4832438" y="880930"/>
                </a:cubicBezTo>
                <a:cubicBezTo>
                  <a:pt x="4833874" y="873700"/>
                  <a:pt x="4836744" y="867916"/>
                  <a:pt x="4842484" y="865025"/>
                </a:cubicBezTo>
                <a:cubicBezTo>
                  <a:pt x="4848941" y="859963"/>
                  <a:pt x="4855398" y="858156"/>
                  <a:pt x="4861318" y="858879"/>
                </a:cubicBezTo>
                <a:close/>
                <a:moveTo>
                  <a:pt x="5311753" y="857814"/>
                </a:moveTo>
                <a:cubicBezTo>
                  <a:pt x="5317576" y="859998"/>
                  <a:pt x="5322672" y="864366"/>
                  <a:pt x="5325582" y="870188"/>
                </a:cubicBezTo>
                <a:cubicBezTo>
                  <a:pt x="5331406" y="881834"/>
                  <a:pt x="5325582" y="896392"/>
                  <a:pt x="5313936" y="902216"/>
                </a:cubicBezTo>
                <a:cubicBezTo>
                  <a:pt x="5309570" y="905127"/>
                  <a:pt x="5306658" y="905127"/>
                  <a:pt x="5302290" y="905127"/>
                </a:cubicBezTo>
                <a:cubicBezTo>
                  <a:pt x="5293556" y="905127"/>
                  <a:pt x="5284822" y="899304"/>
                  <a:pt x="5280454" y="892025"/>
                </a:cubicBezTo>
                <a:cubicBezTo>
                  <a:pt x="5274631" y="878923"/>
                  <a:pt x="5280454" y="864365"/>
                  <a:pt x="5292100" y="858542"/>
                </a:cubicBezTo>
                <a:cubicBezTo>
                  <a:pt x="5292100" y="858542"/>
                  <a:pt x="5292100" y="858542"/>
                  <a:pt x="5293556" y="858542"/>
                </a:cubicBezTo>
                <a:cubicBezTo>
                  <a:pt x="5299380" y="855630"/>
                  <a:pt x="5305930" y="855630"/>
                  <a:pt x="5311753" y="857814"/>
                </a:cubicBezTo>
                <a:close/>
                <a:moveTo>
                  <a:pt x="3048452" y="857814"/>
                </a:moveTo>
                <a:cubicBezTo>
                  <a:pt x="3054417" y="855630"/>
                  <a:pt x="3061285" y="855630"/>
                  <a:pt x="3067070" y="858542"/>
                </a:cubicBezTo>
                <a:cubicBezTo>
                  <a:pt x="3067070" y="858542"/>
                  <a:pt x="3067070" y="858542"/>
                  <a:pt x="3068515" y="858542"/>
                </a:cubicBezTo>
                <a:cubicBezTo>
                  <a:pt x="3080083" y="864365"/>
                  <a:pt x="3084420" y="878923"/>
                  <a:pt x="3080083" y="892025"/>
                </a:cubicBezTo>
                <a:cubicBezTo>
                  <a:pt x="3075744" y="899304"/>
                  <a:pt x="3067070" y="905127"/>
                  <a:pt x="3056947" y="905127"/>
                </a:cubicBezTo>
                <a:cubicBezTo>
                  <a:pt x="3054055" y="905127"/>
                  <a:pt x="3051164" y="905127"/>
                  <a:pt x="3046826" y="903671"/>
                </a:cubicBezTo>
                <a:cubicBezTo>
                  <a:pt x="3041041" y="899304"/>
                  <a:pt x="3035258" y="894936"/>
                  <a:pt x="3033812" y="889114"/>
                </a:cubicBezTo>
                <a:cubicBezTo>
                  <a:pt x="3030920" y="883290"/>
                  <a:pt x="3032366" y="876012"/>
                  <a:pt x="3035258" y="870188"/>
                </a:cubicBezTo>
                <a:cubicBezTo>
                  <a:pt x="3037428" y="864366"/>
                  <a:pt x="3042488" y="859998"/>
                  <a:pt x="3048452" y="857814"/>
                </a:cubicBezTo>
                <a:close/>
                <a:moveTo>
                  <a:pt x="2044083" y="852719"/>
                </a:moveTo>
                <a:cubicBezTo>
                  <a:pt x="2055651" y="852719"/>
                  <a:pt x="2065773" y="861390"/>
                  <a:pt x="2067218" y="871505"/>
                </a:cubicBezTo>
                <a:cubicBezTo>
                  <a:pt x="2070110" y="884511"/>
                  <a:pt x="2061435" y="897517"/>
                  <a:pt x="2048421" y="900407"/>
                </a:cubicBezTo>
                <a:cubicBezTo>
                  <a:pt x="2045528" y="901852"/>
                  <a:pt x="2044083" y="901852"/>
                  <a:pt x="2042638" y="901852"/>
                </a:cubicBezTo>
                <a:cubicBezTo>
                  <a:pt x="2031069" y="901852"/>
                  <a:pt x="2020947" y="893181"/>
                  <a:pt x="2019502" y="883066"/>
                </a:cubicBezTo>
                <a:cubicBezTo>
                  <a:pt x="2016610" y="870060"/>
                  <a:pt x="2023840" y="857054"/>
                  <a:pt x="2036853" y="854164"/>
                </a:cubicBezTo>
                <a:cubicBezTo>
                  <a:pt x="2036853" y="854164"/>
                  <a:pt x="2036853" y="854164"/>
                  <a:pt x="2038300" y="854164"/>
                </a:cubicBezTo>
                <a:cubicBezTo>
                  <a:pt x="2039745" y="852719"/>
                  <a:pt x="2042638" y="852719"/>
                  <a:pt x="2044083" y="852719"/>
                </a:cubicBezTo>
                <a:close/>
                <a:moveTo>
                  <a:pt x="877827" y="846169"/>
                </a:moveTo>
                <a:cubicBezTo>
                  <a:pt x="884149" y="846169"/>
                  <a:pt x="890291" y="848716"/>
                  <a:pt x="894626" y="853084"/>
                </a:cubicBezTo>
                <a:cubicBezTo>
                  <a:pt x="898962" y="857451"/>
                  <a:pt x="901852" y="863273"/>
                  <a:pt x="901852" y="870553"/>
                </a:cubicBezTo>
                <a:cubicBezTo>
                  <a:pt x="901852" y="876375"/>
                  <a:pt x="898962" y="883655"/>
                  <a:pt x="894626" y="888022"/>
                </a:cubicBezTo>
                <a:cubicBezTo>
                  <a:pt x="888846" y="892389"/>
                  <a:pt x="883065" y="895301"/>
                  <a:pt x="875840" y="895301"/>
                </a:cubicBezTo>
                <a:cubicBezTo>
                  <a:pt x="870060" y="895301"/>
                  <a:pt x="864280" y="892389"/>
                  <a:pt x="859945" y="888022"/>
                </a:cubicBezTo>
                <a:cubicBezTo>
                  <a:pt x="854164" y="883655"/>
                  <a:pt x="852719" y="877831"/>
                  <a:pt x="852719" y="872009"/>
                </a:cubicBezTo>
                <a:cubicBezTo>
                  <a:pt x="852719" y="864729"/>
                  <a:pt x="854164" y="858906"/>
                  <a:pt x="859945" y="854539"/>
                </a:cubicBezTo>
                <a:cubicBezTo>
                  <a:pt x="865003" y="848716"/>
                  <a:pt x="871505" y="846168"/>
                  <a:pt x="877827" y="846169"/>
                </a:cubicBezTo>
                <a:close/>
                <a:moveTo>
                  <a:pt x="2645504" y="845763"/>
                </a:moveTo>
                <a:cubicBezTo>
                  <a:pt x="2652784" y="847198"/>
                  <a:pt x="2658606" y="850068"/>
                  <a:pt x="2662974" y="855808"/>
                </a:cubicBezTo>
                <a:cubicBezTo>
                  <a:pt x="2665884" y="860113"/>
                  <a:pt x="2667340" y="867287"/>
                  <a:pt x="2665884" y="873027"/>
                </a:cubicBezTo>
                <a:cubicBezTo>
                  <a:pt x="2664429" y="884508"/>
                  <a:pt x="2654238" y="893117"/>
                  <a:pt x="2642592" y="893117"/>
                </a:cubicBezTo>
                <a:cubicBezTo>
                  <a:pt x="2641136" y="893117"/>
                  <a:pt x="2639681" y="893117"/>
                  <a:pt x="2638225" y="893117"/>
                </a:cubicBezTo>
                <a:cubicBezTo>
                  <a:pt x="2623667" y="890247"/>
                  <a:pt x="2614932" y="877332"/>
                  <a:pt x="2617844" y="864418"/>
                </a:cubicBezTo>
                <a:cubicBezTo>
                  <a:pt x="2619300" y="851502"/>
                  <a:pt x="2632402" y="842893"/>
                  <a:pt x="2645504" y="845763"/>
                </a:cubicBezTo>
                <a:close/>
                <a:moveTo>
                  <a:pt x="5719005" y="843984"/>
                </a:moveTo>
                <a:cubicBezTo>
                  <a:pt x="5730651" y="843984"/>
                  <a:pt x="5740842" y="852655"/>
                  <a:pt x="5742298" y="864216"/>
                </a:cubicBezTo>
                <a:cubicBezTo>
                  <a:pt x="5745209" y="877221"/>
                  <a:pt x="5736474" y="890227"/>
                  <a:pt x="5723372" y="893117"/>
                </a:cubicBezTo>
                <a:cubicBezTo>
                  <a:pt x="5720461" y="893117"/>
                  <a:pt x="5719005" y="893117"/>
                  <a:pt x="5717549" y="893117"/>
                </a:cubicBezTo>
                <a:cubicBezTo>
                  <a:pt x="5705904" y="893117"/>
                  <a:pt x="5695712" y="884446"/>
                  <a:pt x="5692802" y="872886"/>
                </a:cubicBezTo>
                <a:cubicBezTo>
                  <a:pt x="5692802" y="867106"/>
                  <a:pt x="5694258" y="861325"/>
                  <a:pt x="5697168" y="855545"/>
                </a:cubicBezTo>
                <a:cubicBezTo>
                  <a:pt x="5701536" y="849764"/>
                  <a:pt x="5705904" y="846874"/>
                  <a:pt x="5713182" y="845429"/>
                </a:cubicBezTo>
                <a:cubicBezTo>
                  <a:pt x="5716094" y="843984"/>
                  <a:pt x="5717549" y="843984"/>
                  <a:pt x="5719005" y="843984"/>
                </a:cubicBezTo>
                <a:close/>
                <a:moveTo>
                  <a:pt x="4697382" y="841801"/>
                </a:moveTo>
                <a:cubicBezTo>
                  <a:pt x="4703488" y="842165"/>
                  <a:pt x="4709235" y="845077"/>
                  <a:pt x="4713544" y="850172"/>
                </a:cubicBezTo>
                <a:cubicBezTo>
                  <a:pt x="4722164" y="860362"/>
                  <a:pt x="4720728" y="874920"/>
                  <a:pt x="4710671" y="883655"/>
                </a:cubicBezTo>
                <a:cubicBezTo>
                  <a:pt x="4704924" y="889477"/>
                  <a:pt x="4700615" y="890933"/>
                  <a:pt x="4694868" y="890933"/>
                </a:cubicBezTo>
                <a:cubicBezTo>
                  <a:pt x="4687685" y="890933"/>
                  <a:pt x="4680502" y="888022"/>
                  <a:pt x="4676192" y="882199"/>
                </a:cubicBezTo>
                <a:cubicBezTo>
                  <a:pt x="4667572" y="872008"/>
                  <a:pt x="4669010" y="857451"/>
                  <a:pt x="4679065" y="848716"/>
                </a:cubicBezTo>
                <a:cubicBezTo>
                  <a:pt x="4684812" y="843621"/>
                  <a:pt x="4691276" y="841437"/>
                  <a:pt x="4697382" y="841801"/>
                </a:cubicBezTo>
                <a:close/>
                <a:moveTo>
                  <a:pt x="3663622" y="841619"/>
                </a:moveTo>
                <a:cubicBezTo>
                  <a:pt x="3669850" y="841073"/>
                  <a:pt x="3676077" y="842893"/>
                  <a:pt x="3680474" y="847260"/>
                </a:cubicBezTo>
                <a:cubicBezTo>
                  <a:pt x="3692196" y="857451"/>
                  <a:pt x="3693662" y="872009"/>
                  <a:pt x="3684869" y="882199"/>
                </a:cubicBezTo>
                <a:cubicBezTo>
                  <a:pt x="3680474" y="888022"/>
                  <a:pt x="3673146" y="890933"/>
                  <a:pt x="3665820" y="890933"/>
                </a:cubicBezTo>
                <a:cubicBezTo>
                  <a:pt x="3659958" y="890933"/>
                  <a:pt x="3654097" y="889477"/>
                  <a:pt x="3649700" y="885110"/>
                </a:cubicBezTo>
                <a:cubicBezTo>
                  <a:pt x="3639443" y="874920"/>
                  <a:pt x="3637977" y="860362"/>
                  <a:pt x="3646770" y="850172"/>
                </a:cubicBezTo>
                <a:cubicBezTo>
                  <a:pt x="3651165" y="845077"/>
                  <a:pt x="3657394" y="842165"/>
                  <a:pt x="3663622" y="841619"/>
                </a:cubicBezTo>
                <a:close/>
                <a:moveTo>
                  <a:pt x="1255022" y="833430"/>
                </a:moveTo>
                <a:cubicBezTo>
                  <a:pt x="1261167" y="834521"/>
                  <a:pt x="1266952" y="837797"/>
                  <a:pt x="1270566" y="842892"/>
                </a:cubicBezTo>
                <a:cubicBezTo>
                  <a:pt x="1274904" y="848716"/>
                  <a:pt x="1276350" y="854538"/>
                  <a:pt x="1274904" y="860361"/>
                </a:cubicBezTo>
                <a:cubicBezTo>
                  <a:pt x="1273458" y="867640"/>
                  <a:pt x="1270566" y="873463"/>
                  <a:pt x="1266229" y="876375"/>
                </a:cubicBezTo>
                <a:cubicBezTo>
                  <a:pt x="1260444" y="880742"/>
                  <a:pt x="1256106" y="882198"/>
                  <a:pt x="1250323" y="882198"/>
                </a:cubicBezTo>
                <a:cubicBezTo>
                  <a:pt x="1243093" y="882198"/>
                  <a:pt x="1235864" y="879287"/>
                  <a:pt x="1230080" y="872007"/>
                </a:cubicBezTo>
                <a:cubicBezTo>
                  <a:pt x="1222850" y="861817"/>
                  <a:pt x="1225742" y="847260"/>
                  <a:pt x="1235864" y="838525"/>
                </a:cubicBezTo>
                <a:cubicBezTo>
                  <a:pt x="1235864" y="838525"/>
                  <a:pt x="1235864" y="838525"/>
                  <a:pt x="1237309" y="837069"/>
                </a:cubicBezTo>
                <a:cubicBezTo>
                  <a:pt x="1242371" y="833430"/>
                  <a:pt x="1248878" y="832338"/>
                  <a:pt x="1255022" y="833430"/>
                </a:cubicBezTo>
                <a:close/>
                <a:moveTo>
                  <a:pt x="2157662" y="832360"/>
                </a:moveTo>
                <a:cubicBezTo>
                  <a:pt x="2157662" y="832360"/>
                  <a:pt x="2157662" y="832360"/>
                  <a:pt x="2159108" y="832360"/>
                </a:cubicBezTo>
                <a:cubicBezTo>
                  <a:pt x="2172122" y="830882"/>
                  <a:pt x="2183690" y="841223"/>
                  <a:pt x="2185136" y="853040"/>
                </a:cubicBezTo>
                <a:cubicBezTo>
                  <a:pt x="2188027" y="867812"/>
                  <a:pt x="2177906" y="879629"/>
                  <a:pt x="2164893" y="881107"/>
                </a:cubicBezTo>
                <a:cubicBezTo>
                  <a:pt x="2162000" y="881107"/>
                  <a:pt x="2162000" y="881107"/>
                  <a:pt x="2160554" y="881107"/>
                </a:cubicBezTo>
                <a:cubicBezTo>
                  <a:pt x="2148987" y="881107"/>
                  <a:pt x="2138866" y="872243"/>
                  <a:pt x="2137419" y="860426"/>
                </a:cubicBezTo>
                <a:cubicBezTo>
                  <a:pt x="2134528" y="847132"/>
                  <a:pt x="2144648" y="835314"/>
                  <a:pt x="2157662" y="832360"/>
                </a:cubicBezTo>
                <a:close/>
                <a:moveTo>
                  <a:pt x="4536566" y="830673"/>
                </a:moveTo>
                <a:cubicBezTo>
                  <a:pt x="4542980" y="830852"/>
                  <a:pt x="4549578" y="833004"/>
                  <a:pt x="4554710" y="837309"/>
                </a:cubicBezTo>
                <a:cubicBezTo>
                  <a:pt x="4559108" y="841614"/>
                  <a:pt x="4560574" y="847354"/>
                  <a:pt x="4560574" y="854529"/>
                </a:cubicBezTo>
                <a:cubicBezTo>
                  <a:pt x="4560574" y="860269"/>
                  <a:pt x="4559108" y="866009"/>
                  <a:pt x="4553243" y="871749"/>
                </a:cubicBezTo>
                <a:cubicBezTo>
                  <a:pt x="4548844" y="876054"/>
                  <a:pt x="4541513" y="878924"/>
                  <a:pt x="4535648" y="878924"/>
                </a:cubicBezTo>
                <a:cubicBezTo>
                  <a:pt x="4529784" y="878924"/>
                  <a:pt x="4522453" y="876054"/>
                  <a:pt x="4518055" y="871749"/>
                </a:cubicBezTo>
                <a:cubicBezTo>
                  <a:pt x="4509258" y="861704"/>
                  <a:pt x="4509258" y="847354"/>
                  <a:pt x="4518055" y="837309"/>
                </a:cubicBezTo>
                <a:cubicBezTo>
                  <a:pt x="4518055" y="837309"/>
                  <a:pt x="4518055" y="837309"/>
                  <a:pt x="4519520" y="835874"/>
                </a:cubicBezTo>
                <a:cubicBezTo>
                  <a:pt x="4523920" y="832287"/>
                  <a:pt x="4530150" y="830493"/>
                  <a:pt x="4536566" y="830673"/>
                </a:cubicBezTo>
                <a:close/>
                <a:moveTo>
                  <a:pt x="3822678" y="829609"/>
                </a:moveTo>
                <a:cubicBezTo>
                  <a:pt x="3829047" y="829427"/>
                  <a:pt x="3835599" y="831610"/>
                  <a:pt x="3840694" y="836706"/>
                </a:cubicBezTo>
                <a:cubicBezTo>
                  <a:pt x="3850884" y="846896"/>
                  <a:pt x="3850884" y="861454"/>
                  <a:pt x="3842150" y="871644"/>
                </a:cubicBezTo>
                <a:cubicBezTo>
                  <a:pt x="3836326" y="876012"/>
                  <a:pt x="3830503" y="878923"/>
                  <a:pt x="3824680" y="878923"/>
                </a:cubicBezTo>
                <a:cubicBezTo>
                  <a:pt x="3817401" y="878923"/>
                  <a:pt x="3811579" y="876012"/>
                  <a:pt x="3807211" y="871644"/>
                </a:cubicBezTo>
                <a:cubicBezTo>
                  <a:pt x="3801389" y="865821"/>
                  <a:pt x="3798477" y="859998"/>
                  <a:pt x="3798477" y="854175"/>
                </a:cubicBezTo>
                <a:cubicBezTo>
                  <a:pt x="3798477" y="846896"/>
                  <a:pt x="3801389" y="841073"/>
                  <a:pt x="3805756" y="836706"/>
                </a:cubicBezTo>
                <a:cubicBezTo>
                  <a:pt x="3810123" y="832338"/>
                  <a:pt x="3816310" y="829791"/>
                  <a:pt x="3822678" y="829609"/>
                </a:cubicBezTo>
                <a:close/>
                <a:moveTo>
                  <a:pt x="5833336" y="828699"/>
                </a:moveTo>
                <a:cubicBezTo>
                  <a:pt x="5836206" y="828699"/>
                  <a:pt x="5837641" y="828699"/>
                  <a:pt x="5837641" y="828699"/>
                </a:cubicBezTo>
                <a:cubicBezTo>
                  <a:pt x="5850556" y="828699"/>
                  <a:pt x="5860600" y="837433"/>
                  <a:pt x="5862036" y="849079"/>
                </a:cubicBezTo>
                <a:cubicBezTo>
                  <a:pt x="5862036" y="856359"/>
                  <a:pt x="5860600" y="862181"/>
                  <a:pt x="5856295" y="868005"/>
                </a:cubicBezTo>
                <a:cubicBezTo>
                  <a:pt x="5851990" y="872372"/>
                  <a:pt x="5846250" y="875283"/>
                  <a:pt x="5840511" y="876739"/>
                </a:cubicBezTo>
                <a:cubicBezTo>
                  <a:pt x="5837641" y="876739"/>
                  <a:pt x="5837641" y="876739"/>
                  <a:pt x="5836206" y="876739"/>
                </a:cubicBezTo>
                <a:cubicBezTo>
                  <a:pt x="5824726" y="876739"/>
                  <a:pt x="5814681" y="868005"/>
                  <a:pt x="5813246" y="854903"/>
                </a:cubicBezTo>
                <a:cubicBezTo>
                  <a:pt x="5811811" y="841801"/>
                  <a:pt x="5820422" y="830155"/>
                  <a:pt x="5833336" y="828699"/>
                </a:cubicBezTo>
                <a:close/>
                <a:moveTo>
                  <a:pt x="2524098" y="827992"/>
                </a:moveTo>
                <a:cubicBezTo>
                  <a:pt x="2538353" y="829470"/>
                  <a:pt x="2548332" y="841287"/>
                  <a:pt x="2546906" y="854581"/>
                </a:cubicBezTo>
                <a:cubicBezTo>
                  <a:pt x="2545481" y="867876"/>
                  <a:pt x="2535502" y="876739"/>
                  <a:pt x="2522673" y="876739"/>
                </a:cubicBezTo>
                <a:cubicBezTo>
                  <a:pt x="2522673" y="876739"/>
                  <a:pt x="2521248" y="876739"/>
                  <a:pt x="2521248" y="876739"/>
                </a:cubicBezTo>
                <a:cubicBezTo>
                  <a:pt x="2521248" y="876739"/>
                  <a:pt x="2521248" y="876739"/>
                  <a:pt x="2519822" y="876739"/>
                </a:cubicBezTo>
                <a:cubicBezTo>
                  <a:pt x="2506993" y="875262"/>
                  <a:pt x="2497015" y="863445"/>
                  <a:pt x="2498440" y="848673"/>
                </a:cubicBezTo>
                <a:cubicBezTo>
                  <a:pt x="2499866" y="835378"/>
                  <a:pt x="2511270" y="826515"/>
                  <a:pt x="2524098" y="827992"/>
                </a:cubicBezTo>
                <a:close/>
                <a:moveTo>
                  <a:pt x="4381334" y="822331"/>
                </a:moveTo>
                <a:cubicBezTo>
                  <a:pt x="4387612" y="822148"/>
                  <a:pt x="4393710" y="824332"/>
                  <a:pt x="4398016" y="828699"/>
                </a:cubicBezTo>
                <a:cubicBezTo>
                  <a:pt x="4402321" y="833067"/>
                  <a:pt x="4405190" y="838890"/>
                  <a:pt x="4405190" y="846169"/>
                </a:cubicBezTo>
                <a:cubicBezTo>
                  <a:pt x="4406626" y="851992"/>
                  <a:pt x="4403756" y="857815"/>
                  <a:pt x="4399451" y="863638"/>
                </a:cubicBezTo>
                <a:cubicBezTo>
                  <a:pt x="4393710" y="869461"/>
                  <a:pt x="4387970" y="872373"/>
                  <a:pt x="4380796" y="872373"/>
                </a:cubicBezTo>
                <a:cubicBezTo>
                  <a:pt x="4375056" y="872373"/>
                  <a:pt x="4369316" y="869461"/>
                  <a:pt x="4365011" y="865094"/>
                </a:cubicBezTo>
                <a:cubicBezTo>
                  <a:pt x="4360706" y="860727"/>
                  <a:pt x="4357836" y="854903"/>
                  <a:pt x="4357836" y="847625"/>
                </a:cubicBezTo>
                <a:cubicBezTo>
                  <a:pt x="4356402" y="841801"/>
                  <a:pt x="4359272" y="835978"/>
                  <a:pt x="4363576" y="830155"/>
                </a:cubicBezTo>
                <a:cubicBezTo>
                  <a:pt x="4368599" y="825060"/>
                  <a:pt x="4375056" y="822512"/>
                  <a:pt x="4381334" y="822331"/>
                </a:cubicBezTo>
                <a:close/>
                <a:moveTo>
                  <a:pt x="3978805" y="822331"/>
                </a:moveTo>
                <a:cubicBezTo>
                  <a:pt x="3984947" y="822512"/>
                  <a:pt x="3991088" y="825060"/>
                  <a:pt x="3995424" y="830155"/>
                </a:cubicBezTo>
                <a:cubicBezTo>
                  <a:pt x="4001204" y="835978"/>
                  <a:pt x="4002649" y="841801"/>
                  <a:pt x="4002649" y="847625"/>
                </a:cubicBezTo>
                <a:cubicBezTo>
                  <a:pt x="4002649" y="854903"/>
                  <a:pt x="3999758" y="860727"/>
                  <a:pt x="3995424" y="865094"/>
                </a:cubicBezTo>
                <a:cubicBezTo>
                  <a:pt x="3991088" y="869461"/>
                  <a:pt x="3985308" y="872373"/>
                  <a:pt x="3979527" y="872373"/>
                </a:cubicBezTo>
                <a:cubicBezTo>
                  <a:pt x="3972303" y="872373"/>
                  <a:pt x="3965076" y="869461"/>
                  <a:pt x="3960741" y="863638"/>
                </a:cubicBezTo>
                <a:cubicBezTo>
                  <a:pt x="3956406" y="857815"/>
                  <a:pt x="3953516" y="851992"/>
                  <a:pt x="3953516" y="846169"/>
                </a:cubicBezTo>
                <a:cubicBezTo>
                  <a:pt x="3953516" y="838890"/>
                  <a:pt x="3956406" y="833067"/>
                  <a:pt x="3962186" y="828699"/>
                </a:cubicBezTo>
                <a:cubicBezTo>
                  <a:pt x="3966522" y="824332"/>
                  <a:pt x="3972664" y="822148"/>
                  <a:pt x="3978805" y="822331"/>
                </a:cubicBezTo>
                <a:close/>
                <a:moveTo>
                  <a:pt x="2279773" y="821056"/>
                </a:moveTo>
                <a:cubicBezTo>
                  <a:pt x="2279773" y="821056"/>
                  <a:pt x="2279773" y="821056"/>
                  <a:pt x="2282642" y="821056"/>
                </a:cubicBezTo>
                <a:cubicBezTo>
                  <a:pt x="2295558" y="821056"/>
                  <a:pt x="2305602" y="831172"/>
                  <a:pt x="2307037" y="844178"/>
                </a:cubicBezTo>
                <a:cubicBezTo>
                  <a:pt x="2307037" y="857183"/>
                  <a:pt x="2296992" y="868744"/>
                  <a:pt x="2284077" y="870189"/>
                </a:cubicBezTo>
                <a:cubicBezTo>
                  <a:pt x="2284077" y="870189"/>
                  <a:pt x="2284077" y="870189"/>
                  <a:pt x="2281207" y="870189"/>
                </a:cubicBezTo>
                <a:cubicBezTo>
                  <a:pt x="2268292" y="870189"/>
                  <a:pt x="2258248" y="860073"/>
                  <a:pt x="2256812" y="847068"/>
                </a:cubicBezTo>
                <a:cubicBezTo>
                  <a:pt x="2256812" y="839843"/>
                  <a:pt x="2259682" y="834062"/>
                  <a:pt x="2263988" y="829727"/>
                </a:cubicBezTo>
                <a:cubicBezTo>
                  <a:pt x="2268292" y="825391"/>
                  <a:pt x="2274033" y="822501"/>
                  <a:pt x="2279773" y="821056"/>
                </a:cubicBezTo>
                <a:close/>
                <a:moveTo>
                  <a:pt x="6078030" y="821056"/>
                </a:moveTo>
                <a:cubicBezTo>
                  <a:pt x="6078030" y="821056"/>
                  <a:pt x="6078030" y="821056"/>
                  <a:pt x="6079496" y="821056"/>
                </a:cubicBezTo>
                <a:lnTo>
                  <a:pt x="6096000" y="829189"/>
                </a:lnTo>
                <a:lnTo>
                  <a:pt x="6096000" y="863575"/>
                </a:lnTo>
                <a:lnTo>
                  <a:pt x="6079496" y="870188"/>
                </a:lnTo>
                <a:cubicBezTo>
                  <a:pt x="6079496" y="870188"/>
                  <a:pt x="6079496" y="870188"/>
                  <a:pt x="6078030" y="870188"/>
                </a:cubicBezTo>
                <a:cubicBezTo>
                  <a:pt x="6063368" y="868743"/>
                  <a:pt x="6053105" y="857183"/>
                  <a:pt x="6053105" y="844177"/>
                </a:cubicBezTo>
                <a:cubicBezTo>
                  <a:pt x="6054572" y="831171"/>
                  <a:pt x="6064834" y="821056"/>
                  <a:pt x="6078030" y="821056"/>
                </a:cubicBezTo>
                <a:close/>
                <a:moveTo>
                  <a:pt x="5956125" y="819964"/>
                </a:moveTo>
                <a:cubicBezTo>
                  <a:pt x="5956125" y="819964"/>
                  <a:pt x="5956125" y="819964"/>
                  <a:pt x="5957570" y="819964"/>
                </a:cubicBezTo>
                <a:cubicBezTo>
                  <a:pt x="5970576" y="819964"/>
                  <a:pt x="5982136" y="830080"/>
                  <a:pt x="5982136" y="843085"/>
                </a:cubicBezTo>
                <a:cubicBezTo>
                  <a:pt x="5982136" y="857536"/>
                  <a:pt x="5972021" y="867652"/>
                  <a:pt x="5959015" y="869097"/>
                </a:cubicBezTo>
                <a:cubicBezTo>
                  <a:pt x="5959015" y="869097"/>
                  <a:pt x="5959015" y="869097"/>
                  <a:pt x="5957570" y="869097"/>
                </a:cubicBezTo>
                <a:cubicBezTo>
                  <a:pt x="5957570" y="869097"/>
                  <a:pt x="5957570" y="869097"/>
                  <a:pt x="5956125" y="869097"/>
                </a:cubicBezTo>
                <a:cubicBezTo>
                  <a:pt x="5943120" y="869097"/>
                  <a:pt x="5933004" y="857536"/>
                  <a:pt x="5933004" y="844530"/>
                </a:cubicBezTo>
                <a:cubicBezTo>
                  <a:pt x="5933004" y="838750"/>
                  <a:pt x="5934449" y="832970"/>
                  <a:pt x="5938784" y="827189"/>
                </a:cubicBezTo>
                <a:cubicBezTo>
                  <a:pt x="5943120" y="822854"/>
                  <a:pt x="5950344" y="819964"/>
                  <a:pt x="5956125" y="819964"/>
                </a:cubicBezTo>
                <a:close/>
                <a:moveTo>
                  <a:pt x="2401128" y="819964"/>
                </a:moveTo>
                <a:cubicBezTo>
                  <a:pt x="2401128" y="819964"/>
                  <a:pt x="2401128" y="819964"/>
                  <a:pt x="2402572" y="819964"/>
                </a:cubicBezTo>
                <a:cubicBezTo>
                  <a:pt x="2409798" y="819964"/>
                  <a:pt x="2415578" y="822854"/>
                  <a:pt x="2419914" y="827189"/>
                </a:cubicBezTo>
                <a:cubicBezTo>
                  <a:pt x="2424248" y="832970"/>
                  <a:pt x="2427139" y="838750"/>
                  <a:pt x="2427139" y="844530"/>
                </a:cubicBezTo>
                <a:cubicBezTo>
                  <a:pt x="2427139" y="857536"/>
                  <a:pt x="2415578" y="869097"/>
                  <a:pt x="2402572" y="869097"/>
                </a:cubicBezTo>
                <a:cubicBezTo>
                  <a:pt x="2388121" y="867652"/>
                  <a:pt x="2378006" y="857536"/>
                  <a:pt x="2378006" y="843085"/>
                </a:cubicBezTo>
                <a:cubicBezTo>
                  <a:pt x="2378006" y="830080"/>
                  <a:pt x="2388121" y="819964"/>
                  <a:pt x="2401128" y="819964"/>
                </a:cubicBezTo>
                <a:close/>
                <a:moveTo>
                  <a:pt x="3226646" y="818959"/>
                </a:moveTo>
                <a:cubicBezTo>
                  <a:pt x="3232566" y="817355"/>
                  <a:pt x="3239023" y="818068"/>
                  <a:pt x="3244762" y="821632"/>
                </a:cubicBezTo>
                <a:cubicBezTo>
                  <a:pt x="3251938" y="824483"/>
                  <a:pt x="3256243" y="830184"/>
                  <a:pt x="3257678" y="835887"/>
                </a:cubicBezTo>
                <a:cubicBezTo>
                  <a:pt x="3259113" y="841588"/>
                  <a:pt x="3257678" y="848716"/>
                  <a:pt x="3254807" y="854417"/>
                </a:cubicBezTo>
                <a:cubicBezTo>
                  <a:pt x="3250503" y="861544"/>
                  <a:pt x="3243328" y="865821"/>
                  <a:pt x="3234719" y="865821"/>
                </a:cubicBezTo>
                <a:cubicBezTo>
                  <a:pt x="3230413" y="865821"/>
                  <a:pt x="3226108" y="864395"/>
                  <a:pt x="3221804" y="862970"/>
                </a:cubicBezTo>
                <a:cubicBezTo>
                  <a:pt x="3216063" y="858694"/>
                  <a:pt x="3211758" y="854417"/>
                  <a:pt x="3210324" y="847290"/>
                </a:cubicBezTo>
                <a:cubicBezTo>
                  <a:pt x="3208889" y="841588"/>
                  <a:pt x="3208889" y="835887"/>
                  <a:pt x="3211758" y="830184"/>
                </a:cubicBezTo>
                <a:cubicBezTo>
                  <a:pt x="3215347" y="824483"/>
                  <a:pt x="3220727" y="820562"/>
                  <a:pt x="3226646" y="818959"/>
                </a:cubicBezTo>
                <a:close/>
                <a:moveTo>
                  <a:pt x="739533" y="818888"/>
                </a:moveTo>
                <a:cubicBezTo>
                  <a:pt x="746084" y="818888"/>
                  <a:pt x="752635" y="821087"/>
                  <a:pt x="757003" y="825486"/>
                </a:cubicBezTo>
                <a:cubicBezTo>
                  <a:pt x="761370" y="829884"/>
                  <a:pt x="764281" y="835750"/>
                  <a:pt x="764281" y="841614"/>
                </a:cubicBezTo>
                <a:cubicBezTo>
                  <a:pt x="764281" y="848945"/>
                  <a:pt x="762825" y="854810"/>
                  <a:pt x="758458" y="859208"/>
                </a:cubicBezTo>
                <a:cubicBezTo>
                  <a:pt x="752635" y="865073"/>
                  <a:pt x="746812" y="868005"/>
                  <a:pt x="739533" y="868005"/>
                </a:cubicBezTo>
                <a:cubicBezTo>
                  <a:pt x="733710" y="868005"/>
                  <a:pt x="727887" y="866539"/>
                  <a:pt x="723519" y="862141"/>
                </a:cubicBezTo>
                <a:cubicBezTo>
                  <a:pt x="713329" y="851877"/>
                  <a:pt x="711873" y="837215"/>
                  <a:pt x="722064" y="826953"/>
                </a:cubicBezTo>
                <a:cubicBezTo>
                  <a:pt x="722064" y="826953"/>
                  <a:pt x="722064" y="826953"/>
                  <a:pt x="722064" y="825486"/>
                </a:cubicBezTo>
                <a:cubicBezTo>
                  <a:pt x="726431" y="821087"/>
                  <a:pt x="732982" y="818888"/>
                  <a:pt x="739533" y="818888"/>
                </a:cubicBezTo>
                <a:close/>
                <a:moveTo>
                  <a:pt x="1755191" y="817053"/>
                </a:moveTo>
                <a:cubicBezTo>
                  <a:pt x="1755191" y="817053"/>
                  <a:pt x="1755191" y="817053"/>
                  <a:pt x="1756637" y="817053"/>
                </a:cubicBezTo>
                <a:cubicBezTo>
                  <a:pt x="1763144" y="814141"/>
                  <a:pt x="1769651" y="814505"/>
                  <a:pt x="1775254" y="817053"/>
                </a:cubicBezTo>
                <a:cubicBezTo>
                  <a:pt x="1780857" y="819600"/>
                  <a:pt x="1785556" y="824331"/>
                  <a:pt x="1788449" y="830155"/>
                </a:cubicBezTo>
                <a:cubicBezTo>
                  <a:pt x="1792786" y="843257"/>
                  <a:pt x="1787002" y="856359"/>
                  <a:pt x="1773989" y="862181"/>
                </a:cubicBezTo>
                <a:cubicBezTo>
                  <a:pt x="1771096" y="863637"/>
                  <a:pt x="1766758" y="863637"/>
                  <a:pt x="1763867" y="863637"/>
                </a:cubicBezTo>
                <a:cubicBezTo>
                  <a:pt x="1753745" y="863637"/>
                  <a:pt x="1745070" y="857814"/>
                  <a:pt x="1742178" y="847624"/>
                </a:cubicBezTo>
                <a:cubicBezTo>
                  <a:pt x="1739286" y="841801"/>
                  <a:pt x="1739286" y="835977"/>
                  <a:pt x="1742178" y="830155"/>
                </a:cubicBezTo>
                <a:cubicBezTo>
                  <a:pt x="1745070" y="824331"/>
                  <a:pt x="1749407" y="819964"/>
                  <a:pt x="1755191" y="817053"/>
                </a:cubicBezTo>
                <a:close/>
                <a:moveTo>
                  <a:pt x="5127402" y="816688"/>
                </a:moveTo>
                <a:cubicBezTo>
                  <a:pt x="5135968" y="816688"/>
                  <a:pt x="5143107" y="822468"/>
                  <a:pt x="5147390" y="829694"/>
                </a:cubicBezTo>
                <a:cubicBezTo>
                  <a:pt x="5154530" y="841255"/>
                  <a:pt x="5150246" y="855705"/>
                  <a:pt x="5138824" y="862931"/>
                </a:cubicBezTo>
                <a:cubicBezTo>
                  <a:pt x="5134540" y="864376"/>
                  <a:pt x="5130258" y="865821"/>
                  <a:pt x="5125974" y="865821"/>
                </a:cubicBezTo>
                <a:cubicBezTo>
                  <a:pt x="5117408" y="865821"/>
                  <a:pt x="5110268" y="861486"/>
                  <a:pt x="5105985" y="854260"/>
                </a:cubicBezTo>
                <a:cubicBezTo>
                  <a:pt x="5098846" y="842700"/>
                  <a:pt x="5103129" y="828249"/>
                  <a:pt x="5114552" y="821023"/>
                </a:cubicBezTo>
                <a:cubicBezTo>
                  <a:pt x="5118835" y="818133"/>
                  <a:pt x="5123118" y="816688"/>
                  <a:pt x="5127402" y="816688"/>
                </a:cubicBezTo>
                <a:close/>
                <a:moveTo>
                  <a:pt x="4132757" y="816644"/>
                </a:moveTo>
                <a:cubicBezTo>
                  <a:pt x="4139035" y="816644"/>
                  <a:pt x="4145492" y="818783"/>
                  <a:pt x="4150514" y="823059"/>
                </a:cubicBezTo>
                <a:cubicBezTo>
                  <a:pt x="4154819" y="828761"/>
                  <a:pt x="4157689" y="834462"/>
                  <a:pt x="4157689" y="841589"/>
                </a:cubicBezTo>
                <a:cubicBezTo>
                  <a:pt x="4157689" y="847291"/>
                  <a:pt x="4154819" y="854418"/>
                  <a:pt x="4150514" y="858694"/>
                </a:cubicBezTo>
                <a:cubicBezTo>
                  <a:pt x="4146210" y="862971"/>
                  <a:pt x="4140470" y="865822"/>
                  <a:pt x="4133295" y="865822"/>
                </a:cubicBezTo>
                <a:cubicBezTo>
                  <a:pt x="4127555" y="865822"/>
                  <a:pt x="4121815" y="862971"/>
                  <a:pt x="4117510" y="858694"/>
                </a:cubicBezTo>
                <a:cubicBezTo>
                  <a:pt x="4107466" y="848717"/>
                  <a:pt x="4107466" y="833037"/>
                  <a:pt x="4116075" y="823059"/>
                </a:cubicBezTo>
                <a:cubicBezTo>
                  <a:pt x="4120380" y="818783"/>
                  <a:pt x="4126479" y="816644"/>
                  <a:pt x="4132757" y="816644"/>
                </a:cubicBezTo>
                <a:close/>
                <a:moveTo>
                  <a:pt x="4227195" y="815575"/>
                </a:moveTo>
                <a:cubicBezTo>
                  <a:pt x="4233610" y="815575"/>
                  <a:pt x="4239841" y="818106"/>
                  <a:pt x="4244972" y="822444"/>
                </a:cubicBezTo>
                <a:cubicBezTo>
                  <a:pt x="4253770" y="832565"/>
                  <a:pt x="4253770" y="848471"/>
                  <a:pt x="4244972" y="857146"/>
                </a:cubicBezTo>
                <a:cubicBezTo>
                  <a:pt x="4239108" y="862930"/>
                  <a:pt x="4233243" y="865822"/>
                  <a:pt x="4225912" y="865822"/>
                </a:cubicBezTo>
                <a:cubicBezTo>
                  <a:pt x="4220047" y="865822"/>
                  <a:pt x="4214182" y="862930"/>
                  <a:pt x="4208318" y="858592"/>
                </a:cubicBezTo>
                <a:cubicBezTo>
                  <a:pt x="4203920" y="854254"/>
                  <a:pt x="4202453" y="847024"/>
                  <a:pt x="4202453" y="841240"/>
                </a:cubicBezTo>
                <a:cubicBezTo>
                  <a:pt x="4202453" y="834011"/>
                  <a:pt x="4203920" y="828227"/>
                  <a:pt x="4208318" y="823889"/>
                </a:cubicBezTo>
                <a:cubicBezTo>
                  <a:pt x="4214182" y="818106"/>
                  <a:pt x="4220780" y="815575"/>
                  <a:pt x="4227195" y="815575"/>
                </a:cubicBezTo>
                <a:close/>
                <a:moveTo>
                  <a:pt x="1508450" y="811381"/>
                </a:moveTo>
                <a:cubicBezTo>
                  <a:pt x="1514555" y="813007"/>
                  <a:pt x="1519942" y="816984"/>
                  <a:pt x="1522815" y="822767"/>
                </a:cubicBezTo>
                <a:cubicBezTo>
                  <a:pt x="1528562" y="834335"/>
                  <a:pt x="1525689" y="848795"/>
                  <a:pt x="1514197" y="856024"/>
                </a:cubicBezTo>
                <a:cubicBezTo>
                  <a:pt x="1508450" y="858916"/>
                  <a:pt x="1505577" y="860362"/>
                  <a:pt x="1501266" y="860362"/>
                </a:cubicBezTo>
                <a:cubicBezTo>
                  <a:pt x="1492647" y="860362"/>
                  <a:pt x="1484028" y="854579"/>
                  <a:pt x="1479717" y="847348"/>
                </a:cubicBezTo>
                <a:cubicBezTo>
                  <a:pt x="1473971" y="835781"/>
                  <a:pt x="1476844" y="821322"/>
                  <a:pt x="1488337" y="814092"/>
                </a:cubicBezTo>
                <a:lnTo>
                  <a:pt x="1489774" y="814092"/>
                </a:lnTo>
                <a:cubicBezTo>
                  <a:pt x="1495520" y="810477"/>
                  <a:pt x="1502344" y="809754"/>
                  <a:pt x="1508450" y="811381"/>
                </a:cubicBezTo>
                <a:close/>
                <a:moveTo>
                  <a:pt x="5404795" y="811229"/>
                </a:moveTo>
                <a:cubicBezTo>
                  <a:pt x="5404795" y="811229"/>
                  <a:pt x="5404795" y="811229"/>
                  <a:pt x="5406240" y="811229"/>
                </a:cubicBezTo>
                <a:cubicBezTo>
                  <a:pt x="5417808" y="806862"/>
                  <a:pt x="5432268" y="812685"/>
                  <a:pt x="5436606" y="825787"/>
                </a:cubicBezTo>
                <a:cubicBezTo>
                  <a:pt x="5439498" y="831610"/>
                  <a:pt x="5439498" y="837433"/>
                  <a:pt x="5436606" y="843257"/>
                </a:cubicBezTo>
                <a:cubicBezTo>
                  <a:pt x="5433714" y="849079"/>
                  <a:pt x="5429376" y="854903"/>
                  <a:pt x="5423592" y="856359"/>
                </a:cubicBezTo>
                <a:cubicBezTo>
                  <a:pt x="5419254" y="857814"/>
                  <a:pt x="5416362" y="859270"/>
                  <a:pt x="5413470" y="859270"/>
                </a:cubicBezTo>
                <a:cubicBezTo>
                  <a:pt x="5403349" y="859270"/>
                  <a:pt x="5394673" y="851991"/>
                  <a:pt x="5390335" y="843257"/>
                </a:cubicBezTo>
                <a:cubicBezTo>
                  <a:pt x="5385998" y="830155"/>
                  <a:pt x="5391782" y="817053"/>
                  <a:pt x="5404795" y="811229"/>
                </a:cubicBezTo>
                <a:close/>
                <a:moveTo>
                  <a:pt x="2953902" y="811229"/>
                </a:moveTo>
                <a:cubicBezTo>
                  <a:pt x="2966916" y="817053"/>
                  <a:pt x="2974146" y="830155"/>
                  <a:pt x="2968361" y="843257"/>
                </a:cubicBezTo>
                <a:cubicBezTo>
                  <a:pt x="2965469" y="851991"/>
                  <a:pt x="2956794" y="859270"/>
                  <a:pt x="2946672" y="859270"/>
                </a:cubicBezTo>
                <a:cubicBezTo>
                  <a:pt x="2943781" y="859270"/>
                  <a:pt x="2940889" y="857814"/>
                  <a:pt x="2937997" y="856359"/>
                </a:cubicBezTo>
                <a:cubicBezTo>
                  <a:pt x="2930766" y="854903"/>
                  <a:pt x="2924983" y="849079"/>
                  <a:pt x="2923538" y="843257"/>
                </a:cubicBezTo>
                <a:cubicBezTo>
                  <a:pt x="2920646" y="837433"/>
                  <a:pt x="2920646" y="831610"/>
                  <a:pt x="2922092" y="825787"/>
                </a:cubicBezTo>
                <a:cubicBezTo>
                  <a:pt x="2926430" y="812685"/>
                  <a:pt x="2942334" y="806862"/>
                  <a:pt x="2953902" y="811229"/>
                </a:cubicBezTo>
                <a:close/>
                <a:moveTo>
                  <a:pt x="1109108" y="796854"/>
                </a:moveTo>
                <a:cubicBezTo>
                  <a:pt x="1115253" y="797400"/>
                  <a:pt x="1121398" y="800311"/>
                  <a:pt x="1125736" y="805406"/>
                </a:cubicBezTo>
                <a:cubicBezTo>
                  <a:pt x="1134414" y="815597"/>
                  <a:pt x="1132966" y="831610"/>
                  <a:pt x="1121399" y="840345"/>
                </a:cubicBezTo>
                <a:cubicBezTo>
                  <a:pt x="1117060" y="844712"/>
                  <a:pt x="1111277" y="846168"/>
                  <a:pt x="1105493" y="846168"/>
                </a:cubicBezTo>
                <a:cubicBezTo>
                  <a:pt x="1098263" y="846168"/>
                  <a:pt x="1091034" y="843257"/>
                  <a:pt x="1086696" y="837433"/>
                </a:cubicBezTo>
                <a:cubicBezTo>
                  <a:pt x="1082358" y="831610"/>
                  <a:pt x="1080912" y="825787"/>
                  <a:pt x="1082358" y="819964"/>
                </a:cubicBezTo>
                <a:cubicBezTo>
                  <a:pt x="1082358" y="812685"/>
                  <a:pt x="1085250" y="806862"/>
                  <a:pt x="1091034" y="802495"/>
                </a:cubicBezTo>
                <a:cubicBezTo>
                  <a:pt x="1091034" y="802495"/>
                  <a:pt x="1091034" y="802495"/>
                  <a:pt x="1092479" y="802495"/>
                </a:cubicBezTo>
                <a:cubicBezTo>
                  <a:pt x="1096817" y="798128"/>
                  <a:pt x="1102962" y="796308"/>
                  <a:pt x="1109108" y="796854"/>
                </a:cubicBezTo>
                <a:close/>
                <a:moveTo>
                  <a:pt x="605784" y="796273"/>
                </a:moveTo>
                <a:cubicBezTo>
                  <a:pt x="612153" y="795914"/>
                  <a:pt x="618340" y="798067"/>
                  <a:pt x="622707" y="802372"/>
                </a:cubicBezTo>
                <a:cubicBezTo>
                  <a:pt x="632897" y="810981"/>
                  <a:pt x="634353" y="825331"/>
                  <a:pt x="625618" y="835376"/>
                </a:cubicBezTo>
                <a:cubicBezTo>
                  <a:pt x="619795" y="841116"/>
                  <a:pt x="612516" y="843985"/>
                  <a:pt x="606693" y="843985"/>
                </a:cubicBezTo>
                <a:cubicBezTo>
                  <a:pt x="600871" y="843985"/>
                  <a:pt x="595047" y="842550"/>
                  <a:pt x="590680" y="838245"/>
                </a:cubicBezTo>
                <a:cubicBezTo>
                  <a:pt x="584857" y="833941"/>
                  <a:pt x="581945" y="828201"/>
                  <a:pt x="581945" y="822461"/>
                </a:cubicBezTo>
                <a:cubicBezTo>
                  <a:pt x="581945" y="815286"/>
                  <a:pt x="583401" y="809547"/>
                  <a:pt x="587769" y="805241"/>
                </a:cubicBezTo>
                <a:cubicBezTo>
                  <a:pt x="592864" y="799501"/>
                  <a:pt x="599415" y="796632"/>
                  <a:pt x="605784" y="796273"/>
                </a:cubicBezTo>
                <a:close/>
                <a:moveTo>
                  <a:pt x="4960183" y="788483"/>
                </a:moveTo>
                <a:cubicBezTo>
                  <a:pt x="4966370" y="789757"/>
                  <a:pt x="4972193" y="793033"/>
                  <a:pt x="4975832" y="798128"/>
                </a:cubicBezTo>
                <a:cubicBezTo>
                  <a:pt x="4983111" y="809773"/>
                  <a:pt x="4980200" y="824331"/>
                  <a:pt x="4970009" y="831610"/>
                </a:cubicBezTo>
                <a:cubicBezTo>
                  <a:pt x="4964186" y="835977"/>
                  <a:pt x="4959818" y="837433"/>
                  <a:pt x="4953996" y="837433"/>
                </a:cubicBezTo>
                <a:cubicBezTo>
                  <a:pt x="4946716" y="837433"/>
                  <a:pt x="4939438" y="833066"/>
                  <a:pt x="4935070" y="825787"/>
                </a:cubicBezTo>
                <a:cubicBezTo>
                  <a:pt x="4926336" y="815597"/>
                  <a:pt x="4929248" y="799584"/>
                  <a:pt x="4940894" y="792304"/>
                </a:cubicBezTo>
                <a:cubicBezTo>
                  <a:pt x="4940894" y="792304"/>
                  <a:pt x="4940894" y="792304"/>
                  <a:pt x="4942350" y="790849"/>
                </a:cubicBezTo>
                <a:cubicBezTo>
                  <a:pt x="4947445" y="787937"/>
                  <a:pt x="4953996" y="787209"/>
                  <a:pt x="4960183" y="788483"/>
                </a:cubicBezTo>
                <a:close/>
                <a:moveTo>
                  <a:pt x="3400000" y="788452"/>
                </a:moveTo>
                <a:cubicBezTo>
                  <a:pt x="3405964" y="787187"/>
                  <a:pt x="3412471" y="788271"/>
                  <a:pt x="3418254" y="792609"/>
                </a:cubicBezTo>
                <a:cubicBezTo>
                  <a:pt x="3418254" y="792609"/>
                  <a:pt x="3418254" y="792609"/>
                  <a:pt x="3419700" y="794055"/>
                </a:cubicBezTo>
                <a:cubicBezTo>
                  <a:pt x="3429822" y="799839"/>
                  <a:pt x="3432715" y="815744"/>
                  <a:pt x="3425484" y="825866"/>
                </a:cubicBezTo>
                <a:cubicBezTo>
                  <a:pt x="3421146" y="833096"/>
                  <a:pt x="3413917" y="837433"/>
                  <a:pt x="3405241" y="837433"/>
                </a:cubicBezTo>
                <a:cubicBezTo>
                  <a:pt x="3400904" y="837433"/>
                  <a:pt x="3396566" y="835987"/>
                  <a:pt x="3392227" y="833096"/>
                </a:cubicBezTo>
                <a:cubicBezTo>
                  <a:pt x="3384999" y="828758"/>
                  <a:pt x="3382106" y="822974"/>
                  <a:pt x="3380660" y="817190"/>
                </a:cubicBezTo>
                <a:cubicBezTo>
                  <a:pt x="3379214" y="809961"/>
                  <a:pt x="3380660" y="804176"/>
                  <a:pt x="3384999" y="798393"/>
                </a:cubicBezTo>
                <a:cubicBezTo>
                  <a:pt x="3388614" y="793332"/>
                  <a:pt x="3394035" y="789717"/>
                  <a:pt x="3400000" y="788452"/>
                </a:cubicBezTo>
                <a:close/>
                <a:moveTo>
                  <a:pt x="1880319" y="775199"/>
                </a:moveTo>
                <a:cubicBezTo>
                  <a:pt x="1890582" y="775199"/>
                  <a:pt x="1900846" y="782424"/>
                  <a:pt x="1903778" y="792539"/>
                </a:cubicBezTo>
                <a:cubicBezTo>
                  <a:pt x="1905244" y="798320"/>
                  <a:pt x="1905244" y="804100"/>
                  <a:pt x="1902312" y="809881"/>
                </a:cubicBezTo>
                <a:cubicBezTo>
                  <a:pt x="1899379" y="815661"/>
                  <a:pt x="1893515" y="819996"/>
                  <a:pt x="1887650" y="822886"/>
                </a:cubicBezTo>
                <a:cubicBezTo>
                  <a:pt x="1883252" y="822886"/>
                  <a:pt x="1881785" y="824331"/>
                  <a:pt x="1878853" y="824331"/>
                </a:cubicBezTo>
                <a:cubicBezTo>
                  <a:pt x="1868589" y="824331"/>
                  <a:pt x="1858326" y="817106"/>
                  <a:pt x="1855394" y="806991"/>
                </a:cubicBezTo>
                <a:cubicBezTo>
                  <a:pt x="1853927" y="801210"/>
                  <a:pt x="1853927" y="793984"/>
                  <a:pt x="1856860" y="788204"/>
                </a:cubicBezTo>
                <a:cubicBezTo>
                  <a:pt x="1859792" y="782424"/>
                  <a:pt x="1865657" y="778089"/>
                  <a:pt x="1871522" y="776644"/>
                </a:cubicBezTo>
                <a:cubicBezTo>
                  <a:pt x="1875920" y="775199"/>
                  <a:pt x="1877386" y="775199"/>
                  <a:pt x="1880319" y="775199"/>
                </a:cubicBezTo>
                <a:close/>
                <a:moveTo>
                  <a:pt x="2838522" y="771924"/>
                </a:moveTo>
                <a:cubicBezTo>
                  <a:pt x="2845752" y="773380"/>
                  <a:pt x="2850090" y="777747"/>
                  <a:pt x="2852983" y="783570"/>
                </a:cubicBezTo>
                <a:cubicBezTo>
                  <a:pt x="2857319" y="789393"/>
                  <a:pt x="2857319" y="795216"/>
                  <a:pt x="2855874" y="802495"/>
                </a:cubicBezTo>
                <a:cubicBezTo>
                  <a:pt x="2852983" y="812685"/>
                  <a:pt x="2842861" y="819964"/>
                  <a:pt x="2832738" y="819964"/>
                </a:cubicBezTo>
                <a:cubicBezTo>
                  <a:pt x="2829846" y="819964"/>
                  <a:pt x="2826954" y="818508"/>
                  <a:pt x="2825509" y="818508"/>
                </a:cubicBezTo>
                <a:cubicBezTo>
                  <a:pt x="2811049" y="814141"/>
                  <a:pt x="2803819" y="801039"/>
                  <a:pt x="2808157" y="787937"/>
                </a:cubicBezTo>
                <a:cubicBezTo>
                  <a:pt x="2811049" y="774835"/>
                  <a:pt x="2825509" y="767556"/>
                  <a:pt x="2838522" y="771924"/>
                </a:cubicBezTo>
                <a:close/>
                <a:moveTo>
                  <a:pt x="5529573" y="770831"/>
                </a:moveTo>
                <a:cubicBezTo>
                  <a:pt x="5539552" y="770831"/>
                  <a:pt x="5549530" y="778056"/>
                  <a:pt x="5552380" y="788172"/>
                </a:cubicBezTo>
                <a:cubicBezTo>
                  <a:pt x="5555232" y="801178"/>
                  <a:pt x="5548104" y="814183"/>
                  <a:pt x="5536700" y="818519"/>
                </a:cubicBezTo>
                <a:cubicBezTo>
                  <a:pt x="5532424" y="818519"/>
                  <a:pt x="5530998" y="819964"/>
                  <a:pt x="5528148" y="819964"/>
                </a:cubicBezTo>
                <a:cubicBezTo>
                  <a:pt x="5518170" y="819964"/>
                  <a:pt x="5508192" y="812738"/>
                  <a:pt x="5505341" y="802623"/>
                </a:cubicBezTo>
                <a:cubicBezTo>
                  <a:pt x="5503915" y="795398"/>
                  <a:pt x="5503915" y="789617"/>
                  <a:pt x="5506766" y="783837"/>
                </a:cubicBezTo>
                <a:cubicBezTo>
                  <a:pt x="5509616" y="778056"/>
                  <a:pt x="5515319" y="773721"/>
                  <a:pt x="5521020" y="772276"/>
                </a:cubicBezTo>
                <a:cubicBezTo>
                  <a:pt x="5525297" y="770831"/>
                  <a:pt x="5526722" y="770831"/>
                  <a:pt x="5529573" y="770831"/>
                </a:cubicBezTo>
                <a:close/>
                <a:moveTo>
                  <a:pt x="1356555" y="765554"/>
                </a:moveTo>
                <a:cubicBezTo>
                  <a:pt x="1362700" y="766828"/>
                  <a:pt x="1368123" y="770104"/>
                  <a:pt x="1371015" y="775199"/>
                </a:cubicBezTo>
                <a:cubicBezTo>
                  <a:pt x="1375352" y="781022"/>
                  <a:pt x="1376799" y="788301"/>
                  <a:pt x="1375352" y="794124"/>
                </a:cubicBezTo>
                <a:cubicBezTo>
                  <a:pt x="1373906" y="799947"/>
                  <a:pt x="1369568" y="805770"/>
                  <a:pt x="1363785" y="810137"/>
                </a:cubicBezTo>
                <a:cubicBezTo>
                  <a:pt x="1359447" y="813049"/>
                  <a:pt x="1355109" y="814505"/>
                  <a:pt x="1350771" y="814505"/>
                </a:cubicBezTo>
                <a:cubicBezTo>
                  <a:pt x="1342095" y="814505"/>
                  <a:pt x="1334866" y="810137"/>
                  <a:pt x="1330528" y="802859"/>
                </a:cubicBezTo>
                <a:cubicBezTo>
                  <a:pt x="1323298" y="791212"/>
                  <a:pt x="1326190" y="776655"/>
                  <a:pt x="1336311" y="769376"/>
                </a:cubicBezTo>
                <a:cubicBezTo>
                  <a:pt x="1336311" y="769376"/>
                  <a:pt x="1336311" y="769376"/>
                  <a:pt x="1337758" y="767920"/>
                </a:cubicBezTo>
                <a:cubicBezTo>
                  <a:pt x="1343542" y="765009"/>
                  <a:pt x="1350410" y="764280"/>
                  <a:pt x="1356555" y="765554"/>
                </a:cubicBezTo>
                <a:close/>
                <a:moveTo>
                  <a:pt x="3568300" y="765009"/>
                </a:moveTo>
                <a:cubicBezTo>
                  <a:pt x="3574445" y="764281"/>
                  <a:pt x="3580952" y="765737"/>
                  <a:pt x="3586013" y="769376"/>
                </a:cubicBezTo>
                <a:cubicBezTo>
                  <a:pt x="3591797" y="775199"/>
                  <a:pt x="3596134" y="781023"/>
                  <a:pt x="3596134" y="786845"/>
                </a:cubicBezTo>
                <a:cubicBezTo>
                  <a:pt x="3597580" y="794125"/>
                  <a:pt x="3596134" y="799947"/>
                  <a:pt x="3591797" y="804315"/>
                </a:cubicBezTo>
                <a:cubicBezTo>
                  <a:pt x="3587459" y="811594"/>
                  <a:pt x="3580230" y="814505"/>
                  <a:pt x="3572999" y="814505"/>
                </a:cubicBezTo>
                <a:cubicBezTo>
                  <a:pt x="3567215" y="814505"/>
                  <a:pt x="3561431" y="813050"/>
                  <a:pt x="3557094" y="808682"/>
                </a:cubicBezTo>
                <a:cubicBezTo>
                  <a:pt x="3545526" y="799947"/>
                  <a:pt x="3544080" y="785390"/>
                  <a:pt x="3552756" y="773743"/>
                </a:cubicBezTo>
                <a:cubicBezTo>
                  <a:pt x="3556370" y="768648"/>
                  <a:pt x="3562154" y="765737"/>
                  <a:pt x="3568300" y="765009"/>
                </a:cubicBezTo>
                <a:close/>
                <a:moveTo>
                  <a:pt x="4792042" y="763971"/>
                </a:moveTo>
                <a:cubicBezTo>
                  <a:pt x="4798228" y="764709"/>
                  <a:pt x="4803687" y="768029"/>
                  <a:pt x="4807327" y="773193"/>
                </a:cubicBezTo>
                <a:cubicBezTo>
                  <a:pt x="4816062" y="784996"/>
                  <a:pt x="4813150" y="799751"/>
                  <a:pt x="4802960" y="808604"/>
                </a:cubicBezTo>
                <a:cubicBezTo>
                  <a:pt x="4797136" y="813030"/>
                  <a:pt x="4792769" y="814505"/>
                  <a:pt x="4786946" y="814505"/>
                </a:cubicBezTo>
                <a:cubicBezTo>
                  <a:pt x="4779667" y="814505"/>
                  <a:pt x="4772388" y="811554"/>
                  <a:pt x="4768021" y="804177"/>
                </a:cubicBezTo>
                <a:cubicBezTo>
                  <a:pt x="4759286" y="793849"/>
                  <a:pt x="4762198" y="779095"/>
                  <a:pt x="4772388" y="770242"/>
                </a:cubicBezTo>
                <a:cubicBezTo>
                  <a:pt x="4778940" y="765078"/>
                  <a:pt x="4785854" y="763234"/>
                  <a:pt x="4792042" y="763971"/>
                </a:cubicBezTo>
                <a:close/>
                <a:moveTo>
                  <a:pt x="967373" y="763189"/>
                </a:moveTo>
                <a:cubicBezTo>
                  <a:pt x="973783" y="763553"/>
                  <a:pt x="979645" y="766465"/>
                  <a:pt x="983308" y="771560"/>
                </a:cubicBezTo>
                <a:cubicBezTo>
                  <a:pt x="993565" y="780294"/>
                  <a:pt x="992100" y="796308"/>
                  <a:pt x="981842" y="805043"/>
                </a:cubicBezTo>
                <a:cubicBezTo>
                  <a:pt x="975981" y="809410"/>
                  <a:pt x="970119" y="812322"/>
                  <a:pt x="964258" y="812322"/>
                </a:cubicBezTo>
                <a:cubicBezTo>
                  <a:pt x="956932" y="812322"/>
                  <a:pt x="951070" y="809410"/>
                  <a:pt x="946674" y="803587"/>
                </a:cubicBezTo>
                <a:cubicBezTo>
                  <a:pt x="937882" y="793397"/>
                  <a:pt x="937882" y="778839"/>
                  <a:pt x="948139" y="770104"/>
                </a:cubicBezTo>
                <a:cubicBezTo>
                  <a:pt x="954001" y="765009"/>
                  <a:pt x="960961" y="762825"/>
                  <a:pt x="967373" y="763189"/>
                </a:cubicBezTo>
                <a:close/>
                <a:moveTo>
                  <a:pt x="5242174" y="762825"/>
                </a:moveTo>
                <a:cubicBezTo>
                  <a:pt x="5248140" y="765009"/>
                  <a:pt x="5253562" y="769375"/>
                  <a:pt x="5256453" y="775199"/>
                </a:cubicBezTo>
                <a:cubicBezTo>
                  <a:pt x="5259345" y="781022"/>
                  <a:pt x="5259345" y="786845"/>
                  <a:pt x="5256453" y="792668"/>
                </a:cubicBezTo>
                <a:cubicBezTo>
                  <a:pt x="5255008" y="799947"/>
                  <a:pt x="5250670" y="804314"/>
                  <a:pt x="5244886" y="807226"/>
                </a:cubicBezTo>
                <a:cubicBezTo>
                  <a:pt x="5240548" y="808681"/>
                  <a:pt x="5236210" y="810137"/>
                  <a:pt x="5233318" y="810137"/>
                </a:cubicBezTo>
                <a:cubicBezTo>
                  <a:pt x="5223197" y="810137"/>
                  <a:pt x="5215967" y="804314"/>
                  <a:pt x="5211630" y="797035"/>
                </a:cubicBezTo>
                <a:cubicBezTo>
                  <a:pt x="5205845" y="783933"/>
                  <a:pt x="5210183" y="769375"/>
                  <a:pt x="5223197" y="763553"/>
                </a:cubicBezTo>
                <a:cubicBezTo>
                  <a:pt x="5223197" y="763553"/>
                  <a:pt x="5223197" y="763553"/>
                  <a:pt x="5224642" y="763553"/>
                </a:cubicBezTo>
                <a:cubicBezTo>
                  <a:pt x="5229703" y="760641"/>
                  <a:pt x="5236210" y="760641"/>
                  <a:pt x="5242174" y="762825"/>
                </a:cubicBezTo>
                <a:close/>
                <a:moveTo>
                  <a:pt x="3118266" y="762825"/>
                </a:moveTo>
                <a:cubicBezTo>
                  <a:pt x="3124090" y="760641"/>
                  <a:pt x="3130640" y="760641"/>
                  <a:pt x="3136463" y="763553"/>
                </a:cubicBezTo>
                <a:cubicBezTo>
                  <a:pt x="3136463" y="763553"/>
                  <a:pt x="3136463" y="763553"/>
                  <a:pt x="3137919" y="763553"/>
                </a:cubicBezTo>
                <a:cubicBezTo>
                  <a:pt x="3149566" y="769376"/>
                  <a:pt x="3155388" y="783933"/>
                  <a:pt x="3149566" y="797035"/>
                </a:cubicBezTo>
                <a:cubicBezTo>
                  <a:pt x="3145199" y="804314"/>
                  <a:pt x="3136463" y="810137"/>
                  <a:pt x="3127728" y="810137"/>
                </a:cubicBezTo>
                <a:cubicBezTo>
                  <a:pt x="3123363" y="810137"/>
                  <a:pt x="3120450" y="808682"/>
                  <a:pt x="3117538" y="807226"/>
                </a:cubicBezTo>
                <a:cubicBezTo>
                  <a:pt x="3104437" y="801403"/>
                  <a:pt x="3098613" y="786845"/>
                  <a:pt x="3104437" y="775199"/>
                </a:cubicBezTo>
                <a:cubicBezTo>
                  <a:pt x="3107349" y="769376"/>
                  <a:pt x="3112444" y="765009"/>
                  <a:pt x="3118266" y="762825"/>
                </a:cubicBezTo>
                <a:close/>
                <a:moveTo>
                  <a:pt x="1609525" y="754454"/>
                </a:moveTo>
                <a:cubicBezTo>
                  <a:pt x="1618092" y="754454"/>
                  <a:pt x="1626660" y="760235"/>
                  <a:pt x="1630944" y="768905"/>
                </a:cubicBezTo>
                <a:cubicBezTo>
                  <a:pt x="1636654" y="780466"/>
                  <a:pt x="1630944" y="794916"/>
                  <a:pt x="1619521" y="800697"/>
                </a:cubicBezTo>
                <a:cubicBezTo>
                  <a:pt x="1615238" y="802142"/>
                  <a:pt x="1610954" y="803587"/>
                  <a:pt x="1608098" y="803587"/>
                </a:cubicBezTo>
                <a:cubicBezTo>
                  <a:pt x="1598103" y="803587"/>
                  <a:pt x="1589537" y="797806"/>
                  <a:pt x="1586681" y="789136"/>
                </a:cubicBezTo>
                <a:cubicBezTo>
                  <a:pt x="1580970" y="777576"/>
                  <a:pt x="1585254" y="763125"/>
                  <a:pt x="1596676" y="757344"/>
                </a:cubicBezTo>
                <a:cubicBezTo>
                  <a:pt x="1602387" y="755899"/>
                  <a:pt x="1605243" y="754454"/>
                  <a:pt x="1609525" y="754454"/>
                </a:cubicBezTo>
                <a:close/>
                <a:moveTo>
                  <a:pt x="4627685" y="748469"/>
                </a:moveTo>
                <a:cubicBezTo>
                  <a:pt x="4633610" y="749019"/>
                  <a:pt x="4639358" y="751585"/>
                  <a:pt x="4643667" y="755983"/>
                </a:cubicBezTo>
                <a:cubicBezTo>
                  <a:pt x="4652287" y="766247"/>
                  <a:pt x="4650850" y="782375"/>
                  <a:pt x="4640794" y="791172"/>
                </a:cubicBezTo>
                <a:cubicBezTo>
                  <a:pt x="4636484" y="795570"/>
                  <a:pt x="4630738" y="797037"/>
                  <a:pt x="4624991" y="797037"/>
                </a:cubicBezTo>
                <a:cubicBezTo>
                  <a:pt x="4617808" y="797037"/>
                  <a:pt x="4610625" y="794105"/>
                  <a:pt x="4606316" y="789706"/>
                </a:cubicBezTo>
                <a:cubicBezTo>
                  <a:pt x="4597696" y="779442"/>
                  <a:pt x="4599132" y="763314"/>
                  <a:pt x="4609188" y="754518"/>
                </a:cubicBezTo>
                <a:cubicBezTo>
                  <a:pt x="4609188" y="754518"/>
                  <a:pt x="4609188" y="754518"/>
                  <a:pt x="4610625" y="753051"/>
                </a:cubicBezTo>
                <a:cubicBezTo>
                  <a:pt x="4615653" y="749385"/>
                  <a:pt x="4621759" y="747920"/>
                  <a:pt x="4627685" y="748469"/>
                </a:cubicBezTo>
                <a:close/>
                <a:moveTo>
                  <a:pt x="3732995" y="747919"/>
                </a:moveTo>
                <a:cubicBezTo>
                  <a:pt x="3739101" y="747553"/>
                  <a:pt x="3745206" y="749385"/>
                  <a:pt x="3749516" y="753051"/>
                </a:cubicBezTo>
                <a:cubicBezTo>
                  <a:pt x="3761009" y="763314"/>
                  <a:pt x="3762447" y="779442"/>
                  <a:pt x="3753826" y="789705"/>
                </a:cubicBezTo>
                <a:cubicBezTo>
                  <a:pt x="3749516" y="794104"/>
                  <a:pt x="3742334" y="797036"/>
                  <a:pt x="3735150" y="797036"/>
                </a:cubicBezTo>
                <a:cubicBezTo>
                  <a:pt x="3729404" y="797036"/>
                  <a:pt x="3723657" y="795570"/>
                  <a:pt x="3719348" y="791171"/>
                </a:cubicBezTo>
                <a:cubicBezTo>
                  <a:pt x="3709292" y="782374"/>
                  <a:pt x="3707855" y="766246"/>
                  <a:pt x="3716474" y="755983"/>
                </a:cubicBezTo>
                <a:cubicBezTo>
                  <a:pt x="3720785" y="750851"/>
                  <a:pt x="3726890" y="748286"/>
                  <a:pt x="3732995" y="747919"/>
                </a:cubicBezTo>
                <a:close/>
                <a:moveTo>
                  <a:pt x="1997302" y="743536"/>
                </a:moveTo>
                <a:cubicBezTo>
                  <a:pt x="2007359" y="743536"/>
                  <a:pt x="2017414" y="752207"/>
                  <a:pt x="2020289" y="762322"/>
                </a:cubicBezTo>
                <a:cubicBezTo>
                  <a:pt x="2023161" y="775327"/>
                  <a:pt x="2014542" y="788334"/>
                  <a:pt x="2001613" y="791224"/>
                </a:cubicBezTo>
                <a:cubicBezTo>
                  <a:pt x="1998739" y="792669"/>
                  <a:pt x="1997302" y="792669"/>
                  <a:pt x="1995866" y="792669"/>
                </a:cubicBezTo>
                <a:cubicBezTo>
                  <a:pt x="1984373" y="792669"/>
                  <a:pt x="1974318" y="785443"/>
                  <a:pt x="1971443" y="773882"/>
                </a:cubicBezTo>
                <a:cubicBezTo>
                  <a:pt x="1968571" y="760877"/>
                  <a:pt x="1977190" y="747871"/>
                  <a:pt x="1990120" y="744981"/>
                </a:cubicBezTo>
                <a:cubicBezTo>
                  <a:pt x="1992993" y="743536"/>
                  <a:pt x="1994429" y="743536"/>
                  <a:pt x="1997302" y="743536"/>
                </a:cubicBezTo>
                <a:close/>
                <a:moveTo>
                  <a:pt x="2719896" y="742039"/>
                </a:moveTo>
                <a:cubicBezTo>
                  <a:pt x="2719896" y="742039"/>
                  <a:pt x="2719896" y="742039"/>
                  <a:pt x="2721342" y="742039"/>
                </a:cubicBezTo>
                <a:cubicBezTo>
                  <a:pt x="2734356" y="744909"/>
                  <a:pt x="2741585" y="757823"/>
                  <a:pt x="2738693" y="770738"/>
                </a:cubicBezTo>
                <a:cubicBezTo>
                  <a:pt x="2737248" y="780783"/>
                  <a:pt x="2727126" y="789393"/>
                  <a:pt x="2715558" y="789393"/>
                </a:cubicBezTo>
                <a:cubicBezTo>
                  <a:pt x="2714112" y="789393"/>
                  <a:pt x="2712666" y="789393"/>
                  <a:pt x="2709776" y="787958"/>
                </a:cubicBezTo>
                <a:cubicBezTo>
                  <a:pt x="2696762" y="785088"/>
                  <a:pt x="2688085" y="772173"/>
                  <a:pt x="2690977" y="759258"/>
                </a:cubicBezTo>
                <a:cubicBezTo>
                  <a:pt x="2693869" y="747778"/>
                  <a:pt x="2706883" y="739169"/>
                  <a:pt x="2719896" y="742039"/>
                </a:cubicBezTo>
                <a:close/>
                <a:moveTo>
                  <a:pt x="5642376" y="740260"/>
                </a:moveTo>
                <a:cubicBezTo>
                  <a:pt x="5642376" y="740260"/>
                  <a:pt x="5643842" y="740260"/>
                  <a:pt x="5646772" y="740260"/>
                </a:cubicBezTo>
                <a:cubicBezTo>
                  <a:pt x="5657030" y="740260"/>
                  <a:pt x="5667288" y="748931"/>
                  <a:pt x="5670218" y="759047"/>
                </a:cubicBezTo>
                <a:cubicBezTo>
                  <a:pt x="5673149" y="772052"/>
                  <a:pt x="5664358" y="785058"/>
                  <a:pt x="5651168" y="787948"/>
                </a:cubicBezTo>
                <a:cubicBezTo>
                  <a:pt x="5648238" y="789393"/>
                  <a:pt x="5646772" y="789393"/>
                  <a:pt x="5645308" y="789393"/>
                </a:cubicBezTo>
                <a:cubicBezTo>
                  <a:pt x="5633584" y="789393"/>
                  <a:pt x="5623326" y="780722"/>
                  <a:pt x="5620396" y="770607"/>
                </a:cubicBezTo>
                <a:cubicBezTo>
                  <a:pt x="5617466" y="757602"/>
                  <a:pt x="5626258" y="744595"/>
                  <a:pt x="5639446" y="741705"/>
                </a:cubicBezTo>
                <a:cubicBezTo>
                  <a:pt x="5639446" y="741705"/>
                  <a:pt x="5639446" y="741705"/>
                  <a:pt x="5642376" y="740260"/>
                </a:cubicBezTo>
                <a:close/>
                <a:moveTo>
                  <a:pt x="4467046" y="735712"/>
                </a:moveTo>
                <a:cubicBezTo>
                  <a:pt x="4473458" y="735894"/>
                  <a:pt x="4480051" y="738442"/>
                  <a:pt x="4485180" y="742809"/>
                </a:cubicBezTo>
                <a:cubicBezTo>
                  <a:pt x="4493972" y="752999"/>
                  <a:pt x="4493972" y="767557"/>
                  <a:pt x="4483714" y="777748"/>
                </a:cubicBezTo>
                <a:cubicBezTo>
                  <a:pt x="4477853" y="782115"/>
                  <a:pt x="4471992" y="785026"/>
                  <a:pt x="4466130" y="785026"/>
                </a:cubicBezTo>
                <a:cubicBezTo>
                  <a:pt x="4458803" y="785026"/>
                  <a:pt x="4452942" y="782115"/>
                  <a:pt x="4448546" y="777748"/>
                </a:cubicBezTo>
                <a:cubicBezTo>
                  <a:pt x="4438288" y="767557"/>
                  <a:pt x="4439754" y="752999"/>
                  <a:pt x="4448546" y="742809"/>
                </a:cubicBezTo>
                <a:cubicBezTo>
                  <a:pt x="4448546" y="742809"/>
                  <a:pt x="4448546" y="742809"/>
                  <a:pt x="4450012" y="742809"/>
                </a:cubicBezTo>
                <a:cubicBezTo>
                  <a:pt x="4454408" y="737713"/>
                  <a:pt x="4460636" y="735530"/>
                  <a:pt x="4467046" y="735712"/>
                </a:cubicBezTo>
                <a:close/>
                <a:moveTo>
                  <a:pt x="3892747" y="735712"/>
                </a:moveTo>
                <a:cubicBezTo>
                  <a:pt x="3899074" y="735530"/>
                  <a:pt x="3905579" y="737713"/>
                  <a:pt x="3910640" y="742809"/>
                </a:cubicBezTo>
                <a:cubicBezTo>
                  <a:pt x="3910640" y="742809"/>
                  <a:pt x="3910640" y="742809"/>
                  <a:pt x="3912087" y="742809"/>
                </a:cubicBezTo>
                <a:cubicBezTo>
                  <a:pt x="3920762" y="752999"/>
                  <a:pt x="3920762" y="767557"/>
                  <a:pt x="3912087" y="777748"/>
                </a:cubicBezTo>
                <a:cubicBezTo>
                  <a:pt x="3907748" y="782115"/>
                  <a:pt x="3900518" y="785026"/>
                  <a:pt x="3894734" y="785026"/>
                </a:cubicBezTo>
                <a:cubicBezTo>
                  <a:pt x="3888951" y="785026"/>
                  <a:pt x="3881722" y="782115"/>
                  <a:pt x="3877383" y="777748"/>
                </a:cubicBezTo>
                <a:cubicBezTo>
                  <a:pt x="3867262" y="767557"/>
                  <a:pt x="3867262" y="752999"/>
                  <a:pt x="3875937" y="742809"/>
                </a:cubicBezTo>
                <a:cubicBezTo>
                  <a:pt x="3880276" y="738442"/>
                  <a:pt x="3886420" y="735894"/>
                  <a:pt x="3892747" y="735712"/>
                </a:cubicBezTo>
                <a:close/>
                <a:moveTo>
                  <a:pt x="826142" y="732751"/>
                </a:moveTo>
                <a:cubicBezTo>
                  <a:pt x="832247" y="732929"/>
                  <a:pt x="838353" y="735424"/>
                  <a:pt x="842663" y="740413"/>
                </a:cubicBezTo>
                <a:cubicBezTo>
                  <a:pt x="852719" y="748966"/>
                  <a:pt x="852719" y="764646"/>
                  <a:pt x="842663" y="773198"/>
                </a:cubicBezTo>
                <a:cubicBezTo>
                  <a:pt x="836916" y="778900"/>
                  <a:pt x="831170" y="781751"/>
                  <a:pt x="825423" y="781751"/>
                </a:cubicBezTo>
                <a:cubicBezTo>
                  <a:pt x="818240" y="781751"/>
                  <a:pt x="812494" y="778900"/>
                  <a:pt x="808184" y="774624"/>
                </a:cubicBezTo>
                <a:cubicBezTo>
                  <a:pt x="798128" y="764646"/>
                  <a:pt x="799564" y="748966"/>
                  <a:pt x="808184" y="740413"/>
                </a:cubicBezTo>
                <a:cubicBezTo>
                  <a:pt x="808184" y="740413"/>
                  <a:pt x="808184" y="740413"/>
                  <a:pt x="809621" y="738987"/>
                </a:cubicBezTo>
                <a:cubicBezTo>
                  <a:pt x="813930" y="734711"/>
                  <a:pt x="820036" y="732573"/>
                  <a:pt x="826142" y="732751"/>
                </a:cubicBezTo>
                <a:close/>
                <a:moveTo>
                  <a:pt x="4049053" y="728221"/>
                </a:moveTo>
                <a:cubicBezTo>
                  <a:pt x="4055195" y="728221"/>
                  <a:pt x="4061336" y="730373"/>
                  <a:pt x="4066394" y="734678"/>
                </a:cubicBezTo>
                <a:cubicBezTo>
                  <a:pt x="4066394" y="734678"/>
                  <a:pt x="4066394" y="734678"/>
                  <a:pt x="4066394" y="736112"/>
                </a:cubicBezTo>
                <a:cubicBezTo>
                  <a:pt x="4070729" y="740418"/>
                  <a:pt x="4073620" y="746157"/>
                  <a:pt x="4073620" y="753333"/>
                </a:cubicBezTo>
                <a:cubicBezTo>
                  <a:pt x="4073620" y="759073"/>
                  <a:pt x="4070729" y="766247"/>
                  <a:pt x="4066394" y="770552"/>
                </a:cubicBezTo>
                <a:cubicBezTo>
                  <a:pt x="4062058" y="774857"/>
                  <a:pt x="4054833" y="776292"/>
                  <a:pt x="4049053" y="776292"/>
                </a:cubicBezTo>
                <a:cubicBezTo>
                  <a:pt x="4043273" y="776292"/>
                  <a:pt x="4036048" y="773422"/>
                  <a:pt x="4031712" y="769118"/>
                </a:cubicBezTo>
                <a:cubicBezTo>
                  <a:pt x="4025932" y="763377"/>
                  <a:pt x="4024487" y="757637"/>
                  <a:pt x="4024487" y="750463"/>
                </a:cubicBezTo>
                <a:cubicBezTo>
                  <a:pt x="4024487" y="744722"/>
                  <a:pt x="4027377" y="738982"/>
                  <a:pt x="4031712" y="734678"/>
                </a:cubicBezTo>
                <a:cubicBezTo>
                  <a:pt x="4036770" y="730373"/>
                  <a:pt x="4042912" y="728221"/>
                  <a:pt x="4049053" y="728221"/>
                </a:cubicBezTo>
                <a:close/>
                <a:moveTo>
                  <a:pt x="4310548" y="728219"/>
                </a:moveTo>
                <a:cubicBezTo>
                  <a:pt x="4316870" y="728219"/>
                  <a:pt x="4323374" y="730371"/>
                  <a:pt x="4328432" y="734676"/>
                </a:cubicBezTo>
                <a:cubicBezTo>
                  <a:pt x="4332767" y="738982"/>
                  <a:pt x="4335657" y="744721"/>
                  <a:pt x="4335657" y="750461"/>
                </a:cubicBezTo>
                <a:cubicBezTo>
                  <a:pt x="4335657" y="757637"/>
                  <a:pt x="4332767" y="763376"/>
                  <a:pt x="4328432" y="767681"/>
                </a:cubicBezTo>
                <a:cubicBezTo>
                  <a:pt x="4322652" y="773421"/>
                  <a:pt x="4316870" y="776291"/>
                  <a:pt x="4311090" y="776291"/>
                </a:cubicBezTo>
                <a:cubicBezTo>
                  <a:pt x="4303865" y="776291"/>
                  <a:pt x="4298085" y="774856"/>
                  <a:pt x="4293750" y="770551"/>
                </a:cubicBezTo>
                <a:cubicBezTo>
                  <a:pt x="4289414" y="766246"/>
                  <a:pt x="4286524" y="759071"/>
                  <a:pt x="4286524" y="753331"/>
                </a:cubicBezTo>
                <a:cubicBezTo>
                  <a:pt x="4286524" y="746156"/>
                  <a:pt x="4287970" y="740416"/>
                  <a:pt x="4292304" y="736112"/>
                </a:cubicBezTo>
                <a:cubicBezTo>
                  <a:pt x="4292304" y="736112"/>
                  <a:pt x="4292304" y="736112"/>
                  <a:pt x="4293750" y="734676"/>
                </a:cubicBezTo>
                <a:cubicBezTo>
                  <a:pt x="4298085" y="730371"/>
                  <a:pt x="4304227" y="728219"/>
                  <a:pt x="4310548" y="728219"/>
                </a:cubicBezTo>
                <a:close/>
                <a:moveTo>
                  <a:pt x="3296275" y="723701"/>
                </a:moveTo>
                <a:cubicBezTo>
                  <a:pt x="3302240" y="722063"/>
                  <a:pt x="3308747" y="722427"/>
                  <a:pt x="3314531" y="725339"/>
                </a:cubicBezTo>
                <a:cubicBezTo>
                  <a:pt x="3321760" y="729706"/>
                  <a:pt x="3326098" y="735529"/>
                  <a:pt x="3327544" y="741352"/>
                </a:cubicBezTo>
                <a:cubicBezTo>
                  <a:pt x="3328990" y="747176"/>
                  <a:pt x="3327544" y="754454"/>
                  <a:pt x="3324652" y="760278"/>
                </a:cubicBezTo>
                <a:cubicBezTo>
                  <a:pt x="3320314" y="767556"/>
                  <a:pt x="3313085" y="771924"/>
                  <a:pt x="3304409" y="771924"/>
                </a:cubicBezTo>
                <a:cubicBezTo>
                  <a:pt x="3300070" y="771924"/>
                  <a:pt x="3295734" y="770468"/>
                  <a:pt x="3291395" y="769012"/>
                </a:cubicBezTo>
                <a:cubicBezTo>
                  <a:pt x="3278382" y="761733"/>
                  <a:pt x="3275490" y="745720"/>
                  <a:pt x="3281274" y="734074"/>
                </a:cubicBezTo>
                <a:cubicBezTo>
                  <a:pt x="3284890" y="728979"/>
                  <a:pt x="3290310" y="725339"/>
                  <a:pt x="3296275" y="723701"/>
                </a:cubicBezTo>
                <a:close/>
                <a:moveTo>
                  <a:pt x="1207867" y="723155"/>
                </a:moveTo>
                <a:cubicBezTo>
                  <a:pt x="1213971" y="724247"/>
                  <a:pt x="1219718" y="727523"/>
                  <a:pt x="1223309" y="732618"/>
                </a:cubicBezTo>
                <a:cubicBezTo>
                  <a:pt x="1230492" y="744264"/>
                  <a:pt x="1227620" y="758822"/>
                  <a:pt x="1217563" y="766100"/>
                </a:cubicBezTo>
                <a:cubicBezTo>
                  <a:pt x="1211818" y="770468"/>
                  <a:pt x="1207506" y="771924"/>
                  <a:pt x="1203196" y="771924"/>
                </a:cubicBezTo>
                <a:cubicBezTo>
                  <a:pt x="1194577" y="771924"/>
                  <a:pt x="1187393" y="769012"/>
                  <a:pt x="1183084" y="761733"/>
                </a:cubicBezTo>
                <a:cubicBezTo>
                  <a:pt x="1175901" y="751543"/>
                  <a:pt x="1177338" y="735529"/>
                  <a:pt x="1188831" y="728250"/>
                </a:cubicBezTo>
                <a:cubicBezTo>
                  <a:pt x="1188831" y="728250"/>
                  <a:pt x="1188831" y="728250"/>
                  <a:pt x="1190267" y="726794"/>
                </a:cubicBezTo>
                <a:cubicBezTo>
                  <a:pt x="1195296" y="723155"/>
                  <a:pt x="1201760" y="722063"/>
                  <a:pt x="1207867" y="723155"/>
                </a:cubicBezTo>
                <a:close/>
                <a:moveTo>
                  <a:pt x="5058271" y="722792"/>
                </a:moveTo>
                <a:cubicBezTo>
                  <a:pt x="5066946" y="722792"/>
                  <a:pt x="5074176" y="727127"/>
                  <a:pt x="5078514" y="734352"/>
                </a:cubicBezTo>
                <a:cubicBezTo>
                  <a:pt x="5085744" y="745913"/>
                  <a:pt x="5081406" y="761809"/>
                  <a:pt x="5069838" y="767589"/>
                </a:cubicBezTo>
                <a:cubicBezTo>
                  <a:pt x="5065501" y="770479"/>
                  <a:pt x="5061163" y="771924"/>
                  <a:pt x="5056826" y="771924"/>
                </a:cubicBezTo>
                <a:cubicBezTo>
                  <a:pt x="5048149" y="771924"/>
                  <a:pt x="5040920" y="767589"/>
                  <a:pt x="5036582" y="760364"/>
                </a:cubicBezTo>
                <a:cubicBezTo>
                  <a:pt x="5032244" y="754583"/>
                  <a:pt x="5032244" y="747358"/>
                  <a:pt x="5033690" y="741578"/>
                </a:cubicBezTo>
                <a:cubicBezTo>
                  <a:pt x="5035136" y="735797"/>
                  <a:pt x="5039474" y="730017"/>
                  <a:pt x="5045258" y="727127"/>
                </a:cubicBezTo>
                <a:cubicBezTo>
                  <a:pt x="5049596" y="724237"/>
                  <a:pt x="5053934" y="722792"/>
                  <a:pt x="5058271" y="722792"/>
                </a:cubicBezTo>
                <a:close/>
                <a:moveTo>
                  <a:pt x="2110508" y="721699"/>
                </a:moveTo>
                <a:cubicBezTo>
                  <a:pt x="2110508" y="721699"/>
                  <a:pt x="2110508" y="721699"/>
                  <a:pt x="2111964" y="721699"/>
                </a:cubicBezTo>
                <a:cubicBezTo>
                  <a:pt x="2113420" y="721699"/>
                  <a:pt x="2114876" y="721699"/>
                  <a:pt x="2114876" y="721699"/>
                </a:cubicBezTo>
                <a:cubicBezTo>
                  <a:pt x="2127978" y="721699"/>
                  <a:pt x="2138167" y="730236"/>
                  <a:pt x="2139624" y="741617"/>
                </a:cubicBezTo>
                <a:cubicBezTo>
                  <a:pt x="2141080" y="754421"/>
                  <a:pt x="2132345" y="767225"/>
                  <a:pt x="2119242" y="768648"/>
                </a:cubicBezTo>
                <a:cubicBezTo>
                  <a:pt x="2116332" y="768648"/>
                  <a:pt x="2114876" y="768648"/>
                  <a:pt x="2114876" y="768648"/>
                </a:cubicBezTo>
                <a:cubicBezTo>
                  <a:pt x="2101773" y="768648"/>
                  <a:pt x="2091583" y="760113"/>
                  <a:pt x="2090128" y="748731"/>
                </a:cubicBezTo>
                <a:cubicBezTo>
                  <a:pt x="2088672" y="735927"/>
                  <a:pt x="2097406" y="724545"/>
                  <a:pt x="2110508" y="721699"/>
                </a:cubicBezTo>
                <a:close/>
                <a:moveTo>
                  <a:pt x="2597827" y="720202"/>
                </a:moveTo>
                <a:cubicBezTo>
                  <a:pt x="2597827" y="720202"/>
                  <a:pt x="2597827" y="720202"/>
                  <a:pt x="2599284" y="720202"/>
                </a:cubicBezTo>
                <a:cubicBezTo>
                  <a:pt x="2613841" y="721637"/>
                  <a:pt x="2622576" y="734552"/>
                  <a:pt x="2621120" y="747467"/>
                </a:cubicBezTo>
                <a:cubicBezTo>
                  <a:pt x="2618209" y="758946"/>
                  <a:pt x="2608018" y="767556"/>
                  <a:pt x="2596372" y="767556"/>
                </a:cubicBezTo>
                <a:cubicBezTo>
                  <a:pt x="2594916" y="767556"/>
                  <a:pt x="2593460" y="767556"/>
                  <a:pt x="2593460" y="767556"/>
                </a:cubicBezTo>
                <a:cubicBezTo>
                  <a:pt x="2584725" y="766121"/>
                  <a:pt x="2578902" y="763252"/>
                  <a:pt x="2575990" y="757511"/>
                </a:cubicBezTo>
                <a:cubicBezTo>
                  <a:pt x="2571624" y="751771"/>
                  <a:pt x="2570168" y="746031"/>
                  <a:pt x="2571624" y="740292"/>
                </a:cubicBezTo>
                <a:cubicBezTo>
                  <a:pt x="2573080" y="727377"/>
                  <a:pt x="2584725" y="717332"/>
                  <a:pt x="2597827" y="720202"/>
                </a:cubicBezTo>
                <a:close/>
                <a:moveTo>
                  <a:pt x="5762314" y="718424"/>
                </a:moveTo>
                <a:cubicBezTo>
                  <a:pt x="5762314" y="718424"/>
                  <a:pt x="5763770" y="718424"/>
                  <a:pt x="5765226" y="718424"/>
                </a:cubicBezTo>
                <a:cubicBezTo>
                  <a:pt x="5776872" y="718424"/>
                  <a:pt x="5787063" y="728539"/>
                  <a:pt x="5788518" y="740100"/>
                </a:cubicBezTo>
                <a:cubicBezTo>
                  <a:pt x="5789974" y="753106"/>
                  <a:pt x="5781240" y="764666"/>
                  <a:pt x="5768138" y="767556"/>
                </a:cubicBezTo>
                <a:cubicBezTo>
                  <a:pt x="5765226" y="767556"/>
                  <a:pt x="5765226" y="767556"/>
                  <a:pt x="5763770" y="767556"/>
                </a:cubicBezTo>
                <a:cubicBezTo>
                  <a:pt x="5750668" y="767556"/>
                  <a:pt x="5740478" y="758886"/>
                  <a:pt x="5739022" y="747325"/>
                </a:cubicBezTo>
                <a:cubicBezTo>
                  <a:pt x="5737566" y="732874"/>
                  <a:pt x="5746302" y="721314"/>
                  <a:pt x="5759404" y="719869"/>
                </a:cubicBezTo>
                <a:cubicBezTo>
                  <a:pt x="5759404" y="719869"/>
                  <a:pt x="5759404" y="719869"/>
                  <a:pt x="5762314" y="718424"/>
                </a:cubicBezTo>
                <a:close/>
                <a:moveTo>
                  <a:pt x="3024871" y="714299"/>
                </a:moveTo>
                <a:cubicBezTo>
                  <a:pt x="3037884" y="718576"/>
                  <a:pt x="3045114" y="732830"/>
                  <a:pt x="3039330" y="745659"/>
                </a:cubicBezTo>
                <a:cubicBezTo>
                  <a:pt x="3036438" y="754212"/>
                  <a:pt x="3026317" y="759914"/>
                  <a:pt x="3017642" y="759914"/>
                </a:cubicBezTo>
                <a:cubicBezTo>
                  <a:pt x="3013304" y="759914"/>
                  <a:pt x="3010412" y="759914"/>
                  <a:pt x="3007519" y="758489"/>
                </a:cubicBezTo>
                <a:cubicBezTo>
                  <a:pt x="3000290" y="755637"/>
                  <a:pt x="2995952" y="751361"/>
                  <a:pt x="2993060" y="745659"/>
                </a:cubicBezTo>
                <a:cubicBezTo>
                  <a:pt x="2991615" y="739958"/>
                  <a:pt x="2991615" y="732830"/>
                  <a:pt x="2993060" y="727129"/>
                </a:cubicBezTo>
                <a:cubicBezTo>
                  <a:pt x="2998844" y="715725"/>
                  <a:pt x="3013304" y="708597"/>
                  <a:pt x="3024871" y="714299"/>
                </a:cubicBezTo>
                <a:close/>
                <a:moveTo>
                  <a:pt x="5344331" y="710781"/>
                </a:moveTo>
                <a:cubicBezTo>
                  <a:pt x="5354453" y="710781"/>
                  <a:pt x="5363128" y="718006"/>
                  <a:pt x="5366020" y="726677"/>
                </a:cubicBezTo>
                <a:cubicBezTo>
                  <a:pt x="5371804" y="738237"/>
                  <a:pt x="5366020" y="752689"/>
                  <a:pt x="5353006" y="758469"/>
                </a:cubicBezTo>
                <a:cubicBezTo>
                  <a:pt x="5348669" y="759914"/>
                  <a:pt x="5345777" y="759914"/>
                  <a:pt x="5342886" y="759914"/>
                </a:cubicBezTo>
                <a:cubicBezTo>
                  <a:pt x="5332764" y="759914"/>
                  <a:pt x="5324088" y="754133"/>
                  <a:pt x="5321196" y="745463"/>
                </a:cubicBezTo>
                <a:cubicBezTo>
                  <a:pt x="5318304" y="739682"/>
                  <a:pt x="5318304" y="732457"/>
                  <a:pt x="5321196" y="726677"/>
                </a:cubicBezTo>
                <a:cubicBezTo>
                  <a:pt x="5322642" y="720897"/>
                  <a:pt x="5328426" y="716562"/>
                  <a:pt x="5334210" y="713671"/>
                </a:cubicBezTo>
                <a:cubicBezTo>
                  <a:pt x="5338547" y="712226"/>
                  <a:pt x="5341439" y="710781"/>
                  <a:pt x="5344331" y="710781"/>
                </a:cubicBezTo>
                <a:close/>
                <a:moveTo>
                  <a:pt x="688941" y="706904"/>
                </a:moveTo>
                <a:cubicBezTo>
                  <a:pt x="695267" y="706726"/>
                  <a:pt x="701413" y="709221"/>
                  <a:pt x="706474" y="714210"/>
                </a:cubicBezTo>
                <a:cubicBezTo>
                  <a:pt x="715149" y="722762"/>
                  <a:pt x="715149" y="738442"/>
                  <a:pt x="706474" y="746995"/>
                </a:cubicBezTo>
                <a:cubicBezTo>
                  <a:pt x="700690" y="752697"/>
                  <a:pt x="694906" y="755548"/>
                  <a:pt x="687676" y="755548"/>
                </a:cubicBezTo>
                <a:cubicBezTo>
                  <a:pt x="681892" y="755548"/>
                  <a:pt x="676109" y="752697"/>
                  <a:pt x="671771" y="748421"/>
                </a:cubicBezTo>
                <a:cubicBezTo>
                  <a:pt x="661649" y="739867"/>
                  <a:pt x="661649" y="724187"/>
                  <a:pt x="670325" y="715635"/>
                </a:cubicBezTo>
                <a:cubicBezTo>
                  <a:pt x="676109" y="709932"/>
                  <a:pt x="682615" y="707082"/>
                  <a:pt x="688941" y="706904"/>
                </a:cubicBezTo>
                <a:close/>
                <a:moveTo>
                  <a:pt x="5880960" y="706414"/>
                </a:moveTo>
                <a:cubicBezTo>
                  <a:pt x="5880960" y="706414"/>
                  <a:pt x="5880960" y="706414"/>
                  <a:pt x="5885328" y="706414"/>
                </a:cubicBezTo>
                <a:cubicBezTo>
                  <a:pt x="5896974" y="706414"/>
                  <a:pt x="5908620" y="715148"/>
                  <a:pt x="5908620" y="728250"/>
                </a:cubicBezTo>
                <a:cubicBezTo>
                  <a:pt x="5910076" y="741352"/>
                  <a:pt x="5899885" y="752998"/>
                  <a:pt x="5886783" y="754454"/>
                </a:cubicBezTo>
                <a:cubicBezTo>
                  <a:pt x="5886783" y="754454"/>
                  <a:pt x="5886783" y="754454"/>
                  <a:pt x="5883872" y="754454"/>
                </a:cubicBezTo>
                <a:cubicBezTo>
                  <a:pt x="5870770" y="754454"/>
                  <a:pt x="5860580" y="744264"/>
                  <a:pt x="5859124" y="732618"/>
                </a:cubicBezTo>
                <a:cubicBezTo>
                  <a:pt x="5857668" y="718060"/>
                  <a:pt x="5867858" y="706414"/>
                  <a:pt x="5880960" y="706414"/>
                </a:cubicBezTo>
                <a:close/>
                <a:moveTo>
                  <a:pt x="2474992" y="706414"/>
                </a:moveTo>
                <a:cubicBezTo>
                  <a:pt x="2474992" y="706414"/>
                  <a:pt x="2474992" y="706414"/>
                  <a:pt x="2477924" y="706414"/>
                </a:cubicBezTo>
                <a:cubicBezTo>
                  <a:pt x="2491120" y="706414"/>
                  <a:pt x="2501383" y="718060"/>
                  <a:pt x="2501383" y="732618"/>
                </a:cubicBezTo>
                <a:cubicBezTo>
                  <a:pt x="2499917" y="744264"/>
                  <a:pt x="2489654" y="754454"/>
                  <a:pt x="2476457" y="754454"/>
                </a:cubicBezTo>
                <a:cubicBezTo>
                  <a:pt x="2476457" y="754454"/>
                  <a:pt x="2476457" y="754454"/>
                  <a:pt x="2474992" y="754454"/>
                </a:cubicBezTo>
                <a:cubicBezTo>
                  <a:pt x="2467661" y="754454"/>
                  <a:pt x="2461796" y="751543"/>
                  <a:pt x="2457397" y="745720"/>
                </a:cubicBezTo>
                <a:cubicBezTo>
                  <a:pt x="2452999" y="741352"/>
                  <a:pt x="2450067" y="735529"/>
                  <a:pt x="2450067" y="728250"/>
                </a:cubicBezTo>
                <a:cubicBezTo>
                  <a:pt x="2451533" y="715148"/>
                  <a:pt x="2461796" y="706414"/>
                  <a:pt x="2474992" y="706414"/>
                </a:cubicBezTo>
                <a:close/>
                <a:moveTo>
                  <a:pt x="2232065" y="706414"/>
                </a:moveTo>
                <a:cubicBezTo>
                  <a:pt x="2232065" y="706414"/>
                  <a:pt x="2232065" y="706414"/>
                  <a:pt x="2234976" y="706414"/>
                </a:cubicBezTo>
                <a:cubicBezTo>
                  <a:pt x="2248078" y="706414"/>
                  <a:pt x="2258269" y="716529"/>
                  <a:pt x="2259725" y="729535"/>
                </a:cubicBezTo>
                <a:cubicBezTo>
                  <a:pt x="2261180" y="742541"/>
                  <a:pt x="2250990" y="754101"/>
                  <a:pt x="2237888" y="755546"/>
                </a:cubicBezTo>
                <a:cubicBezTo>
                  <a:pt x="2237888" y="755546"/>
                  <a:pt x="2237888" y="755546"/>
                  <a:pt x="2233521" y="755546"/>
                </a:cubicBezTo>
                <a:cubicBezTo>
                  <a:pt x="2221874" y="755546"/>
                  <a:pt x="2210228" y="745431"/>
                  <a:pt x="2210228" y="732425"/>
                </a:cubicBezTo>
                <a:cubicBezTo>
                  <a:pt x="2208772" y="726645"/>
                  <a:pt x="2211684" y="720864"/>
                  <a:pt x="2216052" y="715084"/>
                </a:cubicBezTo>
                <a:cubicBezTo>
                  <a:pt x="2220419" y="710749"/>
                  <a:pt x="2226242" y="707859"/>
                  <a:pt x="2232065" y="706414"/>
                </a:cubicBezTo>
                <a:close/>
                <a:moveTo>
                  <a:pt x="1719456" y="706414"/>
                </a:moveTo>
                <a:cubicBezTo>
                  <a:pt x="1729578" y="706414"/>
                  <a:pt x="1738253" y="712194"/>
                  <a:pt x="1742591" y="720864"/>
                </a:cubicBezTo>
                <a:cubicBezTo>
                  <a:pt x="1746929" y="733870"/>
                  <a:pt x="1741145" y="748322"/>
                  <a:pt x="1728132" y="752657"/>
                </a:cubicBezTo>
                <a:cubicBezTo>
                  <a:pt x="1723794" y="754101"/>
                  <a:pt x="1720902" y="755546"/>
                  <a:pt x="1718010" y="755546"/>
                </a:cubicBezTo>
                <a:cubicBezTo>
                  <a:pt x="1707889" y="755546"/>
                  <a:pt x="1699212" y="749767"/>
                  <a:pt x="1696321" y="739651"/>
                </a:cubicBezTo>
                <a:cubicBezTo>
                  <a:pt x="1693429" y="733870"/>
                  <a:pt x="1693429" y="726645"/>
                  <a:pt x="1696321" y="720864"/>
                </a:cubicBezTo>
                <a:cubicBezTo>
                  <a:pt x="1699212" y="715084"/>
                  <a:pt x="1703551" y="710749"/>
                  <a:pt x="1709334" y="707859"/>
                </a:cubicBezTo>
                <a:lnTo>
                  <a:pt x="1712226" y="707859"/>
                </a:lnTo>
                <a:cubicBezTo>
                  <a:pt x="1713672" y="706414"/>
                  <a:pt x="1716564" y="706414"/>
                  <a:pt x="1719456" y="706414"/>
                </a:cubicBezTo>
                <a:close/>
                <a:moveTo>
                  <a:pt x="6004348" y="702046"/>
                </a:moveTo>
                <a:cubicBezTo>
                  <a:pt x="6012958" y="702046"/>
                  <a:pt x="6018698" y="704958"/>
                  <a:pt x="6023002" y="709325"/>
                </a:cubicBezTo>
                <a:cubicBezTo>
                  <a:pt x="6027307" y="713692"/>
                  <a:pt x="6030177" y="719516"/>
                  <a:pt x="6030177" y="726794"/>
                </a:cubicBezTo>
                <a:cubicBezTo>
                  <a:pt x="6030177" y="739896"/>
                  <a:pt x="6018698" y="750087"/>
                  <a:pt x="6005782" y="750087"/>
                </a:cubicBezTo>
                <a:cubicBezTo>
                  <a:pt x="5998608" y="750087"/>
                  <a:pt x="5991432" y="748631"/>
                  <a:pt x="5987128" y="742808"/>
                </a:cubicBezTo>
                <a:cubicBezTo>
                  <a:pt x="5982823" y="738441"/>
                  <a:pt x="5979953" y="732618"/>
                  <a:pt x="5979953" y="726794"/>
                </a:cubicBezTo>
                <a:cubicBezTo>
                  <a:pt x="5979953" y="712237"/>
                  <a:pt x="5991432" y="702046"/>
                  <a:pt x="6004348" y="702046"/>
                </a:cubicBezTo>
                <a:close/>
                <a:moveTo>
                  <a:pt x="2354532" y="702046"/>
                </a:moveTo>
                <a:cubicBezTo>
                  <a:pt x="2368982" y="702046"/>
                  <a:pt x="2379098" y="712237"/>
                  <a:pt x="2379098" y="726794"/>
                </a:cubicBezTo>
                <a:cubicBezTo>
                  <a:pt x="2379098" y="732618"/>
                  <a:pt x="2377653" y="738441"/>
                  <a:pt x="2371873" y="742808"/>
                </a:cubicBezTo>
                <a:cubicBezTo>
                  <a:pt x="2367538" y="748631"/>
                  <a:pt x="2361757" y="750087"/>
                  <a:pt x="2355976" y="750087"/>
                </a:cubicBezTo>
                <a:cubicBezTo>
                  <a:pt x="2355976" y="750087"/>
                  <a:pt x="2355976" y="750087"/>
                  <a:pt x="2354532" y="750087"/>
                </a:cubicBezTo>
                <a:cubicBezTo>
                  <a:pt x="2341526" y="750087"/>
                  <a:pt x="2329965" y="739896"/>
                  <a:pt x="2329965" y="726794"/>
                </a:cubicBezTo>
                <a:cubicBezTo>
                  <a:pt x="2329965" y="713692"/>
                  <a:pt x="2340081" y="702046"/>
                  <a:pt x="2354532" y="702046"/>
                </a:cubicBezTo>
                <a:close/>
                <a:moveTo>
                  <a:pt x="1454672" y="702046"/>
                </a:moveTo>
                <a:cubicBezTo>
                  <a:pt x="1463524" y="702046"/>
                  <a:pt x="1472377" y="706381"/>
                  <a:pt x="1476804" y="713607"/>
                </a:cubicBezTo>
                <a:cubicBezTo>
                  <a:pt x="1482705" y="726613"/>
                  <a:pt x="1478279" y="741064"/>
                  <a:pt x="1466476" y="746844"/>
                </a:cubicBezTo>
                <a:cubicBezTo>
                  <a:pt x="1462049" y="749734"/>
                  <a:pt x="1457624" y="751179"/>
                  <a:pt x="1453197" y="751179"/>
                </a:cubicBezTo>
                <a:cubicBezTo>
                  <a:pt x="1444344" y="751179"/>
                  <a:pt x="1436967" y="745398"/>
                  <a:pt x="1432540" y="738174"/>
                </a:cubicBezTo>
                <a:cubicBezTo>
                  <a:pt x="1428114" y="732393"/>
                  <a:pt x="1428114" y="726613"/>
                  <a:pt x="1429590" y="719388"/>
                </a:cubicBezTo>
                <a:cubicBezTo>
                  <a:pt x="1431065" y="713607"/>
                  <a:pt x="1435491" y="709271"/>
                  <a:pt x="1441393" y="704936"/>
                </a:cubicBezTo>
                <a:cubicBezTo>
                  <a:pt x="1441393" y="704936"/>
                  <a:pt x="1441393" y="704936"/>
                  <a:pt x="1442868" y="704936"/>
                </a:cubicBezTo>
                <a:cubicBezTo>
                  <a:pt x="1445819" y="703491"/>
                  <a:pt x="1450246" y="702046"/>
                  <a:pt x="1454672" y="702046"/>
                </a:cubicBezTo>
                <a:close/>
                <a:moveTo>
                  <a:pt x="4890607" y="694768"/>
                </a:moveTo>
                <a:cubicBezTo>
                  <a:pt x="4896712" y="695859"/>
                  <a:pt x="4902460" y="699135"/>
                  <a:pt x="4906051" y="704230"/>
                </a:cubicBezTo>
                <a:cubicBezTo>
                  <a:pt x="4913234" y="715876"/>
                  <a:pt x="4910360" y="730434"/>
                  <a:pt x="4900304" y="737713"/>
                </a:cubicBezTo>
                <a:cubicBezTo>
                  <a:pt x="4894558" y="742080"/>
                  <a:pt x="4890248" y="743536"/>
                  <a:pt x="4885938" y="743536"/>
                </a:cubicBezTo>
                <a:cubicBezTo>
                  <a:pt x="4877318" y="743536"/>
                  <a:pt x="4870135" y="739169"/>
                  <a:pt x="4865826" y="731890"/>
                </a:cubicBezTo>
                <a:cubicBezTo>
                  <a:pt x="4858642" y="721699"/>
                  <a:pt x="4861516" y="707141"/>
                  <a:pt x="4871572" y="698407"/>
                </a:cubicBezTo>
                <a:cubicBezTo>
                  <a:pt x="4871572" y="698407"/>
                  <a:pt x="4871572" y="698407"/>
                  <a:pt x="4873008" y="698407"/>
                </a:cubicBezTo>
                <a:cubicBezTo>
                  <a:pt x="4878037" y="694768"/>
                  <a:pt x="4884502" y="693676"/>
                  <a:pt x="4890607" y="694768"/>
                </a:cubicBezTo>
                <a:close/>
                <a:moveTo>
                  <a:pt x="3469876" y="694768"/>
                </a:moveTo>
                <a:cubicBezTo>
                  <a:pt x="3475841" y="693676"/>
                  <a:pt x="3482348" y="694768"/>
                  <a:pt x="3488131" y="698407"/>
                </a:cubicBezTo>
                <a:cubicBezTo>
                  <a:pt x="3488131" y="698407"/>
                  <a:pt x="3488131" y="698407"/>
                  <a:pt x="3489577" y="698407"/>
                </a:cubicBezTo>
                <a:cubicBezTo>
                  <a:pt x="3499698" y="707141"/>
                  <a:pt x="3502591" y="721699"/>
                  <a:pt x="3495361" y="731890"/>
                </a:cubicBezTo>
                <a:cubicBezTo>
                  <a:pt x="3491024" y="739169"/>
                  <a:pt x="3483794" y="743536"/>
                  <a:pt x="3475118" y="743536"/>
                </a:cubicBezTo>
                <a:cubicBezTo>
                  <a:pt x="3470780" y="743536"/>
                  <a:pt x="3464996" y="742080"/>
                  <a:pt x="3462104" y="739169"/>
                </a:cubicBezTo>
                <a:cubicBezTo>
                  <a:pt x="3454874" y="734801"/>
                  <a:pt x="3451982" y="728978"/>
                  <a:pt x="3450536" y="723155"/>
                </a:cubicBezTo>
                <a:cubicBezTo>
                  <a:pt x="3449091" y="715876"/>
                  <a:pt x="3450536" y="710053"/>
                  <a:pt x="3454874" y="704230"/>
                </a:cubicBezTo>
                <a:cubicBezTo>
                  <a:pt x="3458490" y="699135"/>
                  <a:pt x="3463912" y="695859"/>
                  <a:pt x="3469876" y="694768"/>
                </a:cubicBezTo>
                <a:close/>
                <a:moveTo>
                  <a:pt x="1061216" y="686215"/>
                </a:moveTo>
                <a:cubicBezTo>
                  <a:pt x="1067322" y="687125"/>
                  <a:pt x="1073068" y="690401"/>
                  <a:pt x="1076659" y="695496"/>
                </a:cubicBezTo>
                <a:cubicBezTo>
                  <a:pt x="1085279" y="705686"/>
                  <a:pt x="1083842" y="720243"/>
                  <a:pt x="1072350" y="728978"/>
                </a:cubicBezTo>
                <a:cubicBezTo>
                  <a:pt x="1068040" y="733345"/>
                  <a:pt x="1062293" y="734801"/>
                  <a:pt x="1056547" y="734801"/>
                </a:cubicBezTo>
                <a:cubicBezTo>
                  <a:pt x="1049364" y="734801"/>
                  <a:pt x="1042181" y="731890"/>
                  <a:pt x="1037871" y="726067"/>
                </a:cubicBezTo>
                <a:cubicBezTo>
                  <a:pt x="1030688" y="715876"/>
                  <a:pt x="1032124" y="699863"/>
                  <a:pt x="1042181" y="692584"/>
                </a:cubicBezTo>
                <a:cubicBezTo>
                  <a:pt x="1042181" y="692584"/>
                  <a:pt x="1042181" y="692584"/>
                  <a:pt x="1043617" y="691128"/>
                </a:cubicBezTo>
                <a:cubicBezTo>
                  <a:pt x="1048645" y="686761"/>
                  <a:pt x="1055110" y="685306"/>
                  <a:pt x="1061216" y="686215"/>
                </a:cubicBezTo>
                <a:close/>
                <a:moveTo>
                  <a:pt x="2909363" y="672476"/>
                </a:moveTo>
                <a:cubicBezTo>
                  <a:pt x="2909363" y="672476"/>
                  <a:pt x="2909363" y="672476"/>
                  <a:pt x="2912274" y="672476"/>
                </a:cubicBezTo>
                <a:cubicBezTo>
                  <a:pt x="2918098" y="673901"/>
                  <a:pt x="2922466" y="678178"/>
                  <a:pt x="2925376" y="683880"/>
                </a:cubicBezTo>
                <a:cubicBezTo>
                  <a:pt x="2928288" y="689581"/>
                  <a:pt x="2928288" y="696709"/>
                  <a:pt x="2926833" y="702410"/>
                </a:cubicBezTo>
                <a:cubicBezTo>
                  <a:pt x="2923920" y="712388"/>
                  <a:pt x="2913730" y="719516"/>
                  <a:pt x="2903539" y="719516"/>
                </a:cubicBezTo>
                <a:cubicBezTo>
                  <a:pt x="2900629" y="719516"/>
                  <a:pt x="2899173" y="718091"/>
                  <a:pt x="2896261" y="718091"/>
                </a:cubicBezTo>
                <a:cubicBezTo>
                  <a:pt x="2881704" y="713814"/>
                  <a:pt x="2875880" y="699560"/>
                  <a:pt x="2878791" y="686731"/>
                </a:cubicBezTo>
                <a:cubicBezTo>
                  <a:pt x="2883160" y="675327"/>
                  <a:pt x="2897717" y="668199"/>
                  <a:pt x="2909363" y="672476"/>
                </a:cubicBezTo>
                <a:close/>
                <a:moveTo>
                  <a:pt x="4722131" y="672162"/>
                </a:moveTo>
                <a:cubicBezTo>
                  <a:pt x="4728457" y="672880"/>
                  <a:pt x="4734602" y="675750"/>
                  <a:pt x="4738218" y="680772"/>
                </a:cubicBezTo>
                <a:cubicBezTo>
                  <a:pt x="4742555" y="685077"/>
                  <a:pt x="4744002" y="692252"/>
                  <a:pt x="4744002" y="697991"/>
                </a:cubicBezTo>
                <a:cubicBezTo>
                  <a:pt x="4742555" y="705167"/>
                  <a:pt x="4739664" y="710906"/>
                  <a:pt x="4733880" y="713776"/>
                </a:cubicBezTo>
                <a:cubicBezTo>
                  <a:pt x="4729542" y="718082"/>
                  <a:pt x="4723758" y="719516"/>
                  <a:pt x="4717974" y="719516"/>
                </a:cubicBezTo>
                <a:cubicBezTo>
                  <a:pt x="4710744" y="719516"/>
                  <a:pt x="4703514" y="716646"/>
                  <a:pt x="4699177" y="710906"/>
                </a:cubicBezTo>
                <a:cubicBezTo>
                  <a:pt x="4690502" y="700862"/>
                  <a:pt x="4693394" y="685077"/>
                  <a:pt x="4703514" y="676467"/>
                </a:cubicBezTo>
                <a:cubicBezTo>
                  <a:pt x="4704961" y="676467"/>
                  <a:pt x="4704961" y="676467"/>
                  <a:pt x="4704961" y="676467"/>
                </a:cubicBezTo>
                <a:cubicBezTo>
                  <a:pt x="4709299" y="672880"/>
                  <a:pt x="4715805" y="671445"/>
                  <a:pt x="4722131" y="672162"/>
                </a:cubicBezTo>
                <a:close/>
                <a:moveTo>
                  <a:pt x="3637614" y="671942"/>
                </a:moveTo>
                <a:cubicBezTo>
                  <a:pt x="3643801" y="671051"/>
                  <a:pt x="3650351" y="672477"/>
                  <a:pt x="3655447" y="676753"/>
                </a:cubicBezTo>
                <a:cubicBezTo>
                  <a:pt x="3655447" y="676753"/>
                  <a:pt x="3655447" y="676753"/>
                  <a:pt x="3652535" y="682455"/>
                </a:cubicBezTo>
                <a:cubicBezTo>
                  <a:pt x="3652535" y="682455"/>
                  <a:pt x="3652535" y="682455"/>
                  <a:pt x="3656903" y="676753"/>
                </a:cubicBezTo>
                <a:cubicBezTo>
                  <a:pt x="3667093" y="685306"/>
                  <a:pt x="3668548" y="700986"/>
                  <a:pt x="3661270" y="710963"/>
                </a:cubicBezTo>
                <a:cubicBezTo>
                  <a:pt x="3655447" y="716666"/>
                  <a:pt x="3649623" y="719516"/>
                  <a:pt x="3640889" y="719516"/>
                </a:cubicBezTo>
                <a:cubicBezTo>
                  <a:pt x="3636522" y="719516"/>
                  <a:pt x="3630698" y="718091"/>
                  <a:pt x="3626332" y="715240"/>
                </a:cubicBezTo>
                <a:cubicBezTo>
                  <a:pt x="3620509" y="710963"/>
                  <a:pt x="3617597" y="705262"/>
                  <a:pt x="3616141" y="698134"/>
                </a:cubicBezTo>
                <a:cubicBezTo>
                  <a:pt x="3616141" y="692433"/>
                  <a:pt x="3617597" y="685306"/>
                  <a:pt x="3621964" y="681029"/>
                </a:cubicBezTo>
                <a:cubicBezTo>
                  <a:pt x="3625603" y="676040"/>
                  <a:pt x="3631426" y="672833"/>
                  <a:pt x="3637614" y="671942"/>
                </a:cubicBezTo>
                <a:close/>
                <a:moveTo>
                  <a:pt x="5456790" y="670383"/>
                </a:moveTo>
                <a:cubicBezTo>
                  <a:pt x="5468357" y="670383"/>
                  <a:pt x="5477032" y="677608"/>
                  <a:pt x="5479924" y="686279"/>
                </a:cubicBezTo>
                <a:cubicBezTo>
                  <a:pt x="5484262" y="699284"/>
                  <a:pt x="5477032" y="713735"/>
                  <a:pt x="5465465" y="716626"/>
                </a:cubicBezTo>
                <a:cubicBezTo>
                  <a:pt x="5461127" y="718071"/>
                  <a:pt x="5458235" y="719516"/>
                  <a:pt x="5456790" y="719516"/>
                </a:cubicBezTo>
                <a:cubicBezTo>
                  <a:pt x="5445222" y="719516"/>
                  <a:pt x="5436546" y="712290"/>
                  <a:pt x="5433654" y="702175"/>
                </a:cubicBezTo>
                <a:cubicBezTo>
                  <a:pt x="5430762" y="696394"/>
                  <a:pt x="5432208" y="689169"/>
                  <a:pt x="5435100" y="683389"/>
                </a:cubicBezTo>
                <a:cubicBezTo>
                  <a:pt x="5437992" y="677608"/>
                  <a:pt x="5442330" y="673273"/>
                  <a:pt x="5448114" y="671828"/>
                </a:cubicBezTo>
                <a:cubicBezTo>
                  <a:pt x="5452452" y="670383"/>
                  <a:pt x="5455343" y="670383"/>
                  <a:pt x="5456790" y="670383"/>
                </a:cubicBezTo>
                <a:close/>
                <a:moveTo>
                  <a:pt x="3188914" y="666744"/>
                </a:moveTo>
                <a:cubicBezTo>
                  <a:pt x="3194879" y="664560"/>
                  <a:pt x="3201747" y="664560"/>
                  <a:pt x="3207532" y="667472"/>
                </a:cubicBezTo>
                <a:cubicBezTo>
                  <a:pt x="3214761" y="671839"/>
                  <a:pt x="3219099" y="676206"/>
                  <a:pt x="3220545" y="682029"/>
                </a:cubicBezTo>
                <a:cubicBezTo>
                  <a:pt x="3221990" y="687852"/>
                  <a:pt x="3221990" y="695131"/>
                  <a:pt x="3219099" y="700954"/>
                </a:cubicBezTo>
                <a:cubicBezTo>
                  <a:pt x="3214761" y="709689"/>
                  <a:pt x="3207532" y="714056"/>
                  <a:pt x="3197410" y="714056"/>
                </a:cubicBezTo>
                <a:cubicBezTo>
                  <a:pt x="3194518" y="714056"/>
                  <a:pt x="3190180" y="712600"/>
                  <a:pt x="3187288" y="711145"/>
                </a:cubicBezTo>
                <a:cubicBezTo>
                  <a:pt x="3174275" y="705322"/>
                  <a:pt x="3168490" y="690764"/>
                  <a:pt x="3175720" y="679118"/>
                </a:cubicBezTo>
                <a:cubicBezTo>
                  <a:pt x="3177890" y="673294"/>
                  <a:pt x="3182950" y="668928"/>
                  <a:pt x="3188914" y="666744"/>
                </a:cubicBezTo>
                <a:close/>
                <a:moveTo>
                  <a:pt x="1833529" y="666016"/>
                </a:moveTo>
                <a:cubicBezTo>
                  <a:pt x="1843585" y="666016"/>
                  <a:pt x="1852204" y="673241"/>
                  <a:pt x="1856513" y="683357"/>
                </a:cubicBezTo>
                <a:cubicBezTo>
                  <a:pt x="1859388" y="696362"/>
                  <a:pt x="1853641" y="709368"/>
                  <a:pt x="1840711" y="713703"/>
                </a:cubicBezTo>
                <a:cubicBezTo>
                  <a:pt x="1836402" y="713703"/>
                  <a:pt x="1834964" y="715148"/>
                  <a:pt x="1832092" y="715148"/>
                </a:cubicBezTo>
                <a:cubicBezTo>
                  <a:pt x="1822035" y="715148"/>
                  <a:pt x="1811978" y="707923"/>
                  <a:pt x="1809106" y="697807"/>
                </a:cubicBezTo>
                <a:cubicBezTo>
                  <a:pt x="1804795" y="684801"/>
                  <a:pt x="1811978" y="671796"/>
                  <a:pt x="1824908" y="667461"/>
                </a:cubicBezTo>
                <a:lnTo>
                  <a:pt x="1826345" y="667461"/>
                </a:lnTo>
                <a:cubicBezTo>
                  <a:pt x="1827781" y="666016"/>
                  <a:pt x="1830654" y="666016"/>
                  <a:pt x="1833529" y="666016"/>
                </a:cubicBezTo>
                <a:close/>
                <a:moveTo>
                  <a:pt x="5163086" y="664924"/>
                </a:moveTo>
                <a:cubicBezTo>
                  <a:pt x="5173208" y="664924"/>
                  <a:pt x="5180438" y="670704"/>
                  <a:pt x="5184776" y="679375"/>
                </a:cubicBezTo>
                <a:cubicBezTo>
                  <a:pt x="5190560" y="690936"/>
                  <a:pt x="5186222" y="705386"/>
                  <a:pt x="5174654" y="711167"/>
                </a:cubicBezTo>
                <a:cubicBezTo>
                  <a:pt x="5170316" y="712612"/>
                  <a:pt x="5165978" y="714057"/>
                  <a:pt x="5163086" y="714057"/>
                </a:cubicBezTo>
                <a:cubicBezTo>
                  <a:pt x="5152965" y="714057"/>
                  <a:pt x="5144290" y="709722"/>
                  <a:pt x="5141398" y="701051"/>
                </a:cubicBezTo>
                <a:cubicBezTo>
                  <a:pt x="5138506" y="695271"/>
                  <a:pt x="5137060" y="688046"/>
                  <a:pt x="5139952" y="682266"/>
                </a:cubicBezTo>
                <a:cubicBezTo>
                  <a:pt x="5141398" y="676485"/>
                  <a:pt x="5145735" y="672149"/>
                  <a:pt x="5151519" y="669259"/>
                </a:cubicBezTo>
                <a:cubicBezTo>
                  <a:pt x="5155857" y="666369"/>
                  <a:pt x="5160194" y="664924"/>
                  <a:pt x="5163086" y="664924"/>
                </a:cubicBezTo>
                <a:close/>
                <a:moveTo>
                  <a:pt x="1304373" y="656190"/>
                </a:moveTo>
                <a:cubicBezTo>
                  <a:pt x="1311653" y="656190"/>
                  <a:pt x="1320387" y="659101"/>
                  <a:pt x="1324754" y="666380"/>
                </a:cubicBezTo>
                <a:cubicBezTo>
                  <a:pt x="1332033" y="678026"/>
                  <a:pt x="1327666" y="692584"/>
                  <a:pt x="1317475" y="699863"/>
                </a:cubicBezTo>
                <a:cubicBezTo>
                  <a:pt x="1311653" y="702774"/>
                  <a:pt x="1307285" y="704230"/>
                  <a:pt x="1302917" y="704230"/>
                </a:cubicBezTo>
                <a:cubicBezTo>
                  <a:pt x="1294183" y="704230"/>
                  <a:pt x="1286905" y="699863"/>
                  <a:pt x="1282537" y="694040"/>
                </a:cubicBezTo>
                <a:cubicBezTo>
                  <a:pt x="1275258" y="682394"/>
                  <a:pt x="1278170" y="667836"/>
                  <a:pt x="1289816" y="660557"/>
                </a:cubicBezTo>
                <a:cubicBezTo>
                  <a:pt x="1289816" y="660557"/>
                  <a:pt x="1289816" y="660557"/>
                  <a:pt x="1291272" y="659101"/>
                </a:cubicBezTo>
                <a:cubicBezTo>
                  <a:pt x="1294183" y="656190"/>
                  <a:pt x="1298550" y="656190"/>
                  <a:pt x="1304373" y="656190"/>
                </a:cubicBezTo>
                <a:close/>
                <a:moveTo>
                  <a:pt x="4555478" y="655098"/>
                </a:moveTo>
                <a:cubicBezTo>
                  <a:pt x="4562757" y="655098"/>
                  <a:pt x="4570036" y="657988"/>
                  <a:pt x="4574403" y="662323"/>
                </a:cubicBezTo>
                <a:cubicBezTo>
                  <a:pt x="4578770" y="668104"/>
                  <a:pt x="4580226" y="673884"/>
                  <a:pt x="4580226" y="681109"/>
                </a:cubicBezTo>
                <a:cubicBezTo>
                  <a:pt x="4580226" y="686890"/>
                  <a:pt x="4577315" y="692670"/>
                  <a:pt x="4571492" y="697005"/>
                </a:cubicBezTo>
                <a:cubicBezTo>
                  <a:pt x="4567124" y="701341"/>
                  <a:pt x="4561301" y="704231"/>
                  <a:pt x="4555478" y="704231"/>
                </a:cubicBezTo>
                <a:cubicBezTo>
                  <a:pt x="4548199" y="704231"/>
                  <a:pt x="4540920" y="699896"/>
                  <a:pt x="4536553" y="695560"/>
                </a:cubicBezTo>
                <a:cubicBezTo>
                  <a:pt x="4527818" y="685444"/>
                  <a:pt x="4529274" y="669549"/>
                  <a:pt x="4539464" y="660878"/>
                </a:cubicBezTo>
                <a:cubicBezTo>
                  <a:pt x="4539464" y="660878"/>
                  <a:pt x="4539464" y="660878"/>
                  <a:pt x="4540920" y="659433"/>
                </a:cubicBezTo>
                <a:cubicBezTo>
                  <a:pt x="4545288" y="656543"/>
                  <a:pt x="4549655" y="655098"/>
                  <a:pt x="4555478" y="655098"/>
                </a:cubicBezTo>
                <a:close/>
                <a:moveTo>
                  <a:pt x="3801596" y="654735"/>
                </a:moveTo>
                <a:cubicBezTo>
                  <a:pt x="3807743" y="654370"/>
                  <a:pt x="3814249" y="656190"/>
                  <a:pt x="3819310" y="660558"/>
                </a:cubicBezTo>
                <a:cubicBezTo>
                  <a:pt x="3819310" y="660558"/>
                  <a:pt x="3819310" y="660558"/>
                  <a:pt x="3820756" y="660558"/>
                </a:cubicBezTo>
                <a:cubicBezTo>
                  <a:pt x="3830878" y="669292"/>
                  <a:pt x="3832324" y="685306"/>
                  <a:pt x="3823647" y="695496"/>
                </a:cubicBezTo>
                <a:cubicBezTo>
                  <a:pt x="3817864" y="699864"/>
                  <a:pt x="3812079" y="704231"/>
                  <a:pt x="3804850" y="704231"/>
                </a:cubicBezTo>
                <a:cubicBezTo>
                  <a:pt x="3799067" y="704231"/>
                  <a:pt x="3793283" y="701320"/>
                  <a:pt x="3788945" y="698408"/>
                </a:cubicBezTo>
                <a:cubicBezTo>
                  <a:pt x="3783162" y="692585"/>
                  <a:pt x="3780269" y="686762"/>
                  <a:pt x="3780269" y="680938"/>
                </a:cubicBezTo>
                <a:cubicBezTo>
                  <a:pt x="3778824" y="673660"/>
                  <a:pt x="3781715" y="667836"/>
                  <a:pt x="3786053" y="662014"/>
                </a:cubicBezTo>
                <a:cubicBezTo>
                  <a:pt x="3789668" y="657646"/>
                  <a:pt x="3795452" y="655099"/>
                  <a:pt x="3801596" y="654735"/>
                </a:cubicBezTo>
                <a:close/>
                <a:moveTo>
                  <a:pt x="917236" y="651277"/>
                </a:moveTo>
                <a:cubicBezTo>
                  <a:pt x="923294" y="651823"/>
                  <a:pt x="928996" y="654734"/>
                  <a:pt x="933272" y="659102"/>
                </a:cubicBezTo>
                <a:cubicBezTo>
                  <a:pt x="937548" y="664925"/>
                  <a:pt x="938974" y="670748"/>
                  <a:pt x="938974" y="676571"/>
                </a:cubicBezTo>
                <a:cubicBezTo>
                  <a:pt x="938974" y="683850"/>
                  <a:pt x="936123" y="689673"/>
                  <a:pt x="930422" y="694040"/>
                </a:cubicBezTo>
                <a:cubicBezTo>
                  <a:pt x="926145" y="698408"/>
                  <a:pt x="920443" y="699864"/>
                  <a:pt x="914741" y="699864"/>
                </a:cubicBezTo>
                <a:cubicBezTo>
                  <a:pt x="907614" y="699864"/>
                  <a:pt x="900487" y="696952"/>
                  <a:pt x="896211" y="692585"/>
                </a:cubicBezTo>
                <a:cubicBezTo>
                  <a:pt x="887658" y="682394"/>
                  <a:pt x="889083" y="666381"/>
                  <a:pt x="899061" y="657646"/>
                </a:cubicBezTo>
                <a:cubicBezTo>
                  <a:pt x="904763" y="652551"/>
                  <a:pt x="911178" y="650731"/>
                  <a:pt x="917236" y="651277"/>
                </a:cubicBezTo>
                <a:close/>
                <a:moveTo>
                  <a:pt x="1570102" y="648394"/>
                </a:moveTo>
                <a:cubicBezTo>
                  <a:pt x="1576028" y="650410"/>
                  <a:pt x="1581057" y="654443"/>
                  <a:pt x="1583212" y="660307"/>
                </a:cubicBezTo>
                <a:cubicBezTo>
                  <a:pt x="1586084" y="666172"/>
                  <a:pt x="1587521" y="673503"/>
                  <a:pt x="1584648" y="679367"/>
                </a:cubicBezTo>
                <a:cubicBezTo>
                  <a:pt x="1583212" y="685232"/>
                  <a:pt x="1578901" y="691097"/>
                  <a:pt x="1571718" y="694029"/>
                </a:cubicBezTo>
                <a:cubicBezTo>
                  <a:pt x="1567409" y="695496"/>
                  <a:pt x="1564536" y="695496"/>
                  <a:pt x="1561662" y="695496"/>
                </a:cubicBezTo>
                <a:cubicBezTo>
                  <a:pt x="1551606" y="695496"/>
                  <a:pt x="1542986" y="691097"/>
                  <a:pt x="1538676" y="682300"/>
                </a:cubicBezTo>
                <a:cubicBezTo>
                  <a:pt x="1532930" y="670571"/>
                  <a:pt x="1538676" y="655909"/>
                  <a:pt x="1550170" y="650044"/>
                </a:cubicBezTo>
                <a:cubicBezTo>
                  <a:pt x="1550170" y="650044"/>
                  <a:pt x="1550170" y="650044"/>
                  <a:pt x="1551606" y="648578"/>
                </a:cubicBezTo>
                <a:cubicBezTo>
                  <a:pt x="1557352" y="646379"/>
                  <a:pt x="1564175" y="646379"/>
                  <a:pt x="1570102" y="648394"/>
                </a:cubicBezTo>
                <a:close/>
                <a:moveTo>
                  <a:pt x="3961705" y="641815"/>
                </a:moveTo>
                <a:cubicBezTo>
                  <a:pt x="3968074" y="641634"/>
                  <a:pt x="3974626" y="643817"/>
                  <a:pt x="3979720" y="648912"/>
                </a:cubicBezTo>
                <a:cubicBezTo>
                  <a:pt x="3985543" y="653280"/>
                  <a:pt x="3988454" y="659102"/>
                  <a:pt x="3988454" y="666382"/>
                </a:cubicBezTo>
                <a:cubicBezTo>
                  <a:pt x="3988454" y="672204"/>
                  <a:pt x="3985543" y="679483"/>
                  <a:pt x="3981175" y="683850"/>
                </a:cubicBezTo>
                <a:cubicBezTo>
                  <a:pt x="3976808" y="688218"/>
                  <a:pt x="3970986" y="691130"/>
                  <a:pt x="3963707" y="691130"/>
                </a:cubicBezTo>
                <a:cubicBezTo>
                  <a:pt x="3957883" y="691130"/>
                  <a:pt x="3952060" y="688218"/>
                  <a:pt x="3947694" y="683850"/>
                </a:cubicBezTo>
                <a:cubicBezTo>
                  <a:pt x="3936046" y="673660"/>
                  <a:pt x="3936046" y="659102"/>
                  <a:pt x="3944781" y="648912"/>
                </a:cubicBezTo>
                <a:cubicBezTo>
                  <a:pt x="3949148" y="644544"/>
                  <a:pt x="3955336" y="641998"/>
                  <a:pt x="3961705" y="641815"/>
                </a:cubicBezTo>
                <a:close/>
                <a:moveTo>
                  <a:pt x="4397527" y="641814"/>
                </a:moveTo>
                <a:cubicBezTo>
                  <a:pt x="4403714" y="641996"/>
                  <a:pt x="4409537" y="644544"/>
                  <a:pt x="4413904" y="648911"/>
                </a:cubicBezTo>
                <a:cubicBezTo>
                  <a:pt x="4424095" y="659101"/>
                  <a:pt x="4424095" y="673659"/>
                  <a:pt x="4413904" y="683850"/>
                </a:cubicBezTo>
                <a:cubicBezTo>
                  <a:pt x="4408082" y="688217"/>
                  <a:pt x="4402258" y="691128"/>
                  <a:pt x="4396435" y="691128"/>
                </a:cubicBezTo>
                <a:cubicBezTo>
                  <a:pt x="4389156" y="691128"/>
                  <a:pt x="4383333" y="688217"/>
                  <a:pt x="4378966" y="683850"/>
                </a:cubicBezTo>
                <a:cubicBezTo>
                  <a:pt x="4374598" y="679482"/>
                  <a:pt x="4371687" y="672203"/>
                  <a:pt x="4371687" y="666380"/>
                </a:cubicBezTo>
                <a:cubicBezTo>
                  <a:pt x="4371687" y="659101"/>
                  <a:pt x="4374598" y="653278"/>
                  <a:pt x="4378966" y="648911"/>
                </a:cubicBezTo>
                <a:cubicBezTo>
                  <a:pt x="4384789" y="643815"/>
                  <a:pt x="4391340" y="641632"/>
                  <a:pt x="4397527" y="641814"/>
                </a:cubicBezTo>
                <a:close/>
                <a:moveTo>
                  <a:pt x="5568332" y="637628"/>
                </a:moveTo>
                <a:cubicBezTo>
                  <a:pt x="5569788" y="637628"/>
                  <a:pt x="5571244" y="637628"/>
                  <a:pt x="5574156" y="637628"/>
                </a:cubicBezTo>
                <a:cubicBezTo>
                  <a:pt x="5584346" y="637628"/>
                  <a:pt x="5594536" y="644853"/>
                  <a:pt x="5597448" y="656414"/>
                </a:cubicBezTo>
                <a:cubicBezTo>
                  <a:pt x="5598904" y="662195"/>
                  <a:pt x="5597448" y="667975"/>
                  <a:pt x="5594536" y="673755"/>
                </a:cubicBezTo>
                <a:cubicBezTo>
                  <a:pt x="5591626" y="679535"/>
                  <a:pt x="5585802" y="683871"/>
                  <a:pt x="5579978" y="685316"/>
                </a:cubicBezTo>
                <a:cubicBezTo>
                  <a:pt x="5575612" y="685316"/>
                  <a:pt x="5574156" y="686761"/>
                  <a:pt x="5572700" y="686761"/>
                </a:cubicBezTo>
                <a:cubicBezTo>
                  <a:pt x="5561054" y="686761"/>
                  <a:pt x="5550864" y="678090"/>
                  <a:pt x="5549408" y="667975"/>
                </a:cubicBezTo>
                <a:cubicBezTo>
                  <a:pt x="5546496" y="662195"/>
                  <a:pt x="5547952" y="654969"/>
                  <a:pt x="5550864" y="649189"/>
                </a:cubicBezTo>
                <a:cubicBezTo>
                  <a:pt x="5555230" y="643408"/>
                  <a:pt x="5559598" y="640518"/>
                  <a:pt x="5566876" y="639073"/>
                </a:cubicBezTo>
                <a:cubicBezTo>
                  <a:pt x="5566876" y="639073"/>
                  <a:pt x="5566876" y="639073"/>
                  <a:pt x="5568332" y="637628"/>
                </a:cubicBezTo>
                <a:close/>
                <a:moveTo>
                  <a:pt x="2792173" y="637264"/>
                </a:moveTo>
                <a:cubicBezTo>
                  <a:pt x="2792173" y="637264"/>
                  <a:pt x="2792173" y="637264"/>
                  <a:pt x="2793629" y="638720"/>
                </a:cubicBezTo>
                <a:cubicBezTo>
                  <a:pt x="2799452" y="640176"/>
                  <a:pt x="2805275" y="643088"/>
                  <a:pt x="2808187" y="648911"/>
                </a:cubicBezTo>
                <a:cubicBezTo>
                  <a:pt x="2812554" y="654734"/>
                  <a:pt x="2812554" y="662013"/>
                  <a:pt x="2811098" y="667836"/>
                </a:cubicBezTo>
                <a:cubicBezTo>
                  <a:pt x="2808187" y="678026"/>
                  <a:pt x="2799452" y="686761"/>
                  <a:pt x="2787806" y="686761"/>
                </a:cubicBezTo>
                <a:cubicBezTo>
                  <a:pt x="2786350" y="686761"/>
                  <a:pt x="2783439" y="685305"/>
                  <a:pt x="2781983" y="685305"/>
                </a:cubicBezTo>
                <a:cubicBezTo>
                  <a:pt x="2767425" y="682394"/>
                  <a:pt x="2760148" y="669292"/>
                  <a:pt x="2763058" y="656190"/>
                </a:cubicBezTo>
                <a:cubicBezTo>
                  <a:pt x="2765970" y="643088"/>
                  <a:pt x="2780527" y="634353"/>
                  <a:pt x="2792173" y="637264"/>
                </a:cubicBezTo>
                <a:close/>
                <a:moveTo>
                  <a:pt x="1942136" y="634353"/>
                </a:moveTo>
                <a:lnTo>
                  <a:pt x="1943601" y="634353"/>
                </a:lnTo>
                <a:cubicBezTo>
                  <a:pt x="1946532" y="634353"/>
                  <a:pt x="1947997" y="634353"/>
                  <a:pt x="1949463" y="634353"/>
                </a:cubicBezTo>
                <a:cubicBezTo>
                  <a:pt x="1961186" y="634353"/>
                  <a:pt x="1971443" y="641632"/>
                  <a:pt x="1972908" y="651822"/>
                </a:cubicBezTo>
                <a:cubicBezTo>
                  <a:pt x="1977305" y="664924"/>
                  <a:pt x="1968513" y="678026"/>
                  <a:pt x="1955324" y="682394"/>
                </a:cubicBezTo>
                <a:cubicBezTo>
                  <a:pt x="1952394" y="682394"/>
                  <a:pt x="1950929" y="682394"/>
                  <a:pt x="1947997" y="682394"/>
                </a:cubicBezTo>
                <a:cubicBezTo>
                  <a:pt x="1937740" y="682394"/>
                  <a:pt x="1927482" y="675115"/>
                  <a:pt x="1924551" y="664924"/>
                </a:cubicBezTo>
                <a:cubicBezTo>
                  <a:pt x="1921621" y="651822"/>
                  <a:pt x="1928948" y="638720"/>
                  <a:pt x="1942136" y="634353"/>
                </a:cubicBezTo>
                <a:close/>
                <a:moveTo>
                  <a:pt x="3365846" y="629804"/>
                </a:moveTo>
                <a:cubicBezTo>
                  <a:pt x="3371945" y="628166"/>
                  <a:pt x="3378402" y="628530"/>
                  <a:pt x="3383425" y="631442"/>
                </a:cubicBezTo>
                <a:cubicBezTo>
                  <a:pt x="3383425" y="631442"/>
                  <a:pt x="3383425" y="631442"/>
                  <a:pt x="3384860" y="632897"/>
                </a:cubicBezTo>
                <a:cubicBezTo>
                  <a:pt x="3390601" y="635809"/>
                  <a:pt x="3394905" y="641632"/>
                  <a:pt x="3396340" y="647455"/>
                </a:cubicBezTo>
                <a:cubicBezTo>
                  <a:pt x="3397776" y="653278"/>
                  <a:pt x="3396340" y="660557"/>
                  <a:pt x="3393470" y="666380"/>
                </a:cubicBezTo>
                <a:cubicBezTo>
                  <a:pt x="3389165" y="673659"/>
                  <a:pt x="3380555" y="678026"/>
                  <a:pt x="3373380" y="678026"/>
                </a:cubicBezTo>
                <a:cubicBezTo>
                  <a:pt x="3369075" y="678026"/>
                  <a:pt x="3364771" y="676570"/>
                  <a:pt x="3360466" y="675115"/>
                </a:cubicBezTo>
                <a:cubicBezTo>
                  <a:pt x="3353291" y="670748"/>
                  <a:pt x="3350421" y="664924"/>
                  <a:pt x="3348986" y="659101"/>
                </a:cubicBezTo>
                <a:cubicBezTo>
                  <a:pt x="3347550" y="653278"/>
                  <a:pt x="3347550" y="645999"/>
                  <a:pt x="3350421" y="640176"/>
                </a:cubicBezTo>
                <a:cubicBezTo>
                  <a:pt x="3354009" y="635081"/>
                  <a:pt x="3359748" y="631442"/>
                  <a:pt x="3365846" y="629804"/>
                </a:cubicBezTo>
                <a:close/>
                <a:moveTo>
                  <a:pt x="4988196" y="628894"/>
                </a:moveTo>
                <a:cubicBezTo>
                  <a:pt x="4996806" y="628894"/>
                  <a:pt x="5003982" y="633229"/>
                  <a:pt x="5008286" y="640455"/>
                </a:cubicBezTo>
                <a:cubicBezTo>
                  <a:pt x="5012591" y="646235"/>
                  <a:pt x="5012591" y="653461"/>
                  <a:pt x="5011156" y="659241"/>
                </a:cubicBezTo>
                <a:cubicBezTo>
                  <a:pt x="5009721" y="665021"/>
                  <a:pt x="5005416" y="670801"/>
                  <a:pt x="4999676" y="673692"/>
                </a:cubicBezTo>
                <a:cubicBezTo>
                  <a:pt x="4995372" y="676582"/>
                  <a:pt x="4991066" y="678027"/>
                  <a:pt x="4986761" y="678027"/>
                </a:cubicBezTo>
                <a:cubicBezTo>
                  <a:pt x="4978152" y="678027"/>
                  <a:pt x="4970977" y="673692"/>
                  <a:pt x="4966672" y="666466"/>
                </a:cubicBezTo>
                <a:cubicBezTo>
                  <a:pt x="4963802" y="660686"/>
                  <a:pt x="4962366" y="653461"/>
                  <a:pt x="4963802" y="647680"/>
                </a:cubicBezTo>
                <a:cubicBezTo>
                  <a:pt x="4965237" y="641900"/>
                  <a:pt x="4969542" y="636120"/>
                  <a:pt x="4975282" y="633229"/>
                </a:cubicBezTo>
                <a:cubicBezTo>
                  <a:pt x="4975282" y="633229"/>
                  <a:pt x="4975282" y="633229"/>
                  <a:pt x="4976716" y="631784"/>
                </a:cubicBezTo>
                <a:cubicBezTo>
                  <a:pt x="4979586" y="630339"/>
                  <a:pt x="4983892" y="628894"/>
                  <a:pt x="4988196" y="628894"/>
                </a:cubicBezTo>
                <a:close/>
                <a:moveTo>
                  <a:pt x="776792" y="622525"/>
                </a:moveTo>
                <a:cubicBezTo>
                  <a:pt x="782850" y="622708"/>
                  <a:pt x="788909" y="625255"/>
                  <a:pt x="793185" y="630351"/>
                </a:cubicBezTo>
                <a:cubicBezTo>
                  <a:pt x="797461" y="634718"/>
                  <a:pt x="800312" y="640541"/>
                  <a:pt x="800312" y="647820"/>
                </a:cubicBezTo>
                <a:cubicBezTo>
                  <a:pt x="800312" y="653644"/>
                  <a:pt x="797461" y="659465"/>
                  <a:pt x="791760" y="665289"/>
                </a:cubicBezTo>
                <a:cubicBezTo>
                  <a:pt x="787483" y="669657"/>
                  <a:pt x="781781" y="672568"/>
                  <a:pt x="774653" y="672568"/>
                </a:cubicBezTo>
                <a:cubicBezTo>
                  <a:pt x="768952" y="672568"/>
                  <a:pt x="761824" y="669657"/>
                  <a:pt x="757549" y="663833"/>
                </a:cubicBezTo>
                <a:cubicBezTo>
                  <a:pt x="748996" y="655099"/>
                  <a:pt x="748996" y="639085"/>
                  <a:pt x="758974" y="630351"/>
                </a:cubicBezTo>
                <a:cubicBezTo>
                  <a:pt x="758974" y="630351"/>
                  <a:pt x="758974" y="630351"/>
                  <a:pt x="760399" y="628895"/>
                </a:cubicBezTo>
                <a:cubicBezTo>
                  <a:pt x="764676" y="624528"/>
                  <a:pt x="770734" y="622344"/>
                  <a:pt x="776792" y="622525"/>
                </a:cubicBezTo>
                <a:close/>
                <a:moveTo>
                  <a:pt x="5282637" y="616702"/>
                </a:moveTo>
                <a:cubicBezTo>
                  <a:pt x="5288460" y="619068"/>
                  <a:pt x="5293556" y="623799"/>
                  <a:pt x="5296466" y="630350"/>
                </a:cubicBezTo>
                <a:cubicBezTo>
                  <a:pt x="5300834" y="641996"/>
                  <a:pt x="5295010" y="656554"/>
                  <a:pt x="5283364" y="660921"/>
                </a:cubicBezTo>
                <a:cubicBezTo>
                  <a:pt x="5278998" y="663833"/>
                  <a:pt x="5276086" y="663833"/>
                  <a:pt x="5271719" y="663833"/>
                </a:cubicBezTo>
                <a:cubicBezTo>
                  <a:pt x="5262984" y="663833"/>
                  <a:pt x="5254250" y="658009"/>
                  <a:pt x="5249882" y="649275"/>
                </a:cubicBezTo>
                <a:cubicBezTo>
                  <a:pt x="5244059" y="636173"/>
                  <a:pt x="5249882" y="623071"/>
                  <a:pt x="5262984" y="617248"/>
                </a:cubicBezTo>
                <a:cubicBezTo>
                  <a:pt x="5262984" y="617248"/>
                  <a:pt x="5262984" y="617248"/>
                  <a:pt x="5264440" y="617248"/>
                </a:cubicBezTo>
                <a:cubicBezTo>
                  <a:pt x="5270263" y="614336"/>
                  <a:pt x="5276814" y="614336"/>
                  <a:pt x="5282637" y="616702"/>
                </a:cubicBezTo>
                <a:close/>
                <a:moveTo>
                  <a:pt x="3094336" y="615792"/>
                </a:moveTo>
                <a:cubicBezTo>
                  <a:pt x="3094336" y="615792"/>
                  <a:pt x="3094336" y="615792"/>
                  <a:pt x="3095811" y="615792"/>
                </a:cubicBezTo>
                <a:cubicBezTo>
                  <a:pt x="3095811" y="615792"/>
                  <a:pt x="3095811" y="615792"/>
                  <a:pt x="3097286" y="617248"/>
                </a:cubicBezTo>
                <a:cubicBezTo>
                  <a:pt x="3110565" y="623070"/>
                  <a:pt x="3114991" y="637628"/>
                  <a:pt x="3110565" y="649274"/>
                </a:cubicBezTo>
                <a:cubicBezTo>
                  <a:pt x="3106138" y="658009"/>
                  <a:pt x="3097286" y="663832"/>
                  <a:pt x="3086958" y="663832"/>
                </a:cubicBezTo>
                <a:cubicBezTo>
                  <a:pt x="3084006" y="663832"/>
                  <a:pt x="3081056" y="663832"/>
                  <a:pt x="3078105" y="662376"/>
                </a:cubicBezTo>
                <a:cubicBezTo>
                  <a:pt x="3070728" y="659465"/>
                  <a:pt x="3066302" y="653641"/>
                  <a:pt x="3063351" y="647819"/>
                </a:cubicBezTo>
                <a:cubicBezTo>
                  <a:pt x="3060400" y="641995"/>
                  <a:pt x="3060400" y="636172"/>
                  <a:pt x="3063351" y="630350"/>
                </a:cubicBezTo>
                <a:cubicBezTo>
                  <a:pt x="3069252" y="618703"/>
                  <a:pt x="3082531" y="611424"/>
                  <a:pt x="3094336" y="615792"/>
                </a:cubicBezTo>
                <a:close/>
                <a:moveTo>
                  <a:pt x="2671502" y="613203"/>
                </a:moveTo>
                <a:cubicBezTo>
                  <a:pt x="2685962" y="616073"/>
                  <a:pt x="2694637" y="627552"/>
                  <a:pt x="2693191" y="640467"/>
                </a:cubicBezTo>
                <a:cubicBezTo>
                  <a:pt x="2690300" y="651947"/>
                  <a:pt x="2680177" y="660557"/>
                  <a:pt x="2668610" y="660557"/>
                </a:cubicBezTo>
                <a:cubicBezTo>
                  <a:pt x="2667164" y="660557"/>
                  <a:pt x="2665718" y="660557"/>
                  <a:pt x="2664272" y="660557"/>
                </a:cubicBezTo>
                <a:cubicBezTo>
                  <a:pt x="2651259" y="657687"/>
                  <a:pt x="2641138" y="644772"/>
                  <a:pt x="2644030" y="631858"/>
                </a:cubicBezTo>
                <a:cubicBezTo>
                  <a:pt x="2646921" y="618942"/>
                  <a:pt x="2659934" y="610333"/>
                  <a:pt x="2671502" y="613203"/>
                </a:cubicBezTo>
                <a:close/>
                <a:moveTo>
                  <a:pt x="1159887" y="612849"/>
                </a:moveTo>
                <a:cubicBezTo>
                  <a:pt x="1166075" y="613934"/>
                  <a:pt x="1171534" y="617549"/>
                  <a:pt x="1175172" y="622609"/>
                </a:cubicBezTo>
                <a:cubicBezTo>
                  <a:pt x="1182452" y="634177"/>
                  <a:pt x="1179540" y="648637"/>
                  <a:pt x="1169350" y="657312"/>
                </a:cubicBezTo>
                <a:cubicBezTo>
                  <a:pt x="1163527" y="660203"/>
                  <a:pt x="1159159" y="661650"/>
                  <a:pt x="1153336" y="661650"/>
                </a:cubicBezTo>
                <a:cubicBezTo>
                  <a:pt x="1146058" y="661650"/>
                  <a:pt x="1138778" y="658758"/>
                  <a:pt x="1134411" y="651528"/>
                </a:cubicBezTo>
                <a:cubicBezTo>
                  <a:pt x="1125677" y="641407"/>
                  <a:pt x="1128589" y="625501"/>
                  <a:pt x="1140234" y="618272"/>
                </a:cubicBezTo>
                <a:cubicBezTo>
                  <a:pt x="1146785" y="613210"/>
                  <a:pt x="1153701" y="611765"/>
                  <a:pt x="1159887" y="612849"/>
                </a:cubicBezTo>
                <a:close/>
                <a:moveTo>
                  <a:pt x="5685886" y="612516"/>
                </a:moveTo>
                <a:cubicBezTo>
                  <a:pt x="5685886" y="612516"/>
                  <a:pt x="5685886" y="612516"/>
                  <a:pt x="5688798" y="612516"/>
                </a:cubicBezTo>
                <a:cubicBezTo>
                  <a:pt x="5688798" y="612516"/>
                  <a:pt x="5690254" y="612516"/>
                  <a:pt x="5691710" y="612516"/>
                </a:cubicBezTo>
                <a:cubicBezTo>
                  <a:pt x="5703356" y="612516"/>
                  <a:pt x="5713546" y="619795"/>
                  <a:pt x="5716458" y="631442"/>
                </a:cubicBezTo>
                <a:cubicBezTo>
                  <a:pt x="5717914" y="644544"/>
                  <a:pt x="5709179" y="657646"/>
                  <a:pt x="5696077" y="660557"/>
                </a:cubicBezTo>
                <a:cubicBezTo>
                  <a:pt x="5693166" y="660557"/>
                  <a:pt x="5691710" y="660557"/>
                  <a:pt x="5690254" y="660557"/>
                </a:cubicBezTo>
                <a:cubicBezTo>
                  <a:pt x="5678608" y="660557"/>
                  <a:pt x="5668417" y="651822"/>
                  <a:pt x="5666962" y="640176"/>
                </a:cubicBezTo>
                <a:cubicBezTo>
                  <a:pt x="5665506" y="634353"/>
                  <a:pt x="5666962" y="628530"/>
                  <a:pt x="5671329" y="622707"/>
                </a:cubicBezTo>
                <a:cubicBezTo>
                  <a:pt x="5674240" y="616884"/>
                  <a:pt x="5680064" y="613972"/>
                  <a:pt x="5685886" y="612516"/>
                </a:cubicBezTo>
                <a:close/>
                <a:moveTo>
                  <a:pt x="2062468" y="609615"/>
                </a:moveTo>
                <a:lnTo>
                  <a:pt x="2063923" y="609615"/>
                </a:lnTo>
                <a:cubicBezTo>
                  <a:pt x="2078481" y="608149"/>
                  <a:pt x="2090128" y="616946"/>
                  <a:pt x="2091583" y="630142"/>
                </a:cubicBezTo>
                <a:cubicBezTo>
                  <a:pt x="2093039" y="636006"/>
                  <a:pt x="2091583" y="643337"/>
                  <a:pt x="2088672" y="647736"/>
                </a:cubicBezTo>
                <a:cubicBezTo>
                  <a:pt x="2084305" y="653601"/>
                  <a:pt x="2078481" y="656534"/>
                  <a:pt x="2072658" y="657999"/>
                </a:cubicBezTo>
                <a:cubicBezTo>
                  <a:pt x="2069746" y="657999"/>
                  <a:pt x="2068290" y="659465"/>
                  <a:pt x="2066835" y="659465"/>
                </a:cubicBezTo>
                <a:cubicBezTo>
                  <a:pt x="2055188" y="659465"/>
                  <a:pt x="2044999" y="650668"/>
                  <a:pt x="2043543" y="638939"/>
                </a:cubicBezTo>
                <a:cubicBezTo>
                  <a:pt x="2040631" y="625744"/>
                  <a:pt x="2049365" y="612547"/>
                  <a:pt x="2062468" y="609615"/>
                </a:cubicBezTo>
                <a:close/>
                <a:moveTo>
                  <a:pt x="1663222" y="600870"/>
                </a:moveTo>
                <a:cubicBezTo>
                  <a:pt x="1663222" y="600870"/>
                  <a:pt x="1663222" y="600870"/>
                  <a:pt x="1664677" y="600870"/>
                </a:cubicBezTo>
                <a:cubicBezTo>
                  <a:pt x="1670500" y="597958"/>
                  <a:pt x="1677051" y="598323"/>
                  <a:pt x="1682692" y="600870"/>
                </a:cubicBezTo>
                <a:cubicBezTo>
                  <a:pt x="1688334" y="603418"/>
                  <a:pt x="1693065" y="608149"/>
                  <a:pt x="1695249" y="613972"/>
                </a:cubicBezTo>
                <a:cubicBezTo>
                  <a:pt x="1701072" y="627074"/>
                  <a:pt x="1695249" y="640176"/>
                  <a:pt x="1682147" y="645999"/>
                </a:cubicBezTo>
                <a:cubicBezTo>
                  <a:pt x="1677779" y="647455"/>
                  <a:pt x="1674867" y="647455"/>
                  <a:pt x="1671956" y="647455"/>
                </a:cubicBezTo>
                <a:cubicBezTo>
                  <a:pt x="1661766" y="647455"/>
                  <a:pt x="1653031" y="641632"/>
                  <a:pt x="1650119" y="632897"/>
                </a:cubicBezTo>
                <a:cubicBezTo>
                  <a:pt x="1644296" y="619795"/>
                  <a:pt x="1650119" y="605238"/>
                  <a:pt x="1663222" y="600870"/>
                </a:cubicBezTo>
                <a:close/>
                <a:moveTo>
                  <a:pt x="4820938" y="600795"/>
                </a:moveTo>
                <a:cubicBezTo>
                  <a:pt x="4827084" y="601864"/>
                  <a:pt x="4832867" y="605071"/>
                  <a:pt x="4836482" y="610060"/>
                </a:cubicBezTo>
                <a:cubicBezTo>
                  <a:pt x="4840820" y="615762"/>
                  <a:pt x="4842266" y="622889"/>
                  <a:pt x="4840820" y="628592"/>
                </a:cubicBezTo>
                <a:cubicBezTo>
                  <a:pt x="4839374" y="634293"/>
                  <a:pt x="4836482" y="639995"/>
                  <a:pt x="4830698" y="644271"/>
                </a:cubicBezTo>
                <a:cubicBezTo>
                  <a:pt x="4824914" y="647122"/>
                  <a:pt x="4820576" y="648548"/>
                  <a:pt x="4816239" y="648548"/>
                </a:cubicBezTo>
                <a:cubicBezTo>
                  <a:pt x="4807564" y="648548"/>
                  <a:pt x="4800334" y="644271"/>
                  <a:pt x="4795996" y="638570"/>
                </a:cubicBezTo>
                <a:cubicBezTo>
                  <a:pt x="4788766" y="627166"/>
                  <a:pt x="4791658" y="612912"/>
                  <a:pt x="4801780" y="605784"/>
                </a:cubicBezTo>
                <a:lnTo>
                  <a:pt x="4803226" y="604359"/>
                </a:lnTo>
                <a:cubicBezTo>
                  <a:pt x="4808286" y="600795"/>
                  <a:pt x="4814794" y="599726"/>
                  <a:pt x="4820938" y="600795"/>
                </a:cubicBezTo>
                <a:close/>
                <a:moveTo>
                  <a:pt x="3538036" y="600794"/>
                </a:moveTo>
                <a:cubicBezTo>
                  <a:pt x="3544268" y="599725"/>
                  <a:pt x="3550866" y="600794"/>
                  <a:pt x="3555997" y="604358"/>
                </a:cubicBezTo>
                <a:cubicBezTo>
                  <a:pt x="3555997" y="604358"/>
                  <a:pt x="3555997" y="604358"/>
                  <a:pt x="3557462" y="605783"/>
                </a:cubicBezTo>
                <a:cubicBezTo>
                  <a:pt x="3563328" y="608635"/>
                  <a:pt x="3566260" y="614336"/>
                  <a:pt x="3567726" y="620038"/>
                </a:cubicBezTo>
                <a:cubicBezTo>
                  <a:pt x="3569193" y="627165"/>
                  <a:pt x="3567726" y="632867"/>
                  <a:pt x="3564794" y="638569"/>
                </a:cubicBezTo>
                <a:cubicBezTo>
                  <a:pt x="3560395" y="644271"/>
                  <a:pt x="3551599" y="648547"/>
                  <a:pt x="3544268" y="648547"/>
                </a:cubicBezTo>
                <a:cubicBezTo>
                  <a:pt x="3539869" y="648547"/>
                  <a:pt x="3534005" y="647121"/>
                  <a:pt x="3529606" y="644271"/>
                </a:cubicBezTo>
                <a:cubicBezTo>
                  <a:pt x="3523741" y="639995"/>
                  <a:pt x="3520809" y="634293"/>
                  <a:pt x="3519343" y="628591"/>
                </a:cubicBezTo>
                <a:cubicBezTo>
                  <a:pt x="3517876" y="622889"/>
                  <a:pt x="3519343" y="615761"/>
                  <a:pt x="3522275" y="610060"/>
                </a:cubicBezTo>
                <a:cubicBezTo>
                  <a:pt x="3525941" y="605071"/>
                  <a:pt x="3531805" y="601864"/>
                  <a:pt x="3538036" y="600794"/>
                </a:cubicBezTo>
                <a:close/>
                <a:moveTo>
                  <a:pt x="2549787" y="595400"/>
                </a:moveTo>
                <a:cubicBezTo>
                  <a:pt x="2549787" y="595400"/>
                  <a:pt x="2549787" y="595400"/>
                  <a:pt x="2552699" y="595400"/>
                </a:cubicBezTo>
                <a:cubicBezTo>
                  <a:pt x="2565800" y="596845"/>
                  <a:pt x="2574535" y="608406"/>
                  <a:pt x="2573080" y="621411"/>
                </a:cubicBezTo>
                <a:cubicBezTo>
                  <a:pt x="2571624" y="634417"/>
                  <a:pt x="2561433" y="643088"/>
                  <a:pt x="2549787" y="643088"/>
                </a:cubicBezTo>
                <a:cubicBezTo>
                  <a:pt x="2548332" y="643088"/>
                  <a:pt x="2548332" y="643088"/>
                  <a:pt x="2546875" y="643088"/>
                </a:cubicBezTo>
                <a:cubicBezTo>
                  <a:pt x="2532318" y="641643"/>
                  <a:pt x="2522128" y="630082"/>
                  <a:pt x="2523583" y="617076"/>
                </a:cubicBezTo>
                <a:cubicBezTo>
                  <a:pt x="2525039" y="604071"/>
                  <a:pt x="2536684" y="593955"/>
                  <a:pt x="2549787" y="595400"/>
                </a:cubicBezTo>
                <a:close/>
                <a:moveTo>
                  <a:pt x="5807808" y="595047"/>
                </a:moveTo>
                <a:lnTo>
                  <a:pt x="5809263" y="595047"/>
                </a:lnTo>
                <a:cubicBezTo>
                  <a:pt x="5810719" y="595047"/>
                  <a:pt x="5812175" y="595047"/>
                  <a:pt x="5812175" y="595047"/>
                </a:cubicBezTo>
                <a:cubicBezTo>
                  <a:pt x="5823821" y="595047"/>
                  <a:pt x="5835468" y="603782"/>
                  <a:pt x="5836923" y="616884"/>
                </a:cubicBezTo>
                <a:cubicBezTo>
                  <a:pt x="5836923" y="629986"/>
                  <a:pt x="5828188" y="641632"/>
                  <a:pt x="5815086" y="643088"/>
                </a:cubicBezTo>
                <a:cubicBezTo>
                  <a:pt x="5812175" y="643088"/>
                  <a:pt x="5812175" y="643088"/>
                  <a:pt x="5810719" y="643088"/>
                </a:cubicBezTo>
                <a:cubicBezTo>
                  <a:pt x="5797617" y="643088"/>
                  <a:pt x="5787427" y="634353"/>
                  <a:pt x="5785971" y="621251"/>
                </a:cubicBezTo>
                <a:cubicBezTo>
                  <a:pt x="5784515" y="608149"/>
                  <a:pt x="5794706" y="596503"/>
                  <a:pt x="5807808" y="595047"/>
                </a:cubicBezTo>
                <a:close/>
                <a:moveTo>
                  <a:pt x="1413865" y="595047"/>
                </a:moveTo>
                <a:cubicBezTo>
                  <a:pt x="1419830" y="596867"/>
                  <a:pt x="1425251" y="600870"/>
                  <a:pt x="1428144" y="606693"/>
                </a:cubicBezTo>
                <a:cubicBezTo>
                  <a:pt x="1431036" y="612516"/>
                  <a:pt x="1432482" y="618340"/>
                  <a:pt x="1431036" y="625618"/>
                </a:cubicBezTo>
                <a:cubicBezTo>
                  <a:pt x="1428144" y="631442"/>
                  <a:pt x="1425251" y="635809"/>
                  <a:pt x="1419468" y="638720"/>
                </a:cubicBezTo>
                <a:cubicBezTo>
                  <a:pt x="1413684" y="641632"/>
                  <a:pt x="1410792" y="643088"/>
                  <a:pt x="1406455" y="643088"/>
                </a:cubicBezTo>
                <a:cubicBezTo>
                  <a:pt x="1397778" y="643088"/>
                  <a:pt x="1389102" y="638720"/>
                  <a:pt x="1384765" y="629986"/>
                </a:cubicBezTo>
                <a:cubicBezTo>
                  <a:pt x="1378981" y="618340"/>
                  <a:pt x="1383319" y="603782"/>
                  <a:pt x="1394886" y="597958"/>
                </a:cubicBezTo>
                <a:cubicBezTo>
                  <a:pt x="1394886" y="597958"/>
                  <a:pt x="1394886" y="597958"/>
                  <a:pt x="1396333" y="596503"/>
                </a:cubicBezTo>
                <a:cubicBezTo>
                  <a:pt x="1401394" y="593591"/>
                  <a:pt x="1407900" y="593227"/>
                  <a:pt x="1413865" y="595047"/>
                </a:cubicBezTo>
                <a:close/>
                <a:moveTo>
                  <a:pt x="2184025" y="594308"/>
                </a:moveTo>
                <a:lnTo>
                  <a:pt x="2185481" y="594308"/>
                </a:lnTo>
                <a:cubicBezTo>
                  <a:pt x="2198582" y="592863"/>
                  <a:pt x="2210228" y="602979"/>
                  <a:pt x="2211684" y="615985"/>
                </a:cubicBezTo>
                <a:cubicBezTo>
                  <a:pt x="2213140" y="621765"/>
                  <a:pt x="2210228" y="628991"/>
                  <a:pt x="2207317" y="633326"/>
                </a:cubicBezTo>
                <a:cubicBezTo>
                  <a:pt x="2202950" y="639106"/>
                  <a:pt x="2197126" y="641996"/>
                  <a:pt x="2189848" y="641996"/>
                </a:cubicBezTo>
                <a:cubicBezTo>
                  <a:pt x="2188391" y="641996"/>
                  <a:pt x="2186936" y="641996"/>
                  <a:pt x="2186936" y="641996"/>
                </a:cubicBezTo>
                <a:cubicBezTo>
                  <a:pt x="2173835" y="641996"/>
                  <a:pt x="2163644" y="633326"/>
                  <a:pt x="2162187" y="620320"/>
                </a:cubicBezTo>
                <a:cubicBezTo>
                  <a:pt x="2160733" y="607314"/>
                  <a:pt x="2170923" y="595753"/>
                  <a:pt x="2184025" y="594308"/>
                </a:cubicBezTo>
                <a:close/>
                <a:moveTo>
                  <a:pt x="6052014" y="586313"/>
                </a:moveTo>
                <a:cubicBezTo>
                  <a:pt x="6052014" y="586313"/>
                  <a:pt x="6052014" y="586313"/>
                  <a:pt x="6053490" y="586313"/>
                </a:cubicBezTo>
                <a:cubicBezTo>
                  <a:pt x="6060876" y="586313"/>
                  <a:pt x="6066786" y="589224"/>
                  <a:pt x="6071217" y="593591"/>
                </a:cubicBezTo>
                <a:cubicBezTo>
                  <a:pt x="6075648" y="597958"/>
                  <a:pt x="6077126" y="603782"/>
                  <a:pt x="6077126" y="611060"/>
                </a:cubicBezTo>
                <a:cubicBezTo>
                  <a:pt x="6077126" y="624162"/>
                  <a:pt x="6066786" y="634353"/>
                  <a:pt x="6053490" y="634353"/>
                </a:cubicBezTo>
                <a:cubicBezTo>
                  <a:pt x="6053490" y="634353"/>
                  <a:pt x="6053490" y="634353"/>
                  <a:pt x="6052014" y="634353"/>
                </a:cubicBezTo>
                <a:cubicBezTo>
                  <a:pt x="6037242" y="634353"/>
                  <a:pt x="6026902" y="622707"/>
                  <a:pt x="6026902" y="609605"/>
                </a:cubicBezTo>
                <a:cubicBezTo>
                  <a:pt x="6026902" y="596503"/>
                  <a:pt x="6038718" y="586313"/>
                  <a:pt x="6052014" y="586313"/>
                </a:cubicBezTo>
                <a:close/>
                <a:moveTo>
                  <a:pt x="5930634" y="586313"/>
                </a:moveTo>
                <a:cubicBezTo>
                  <a:pt x="5930634" y="586313"/>
                  <a:pt x="5930634" y="586313"/>
                  <a:pt x="5932100" y="586313"/>
                </a:cubicBezTo>
                <a:cubicBezTo>
                  <a:pt x="5945296" y="586313"/>
                  <a:pt x="5955558" y="596503"/>
                  <a:pt x="5957025" y="609605"/>
                </a:cubicBezTo>
                <a:cubicBezTo>
                  <a:pt x="5957025" y="622707"/>
                  <a:pt x="5946762" y="634353"/>
                  <a:pt x="5933566" y="634353"/>
                </a:cubicBezTo>
                <a:cubicBezTo>
                  <a:pt x="5933566" y="634353"/>
                  <a:pt x="5933566" y="634353"/>
                  <a:pt x="5932100" y="634353"/>
                </a:cubicBezTo>
                <a:cubicBezTo>
                  <a:pt x="5932100" y="634353"/>
                  <a:pt x="5932100" y="634353"/>
                  <a:pt x="5930634" y="634353"/>
                </a:cubicBezTo>
                <a:cubicBezTo>
                  <a:pt x="5917438" y="634353"/>
                  <a:pt x="5907175" y="624162"/>
                  <a:pt x="5907175" y="611060"/>
                </a:cubicBezTo>
                <a:cubicBezTo>
                  <a:pt x="5905708" y="597958"/>
                  <a:pt x="5915972" y="586313"/>
                  <a:pt x="5930634" y="586313"/>
                </a:cubicBezTo>
                <a:close/>
                <a:moveTo>
                  <a:pt x="2428604" y="586313"/>
                </a:moveTo>
                <a:lnTo>
                  <a:pt x="2430039" y="586313"/>
                </a:lnTo>
                <a:cubicBezTo>
                  <a:pt x="2442954" y="586313"/>
                  <a:pt x="2454434" y="597958"/>
                  <a:pt x="2452999" y="611060"/>
                </a:cubicBezTo>
                <a:cubicBezTo>
                  <a:pt x="2452999" y="624162"/>
                  <a:pt x="2441520" y="634353"/>
                  <a:pt x="2428604" y="634353"/>
                </a:cubicBezTo>
                <a:cubicBezTo>
                  <a:pt x="2428604" y="634353"/>
                  <a:pt x="2428604" y="634353"/>
                  <a:pt x="2427169" y="634353"/>
                </a:cubicBezTo>
                <a:cubicBezTo>
                  <a:pt x="2419994" y="634353"/>
                  <a:pt x="2414254" y="631442"/>
                  <a:pt x="2409949" y="627074"/>
                </a:cubicBezTo>
                <a:cubicBezTo>
                  <a:pt x="2405644" y="622707"/>
                  <a:pt x="2404210" y="615428"/>
                  <a:pt x="2404210" y="609605"/>
                </a:cubicBezTo>
                <a:cubicBezTo>
                  <a:pt x="2404210" y="596503"/>
                  <a:pt x="2415690" y="586313"/>
                  <a:pt x="2428604" y="586313"/>
                </a:cubicBezTo>
                <a:close/>
                <a:moveTo>
                  <a:pt x="2306850" y="586313"/>
                </a:moveTo>
                <a:lnTo>
                  <a:pt x="2308316" y="586313"/>
                </a:lnTo>
                <a:cubicBezTo>
                  <a:pt x="2321511" y="586313"/>
                  <a:pt x="2331775" y="596503"/>
                  <a:pt x="2333241" y="609605"/>
                </a:cubicBezTo>
                <a:cubicBezTo>
                  <a:pt x="2333241" y="615428"/>
                  <a:pt x="2330309" y="622707"/>
                  <a:pt x="2325910" y="627074"/>
                </a:cubicBezTo>
                <a:cubicBezTo>
                  <a:pt x="2321511" y="631442"/>
                  <a:pt x="2315647" y="634353"/>
                  <a:pt x="2308316" y="634353"/>
                </a:cubicBezTo>
                <a:cubicBezTo>
                  <a:pt x="2308316" y="634353"/>
                  <a:pt x="2308316" y="634353"/>
                  <a:pt x="2306850" y="634353"/>
                </a:cubicBezTo>
                <a:cubicBezTo>
                  <a:pt x="2293654" y="634353"/>
                  <a:pt x="2283392" y="624162"/>
                  <a:pt x="2281925" y="611060"/>
                </a:cubicBezTo>
                <a:cubicBezTo>
                  <a:pt x="2281925" y="597958"/>
                  <a:pt x="2292188" y="586313"/>
                  <a:pt x="2306850" y="586313"/>
                </a:cubicBezTo>
                <a:close/>
                <a:moveTo>
                  <a:pt x="3707104" y="578246"/>
                </a:moveTo>
                <a:cubicBezTo>
                  <a:pt x="3713515" y="577533"/>
                  <a:pt x="3720109" y="578959"/>
                  <a:pt x="3725238" y="582522"/>
                </a:cubicBezTo>
                <a:cubicBezTo>
                  <a:pt x="3725238" y="582522"/>
                  <a:pt x="3725238" y="582522"/>
                  <a:pt x="3726703" y="583947"/>
                </a:cubicBezTo>
                <a:cubicBezTo>
                  <a:pt x="3736961" y="591075"/>
                  <a:pt x="3738426" y="606755"/>
                  <a:pt x="3729635" y="616733"/>
                </a:cubicBezTo>
                <a:cubicBezTo>
                  <a:pt x="3725238" y="622435"/>
                  <a:pt x="3717911" y="626711"/>
                  <a:pt x="3710584" y="626711"/>
                </a:cubicBezTo>
                <a:cubicBezTo>
                  <a:pt x="3706187" y="626711"/>
                  <a:pt x="3700327" y="623860"/>
                  <a:pt x="3695931" y="621010"/>
                </a:cubicBezTo>
                <a:cubicBezTo>
                  <a:pt x="3684208" y="612457"/>
                  <a:pt x="3682742" y="598202"/>
                  <a:pt x="3690069" y="586799"/>
                </a:cubicBezTo>
                <a:cubicBezTo>
                  <a:pt x="3694465" y="581810"/>
                  <a:pt x="3700693" y="578959"/>
                  <a:pt x="3707104" y="578246"/>
                </a:cubicBezTo>
                <a:close/>
                <a:moveTo>
                  <a:pt x="4653695" y="577188"/>
                </a:moveTo>
                <a:cubicBezTo>
                  <a:pt x="4659801" y="577911"/>
                  <a:pt x="4665188" y="581164"/>
                  <a:pt x="4668780" y="586224"/>
                </a:cubicBezTo>
                <a:cubicBezTo>
                  <a:pt x="4677400" y="597793"/>
                  <a:pt x="4675962" y="612252"/>
                  <a:pt x="4664470" y="620927"/>
                </a:cubicBezTo>
                <a:cubicBezTo>
                  <a:pt x="4660160" y="623819"/>
                  <a:pt x="4654414" y="626711"/>
                  <a:pt x="4650104" y="626711"/>
                </a:cubicBezTo>
                <a:cubicBezTo>
                  <a:pt x="4641484" y="626711"/>
                  <a:pt x="4634300" y="622374"/>
                  <a:pt x="4629991" y="616589"/>
                </a:cubicBezTo>
                <a:cubicBezTo>
                  <a:pt x="4622808" y="606468"/>
                  <a:pt x="4624244" y="590563"/>
                  <a:pt x="4634300" y="583333"/>
                </a:cubicBezTo>
                <a:cubicBezTo>
                  <a:pt x="4640766" y="578273"/>
                  <a:pt x="4647590" y="576464"/>
                  <a:pt x="4653695" y="577188"/>
                </a:cubicBezTo>
                <a:close/>
                <a:moveTo>
                  <a:pt x="1012263" y="575030"/>
                </a:moveTo>
                <a:cubicBezTo>
                  <a:pt x="1018548" y="575759"/>
                  <a:pt x="1024654" y="578670"/>
                  <a:pt x="1028963" y="583765"/>
                </a:cubicBezTo>
                <a:cubicBezTo>
                  <a:pt x="1036146" y="595412"/>
                  <a:pt x="1034710" y="609969"/>
                  <a:pt x="1023217" y="618704"/>
                </a:cubicBezTo>
                <a:cubicBezTo>
                  <a:pt x="1018907" y="621616"/>
                  <a:pt x="1013161" y="624527"/>
                  <a:pt x="1008850" y="624527"/>
                </a:cubicBezTo>
                <a:cubicBezTo>
                  <a:pt x="1000231" y="624527"/>
                  <a:pt x="994484" y="620160"/>
                  <a:pt x="988738" y="614336"/>
                </a:cubicBezTo>
                <a:cubicBezTo>
                  <a:pt x="981555" y="604146"/>
                  <a:pt x="982992" y="588132"/>
                  <a:pt x="993048" y="580854"/>
                </a:cubicBezTo>
                <a:cubicBezTo>
                  <a:pt x="993048" y="580854"/>
                  <a:pt x="993048" y="580854"/>
                  <a:pt x="994484" y="579398"/>
                </a:cubicBezTo>
                <a:cubicBezTo>
                  <a:pt x="999513" y="575759"/>
                  <a:pt x="1005978" y="574303"/>
                  <a:pt x="1012263" y="575030"/>
                </a:cubicBezTo>
                <a:close/>
                <a:moveTo>
                  <a:pt x="2981553" y="572118"/>
                </a:moveTo>
                <a:cubicBezTo>
                  <a:pt x="2981553" y="572118"/>
                  <a:pt x="2981553" y="572118"/>
                  <a:pt x="2982998" y="573574"/>
                </a:cubicBezTo>
                <a:cubicBezTo>
                  <a:pt x="2988782" y="575030"/>
                  <a:pt x="2994566" y="579397"/>
                  <a:pt x="2997457" y="585220"/>
                </a:cubicBezTo>
                <a:cubicBezTo>
                  <a:pt x="2998904" y="591044"/>
                  <a:pt x="3000351" y="598322"/>
                  <a:pt x="2997457" y="604146"/>
                </a:cubicBezTo>
                <a:cubicBezTo>
                  <a:pt x="2994566" y="614336"/>
                  <a:pt x="2985891" y="620159"/>
                  <a:pt x="2974324" y="620159"/>
                </a:cubicBezTo>
                <a:cubicBezTo>
                  <a:pt x="2972877" y="620159"/>
                  <a:pt x="2969984" y="620159"/>
                  <a:pt x="2967093" y="618703"/>
                </a:cubicBezTo>
                <a:cubicBezTo>
                  <a:pt x="2952633" y="614336"/>
                  <a:pt x="2946849" y="599778"/>
                  <a:pt x="2951187" y="588132"/>
                </a:cubicBezTo>
                <a:cubicBezTo>
                  <a:pt x="2955526" y="575030"/>
                  <a:pt x="2968539" y="567751"/>
                  <a:pt x="2981553" y="572118"/>
                </a:cubicBezTo>
                <a:close/>
                <a:moveTo>
                  <a:pt x="5101394" y="571649"/>
                </a:moveTo>
                <a:cubicBezTo>
                  <a:pt x="5107580" y="573787"/>
                  <a:pt x="5113040" y="578063"/>
                  <a:pt x="5115950" y="583765"/>
                </a:cubicBezTo>
                <a:cubicBezTo>
                  <a:pt x="5121774" y="595169"/>
                  <a:pt x="5117406" y="609423"/>
                  <a:pt x="5105760" y="615125"/>
                </a:cubicBezTo>
                <a:cubicBezTo>
                  <a:pt x="5099938" y="617976"/>
                  <a:pt x="5097026" y="617976"/>
                  <a:pt x="5092658" y="617976"/>
                </a:cubicBezTo>
                <a:cubicBezTo>
                  <a:pt x="5083924" y="617976"/>
                  <a:pt x="5075190" y="613699"/>
                  <a:pt x="5070822" y="605147"/>
                </a:cubicBezTo>
                <a:cubicBezTo>
                  <a:pt x="5064998" y="593743"/>
                  <a:pt x="5069366" y="579488"/>
                  <a:pt x="5081012" y="573787"/>
                </a:cubicBezTo>
                <a:cubicBezTo>
                  <a:pt x="5081012" y="573787"/>
                  <a:pt x="5081012" y="573787"/>
                  <a:pt x="5082468" y="572361"/>
                </a:cubicBezTo>
                <a:cubicBezTo>
                  <a:pt x="5088292" y="569510"/>
                  <a:pt x="5095206" y="569510"/>
                  <a:pt x="5101394" y="571649"/>
                </a:cubicBezTo>
                <a:close/>
                <a:moveTo>
                  <a:pt x="3258150" y="571649"/>
                </a:moveTo>
                <a:cubicBezTo>
                  <a:pt x="3264011" y="569510"/>
                  <a:pt x="3270605" y="569510"/>
                  <a:pt x="3276466" y="572361"/>
                </a:cubicBezTo>
                <a:cubicBezTo>
                  <a:pt x="3276466" y="572361"/>
                  <a:pt x="3276466" y="572361"/>
                  <a:pt x="3277933" y="573787"/>
                </a:cubicBezTo>
                <a:cubicBezTo>
                  <a:pt x="3291121" y="580914"/>
                  <a:pt x="3294051" y="593743"/>
                  <a:pt x="3288190" y="605147"/>
                </a:cubicBezTo>
                <a:cubicBezTo>
                  <a:pt x="3283794" y="613699"/>
                  <a:pt x="3276466" y="617976"/>
                  <a:pt x="3267675" y="617976"/>
                </a:cubicBezTo>
                <a:cubicBezTo>
                  <a:pt x="3263278" y="617976"/>
                  <a:pt x="3258883" y="617976"/>
                  <a:pt x="3255952" y="615125"/>
                </a:cubicBezTo>
                <a:cubicBezTo>
                  <a:pt x="3242764" y="609423"/>
                  <a:pt x="3238368" y="595169"/>
                  <a:pt x="3244229" y="583765"/>
                </a:cubicBezTo>
                <a:cubicBezTo>
                  <a:pt x="3247160" y="578063"/>
                  <a:pt x="3252289" y="573787"/>
                  <a:pt x="3258150" y="571649"/>
                </a:cubicBezTo>
                <a:close/>
                <a:moveTo>
                  <a:pt x="5386724" y="571027"/>
                </a:moveTo>
                <a:cubicBezTo>
                  <a:pt x="5396915" y="571027"/>
                  <a:pt x="5407106" y="578253"/>
                  <a:pt x="5410017" y="588368"/>
                </a:cubicBezTo>
                <a:cubicBezTo>
                  <a:pt x="5414384" y="599928"/>
                  <a:pt x="5407106" y="614380"/>
                  <a:pt x="5395459" y="618715"/>
                </a:cubicBezTo>
                <a:cubicBezTo>
                  <a:pt x="5391092" y="620160"/>
                  <a:pt x="5388180" y="620160"/>
                  <a:pt x="5385269" y="620160"/>
                </a:cubicBezTo>
                <a:cubicBezTo>
                  <a:pt x="5375078" y="620160"/>
                  <a:pt x="5366344" y="614380"/>
                  <a:pt x="5361976" y="604264"/>
                </a:cubicBezTo>
                <a:cubicBezTo>
                  <a:pt x="5357609" y="591258"/>
                  <a:pt x="5364888" y="578253"/>
                  <a:pt x="5377990" y="573917"/>
                </a:cubicBezTo>
                <a:cubicBezTo>
                  <a:pt x="5377990" y="573917"/>
                  <a:pt x="5377990" y="573917"/>
                  <a:pt x="5379446" y="572472"/>
                </a:cubicBezTo>
                <a:cubicBezTo>
                  <a:pt x="5380902" y="572472"/>
                  <a:pt x="5383813" y="571027"/>
                  <a:pt x="5386724" y="571027"/>
                </a:cubicBezTo>
                <a:close/>
                <a:moveTo>
                  <a:pt x="3871062" y="561020"/>
                </a:moveTo>
                <a:cubicBezTo>
                  <a:pt x="3877289" y="560474"/>
                  <a:pt x="3883883" y="562294"/>
                  <a:pt x="3889012" y="566660"/>
                </a:cubicBezTo>
                <a:cubicBezTo>
                  <a:pt x="3900735" y="575396"/>
                  <a:pt x="3902200" y="591409"/>
                  <a:pt x="3893408" y="601600"/>
                </a:cubicBezTo>
                <a:cubicBezTo>
                  <a:pt x="3887547" y="607422"/>
                  <a:pt x="3881686" y="610333"/>
                  <a:pt x="3874359" y="610333"/>
                </a:cubicBezTo>
                <a:cubicBezTo>
                  <a:pt x="3868497" y="610333"/>
                  <a:pt x="3862635" y="607422"/>
                  <a:pt x="3858240" y="604511"/>
                </a:cubicBezTo>
                <a:cubicBezTo>
                  <a:pt x="3846517" y="594321"/>
                  <a:pt x="3846517" y="579763"/>
                  <a:pt x="3855309" y="569572"/>
                </a:cubicBezTo>
                <a:cubicBezTo>
                  <a:pt x="3858972" y="564477"/>
                  <a:pt x="3864833" y="561565"/>
                  <a:pt x="3871062" y="561020"/>
                </a:cubicBezTo>
                <a:close/>
                <a:moveTo>
                  <a:pt x="4488844" y="559983"/>
                </a:moveTo>
                <a:cubicBezTo>
                  <a:pt x="4494948" y="560536"/>
                  <a:pt x="4500696" y="563856"/>
                  <a:pt x="4505005" y="569021"/>
                </a:cubicBezTo>
                <a:cubicBezTo>
                  <a:pt x="4513625" y="579348"/>
                  <a:pt x="4512188" y="594103"/>
                  <a:pt x="4502132" y="602956"/>
                </a:cubicBezTo>
                <a:cubicBezTo>
                  <a:pt x="4497822" y="607382"/>
                  <a:pt x="4492076" y="610333"/>
                  <a:pt x="4486329" y="610333"/>
                </a:cubicBezTo>
                <a:cubicBezTo>
                  <a:pt x="4479146" y="610333"/>
                  <a:pt x="4471963" y="607382"/>
                  <a:pt x="4467653" y="601480"/>
                </a:cubicBezTo>
                <a:cubicBezTo>
                  <a:pt x="4459034" y="591152"/>
                  <a:pt x="4460470" y="574922"/>
                  <a:pt x="4470526" y="567545"/>
                </a:cubicBezTo>
                <a:cubicBezTo>
                  <a:pt x="4476273" y="561643"/>
                  <a:pt x="4482738" y="559430"/>
                  <a:pt x="4488844" y="559983"/>
                </a:cubicBezTo>
                <a:close/>
                <a:moveTo>
                  <a:pt x="1778956" y="558674"/>
                </a:moveTo>
                <a:cubicBezTo>
                  <a:pt x="1778956" y="558674"/>
                  <a:pt x="1778956" y="558674"/>
                  <a:pt x="1780411" y="558674"/>
                </a:cubicBezTo>
                <a:cubicBezTo>
                  <a:pt x="1792057" y="555741"/>
                  <a:pt x="1806615" y="561606"/>
                  <a:pt x="1809527" y="574802"/>
                </a:cubicBezTo>
                <a:cubicBezTo>
                  <a:pt x="1812438" y="580667"/>
                  <a:pt x="1810983" y="587997"/>
                  <a:pt x="1808071" y="593862"/>
                </a:cubicBezTo>
                <a:cubicBezTo>
                  <a:pt x="1805160" y="599727"/>
                  <a:pt x="1800792" y="602659"/>
                  <a:pt x="1794969" y="605591"/>
                </a:cubicBezTo>
                <a:cubicBezTo>
                  <a:pt x="1790601" y="607058"/>
                  <a:pt x="1787689" y="607058"/>
                  <a:pt x="1786235" y="607058"/>
                </a:cubicBezTo>
                <a:cubicBezTo>
                  <a:pt x="1774587" y="607058"/>
                  <a:pt x="1765853" y="599727"/>
                  <a:pt x="1762942" y="589464"/>
                </a:cubicBezTo>
                <a:cubicBezTo>
                  <a:pt x="1760030" y="583599"/>
                  <a:pt x="1761486" y="577734"/>
                  <a:pt x="1764397" y="571869"/>
                </a:cubicBezTo>
                <a:cubicBezTo>
                  <a:pt x="1767310" y="566004"/>
                  <a:pt x="1771677" y="561606"/>
                  <a:pt x="1778956" y="558674"/>
                </a:cubicBezTo>
                <a:close/>
                <a:moveTo>
                  <a:pt x="1261064" y="548008"/>
                </a:moveTo>
                <a:cubicBezTo>
                  <a:pt x="1267251" y="549433"/>
                  <a:pt x="1273074" y="552997"/>
                  <a:pt x="1276714" y="557986"/>
                </a:cubicBezTo>
                <a:cubicBezTo>
                  <a:pt x="1283992" y="569390"/>
                  <a:pt x="1281081" y="583644"/>
                  <a:pt x="1269435" y="590771"/>
                </a:cubicBezTo>
                <a:cubicBezTo>
                  <a:pt x="1263612" y="593622"/>
                  <a:pt x="1259244" y="595048"/>
                  <a:pt x="1254878" y="595048"/>
                </a:cubicBezTo>
                <a:cubicBezTo>
                  <a:pt x="1246142" y="595048"/>
                  <a:pt x="1238864" y="590771"/>
                  <a:pt x="1234496" y="583644"/>
                </a:cubicBezTo>
                <a:cubicBezTo>
                  <a:pt x="1227217" y="573666"/>
                  <a:pt x="1231584" y="557986"/>
                  <a:pt x="1241775" y="550859"/>
                </a:cubicBezTo>
                <a:cubicBezTo>
                  <a:pt x="1241775" y="550859"/>
                  <a:pt x="1241775" y="550859"/>
                  <a:pt x="1243230" y="550859"/>
                </a:cubicBezTo>
                <a:cubicBezTo>
                  <a:pt x="1248327" y="547295"/>
                  <a:pt x="1254878" y="546582"/>
                  <a:pt x="1261064" y="548008"/>
                </a:cubicBezTo>
                <a:close/>
                <a:moveTo>
                  <a:pt x="869117" y="543148"/>
                </a:moveTo>
                <a:cubicBezTo>
                  <a:pt x="875531" y="543686"/>
                  <a:pt x="881763" y="546196"/>
                  <a:pt x="886161" y="550502"/>
                </a:cubicBezTo>
                <a:cubicBezTo>
                  <a:pt x="890559" y="556241"/>
                  <a:pt x="892026" y="561981"/>
                  <a:pt x="892026" y="567721"/>
                </a:cubicBezTo>
                <a:cubicBezTo>
                  <a:pt x="890559" y="574896"/>
                  <a:pt x="887627" y="580636"/>
                  <a:pt x="883228" y="584941"/>
                </a:cubicBezTo>
                <a:cubicBezTo>
                  <a:pt x="877364" y="589246"/>
                  <a:pt x="871499" y="590681"/>
                  <a:pt x="865635" y="590681"/>
                </a:cubicBezTo>
                <a:cubicBezTo>
                  <a:pt x="858304" y="590681"/>
                  <a:pt x="852438" y="587810"/>
                  <a:pt x="846574" y="582071"/>
                </a:cubicBezTo>
                <a:cubicBezTo>
                  <a:pt x="843642" y="577766"/>
                  <a:pt x="840709" y="572026"/>
                  <a:pt x="842176" y="564852"/>
                </a:cubicBezTo>
                <a:cubicBezTo>
                  <a:pt x="842176" y="559111"/>
                  <a:pt x="845108" y="553371"/>
                  <a:pt x="850973" y="549066"/>
                </a:cubicBezTo>
                <a:cubicBezTo>
                  <a:pt x="850973" y="549066"/>
                  <a:pt x="850973" y="549066"/>
                  <a:pt x="850973" y="547631"/>
                </a:cubicBezTo>
                <a:cubicBezTo>
                  <a:pt x="856104" y="544045"/>
                  <a:pt x="862702" y="542609"/>
                  <a:pt x="869117" y="543148"/>
                </a:cubicBezTo>
                <a:close/>
                <a:moveTo>
                  <a:pt x="1515283" y="539364"/>
                </a:moveTo>
                <a:cubicBezTo>
                  <a:pt x="1525406" y="539364"/>
                  <a:pt x="1532635" y="545144"/>
                  <a:pt x="1536973" y="553815"/>
                </a:cubicBezTo>
                <a:cubicBezTo>
                  <a:pt x="1542756" y="565375"/>
                  <a:pt x="1538418" y="579826"/>
                  <a:pt x="1525406" y="585607"/>
                </a:cubicBezTo>
                <a:cubicBezTo>
                  <a:pt x="1521067" y="588497"/>
                  <a:pt x="1518175" y="588497"/>
                  <a:pt x="1513838" y="588497"/>
                </a:cubicBezTo>
                <a:cubicBezTo>
                  <a:pt x="1505162" y="588497"/>
                  <a:pt x="1496487" y="582716"/>
                  <a:pt x="1492148" y="574046"/>
                </a:cubicBezTo>
                <a:cubicBezTo>
                  <a:pt x="1489257" y="568266"/>
                  <a:pt x="1489257" y="562486"/>
                  <a:pt x="1492148" y="556705"/>
                </a:cubicBezTo>
                <a:cubicBezTo>
                  <a:pt x="1493594" y="550925"/>
                  <a:pt x="1497933" y="545144"/>
                  <a:pt x="1503716" y="542254"/>
                </a:cubicBezTo>
                <a:cubicBezTo>
                  <a:pt x="1503716" y="542254"/>
                  <a:pt x="1503716" y="542254"/>
                  <a:pt x="1505162" y="542254"/>
                </a:cubicBezTo>
                <a:cubicBezTo>
                  <a:pt x="1508054" y="540809"/>
                  <a:pt x="1512391" y="539364"/>
                  <a:pt x="1515283" y="539364"/>
                </a:cubicBezTo>
                <a:close/>
                <a:moveTo>
                  <a:pt x="5495032" y="535746"/>
                </a:moveTo>
                <a:cubicBezTo>
                  <a:pt x="5495032" y="535746"/>
                  <a:pt x="5495032" y="535746"/>
                  <a:pt x="5496478" y="535746"/>
                </a:cubicBezTo>
                <a:cubicBezTo>
                  <a:pt x="5508046" y="532813"/>
                  <a:pt x="5522506" y="540144"/>
                  <a:pt x="5525398" y="553340"/>
                </a:cubicBezTo>
                <a:cubicBezTo>
                  <a:pt x="5526843" y="559204"/>
                  <a:pt x="5526843" y="566536"/>
                  <a:pt x="5522506" y="570934"/>
                </a:cubicBezTo>
                <a:cubicBezTo>
                  <a:pt x="5519614" y="576799"/>
                  <a:pt x="5515276" y="581197"/>
                  <a:pt x="5508046" y="582663"/>
                </a:cubicBezTo>
                <a:cubicBezTo>
                  <a:pt x="5505154" y="584130"/>
                  <a:pt x="5503708" y="584130"/>
                  <a:pt x="5500816" y="584130"/>
                </a:cubicBezTo>
                <a:cubicBezTo>
                  <a:pt x="5489248" y="584130"/>
                  <a:pt x="5480573" y="576799"/>
                  <a:pt x="5477681" y="566536"/>
                </a:cubicBezTo>
                <a:cubicBezTo>
                  <a:pt x="5473343" y="553340"/>
                  <a:pt x="5482018" y="540144"/>
                  <a:pt x="5495032" y="535746"/>
                </a:cubicBezTo>
                <a:close/>
                <a:moveTo>
                  <a:pt x="2863870" y="535745"/>
                </a:moveTo>
                <a:cubicBezTo>
                  <a:pt x="2863870" y="535745"/>
                  <a:pt x="2863870" y="535745"/>
                  <a:pt x="2865326" y="535745"/>
                </a:cubicBezTo>
                <a:cubicBezTo>
                  <a:pt x="2878429" y="540143"/>
                  <a:pt x="2885708" y="553339"/>
                  <a:pt x="2882796" y="566535"/>
                </a:cubicBezTo>
                <a:cubicBezTo>
                  <a:pt x="2879884" y="576798"/>
                  <a:pt x="2869694" y="584129"/>
                  <a:pt x="2859504" y="584129"/>
                </a:cubicBezTo>
                <a:cubicBezTo>
                  <a:pt x="2856592" y="584129"/>
                  <a:pt x="2855136" y="584129"/>
                  <a:pt x="2852224" y="584129"/>
                </a:cubicBezTo>
                <a:cubicBezTo>
                  <a:pt x="2844946" y="581196"/>
                  <a:pt x="2840578" y="576798"/>
                  <a:pt x="2836211" y="570933"/>
                </a:cubicBezTo>
                <a:cubicBezTo>
                  <a:pt x="2833299" y="566535"/>
                  <a:pt x="2833299" y="559203"/>
                  <a:pt x="2834756" y="553339"/>
                </a:cubicBezTo>
                <a:cubicBezTo>
                  <a:pt x="2837666" y="540143"/>
                  <a:pt x="2852224" y="532812"/>
                  <a:pt x="2863870" y="535745"/>
                </a:cubicBezTo>
                <a:close/>
                <a:moveTo>
                  <a:pt x="3435865" y="535361"/>
                </a:moveTo>
                <a:cubicBezTo>
                  <a:pt x="3442009" y="533905"/>
                  <a:pt x="3448516" y="534632"/>
                  <a:pt x="3453576" y="537544"/>
                </a:cubicBezTo>
                <a:cubicBezTo>
                  <a:pt x="3466590" y="546279"/>
                  <a:pt x="3470928" y="560836"/>
                  <a:pt x="3463698" y="572483"/>
                </a:cubicBezTo>
                <a:cubicBezTo>
                  <a:pt x="3459360" y="579762"/>
                  <a:pt x="3450685" y="584129"/>
                  <a:pt x="3443455" y="584129"/>
                </a:cubicBezTo>
                <a:cubicBezTo>
                  <a:pt x="3439117" y="584129"/>
                  <a:pt x="3434779" y="582673"/>
                  <a:pt x="3430441" y="579762"/>
                </a:cubicBezTo>
                <a:cubicBezTo>
                  <a:pt x="3423212" y="576850"/>
                  <a:pt x="3420320" y="571027"/>
                  <a:pt x="3418875" y="565204"/>
                </a:cubicBezTo>
                <a:cubicBezTo>
                  <a:pt x="3417428" y="557925"/>
                  <a:pt x="3417428" y="552102"/>
                  <a:pt x="3420320" y="546279"/>
                </a:cubicBezTo>
                <a:cubicBezTo>
                  <a:pt x="3423935" y="540456"/>
                  <a:pt x="3429719" y="536816"/>
                  <a:pt x="3435865" y="535361"/>
                </a:cubicBezTo>
                <a:close/>
                <a:moveTo>
                  <a:pt x="4918862" y="534997"/>
                </a:moveTo>
                <a:cubicBezTo>
                  <a:pt x="4927428" y="534997"/>
                  <a:pt x="4934567" y="539332"/>
                  <a:pt x="4938850" y="546558"/>
                </a:cubicBezTo>
                <a:cubicBezTo>
                  <a:pt x="4945990" y="558118"/>
                  <a:pt x="4941706" y="572569"/>
                  <a:pt x="4931712" y="579795"/>
                </a:cubicBezTo>
                <a:cubicBezTo>
                  <a:pt x="4926000" y="582685"/>
                  <a:pt x="4921717" y="584130"/>
                  <a:pt x="4917434" y="584130"/>
                </a:cubicBezTo>
                <a:cubicBezTo>
                  <a:pt x="4908868" y="584130"/>
                  <a:pt x="4901728" y="579795"/>
                  <a:pt x="4897445" y="572569"/>
                </a:cubicBezTo>
                <a:cubicBezTo>
                  <a:pt x="4890306" y="561008"/>
                  <a:pt x="4894590" y="546558"/>
                  <a:pt x="4906012" y="539332"/>
                </a:cubicBezTo>
                <a:cubicBezTo>
                  <a:pt x="4910295" y="536442"/>
                  <a:pt x="4914578" y="534997"/>
                  <a:pt x="4918862" y="534997"/>
                </a:cubicBezTo>
                <a:close/>
                <a:moveTo>
                  <a:pt x="1895916" y="525856"/>
                </a:moveTo>
                <a:cubicBezTo>
                  <a:pt x="1895916" y="525856"/>
                  <a:pt x="1895916" y="525856"/>
                  <a:pt x="1897383" y="525856"/>
                </a:cubicBezTo>
                <a:cubicBezTo>
                  <a:pt x="1910578" y="522986"/>
                  <a:pt x="1923775" y="530161"/>
                  <a:pt x="1926707" y="543076"/>
                </a:cubicBezTo>
                <a:cubicBezTo>
                  <a:pt x="1928173" y="548816"/>
                  <a:pt x="1926707" y="555991"/>
                  <a:pt x="1923775" y="560296"/>
                </a:cubicBezTo>
                <a:cubicBezTo>
                  <a:pt x="1920842" y="566036"/>
                  <a:pt x="1914977" y="570340"/>
                  <a:pt x="1909112" y="571775"/>
                </a:cubicBezTo>
                <a:cubicBezTo>
                  <a:pt x="1906181" y="573211"/>
                  <a:pt x="1903248" y="573211"/>
                  <a:pt x="1901781" y="573211"/>
                </a:cubicBezTo>
                <a:cubicBezTo>
                  <a:pt x="1890052" y="573211"/>
                  <a:pt x="1881255" y="566036"/>
                  <a:pt x="1878323" y="554556"/>
                </a:cubicBezTo>
                <a:cubicBezTo>
                  <a:pt x="1876856" y="548816"/>
                  <a:pt x="1876856" y="541641"/>
                  <a:pt x="1881255" y="537336"/>
                </a:cubicBezTo>
                <a:cubicBezTo>
                  <a:pt x="1884188" y="531596"/>
                  <a:pt x="1890052" y="527291"/>
                  <a:pt x="1895916" y="525856"/>
                </a:cubicBezTo>
                <a:close/>
                <a:moveTo>
                  <a:pt x="5211907" y="519529"/>
                </a:moveTo>
                <a:cubicBezTo>
                  <a:pt x="5217654" y="521895"/>
                  <a:pt x="5222682" y="526626"/>
                  <a:pt x="5225555" y="533177"/>
                </a:cubicBezTo>
                <a:cubicBezTo>
                  <a:pt x="5229864" y="544823"/>
                  <a:pt x="5225555" y="559381"/>
                  <a:pt x="5212625" y="565204"/>
                </a:cubicBezTo>
                <a:cubicBezTo>
                  <a:pt x="5208316" y="566660"/>
                  <a:pt x="5205442" y="566660"/>
                  <a:pt x="5202570" y="566660"/>
                </a:cubicBezTo>
                <a:cubicBezTo>
                  <a:pt x="5192513" y="566660"/>
                  <a:pt x="5183893" y="560836"/>
                  <a:pt x="5179584" y="552102"/>
                </a:cubicBezTo>
                <a:cubicBezTo>
                  <a:pt x="5175273" y="540456"/>
                  <a:pt x="5179584" y="525898"/>
                  <a:pt x="5192513" y="520075"/>
                </a:cubicBezTo>
                <a:cubicBezTo>
                  <a:pt x="5192513" y="520075"/>
                  <a:pt x="5192513" y="520075"/>
                  <a:pt x="5195386" y="525898"/>
                </a:cubicBezTo>
                <a:cubicBezTo>
                  <a:pt x="5195386" y="525898"/>
                  <a:pt x="5195386" y="525898"/>
                  <a:pt x="5193950" y="520075"/>
                </a:cubicBezTo>
                <a:cubicBezTo>
                  <a:pt x="5199696" y="517163"/>
                  <a:pt x="5206161" y="517163"/>
                  <a:pt x="5211907" y="519529"/>
                </a:cubicBezTo>
                <a:close/>
                <a:moveTo>
                  <a:pt x="3148460" y="519529"/>
                </a:moveTo>
                <a:cubicBezTo>
                  <a:pt x="3154171" y="517163"/>
                  <a:pt x="3160596" y="517163"/>
                  <a:pt x="3166308" y="520075"/>
                </a:cubicBezTo>
                <a:cubicBezTo>
                  <a:pt x="3166308" y="520075"/>
                  <a:pt x="3166308" y="520075"/>
                  <a:pt x="3167734" y="520075"/>
                </a:cubicBezTo>
                <a:cubicBezTo>
                  <a:pt x="3179157" y="525898"/>
                  <a:pt x="3184869" y="540456"/>
                  <a:pt x="3179157" y="552102"/>
                </a:cubicBezTo>
                <a:cubicBezTo>
                  <a:pt x="3176302" y="560836"/>
                  <a:pt x="3167734" y="566660"/>
                  <a:pt x="3157740" y="566660"/>
                </a:cubicBezTo>
                <a:cubicBezTo>
                  <a:pt x="3154884" y="566660"/>
                  <a:pt x="3152029" y="566660"/>
                  <a:pt x="3147747" y="565204"/>
                </a:cubicBezTo>
                <a:cubicBezTo>
                  <a:pt x="3134896" y="559381"/>
                  <a:pt x="3129184" y="544823"/>
                  <a:pt x="3134896" y="533177"/>
                </a:cubicBezTo>
                <a:cubicBezTo>
                  <a:pt x="3137752" y="526626"/>
                  <a:pt x="3142749" y="521895"/>
                  <a:pt x="3148460" y="519529"/>
                </a:cubicBezTo>
                <a:close/>
                <a:moveTo>
                  <a:pt x="5615488" y="506952"/>
                </a:moveTo>
                <a:cubicBezTo>
                  <a:pt x="5627055" y="505517"/>
                  <a:pt x="5641514" y="512692"/>
                  <a:pt x="5642960" y="525607"/>
                </a:cubicBezTo>
                <a:cubicBezTo>
                  <a:pt x="5645852" y="538522"/>
                  <a:pt x="5637177" y="551437"/>
                  <a:pt x="5624163" y="554307"/>
                </a:cubicBezTo>
                <a:cubicBezTo>
                  <a:pt x="5621272" y="554307"/>
                  <a:pt x="5619825" y="555741"/>
                  <a:pt x="5618380" y="555741"/>
                </a:cubicBezTo>
                <a:cubicBezTo>
                  <a:pt x="5606812" y="555741"/>
                  <a:pt x="5596690" y="547132"/>
                  <a:pt x="5595244" y="535652"/>
                </a:cubicBezTo>
                <a:cubicBezTo>
                  <a:pt x="5592352" y="522737"/>
                  <a:pt x="5601028" y="509822"/>
                  <a:pt x="5614042" y="508387"/>
                </a:cubicBezTo>
                <a:cubicBezTo>
                  <a:pt x="5614042" y="508387"/>
                  <a:pt x="5614042" y="508387"/>
                  <a:pt x="5615488" y="506952"/>
                </a:cubicBezTo>
                <a:close/>
                <a:moveTo>
                  <a:pt x="2745746" y="506952"/>
                </a:moveTo>
                <a:cubicBezTo>
                  <a:pt x="2745746" y="506952"/>
                  <a:pt x="2745746" y="506952"/>
                  <a:pt x="2747192" y="508387"/>
                </a:cubicBezTo>
                <a:cubicBezTo>
                  <a:pt x="2760206" y="509822"/>
                  <a:pt x="2768882" y="522737"/>
                  <a:pt x="2765989" y="535652"/>
                </a:cubicBezTo>
                <a:cubicBezTo>
                  <a:pt x="2763098" y="547132"/>
                  <a:pt x="2752976" y="555741"/>
                  <a:pt x="2742854" y="555741"/>
                </a:cubicBezTo>
                <a:cubicBezTo>
                  <a:pt x="2739963" y="555741"/>
                  <a:pt x="2738516" y="554307"/>
                  <a:pt x="2737071" y="554307"/>
                </a:cubicBezTo>
                <a:cubicBezTo>
                  <a:pt x="2722611" y="551437"/>
                  <a:pt x="2715382" y="538522"/>
                  <a:pt x="2716828" y="525607"/>
                </a:cubicBezTo>
                <a:cubicBezTo>
                  <a:pt x="2719720" y="514127"/>
                  <a:pt x="2732734" y="505517"/>
                  <a:pt x="2745746" y="506952"/>
                </a:cubicBezTo>
                <a:close/>
                <a:moveTo>
                  <a:pt x="4752326" y="506063"/>
                </a:moveTo>
                <a:cubicBezTo>
                  <a:pt x="4758652" y="507337"/>
                  <a:pt x="4764436" y="510977"/>
                  <a:pt x="4768052" y="516800"/>
                </a:cubicBezTo>
                <a:cubicBezTo>
                  <a:pt x="4770942" y="521167"/>
                  <a:pt x="4772389" y="528446"/>
                  <a:pt x="4770942" y="534269"/>
                </a:cubicBezTo>
                <a:cubicBezTo>
                  <a:pt x="4769497" y="541548"/>
                  <a:pt x="4766605" y="545915"/>
                  <a:pt x="4760822" y="550282"/>
                </a:cubicBezTo>
                <a:cubicBezTo>
                  <a:pt x="4756484" y="553194"/>
                  <a:pt x="4750700" y="554650"/>
                  <a:pt x="4746362" y="554650"/>
                </a:cubicBezTo>
                <a:cubicBezTo>
                  <a:pt x="4739132" y="554650"/>
                  <a:pt x="4730456" y="551738"/>
                  <a:pt x="4726119" y="544459"/>
                </a:cubicBezTo>
                <a:cubicBezTo>
                  <a:pt x="4718889" y="534269"/>
                  <a:pt x="4721781" y="518255"/>
                  <a:pt x="4733348" y="510977"/>
                </a:cubicBezTo>
                <a:cubicBezTo>
                  <a:pt x="4733348" y="510977"/>
                  <a:pt x="4733348" y="510977"/>
                  <a:pt x="4733348" y="509521"/>
                </a:cubicBezTo>
                <a:cubicBezTo>
                  <a:pt x="4739132" y="505882"/>
                  <a:pt x="4746000" y="504789"/>
                  <a:pt x="4752326" y="506063"/>
                </a:cubicBezTo>
                <a:close/>
                <a:moveTo>
                  <a:pt x="3607484" y="506063"/>
                </a:moveTo>
                <a:cubicBezTo>
                  <a:pt x="3613583" y="504789"/>
                  <a:pt x="3620040" y="505882"/>
                  <a:pt x="3625062" y="509521"/>
                </a:cubicBezTo>
                <a:cubicBezTo>
                  <a:pt x="3625062" y="509521"/>
                  <a:pt x="3625062" y="509521"/>
                  <a:pt x="3626498" y="510977"/>
                </a:cubicBezTo>
                <a:cubicBezTo>
                  <a:pt x="3632238" y="513888"/>
                  <a:pt x="3635108" y="519711"/>
                  <a:pt x="3636543" y="526990"/>
                </a:cubicBezTo>
                <a:cubicBezTo>
                  <a:pt x="3637977" y="532813"/>
                  <a:pt x="3636543" y="538637"/>
                  <a:pt x="3632238" y="544459"/>
                </a:cubicBezTo>
                <a:cubicBezTo>
                  <a:pt x="3627932" y="551738"/>
                  <a:pt x="3620758" y="554650"/>
                  <a:pt x="3613583" y="554650"/>
                </a:cubicBezTo>
                <a:cubicBezTo>
                  <a:pt x="3607844" y="554650"/>
                  <a:pt x="3603538" y="553194"/>
                  <a:pt x="3599234" y="550282"/>
                </a:cubicBezTo>
                <a:cubicBezTo>
                  <a:pt x="3593493" y="545915"/>
                  <a:pt x="3589189" y="541548"/>
                  <a:pt x="3587753" y="534269"/>
                </a:cubicBezTo>
                <a:cubicBezTo>
                  <a:pt x="3587753" y="528446"/>
                  <a:pt x="3589189" y="521167"/>
                  <a:pt x="3592058" y="516800"/>
                </a:cubicBezTo>
                <a:cubicBezTo>
                  <a:pt x="3595647" y="510977"/>
                  <a:pt x="3601386" y="507337"/>
                  <a:pt x="3607484" y="506063"/>
                </a:cubicBezTo>
                <a:close/>
                <a:moveTo>
                  <a:pt x="1112346" y="504608"/>
                </a:moveTo>
                <a:cubicBezTo>
                  <a:pt x="1118492" y="505882"/>
                  <a:pt x="1124276" y="509157"/>
                  <a:pt x="1127890" y="514252"/>
                </a:cubicBezTo>
                <a:cubicBezTo>
                  <a:pt x="1130782" y="520076"/>
                  <a:pt x="1132228" y="525898"/>
                  <a:pt x="1130782" y="531722"/>
                </a:cubicBezTo>
                <a:cubicBezTo>
                  <a:pt x="1130782" y="539000"/>
                  <a:pt x="1126444" y="544824"/>
                  <a:pt x="1120661" y="547735"/>
                </a:cubicBezTo>
                <a:cubicBezTo>
                  <a:pt x="1116323" y="552102"/>
                  <a:pt x="1111985" y="553558"/>
                  <a:pt x="1106201" y="553558"/>
                </a:cubicBezTo>
                <a:cubicBezTo>
                  <a:pt x="1098971" y="553558"/>
                  <a:pt x="1091741" y="549191"/>
                  <a:pt x="1087404" y="541912"/>
                </a:cubicBezTo>
                <a:cubicBezTo>
                  <a:pt x="1078728" y="531722"/>
                  <a:pt x="1081620" y="515708"/>
                  <a:pt x="1093188" y="508429"/>
                </a:cubicBezTo>
                <a:cubicBezTo>
                  <a:pt x="1093188" y="508429"/>
                  <a:pt x="1093188" y="508429"/>
                  <a:pt x="1094633" y="506974"/>
                </a:cubicBezTo>
                <a:cubicBezTo>
                  <a:pt x="1099695" y="504062"/>
                  <a:pt x="1106201" y="503334"/>
                  <a:pt x="1112346" y="504608"/>
                </a:cubicBezTo>
                <a:close/>
                <a:moveTo>
                  <a:pt x="2016464" y="499715"/>
                </a:moveTo>
                <a:cubicBezTo>
                  <a:pt x="2016464" y="499715"/>
                  <a:pt x="2016464" y="499715"/>
                  <a:pt x="2017909" y="499715"/>
                </a:cubicBezTo>
                <a:cubicBezTo>
                  <a:pt x="2029476" y="496782"/>
                  <a:pt x="2042491" y="505580"/>
                  <a:pt x="2045382" y="518775"/>
                </a:cubicBezTo>
                <a:cubicBezTo>
                  <a:pt x="2048274" y="531971"/>
                  <a:pt x="2039599" y="545166"/>
                  <a:pt x="2025139" y="548099"/>
                </a:cubicBezTo>
                <a:cubicBezTo>
                  <a:pt x="2023694" y="548099"/>
                  <a:pt x="2022247" y="548099"/>
                  <a:pt x="2020802" y="548099"/>
                </a:cubicBezTo>
                <a:cubicBezTo>
                  <a:pt x="2009233" y="548099"/>
                  <a:pt x="1999112" y="539302"/>
                  <a:pt x="1996221" y="527572"/>
                </a:cubicBezTo>
                <a:cubicBezTo>
                  <a:pt x="1994774" y="521708"/>
                  <a:pt x="1996221" y="515843"/>
                  <a:pt x="2000558" y="509978"/>
                </a:cubicBezTo>
                <a:cubicBezTo>
                  <a:pt x="2003449" y="504113"/>
                  <a:pt x="2009233" y="501181"/>
                  <a:pt x="2016464" y="499715"/>
                </a:cubicBezTo>
                <a:close/>
                <a:moveTo>
                  <a:pt x="1618428" y="492415"/>
                </a:moveTo>
                <a:cubicBezTo>
                  <a:pt x="1629851" y="488048"/>
                  <a:pt x="1644128" y="493871"/>
                  <a:pt x="1648412" y="506973"/>
                </a:cubicBezTo>
                <a:cubicBezTo>
                  <a:pt x="1654123" y="518619"/>
                  <a:pt x="1648412" y="533177"/>
                  <a:pt x="1635561" y="537544"/>
                </a:cubicBezTo>
                <a:cubicBezTo>
                  <a:pt x="1631279" y="539000"/>
                  <a:pt x="1628423" y="540456"/>
                  <a:pt x="1625567" y="540456"/>
                </a:cubicBezTo>
                <a:cubicBezTo>
                  <a:pt x="1615573" y="540456"/>
                  <a:pt x="1607007" y="534632"/>
                  <a:pt x="1602723" y="524442"/>
                </a:cubicBezTo>
                <a:cubicBezTo>
                  <a:pt x="1598439" y="512796"/>
                  <a:pt x="1604150" y="498238"/>
                  <a:pt x="1617001" y="493871"/>
                </a:cubicBezTo>
                <a:cubicBezTo>
                  <a:pt x="1617001" y="493871"/>
                  <a:pt x="1617001" y="493871"/>
                  <a:pt x="1618428" y="492415"/>
                </a:cubicBezTo>
                <a:close/>
                <a:moveTo>
                  <a:pt x="2625488" y="487309"/>
                </a:moveTo>
                <a:cubicBezTo>
                  <a:pt x="2640045" y="488754"/>
                  <a:pt x="2648780" y="501760"/>
                  <a:pt x="2647324" y="514766"/>
                </a:cubicBezTo>
                <a:cubicBezTo>
                  <a:pt x="2645868" y="526326"/>
                  <a:pt x="2635678" y="534997"/>
                  <a:pt x="2622576" y="534997"/>
                </a:cubicBezTo>
                <a:cubicBezTo>
                  <a:pt x="2622576" y="534997"/>
                  <a:pt x="2621120" y="534997"/>
                  <a:pt x="2619665" y="534997"/>
                </a:cubicBezTo>
                <a:cubicBezTo>
                  <a:pt x="2605106" y="533552"/>
                  <a:pt x="2596372" y="520546"/>
                  <a:pt x="2597827" y="507541"/>
                </a:cubicBezTo>
                <a:cubicBezTo>
                  <a:pt x="2599284" y="494535"/>
                  <a:pt x="2610930" y="485864"/>
                  <a:pt x="2625488" y="487309"/>
                </a:cubicBezTo>
                <a:close/>
                <a:moveTo>
                  <a:pt x="5733836" y="486956"/>
                </a:moveTo>
                <a:cubicBezTo>
                  <a:pt x="5733836" y="486956"/>
                  <a:pt x="5733836" y="486956"/>
                  <a:pt x="5735260" y="486956"/>
                </a:cubicBezTo>
                <a:cubicBezTo>
                  <a:pt x="5736686" y="486956"/>
                  <a:pt x="5738112" y="486956"/>
                  <a:pt x="5738112" y="486956"/>
                </a:cubicBezTo>
                <a:cubicBezTo>
                  <a:pt x="5750941" y="486956"/>
                  <a:pt x="5760919" y="495691"/>
                  <a:pt x="5762345" y="507337"/>
                </a:cubicBezTo>
                <a:cubicBezTo>
                  <a:pt x="5763770" y="520439"/>
                  <a:pt x="5755218" y="533541"/>
                  <a:pt x="5742388" y="534997"/>
                </a:cubicBezTo>
                <a:cubicBezTo>
                  <a:pt x="5739537" y="534997"/>
                  <a:pt x="5738112" y="534997"/>
                  <a:pt x="5736686" y="534997"/>
                </a:cubicBezTo>
                <a:cubicBezTo>
                  <a:pt x="5725282" y="534997"/>
                  <a:pt x="5715304" y="526262"/>
                  <a:pt x="5713880" y="514616"/>
                </a:cubicBezTo>
                <a:cubicBezTo>
                  <a:pt x="5712454" y="501514"/>
                  <a:pt x="5721006" y="488412"/>
                  <a:pt x="5733836" y="486956"/>
                </a:cubicBezTo>
                <a:close/>
                <a:moveTo>
                  <a:pt x="1367949" y="486956"/>
                </a:moveTo>
                <a:cubicBezTo>
                  <a:pt x="1374055" y="488776"/>
                  <a:pt x="1379441" y="492780"/>
                  <a:pt x="1382315" y="498602"/>
                </a:cubicBezTo>
                <a:cubicBezTo>
                  <a:pt x="1385188" y="504426"/>
                  <a:pt x="1386624" y="511704"/>
                  <a:pt x="1383751" y="517528"/>
                </a:cubicBezTo>
                <a:cubicBezTo>
                  <a:pt x="1382315" y="523351"/>
                  <a:pt x="1378004" y="529174"/>
                  <a:pt x="1372258" y="532086"/>
                </a:cubicBezTo>
                <a:cubicBezTo>
                  <a:pt x="1367949" y="534997"/>
                  <a:pt x="1363638" y="534997"/>
                  <a:pt x="1360766" y="534997"/>
                </a:cubicBezTo>
                <a:cubicBezTo>
                  <a:pt x="1350708" y="534997"/>
                  <a:pt x="1343526" y="530629"/>
                  <a:pt x="1339216" y="523351"/>
                </a:cubicBezTo>
                <a:cubicBezTo>
                  <a:pt x="1332033" y="511704"/>
                  <a:pt x="1336343" y="495691"/>
                  <a:pt x="1347836" y="489868"/>
                </a:cubicBezTo>
                <a:cubicBezTo>
                  <a:pt x="1347836" y="489868"/>
                  <a:pt x="1347836" y="489868"/>
                  <a:pt x="1349273" y="488412"/>
                </a:cubicBezTo>
                <a:cubicBezTo>
                  <a:pt x="1355019" y="485500"/>
                  <a:pt x="1361843" y="485137"/>
                  <a:pt x="1367949" y="486956"/>
                </a:cubicBezTo>
                <a:close/>
                <a:moveTo>
                  <a:pt x="3775338" y="485240"/>
                </a:moveTo>
                <a:cubicBezTo>
                  <a:pt x="3781569" y="484349"/>
                  <a:pt x="3788167" y="485775"/>
                  <a:pt x="3793298" y="490051"/>
                </a:cubicBezTo>
                <a:cubicBezTo>
                  <a:pt x="3800630" y="494327"/>
                  <a:pt x="3803561" y="500029"/>
                  <a:pt x="3805028" y="505730"/>
                </a:cubicBezTo>
                <a:cubicBezTo>
                  <a:pt x="3805028" y="512858"/>
                  <a:pt x="3803561" y="518561"/>
                  <a:pt x="3799164" y="524262"/>
                </a:cubicBezTo>
                <a:cubicBezTo>
                  <a:pt x="3794764" y="529964"/>
                  <a:pt x="3787434" y="532815"/>
                  <a:pt x="3780102" y="532815"/>
                </a:cubicBezTo>
                <a:cubicBezTo>
                  <a:pt x="3774238" y="532815"/>
                  <a:pt x="3769840" y="531389"/>
                  <a:pt x="3765440" y="528539"/>
                </a:cubicBezTo>
                <a:cubicBezTo>
                  <a:pt x="3759576" y="522837"/>
                  <a:pt x="3755178" y="517134"/>
                  <a:pt x="3755178" y="511433"/>
                </a:cubicBezTo>
                <a:cubicBezTo>
                  <a:pt x="3753712" y="505730"/>
                  <a:pt x="3755178" y="498604"/>
                  <a:pt x="3759576" y="494327"/>
                </a:cubicBezTo>
                <a:cubicBezTo>
                  <a:pt x="3763242" y="489338"/>
                  <a:pt x="3769106" y="486131"/>
                  <a:pt x="3775338" y="485240"/>
                </a:cubicBezTo>
                <a:close/>
                <a:moveTo>
                  <a:pt x="4584358" y="484013"/>
                </a:moveTo>
                <a:cubicBezTo>
                  <a:pt x="4590417" y="485097"/>
                  <a:pt x="4596118" y="488711"/>
                  <a:pt x="4600395" y="493773"/>
                </a:cubicBezTo>
                <a:cubicBezTo>
                  <a:pt x="4607522" y="503894"/>
                  <a:pt x="4606096" y="518354"/>
                  <a:pt x="4596118" y="527029"/>
                </a:cubicBezTo>
                <a:cubicBezTo>
                  <a:pt x="4590417" y="531367"/>
                  <a:pt x="4584716" y="532813"/>
                  <a:pt x="4580439" y="532813"/>
                </a:cubicBezTo>
                <a:cubicBezTo>
                  <a:pt x="4571886" y="532813"/>
                  <a:pt x="4566184" y="529921"/>
                  <a:pt x="4561908" y="524138"/>
                </a:cubicBezTo>
                <a:cubicBezTo>
                  <a:pt x="4557631" y="518354"/>
                  <a:pt x="4556206" y="512570"/>
                  <a:pt x="4556206" y="505340"/>
                </a:cubicBezTo>
                <a:cubicBezTo>
                  <a:pt x="4557631" y="499556"/>
                  <a:pt x="4560482" y="493773"/>
                  <a:pt x="4566184" y="489435"/>
                </a:cubicBezTo>
                <a:cubicBezTo>
                  <a:pt x="4571886" y="484374"/>
                  <a:pt x="4578300" y="482928"/>
                  <a:pt x="4584358" y="484013"/>
                </a:cubicBezTo>
                <a:close/>
                <a:moveTo>
                  <a:pt x="2135827" y="481497"/>
                </a:moveTo>
                <a:cubicBezTo>
                  <a:pt x="2135827" y="481497"/>
                  <a:pt x="2135827" y="481497"/>
                  <a:pt x="2138719" y="481497"/>
                </a:cubicBezTo>
                <a:cubicBezTo>
                  <a:pt x="2138719" y="481497"/>
                  <a:pt x="2138719" y="481497"/>
                  <a:pt x="2140165" y="481497"/>
                </a:cubicBezTo>
                <a:cubicBezTo>
                  <a:pt x="2153178" y="481497"/>
                  <a:pt x="2163300" y="490168"/>
                  <a:pt x="2164745" y="503173"/>
                </a:cubicBezTo>
                <a:cubicBezTo>
                  <a:pt x="2166191" y="516179"/>
                  <a:pt x="2156070" y="527740"/>
                  <a:pt x="2143056" y="529185"/>
                </a:cubicBezTo>
                <a:cubicBezTo>
                  <a:pt x="2140165" y="530629"/>
                  <a:pt x="2140165" y="530629"/>
                  <a:pt x="2138719" y="530629"/>
                </a:cubicBezTo>
                <a:cubicBezTo>
                  <a:pt x="2127152" y="530629"/>
                  <a:pt x="2117029" y="520514"/>
                  <a:pt x="2115584" y="508953"/>
                </a:cubicBezTo>
                <a:cubicBezTo>
                  <a:pt x="2112691" y="495948"/>
                  <a:pt x="2122814" y="482942"/>
                  <a:pt x="2135827" y="481497"/>
                </a:cubicBezTo>
                <a:close/>
                <a:moveTo>
                  <a:pt x="3328626" y="477039"/>
                </a:moveTo>
                <a:cubicBezTo>
                  <a:pt x="3334813" y="475257"/>
                  <a:pt x="3341728" y="475613"/>
                  <a:pt x="3347550" y="478464"/>
                </a:cubicBezTo>
                <a:cubicBezTo>
                  <a:pt x="3360652" y="485591"/>
                  <a:pt x="3365020" y="499846"/>
                  <a:pt x="3359197" y="511250"/>
                </a:cubicBezTo>
                <a:cubicBezTo>
                  <a:pt x="3354829" y="518377"/>
                  <a:pt x="3346094" y="524079"/>
                  <a:pt x="3337361" y="524079"/>
                </a:cubicBezTo>
                <a:cubicBezTo>
                  <a:pt x="3332993" y="524079"/>
                  <a:pt x="3328626" y="522653"/>
                  <a:pt x="3325715" y="521228"/>
                </a:cubicBezTo>
                <a:cubicBezTo>
                  <a:pt x="3312612" y="514100"/>
                  <a:pt x="3308245" y="499846"/>
                  <a:pt x="3314067" y="488443"/>
                </a:cubicBezTo>
                <a:cubicBezTo>
                  <a:pt x="3316981" y="482740"/>
                  <a:pt x="3322438" y="478820"/>
                  <a:pt x="3328626" y="477039"/>
                </a:cubicBezTo>
                <a:close/>
                <a:moveTo>
                  <a:pt x="5024237" y="474947"/>
                </a:moveTo>
                <a:cubicBezTo>
                  <a:pt x="5032972" y="474947"/>
                  <a:pt x="5041706" y="479282"/>
                  <a:pt x="5046074" y="487952"/>
                </a:cubicBezTo>
                <a:cubicBezTo>
                  <a:pt x="5051897" y="499513"/>
                  <a:pt x="5047530" y="513964"/>
                  <a:pt x="5035884" y="519744"/>
                </a:cubicBezTo>
                <a:cubicBezTo>
                  <a:pt x="5030060" y="522634"/>
                  <a:pt x="5027149" y="524079"/>
                  <a:pt x="5022782" y="524079"/>
                </a:cubicBezTo>
                <a:cubicBezTo>
                  <a:pt x="5014047" y="524079"/>
                  <a:pt x="5005312" y="518299"/>
                  <a:pt x="5000945" y="511074"/>
                </a:cubicBezTo>
                <a:cubicBezTo>
                  <a:pt x="4995122" y="499513"/>
                  <a:pt x="4999489" y="485062"/>
                  <a:pt x="5011135" y="477837"/>
                </a:cubicBezTo>
                <a:cubicBezTo>
                  <a:pt x="5015502" y="476392"/>
                  <a:pt x="5019870" y="474947"/>
                  <a:pt x="5024237" y="474947"/>
                </a:cubicBezTo>
                <a:close/>
                <a:moveTo>
                  <a:pt x="5855514" y="473854"/>
                </a:moveTo>
                <a:cubicBezTo>
                  <a:pt x="5855514" y="473854"/>
                  <a:pt x="5855514" y="473854"/>
                  <a:pt x="5858384" y="473854"/>
                </a:cubicBezTo>
                <a:cubicBezTo>
                  <a:pt x="5871300" y="473854"/>
                  <a:pt x="5881344" y="484045"/>
                  <a:pt x="5882779" y="495691"/>
                </a:cubicBezTo>
                <a:cubicBezTo>
                  <a:pt x="5882779" y="502970"/>
                  <a:pt x="5881344" y="508793"/>
                  <a:pt x="5877039" y="513160"/>
                </a:cubicBezTo>
                <a:cubicBezTo>
                  <a:pt x="5872734" y="518984"/>
                  <a:pt x="5866994" y="521895"/>
                  <a:pt x="5861254" y="521895"/>
                </a:cubicBezTo>
                <a:cubicBezTo>
                  <a:pt x="5858384" y="521895"/>
                  <a:pt x="5858384" y="521895"/>
                  <a:pt x="5856949" y="521895"/>
                </a:cubicBezTo>
                <a:cubicBezTo>
                  <a:pt x="5845470" y="521895"/>
                  <a:pt x="5833990" y="513160"/>
                  <a:pt x="5833990" y="500058"/>
                </a:cubicBezTo>
                <a:cubicBezTo>
                  <a:pt x="5832555" y="492780"/>
                  <a:pt x="5835425" y="486956"/>
                  <a:pt x="5839730" y="482589"/>
                </a:cubicBezTo>
                <a:cubicBezTo>
                  <a:pt x="5844034" y="476766"/>
                  <a:pt x="5849774" y="473854"/>
                  <a:pt x="5855514" y="473854"/>
                </a:cubicBezTo>
                <a:close/>
                <a:moveTo>
                  <a:pt x="5307020" y="473854"/>
                </a:moveTo>
                <a:cubicBezTo>
                  <a:pt x="5320122" y="469487"/>
                  <a:pt x="5334680" y="476766"/>
                  <a:pt x="5339048" y="488412"/>
                </a:cubicBezTo>
                <a:cubicBezTo>
                  <a:pt x="5343415" y="501514"/>
                  <a:pt x="5336136" y="514616"/>
                  <a:pt x="5324490" y="520439"/>
                </a:cubicBezTo>
                <a:cubicBezTo>
                  <a:pt x="5320122" y="521895"/>
                  <a:pt x="5317211" y="521895"/>
                  <a:pt x="5314300" y="521895"/>
                </a:cubicBezTo>
                <a:cubicBezTo>
                  <a:pt x="5304109" y="521895"/>
                  <a:pt x="5295374" y="516072"/>
                  <a:pt x="5291007" y="505882"/>
                </a:cubicBezTo>
                <a:cubicBezTo>
                  <a:pt x="5286640" y="492780"/>
                  <a:pt x="5293918" y="479678"/>
                  <a:pt x="5305565" y="475310"/>
                </a:cubicBezTo>
                <a:cubicBezTo>
                  <a:pt x="5305565" y="475310"/>
                  <a:pt x="5305565" y="475310"/>
                  <a:pt x="5307020" y="473854"/>
                </a:cubicBezTo>
                <a:close/>
                <a:moveTo>
                  <a:pt x="3052028" y="473854"/>
                </a:moveTo>
                <a:cubicBezTo>
                  <a:pt x="3052028" y="473854"/>
                  <a:pt x="3052028" y="473854"/>
                  <a:pt x="3053485" y="475310"/>
                </a:cubicBezTo>
                <a:cubicBezTo>
                  <a:pt x="3066588" y="479678"/>
                  <a:pt x="3072410" y="492780"/>
                  <a:pt x="3068043" y="505882"/>
                </a:cubicBezTo>
                <a:cubicBezTo>
                  <a:pt x="3065131" y="516072"/>
                  <a:pt x="3056396" y="521895"/>
                  <a:pt x="3046206" y="521895"/>
                </a:cubicBezTo>
                <a:cubicBezTo>
                  <a:pt x="3043294" y="521895"/>
                  <a:pt x="3040383" y="521895"/>
                  <a:pt x="3037471" y="520439"/>
                </a:cubicBezTo>
                <a:cubicBezTo>
                  <a:pt x="3030192" y="517528"/>
                  <a:pt x="3024369" y="513160"/>
                  <a:pt x="3022914" y="507337"/>
                </a:cubicBezTo>
                <a:cubicBezTo>
                  <a:pt x="3020002" y="501514"/>
                  <a:pt x="3020002" y="494235"/>
                  <a:pt x="3021458" y="488412"/>
                </a:cubicBezTo>
                <a:cubicBezTo>
                  <a:pt x="3025825" y="476766"/>
                  <a:pt x="3040383" y="469487"/>
                  <a:pt x="3052028" y="473854"/>
                </a:cubicBezTo>
                <a:close/>
                <a:moveTo>
                  <a:pt x="2500665" y="473854"/>
                </a:moveTo>
                <a:cubicBezTo>
                  <a:pt x="2500665" y="473854"/>
                  <a:pt x="2500665" y="473854"/>
                  <a:pt x="2504970" y="473854"/>
                </a:cubicBezTo>
                <a:cubicBezTo>
                  <a:pt x="2510710" y="473854"/>
                  <a:pt x="2516451" y="476765"/>
                  <a:pt x="2520755" y="482588"/>
                </a:cubicBezTo>
                <a:cubicBezTo>
                  <a:pt x="2525060" y="486956"/>
                  <a:pt x="2526494" y="492779"/>
                  <a:pt x="2526494" y="500058"/>
                </a:cubicBezTo>
                <a:cubicBezTo>
                  <a:pt x="2525060" y="513160"/>
                  <a:pt x="2515015" y="521894"/>
                  <a:pt x="2502100" y="521894"/>
                </a:cubicBezTo>
                <a:cubicBezTo>
                  <a:pt x="2502100" y="521894"/>
                  <a:pt x="2502100" y="521894"/>
                  <a:pt x="2500665" y="521894"/>
                </a:cubicBezTo>
                <a:cubicBezTo>
                  <a:pt x="2493490" y="521894"/>
                  <a:pt x="2487750" y="518983"/>
                  <a:pt x="2483445" y="513160"/>
                </a:cubicBezTo>
                <a:cubicBezTo>
                  <a:pt x="2479140" y="508792"/>
                  <a:pt x="2476270" y="502969"/>
                  <a:pt x="2477707" y="495690"/>
                </a:cubicBezTo>
                <a:cubicBezTo>
                  <a:pt x="2477707" y="484044"/>
                  <a:pt x="2489185" y="473854"/>
                  <a:pt x="2500665" y="473854"/>
                </a:cubicBezTo>
                <a:close/>
                <a:moveTo>
                  <a:pt x="6096000" y="471671"/>
                </a:moveTo>
                <a:lnTo>
                  <a:pt x="6096000" y="517521"/>
                </a:lnTo>
                <a:lnTo>
                  <a:pt x="6080947" y="511158"/>
                </a:lnTo>
                <a:cubicBezTo>
                  <a:pt x="6076761" y="506609"/>
                  <a:pt x="6074578" y="500422"/>
                  <a:pt x="6075306" y="493871"/>
                </a:cubicBezTo>
                <a:cubicBezTo>
                  <a:pt x="6075306" y="487320"/>
                  <a:pt x="6078217" y="481497"/>
                  <a:pt x="6082585" y="477312"/>
                </a:cubicBezTo>
                <a:close/>
                <a:moveTo>
                  <a:pt x="2257936" y="470579"/>
                </a:moveTo>
                <a:cubicBezTo>
                  <a:pt x="2257936" y="470579"/>
                  <a:pt x="2257936" y="470579"/>
                  <a:pt x="2260805" y="470579"/>
                </a:cubicBezTo>
                <a:cubicBezTo>
                  <a:pt x="2273721" y="470579"/>
                  <a:pt x="2283766" y="480769"/>
                  <a:pt x="2285201" y="493871"/>
                </a:cubicBezTo>
                <a:cubicBezTo>
                  <a:pt x="2285201" y="506973"/>
                  <a:pt x="2275156" y="518619"/>
                  <a:pt x="2262241" y="518619"/>
                </a:cubicBezTo>
                <a:cubicBezTo>
                  <a:pt x="2262241" y="518619"/>
                  <a:pt x="2262241" y="518619"/>
                  <a:pt x="2259371" y="518619"/>
                </a:cubicBezTo>
                <a:cubicBezTo>
                  <a:pt x="2246457" y="518619"/>
                  <a:pt x="2236412" y="509884"/>
                  <a:pt x="2236412" y="496782"/>
                </a:cubicBezTo>
                <a:cubicBezTo>
                  <a:pt x="2234976" y="483681"/>
                  <a:pt x="2245022" y="472035"/>
                  <a:pt x="2257936" y="470579"/>
                </a:cubicBezTo>
                <a:close/>
                <a:moveTo>
                  <a:pt x="5978142" y="468395"/>
                </a:moveTo>
                <a:cubicBezTo>
                  <a:pt x="5978142" y="468395"/>
                  <a:pt x="5978142" y="468395"/>
                  <a:pt x="5979578" y="468395"/>
                </a:cubicBezTo>
                <a:cubicBezTo>
                  <a:pt x="5992493" y="468395"/>
                  <a:pt x="6002538" y="479956"/>
                  <a:pt x="6003972" y="492961"/>
                </a:cubicBezTo>
                <a:cubicBezTo>
                  <a:pt x="6003972" y="498741"/>
                  <a:pt x="6001102" y="504522"/>
                  <a:pt x="5996798" y="510302"/>
                </a:cubicBezTo>
                <a:cubicBezTo>
                  <a:pt x="5992493" y="514638"/>
                  <a:pt x="5985318" y="517528"/>
                  <a:pt x="5979578" y="517528"/>
                </a:cubicBezTo>
                <a:cubicBezTo>
                  <a:pt x="5979578" y="517528"/>
                  <a:pt x="5979578" y="517528"/>
                  <a:pt x="5978142" y="517528"/>
                </a:cubicBezTo>
                <a:cubicBezTo>
                  <a:pt x="5965228" y="517528"/>
                  <a:pt x="5953748" y="505967"/>
                  <a:pt x="5953748" y="492961"/>
                </a:cubicBezTo>
                <a:cubicBezTo>
                  <a:pt x="5953748" y="487181"/>
                  <a:pt x="5956618" y="481401"/>
                  <a:pt x="5960923" y="475620"/>
                </a:cubicBezTo>
                <a:cubicBezTo>
                  <a:pt x="5965228" y="471285"/>
                  <a:pt x="5970968" y="468395"/>
                  <a:pt x="5978142" y="468395"/>
                </a:cubicBezTo>
                <a:close/>
                <a:moveTo>
                  <a:pt x="2380564" y="468395"/>
                </a:moveTo>
                <a:cubicBezTo>
                  <a:pt x="2380564" y="468395"/>
                  <a:pt x="2380564" y="468395"/>
                  <a:pt x="2381999" y="468395"/>
                </a:cubicBezTo>
                <a:cubicBezTo>
                  <a:pt x="2387739" y="468395"/>
                  <a:pt x="2394914" y="471285"/>
                  <a:pt x="2399219" y="475620"/>
                </a:cubicBezTo>
                <a:cubicBezTo>
                  <a:pt x="2403524" y="481401"/>
                  <a:pt x="2406393" y="487181"/>
                  <a:pt x="2406393" y="492961"/>
                </a:cubicBezTo>
                <a:cubicBezTo>
                  <a:pt x="2404958" y="505967"/>
                  <a:pt x="2394914" y="517528"/>
                  <a:pt x="2381999" y="517528"/>
                </a:cubicBezTo>
                <a:cubicBezTo>
                  <a:pt x="2373390" y="517528"/>
                  <a:pt x="2367649" y="514638"/>
                  <a:pt x="2363344" y="510302"/>
                </a:cubicBezTo>
                <a:cubicBezTo>
                  <a:pt x="2359040" y="504522"/>
                  <a:pt x="2356170" y="498741"/>
                  <a:pt x="2356170" y="492961"/>
                </a:cubicBezTo>
                <a:cubicBezTo>
                  <a:pt x="2356170" y="479956"/>
                  <a:pt x="2367649" y="468395"/>
                  <a:pt x="2380564" y="468395"/>
                </a:cubicBezTo>
                <a:close/>
                <a:moveTo>
                  <a:pt x="966634" y="466544"/>
                </a:moveTo>
                <a:cubicBezTo>
                  <a:pt x="972821" y="467629"/>
                  <a:pt x="978280" y="471244"/>
                  <a:pt x="981920" y="476304"/>
                </a:cubicBezTo>
                <a:cubicBezTo>
                  <a:pt x="989198" y="486427"/>
                  <a:pt x="987742" y="502331"/>
                  <a:pt x="977552" y="509562"/>
                </a:cubicBezTo>
                <a:cubicBezTo>
                  <a:pt x="971729" y="513899"/>
                  <a:pt x="965906" y="515345"/>
                  <a:pt x="961538" y="515345"/>
                </a:cubicBezTo>
                <a:cubicBezTo>
                  <a:pt x="954260" y="515345"/>
                  <a:pt x="946981" y="512453"/>
                  <a:pt x="941158" y="506669"/>
                </a:cubicBezTo>
                <a:cubicBezTo>
                  <a:pt x="938246" y="500886"/>
                  <a:pt x="936790" y="495102"/>
                  <a:pt x="936790" y="487872"/>
                </a:cubicBezTo>
                <a:cubicBezTo>
                  <a:pt x="938246" y="482089"/>
                  <a:pt x="941158" y="476304"/>
                  <a:pt x="946981" y="471967"/>
                </a:cubicBezTo>
                <a:cubicBezTo>
                  <a:pt x="953532" y="466907"/>
                  <a:pt x="960447" y="465461"/>
                  <a:pt x="966634" y="466544"/>
                </a:cubicBezTo>
                <a:close/>
                <a:moveTo>
                  <a:pt x="1732505" y="450521"/>
                </a:moveTo>
                <a:cubicBezTo>
                  <a:pt x="1745693" y="447650"/>
                  <a:pt x="1758881" y="454825"/>
                  <a:pt x="1763277" y="466305"/>
                </a:cubicBezTo>
                <a:cubicBezTo>
                  <a:pt x="1767674" y="479220"/>
                  <a:pt x="1760346" y="492135"/>
                  <a:pt x="1748624" y="496440"/>
                </a:cubicBezTo>
                <a:cubicBezTo>
                  <a:pt x="1744227" y="497875"/>
                  <a:pt x="1741297" y="497875"/>
                  <a:pt x="1739832" y="497875"/>
                </a:cubicBezTo>
                <a:cubicBezTo>
                  <a:pt x="1728109" y="497875"/>
                  <a:pt x="1719316" y="492135"/>
                  <a:pt x="1716386" y="482090"/>
                </a:cubicBezTo>
                <a:cubicBezTo>
                  <a:pt x="1711990" y="469175"/>
                  <a:pt x="1719316" y="456260"/>
                  <a:pt x="1731039" y="451955"/>
                </a:cubicBezTo>
                <a:cubicBezTo>
                  <a:pt x="1731039" y="451955"/>
                  <a:pt x="1731039" y="451955"/>
                  <a:pt x="1732505" y="450521"/>
                </a:cubicBezTo>
                <a:close/>
                <a:moveTo>
                  <a:pt x="4855368" y="441388"/>
                </a:moveTo>
                <a:cubicBezTo>
                  <a:pt x="4861554" y="442813"/>
                  <a:pt x="4867014" y="446377"/>
                  <a:pt x="4869926" y="452079"/>
                </a:cubicBezTo>
                <a:cubicBezTo>
                  <a:pt x="4877204" y="463482"/>
                  <a:pt x="4874292" y="477737"/>
                  <a:pt x="4862646" y="484864"/>
                </a:cubicBezTo>
                <a:cubicBezTo>
                  <a:pt x="4856824" y="487715"/>
                  <a:pt x="4852456" y="489141"/>
                  <a:pt x="4848089" y="489141"/>
                </a:cubicBezTo>
                <a:cubicBezTo>
                  <a:pt x="4839354" y="489141"/>
                  <a:pt x="4832075" y="484864"/>
                  <a:pt x="4827708" y="477737"/>
                </a:cubicBezTo>
                <a:cubicBezTo>
                  <a:pt x="4820429" y="466334"/>
                  <a:pt x="4824796" y="452079"/>
                  <a:pt x="4834987" y="444952"/>
                </a:cubicBezTo>
                <a:cubicBezTo>
                  <a:pt x="4834987" y="444952"/>
                  <a:pt x="4834987" y="444952"/>
                  <a:pt x="4836442" y="443526"/>
                </a:cubicBezTo>
                <a:cubicBezTo>
                  <a:pt x="4842266" y="440675"/>
                  <a:pt x="4849180" y="439963"/>
                  <a:pt x="4855368" y="441388"/>
                </a:cubicBezTo>
                <a:close/>
                <a:moveTo>
                  <a:pt x="3504411" y="441388"/>
                </a:moveTo>
                <a:cubicBezTo>
                  <a:pt x="3510598" y="439963"/>
                  <a:pt x="3517148" y="440675"/>
                  <a:pt x="3522244" y="443526"/>
                </a:cubicBezTo>
                <a:cubicBezTo>
                  <a:pt x="3522244" y="443526"/>
                  <a:pt x="3522244" y="443526"/>
                  <a:pt x="3523700" y="444952"/>
                </a:cubicBezTo>
                <a:cubicBezTo>
                  <a:pt x="3535346" y="452079"/>
                  <a:pt x="3539713" y="466334"/>
                  <a:pt x="3532434" y="477737"/>
                </a:cubicBezTo>
                <a:cubicBezTo>
                  <a:pt x="3528066" y="484864"/>
                  <a:pt x="3519332" y="489141"/>
                  <a:pt x="3510597" y="489141"/>
                </a:cubicBezTo>
                <a:cubicBezTo>
                  <a:pt x="3506230" y="489141"/>
                  <a:pt x="3501863" y="487715"/>
                  <a:pt x="3498952" y="484864"/>
                </a:cubicBezTo>
                <a:cubicBezTo>
                  <a:pt x="3485850" y="477737"/>
                  <a:pt x="3482938" y="463482"/>
                  <a:pt x="3488761" y="452079"/>
                </a:cubicBezTo>
                <a:cubicBezTo>
                  <a:pt x="3492400" y="446377"/>
                  <a:pt x="3498223" y="442813"/>
                  <a:pt x="3504411" y="441388"/>
                </a:cubicBezTo>
                <a:close/>
                <a:moveTo>
                  <a:pt x="1206326" y="438179"/>
                </a:moveTo>
                <a:cubicBezTo>
                  <a:pt x="1216425" y="436620"/>
                  <a:pt x="1225101" y="441771"/>
                  <a:pt x="1230522" y="449362"/>
                </a:cubicBezTo>
                <a:cubicBezTo>
                  <a:pt x="1233414" y="455146"/>
                  <a:pt x="1234861" y="462376"/>
                  <a:pt x="1233414" y="468160"/>
                </a:cubicBezTo>
                <a:cubicBezTo>
                  <a:pt x="1230522" y="473943"/>
                  <a:pt x="1227630" y="479727"/>
                  <a:pt x="1221847" y="482619"/>
                </a:cubicBezTo>
                <a:cubicBezTo>
                  <a:pt x="1217509" y="485511"/>
                  <a:pt x="1213171" y="486957"/>
                  <a:pt x="1208833" y="486957"/>
                </a:cubicBezTo>
                <a:cubicBezTo>
                  <a:pt x="1200158" y="486957"/>
                  <a:pt x="1191482" y="482619"/>
                  <a:pt x="1187144" y="475389"/>
                </a:cubicBezTo>
                <a:cubicBezTo>
                  <a:pt x="1181361" y="463822"/>
                  <a:pt x="1184252" y="449362"/>
                  <a:pt x="1195820" y="442133"/>
                </a:cubicBezTo>
                <a:cubicBezTo>
                  <a:pt x="1199435" y="439964"/>
                  <a:pt x="1202960" y="438698"/>
                  <a:pt x="1206326" y="438179"/>
                </a:cubicBezTo>
                <a:close/>
                <a:moveTo>
                  <a:pt x="2936218" y="435640"/>
                </a:moveTo>
                <a:cubicBezTo>
                  <a:pt x="2950584" y="440007"/>
                  <a:pt x="2957767" y="453109"/>
                  <a:pt x="2953458" y="466211"/>
                </a:cubicBezTo>
                <a:cubicBezTo>
                  <a:pt x="2950584" y="476402"/>
                  <a:pt x="2941964" y="483681"/>
                  <a:pt x="2930472" y="483681"/>
                </a:cubicBezTo>
                <a:cubicBezTo>
                  <a:pt x="2929035" y="483681"/>
                  <a:pt x="2926162" y="482225"/>
                  <a:pt x="2924724" y="482225"/>
                </a:cubicBezTo>
                <a:cubicBezTo>
                  <a:pt x="2910359" y="477857"/>
                  <a:pt x="2903176" y="464755"/>
                  <a:pt x="2907486" y="451653"/>
                </a:cubicBezTo>
                <a:cubicBezTo>
                  <a:pt x="2910359" y="438551"/>
                  <a:pt x="2924724" y="431273"/>
                  <a:pt x="2936218" y="435640"/>
                </a:cubicBezTo>
                <a:close/>
                <a:moveTo>
                  <a:pt x="5429670" y="434549"/>
                </a:moveTo>
                <a:cubicBezTo>
                  <a:pt x="5441162" y="434549"/>
                  <a:pt x="5449782" y="441774"/>
                  <a:pt x="5452656" y="451889"/>
                </a:cubicBezTo>
                <a:cubicBezTo>
                  <a:pt x="5456966" y="464895"/>
                  <a:pt x="5449782" y="477901"/>
                  <a:pt x="5436853" y="482236"/>
                </a:cubicBezTo>
                <a:cubicBezTo>
                  <a:pt x="5433980" y="482236"/>
                  <a:pt x="5431106" y="483681"/>
                  <a:pt x="5428233" y="483681"/>
                </a:cubicBezTo>
                <a:cubicBezTo>
                  <a:pt x="5418176" y="483681"/>
                  <a:pt x="5408120" y="476456"/>
                  <a:pt x="5405248" y="466340"/>
                </a:cubicBezTo>
                <a:cubicBezTo>
                  <a:pt x="5402374" y="453334"/>
                  <a:pt x="5409557" y="440329"/>
                  <a:pt x="5421050" y="435993"/>
                </a:cubicBezTo>
                <a:cubicBezTo>
                  <a:pt x="5425360" y="434549"/>
                  <a:pt x="5428233" y="434549"/>
                  <a:pt x="5429670" y="434549"/>
                </a:cubicBezTo>
                <a:close/>
                <a:moveTo>
                  <a:pt x="1469228" y="431273"/>
                </a:moveTo>
                <a:cubicBezTo>
                  <a:pt x="1477839" y="431273"/>
                  <a:pt x="1486449" y="437182"/>
                  <a:pt x="1490753" y="444568"/>
                </a:cubicBezTo>
                <a:cubicBezTo>
                  <a:pt x="1493624" y="450476"/>
                  <a:pt x="1493624" y="457862"/>
                  <a:pt x="1492188" y="463771"/>
                </a:cubicBezTo>
                <a:cubicBezTo>
                  <a:pt x="1489319" y="469680"/>
                  <a:pt x="1485013" y="475589"/>
                  <a:pt x="1479273" y="478543"/>
                </a:cubicBezTo>
                <a:cubicBezTo>
                  <a:pt x="1474969" y="480020"/>
                  <a:pt x="1472099" y="481498"/>
                  <a:pt x="1467794" y="481498"/>
                </a:cubicBezTo>
                <a:cubicBezTo>
                  <a:pt x="1459184" y="481498"/>
                  <a:pt x="1450575" y="475589"/>
                  <a:pt x="1446269" y="466726"/>
                </a:cubicBezTo>
                <a:cubicBezTo>
                  <a:pt x="1443400" y="460817"/>
                  <a:pt x="1443400" y="453431"/>
                  <a:pt x="1444835" y="447523"/>
                </a:cubicBezTo>
                <a:cubicBezTo>
                  <a:pt x="1447705" y="441613"/>
                  <a:pt x="1452010" y="437182"/>
                  <a:pt x="1457750" y="434227"/>
                </a:cubicBezTo>
                <a:cubicBezTo>
                  <a:pt x="1457750" y="434227"/>
                  <a:pt x="1457750" y="434227"/>
                  <a:pt x="1460620" y="432751"/>
                </a:cubicBezTo>
                <a:cubicBezTo>
                  <a:pt x="1462054" y="431273"/>
                  <a:pt x="1466359" y="431273"/>
                  <a:pt x="1469228" y="431273"/>
                </a:cubicBezTo>
                <a:close/>
                <a:moveTo>
                  <a:pt x="5141427" y="424252"/>
                </a:moveTo>
                <a:cubicBezTo>
                  <a:pt x="5147250" y="426390"/>
                  <a:pt x="5152345" y="430667"/>
                  <a:pt x="5155256" y="436368"/>
                </a:cubicBezTo>
                <a:cubicBezTo>
                  <a:pt x="5161080" y="447772"/>
                  <a:pt x="5155256" y="462027"/>
                  <a:pt x="5143610" y="467728"/>
                </a:cubicBezTo>
                <a:cubicBezTo>
                  <a:pt x="5139243" y="469153"/>
                  <a:pt x="5134876" y="470579"/>
                  <a:pt x="5131964" y="470579"/>
                </a:cubicBezTo>
                <a:cubicBezTo>
                  <a:pt x="5121774" y="470579"/>
                  <a:pt x="5114496" y="464878"/>
                  <a:pt x="5110128" y="456325"/>
                </a:cubicBezTo>
                <a:cubicBezTo>
                  <a:pt x="5104304" y="444921"/>
                  <a:pt x="5110128" y="430667"/>
                  <a:pt x="5121774" y="424964"/>
                </a:cubicBezTo>
                <a:cubicBezTo>
                  <a:pt x="5121774" y="424964"/>
                  <a:pt x="5121774" y="424964"/>
                  <a:pt x="5126141" y="429241"/>
                </a:cubicBezTo>
                <a:lnTo>
                  <a:pt x="5123230" y="424964"/>
                </a:lnTo>
                <a:cubicBezTo>
                  <a:pt x="5129053" y="422114"/>
                  <a:pt x="5135604" y="422114"/>
                  <a:pt x="5141427" y="424252"/>
                </a:cubicBezTo>
                <a:close/>
                <a:moveTo>
                  <a:pt x="3218894" y="424252"/>
                </a:moveTo>
                <a:cubicBezTo>
                  <a:pt x="3224782" y="422114"/>
                  <a:pt x="3231566" y="422114"/>
                  <a:pt x="3237276" y="424964"/>
                </a:cubicBezTo>
                <a:cubicBezTo>
                  <a:pt x="3237276" y="424964"/>
                  <a:pt x="3237276" y="424964"/>
                  <a:pt x="3238703" y="424964"/>
                </a:cubicBezTo>
                <a:cubicBezTo>
                  <a:pt x="3250126" y="430667"/>
                  <a:pt x="3255837" y="444921"/>
                  <a:pt x="3250126" y="456325"/>
                </a:cubicBezTo>
                <a:cubicBezTo>
                  <a:pt x="3245843" y="464878"/>
                  <a:pt x="3237276" y="470579"/>
                  <a:pt x="3228708" y="470579"/>
                </a:cubicBezTo>
                <a:cubicBezTo>
                  <a:pt x="3224426" y="470579"/>
                  <a:pt x="3221571" y="469153"/>
                  <a:pt x="3218715" y="467728"/>
                </a:cubicBezTo>
                <a:cubicBezTo>
                  <a:pt x="3205864" y="462027"/>
                  <a:pt x="3200153" y="447772"/>
                  <a:pt x="3205864" y="436368"/>
                </a:cubicBezTo>
                <a:cubicBezTo>
                  <a:pt x="3208006" y="430667"/>
                  <a:pt x="3213004" y="426390"/>
                  <a:pt x="3218894" y="424252"/>
                </a:cubicBezTo>
                <a:close/>
                <a:moveTo>
                  <a:pt x="1856991" y="415987"/>
                </a:moveTo>
                <a:cubicBezTo>
                  <a:pt x="1866970" y="415987"/>
                  <a:pt x="1876948" y="423212"/>
                  <a:pt x="1879798" y="433328"/>
                </a:cubicBezTo>
                <a:cubicBezTo>
                  <a:pt x="1881224" y="440553"/>
                  <a:pt x="1879798" y="446333"/>
                  <a:pt x="1876948" y="452114"/>
                </a:cubicBezTo>
                <a:cubicBezTo>
                  <a:pt x="1874096" y="457895"/>
                  <a:pt x="1868395" y="462230"/>
                  <a:pt x="1862693" y="463675"/>
                </a:cubicBezTo>
                <a:cubicBezTo>
                  <a:pt x="1858417" y="463675"/>
                  <a:pt x="1856991" y="465120"/>
                  <a:pt x="1855566" y="465120"/>
                </a:cubicBezTo>
                <a:cubicBezTo>
                  <a:pt x="1844163" y="465120"/>
                  <a:pt x="1834184" y="456449"/>
                  <a:pt x="1832759" y="446333"/>
                </a:cubicBezTo>
                <a:cubicBezTo>
                  <a:pt x="1829908" y="440553"/>
                  <a:pt x="1831333" y="433328"/>
                  <a:pt x="1834184" y="427548"/>
                </a:cubicBezTo>
                <a:cubicBezTo>
                  <a:pt x="1837034" y="423212"/>
                  <a:pt x="1842736" y="418877"/>
                  <a:pt x="1848438" y="417432"/>
                </a:cubicBezTo>
                <a:cubicBezTo>
                  <a:pt x="1852715" y="415987"/>
                  <a:pt x="1854140" y="415987"/>
                  <a:pt x="1856991" y="415987"/>
                </a:cubicBezTo>
                <a:close/>
                <a:moveTo>
                  <a:pt x="3677128" y="414092"/>
                </a:moveTo>
                <a:cubicBezTo>
                  <a:pt x="3683273" y="413023"/>
                  <a:pt x="3689780" y="414092"/>
                  <a:pt x="3694840" y="417656"/>
                </a:cubicBezTo>
                <a:cubicBezTo>
                  <a:pt x="3694840" y="417656"/>
                  <a:pt x="3694840" y="417656"/>
                  <a:pt x="3696287" y="417656"/>
                </a:cubicBezTo>
                <a:cubicBezTo>
                  <a:pt x="3702070" y="421932"/>
                  <a:pt x="3704962" y="427634"/>
                  <a:pt x="3706409" y="433336"/>
                </a:cubicBezTo>
                <a:cubicBezTo>
                  <a:pt x="3707855" y="439038"/>
                  <a:pt x="3706409" y="446166"/>
                  <a:pt x="3702070" y="450441"/>
                </a:cubicBezTo>
                <a:cubicBezTo>
                  <a:pt x="3697733" y="457568"/>
                  <a:pt x="3690504" y="461845"/>
                  <a:pt x="3681828" y="461845"/>
                </a:cubicBezTo>
                <a:cubicBezTo>
                  <a:pt x="3677490" y="461845"/>
                  <a:pt x="3673152" y="460420"/>
                  <a:pt x="3668815" y="457568"/>
                </a:cubicBezTo>
                <a:cubicBezTo>
                  <a:pt x="3657246" y="449016"/>
                  <a:pt x="3654354" y="434762"/>
                  <a:pt x="3661585" y="423358"/>
                </a:cubicBezTo>
                <a:cubicBezTo>
                  <a:pt x="3665200" y="418369"/>
                  <a:pt x="3670983" y="415162"/>
                  <a:pt x="3677128" y="414092"/>
                </a:cubicBezTo>
                <a:close/>
                <a:moveTo>
                  <a:pt x="4683810" y="412863"/>
                </a:moveTo>
                <a:cubicBezTo>
                  <a:pt x="4690042" y="414129"/>
                  <a:pt x="4695540" y="417744"/>
                  <a:pt x="4699204" y="422804"/>
                </a:cubicBezTo>
                <a:cubicBezTo>
                  <a:pt x="4702137" y="428588"/>
                  <a:pt x="4703604" y="434372"/>
                  <a:pt x="4702137" y="440155"/>
                </a:cubicBezTo>
                <a:cubicBezTo>
                  <a:pt x="4702137" y="447385"/>
                  <a:pt x="4697739" y="453169"/>
                  <a:pt x="4693340" y="456061"/>
                </a:cubicBezTo>
                <a:cubicBezTo>
                  <a:pt x="4687475" y="460398"/>
                  <a:pt x="4683077" y="461845"/>
                  <a:pt x="4677212" y="461845"/>
                </a:cubicBezTo>
                <a:cubicBezTo>
                  <a:pt x="4669881" y="461845"/>
                  <a:pt x="4662550" y="457507"/>
                  <a:pt x="4658152" y="450277"/>
                </a:cubicBezTo>
                <a:cubicBezTo>
                  <a:pt x="4653754" y="445939"/>
                  <a:pt x="4652287" y="438709"/>
                  <a:pt x="4653754" y="432925"/>
                </a:cubicBezTo>
                <a:cubicBezTo>
                  <a:pt x="4655219" y="427142"/>
                  <a:pt x="4658152" y="421358"/>
                  <a:pt x="4664016" y="417020"/>
                </a:cubicBezTo>
                <a:cubicBezTo>
                  <a:pt x="4670614" y="412682"/>
                  <a:pt x="4677578" y="411598"/>
                  <a:pt x="4683810" y="412863"/>
                </a:cubicBezTo>
                <a:close/>
                <a:moveTo>
                  <a:pt x="5546673" y="402885"/>
                </a:moveTo>
                <a:cubicBezTo>
                  <a:pt x="5558240" y="402885"/>
                  <a:pt x="5566916" y="411556"/>
                  <a:pt x="5569808" y="421671"/>
                </a:cubicBezTo>
                <a:cubicBezTo>
                  <a:pt x="5572700" y="434676"/>
                  <a:pt x="5565470" y="447683"/>
                  <a:pt x="5552457" y="450573"/>
                </a:cubicBezTo>
                <a:cubicBezTo>
                  <a:pt x="5549565" y="452018"/>
                  <a:pt x="5546673" y="452018"/>
                  <a:pt x="5545227" y="452018"/>
                </a:cubicBezTo>
                <a:cubicBezTo>
                  <a:pt x="5533660" y="452018"/>
                  <a:pt x="5524984" y="444792"/>
                  <a:pt x="5522092" y="433231"/>
                </a:cubicBezTo>
                <a:cubicBezTo>
                  <a:pt x="5519200" y="420226"/>
                  <a:pt x="5526430" y="407220"/>
                  <a:pt x="5539443" y="404330"/>
                </a:cubicBezTo>
                <a:cubicBezTo>
                  <a:pt x="5542335" y="404330"/>
                  <a:pt x="5545227" y="402885"/>
                  <a:pt x="5546673" y="402885"/>
                </a:cubicBezTo>
                <a:close/>
                <a:moveTo>
                  <a:pt x="2813646" y="402885"/>
                </a:moveTo>
                <a:cubicBezTo>
                  <a:pt x="2815083" y="402885"/>
                  <a:pt x="2816520" y="404330"/>
                  <a:pt x="2819392" y="404330"/>
                </a:cubicBezTo>
                <a:lnTo>
                  <a:pt x="2820828" y="404330"/>
                </a:lnTo>
                <a:cubicBezTo>
                  <a:pt x="2833759" y="408665"/>
                  <a:pt x="2840942" y="421671"/>
                  <a:pt x="2838069" y="433231"/>
                </a:cubicBezTo>
                <a:cubicBezTo>
                  <a:pt x="2835194" y="444792"/>
                  <a:pt x="2825139" y="452018"/>
                  <a:pt x="2815083" y="452018"/>
                </a:cubicBezTo>
                <a:cubicBezTo>
                  <a:pt x="2812210" y="452018"/>
                  <a:pt x="2810772" y="452018"/>
                  <a:pt x="2809336" y="452018"/>
                </a:cubicBezTo>
                <a:cubicBezTo>
                  <a:pt x="2794971" y="447683"/>
                  <a:pt x="2786350" y="434676"/>
                  <a:pt x="2790660" y="421671"/>
                </a:cubicBezTo>
                <a:cubicBezTo>
                  <a:pt x="2792098" y="411556"/>
                  <a:pt x="2802154" y="402885"/>
                  <a:pt x="2813646" y="402885"/>
                </a:cubicBezTo>
                <a:close/>
                <a:moveTo>
                  <a:pt x="1065626" y="397791"/>
                </a:moveTo>
                <a:cubicBezTo>
                  <a:pt x="1071813" y="398883"/>
                  <a:pt x="1077636" y="402158"/>
                  <a:pt x="1081276" y="407254"/>
                </a:cubicBezTo>
                <a:cubicBezTo>
                  <a:pt x="1088554" y="418900"/>
                  <a:pt x="1085643" y="433457"/>
                  <a:pt x="1073996" y="440736"/>
                </a:cubicBezTo>
                <a:cubicBezTo>
                  <a:pt x="1068174" y="445104"/>
                  <a:pt x="1063806" y="446560"/>
                  <a:pt x="1059439" y="446560"/>
                </a:cubicBezTo>
                <a:cubicBezTo>
                  <a:pt x="1050704" y="446560"/>
                  <a:pt x="1043425" y="442192"/>
                  <a:pt x="1039058" y="434913"/>
                </a:cubicBezTo>
                <a:cubicBezTo>
                  <a:pt x="1031779" y="424723"/>
                  <a:pt x="1034690" y="408709"/>
                  <a:pt x="1046337" y="401431"/>
                </a:cubicBezTo>
                <a:cubicBezTo>
                  <a:pt x="1046337" y="401431"/>
                  <a:pt x="1046337" y="401431"/>
                  <a:pt x="1047792" y="401431"/>
                </a:cubicBezTo>
                <a:cubicBezTo>
                  <a:pt x="1052888" y="397791"/>
                  <a:pt x="1059439" y="396699"/>
                  <a:pt x="1065626" y="397791"/>
                </a:cubicBezTo>
                <a:close/>
                <a:moveTo>
                  <a:pt x="1974029" y="388692"/>
                </a:moveTo>
                <a:cubicBezTo>
                  <a:pt x="1985676" y="388692"/>
                  <a:pt x="1995865" y="397362"/>
                  <a:pt x="1997321" y="408923"/>
                </a:cubicBezTo>
                <a:cubicBezTo>
                  <a:pt x="2000233" y="421929"/>
                  <a:pt x="1991498" y="434934"/>
                  <a:pt x="1978396" y="436379"/>
                </a:cubicBezTo>
                <a:cubicBezTo>
                  <a:pt x="1975485" y="437824"/>
                  <a:pt x="1974029" y="437824"/>
                  <a:pt x="1972573" y="437824"/>
                </a:cubicBezTo>
                <a:cubicBezTo>
                  <a:pt x="1960928" y="437824"/>
                  <a:pt x="1950736" y="429154"/>
                  <a:pt x="1949281" y="417593"/>
                </a:cubicBezTo>
                <a:cubicBezTo>
                  <a:pt x="1947825" y="411813"/>
                  <a:pt x="1949281" y="406033"/>
                  <a:pt x="1952193" y="400252"/>
                </a:cubicBezTo>
                <a:cubicBezTo>
                  <a:pt x="1956560" y="394472"/>
                  <a:pt x="1960928" y="391582"/>
                  <a:pt x="1968206" y="390137"/>
                </a:cubicBezTo>
                <a:cubicBezTo>
                  <a:pt x="1968206" y="390137"/>
                  <a:pt x="1968206" y="390137"/>
                  <a:pt x="1969662" y="390137"/>
                </a:cubicBezTo>
                <a:cubicBezTo>
                  <a:pt x="1971117" y="388692"/>
                  <a:pt x="1972573" y="388692"/>
                  <a:pt x="1974029" y="388692"/>
                </a:cubicBezTo>
                <a:close/>
                <a:moveTo>
                  <a:pt x="1570288" y="385659"/>
                </a:moveTo>
                <a:cubicBezTo>
                  <a:pt x="1583301" y="379957"/>
                  <a:pt x="1597760" y="387084"/>
                  <a:pt x="1602098" y="398488"/>
                </a:cubicBezTo>
                <a:cubicBezTo>
                  <a:pt x="1604990" y="404190"/>
                  <a:pt x="1604990" y="411317"/>
                  <a:pt x="1602098" y="417019"/>
                </a:cubicBezTo>
                <a:cubicBezTo>
                  <a:pt x="1599207" y="422721"/>
                  <a:pt x="1594869" y="426997"/>
                  <a:pt x="1589085" y="429848"/>
                </a:cubicBezTo>
                <a:cubicBezTo>
                  <a:pt x="1584748" y="431273"/>
                  <a:pt x="1581855" y="431273"/>
                  <a:pt x="1578964" y="431273"/>
                </a:cubicBezTo>
                <a:cubicBezTo>
                  <a:pt x="1568842" y="431273"/>
                  <a:pt x="1560167" y="425572"/>
                  <a:pt x="1555828" y="417019"/>
                </a:cubicBezTo>
                <a:cubicBezTo>
                  <a:pt x="1551490" y="404190"/>
                  <a:pt x="1557274" y="391361"/>
                  <a:pt x="1570288" y="385659"/>
                </a:cubicBezTo>
                <a:close/>
                <a:moveTo>
                  <a:pt x="4961458" y="381049"/>
                </a:moveTo>
                <a:cubicBezTo>
                  <a:pt x="4967462" y="382869"/>
                  <a:pt x="4972921" y="386872"/>
                  <a:pt x="4975833" y="392695"/>
                </a:cubicBezTo>
                <a:cubicBezTo>
                  <a:pt x="4983112" y="404342"/>
                  <a:pt x="4978744" y="418899"/>
                  <a:pt x="4965642" y="426178"/>
                </a:cubicBezTo>
                <a:cubicBezTo>
                  <a:pt x="4961275" y="427634"/>
                  <a:pt x="4958364" y="429090"/>
                  <a:pt x="4953996" y="429090"/>
                </a:cubicBezTo>
                <a:cubicBezTo>
                  <a:pt x="4945262" y="429090"/>
                  <a:pt x="4936528" y="424722"/>
                  <a:pt x="4932160" y="415988"/>
                </a:cubicBezTo>
                <a:cubicBezTo>
                  <a:pt x="4926336" y="404342"/>
                  <a:pt x="4930704" y="389784"/>
                  <a:pt x="4942350" y="383960"/>
                </a:cubicBezTo>
                <a:cubicBezTo>
                  <a:pt x="4942350" y="383960"/>
                  <a:pt x="4942350" y="383960"/>
                  <a:pt x="4943806" y="382505"/>
                </a:cubicBezTo>
                <a:cubicBezTo>
                  <a:pt x="4948902" y="379593"/>
                  <a:pt x="4955452" y="379229"/>
                  <a:pt x="4961458" y="381049"/>
                </a:cubicBezTo>
                <a:close/>
                <a:moveTo>
                  <a:pt x="3398647" y="381049"/>
                </a:moveTo>
                <a:cubicBezTo>
                  <a:pt x="3404536" y="379229"/>
                  <a:pt x="3410961" y="379593"/>
                  <a:pt x="3416672" y="382505"/>
                </a:cubicBezTo>
                <a:cubicBezTo>
                  <a:pt x="3429522" y="389784"/>
                  <a:pt x="3433806" y="404342"/>
                  <a:pt x="3428094" y="415988"/>
                </a:cubicBezTo>
                <a:cubicBezTo>
                  <a:pt x="3423811" y="424722"/>
                  <a:pt x="3415245" y="429090"/>
                  <a:pt x="3406678" y="429090"/>
                </a:cubicBezTo>
                <a:cubicBezTo>
                  <a:pt x="3402394" y="429090"/>
                  <a:pt x="3398110" y="427634"/>
                  <a:pt x="3395256" y="426178"/>
                </a:cubicBezTo>
                <a:cubicBezTo>
                  <a:pt x="3382405" y="418899"/>
                  <a:pt x="3378122" y="404342"/>
                  <a:pt x="3383834" y="392695"/>
                </a:cubicBezTo>
                <a:cubicBezTo>
                  <a:pt x="3387403" y="386872"/>
                  <a:pt x="3392757" y="382869"/>
                  <a:pt x="3398647" y="381049"/>
                </a:cubicBezTo>
                <a:close/>
                <a:moveTo>
                  <a:pt x="5659898" y="379957"/>
                </a:moveTo>
                <a:cubicBezTo>
                  <a:pt x="5659898" y="379957"/>
                  <a:pt x="5659898" y="379957"/>
                  <a:pt x="5662790" y="379957"/>
                </a:cubicBezTo>
                <a:cubicBezTo>
                  <a:pt x="5662790" y="379957"/>
                  <a:pt x="5664236" y="379957"/>
                  <a:pt x="5665682" y="379957"/>
                </a:cubicBezTo>
                <a:cubicBezTo>
                  <a:pt x="5677250" y="379957"/>
                  <a:pt x="5687372" y="388493"/>
                  <a:pt x="5688817" y="399875"/>
                </a:cubicBezTo>
                <a:cubicBezTo>
                  <a:pt x="5691709" y="412679"/>
                  <a:pt x="5683034" y="424061"/>
                  <a:pt x="5670020" y="426906"/>
                </a:cubicBezTo>
                <a:cubicBezTo>
                  <a:pt x="5667128" y="426906"/>
                  <a:pt x="5665682" y="426906"/>
                  <a:pt x="5664236" y="426906"/>
                </a:cubicBezTo>
                <a:cubicBezTo>
                  <a:pt x="5652668" y="426906"/>
                  <a:pt x="5642547" y="419792"/>
                  <a:pt x="5641101" y="406988"/>
                </a:cubicBezTo>
                <a:cubicBezTo>
                  <a:pt x="5638209" y="394184"/>
                  <a:pt x="5646884" y="382802"/>
                  <a:pt x="5659898" y="379957"/>
                </a:cubicBezTo>
                <a:close/>
                <a:moveTo>
                  <a:pt x="1320932" y="379866"/>
                </a:moveTo>
                <a:cubicBezTo>
                  <a:pt x="1326938" y="381648"/>
                  <a:pt x="1332397" y="385568"/>
                  <a:pt x="1336036" y="391270"/>
                </a:cubicBezTo>
                <a:cubicBezTo>
                  <a:pt x="1341860" y="402673"/>
                  <a:pt x="1337492" y="416928"/>
                  <a:pt x="1325846" y="422630"/>
                </a:cubicBezTo>
                <a:cubicBezTo>
                  <a:pt x="1321478" y="425480"/>
                  <a:pt x="1317110" y="426906"/>
                  <a:pt x="1312744" y="426906"/>
                </a:cubicBezTo>
                <a:cubicBezTo>
                  <a:pt x="1304008" y="426906"/>
                  <a:pt x="1295274" y="421204"/>
                  <a:pt x="1290906" y="414077"/>
                </a:cubicBezTo>
                <a:cubicBezTo>
                  <a:pt x="1285084" y="402673"/>
                  <a:pt x="1289452" y="388419"/>
                  <a:pt x="1301098" y="381291"/>
                </a:cubicBezTo>
                <a:cubicBezTo>
                  <a:pt x="1301098" y="381291"/>
                  <a:pt x="1301098" y="381291"/>
                  <a:pt x="1302554" y="381291"/>
                </a:cubicBezTo>
                <a:cubicBezTo>
                  <a:pt x="1308377" y="378440"/>
                  <a:pt x="1314927" y="378084"/>
                  <a:pt x="1320932" y="379866"/>
                </a:cubicBezTo>
                <a:close/>
                <a:moveTo>
                  <a:pt x="2699004" y="379551"/>
                </a:moveTo>
                <a:cubicBezTo>
                  <a:pt x="2706282" y="380986"/>
                  <a:pt x="2712106" y="383856"/>
                  <a:pt x="2715017" y="389596"/>
                </a:cubicBezTo>
                <a:cubicBezTo>
                  <a:pt x="2719385" y="395336"/>
                  <a:pt x="2720841" y="401076"/>
                  <a:pt x="2719385" y="406816"/>
                </a:cubicBezTo>
                <a:cubicBezTo>
                  <a:pt x="2717930" y="419731"/>
                  <a:pt x="2707739" y="426905"/>
                  <a:pt x="2696092" y="426905"/>
                </a:cubicBezTo>
                <a:cubicBezTo>
                  <a:pt x="2694637" y="426905"/>
                  <a:pt x="2693180" y="426905"/>
                  <a:pt x="2691725" y="426905"/>
                </a:cubicBezTo>
                <a:cubicBezTo>
                  <a:pt x="2677167" y="424035"/>
                  <a:pt x="2668432" y="412556"/>
                  <a:pt x="2669888" y="399641"/>
                </a:cubicBezTo>
                <a:cubicBezTo>
                  <a:pt x="2672800" y="386726"/>
                  <a:pt x="2685902" y="376681"/>
                  <a:pt x="2699004" y="379551"/>
                </a:cubicBezTo>
                <a:close/>
                <a:moveTo>
                  <a:pt x="5234468" y="376619"/>
                </a:moveTo>
                <a:lnTo>
                  <a:pt x="5235914" y="376619"/>
                </a:lnTo>
                <a:cubicBezTo>
                  <a:pt x="5248928" y="372315"/>
                  <a:pt x="5261942" y="378055"/>
                  <a:pt x="5266279" y="389534"/>
                </a:cubicBezTo>
                <a:cubicBezTo>
                  <a:pt x="5269172" y="395274"/>
                  <a:pt x="5269172" y="402449"/>
                  <a:pt x="5266279" y="408189"/>
                </a:cubicBezTo>
                <a:cubicBezTo>
                  <a:pt x="5263388" y="413929"/>
                  <a:pt x="5259050" y="418234"/>
                  <a:pt x="5253266" y="421104"/>
                </a:cubicBezTo>
                <a:cubicBezTo>
                  <a:pt x="5248928" y="422539"/>
                  <a:pt x="5246036" y="422539"/>
                  <a:pt x="5243144" y="422539"/>
                </a:cubicBezTo>
                <a:cubicBezTo>
                  <a:pt x="5233023" y="422539"/>
                  <a:pt x="5224347" y="416799"/>
                  <a:pt x="5220009" y="408189"/>
                </a:cubicBezTo>
                <a:cubicBezTo>
                  <a:pt x="5215672" y="395274"/>
                  <a:pt x="5221456" y="382359"/>
                  <a:pt x="5234468" y="376619"/>
                </a:cubicBezTo>
                <a:close/>
                <a:moveTo>
                  <a:pt x="3124227" y="376619"/>
                </a:moveTo>
                <a:cubicBezTo>
                  <a:pt x="3124227" y="376619"/>
                  <a:pt x="3124227" y="376619"/>
                  <a:pt x="3125674" y="376619"/>
                </a:cubicBezTo>
                <a:cubicBezTo>
                  <a:pt x="3137240" y="382359"/>
                  <a:pt x="3144470" y="395274"/>
                  <a:pt x="3138686" y="408188"/>
                </a:cubicBezTo>
                <a:cubicBezTo>
                  <a:pt x="3135795" y="416798"/>
                  <a:pt x="3125674" y="422538"/>
                  <a:pt x="3116997" y="422538"/>
                </a:cubicBezTo>
                <a:cubicBezTo>
                  <a:pt x="3114105" y="422538"/>
                  <a:pt x="3111214" y="422538"/>
                  <a:pt x="3108322" y="421103"/>
                </a:cubicBezTo>
                <a:cubicBezTo>
                  <a:pt x="3101092" y="418233"/>
                  <a:pt x="3095308" y="413928"/>
                  <a:pt x="3093862" y="408188"/>
                </a:cubicBezTo>
                <a:cubicBezTo>
                  <a:pt x="3090971" y="402448"/>
                  <a:pt x="3090971" y="395274"/>
                  <a:pt x="3092416" y="389533"/>
                </a:cubicBezTo>
                <a:cubicBezTo>
                  <a:pt x="3096754" y="378054"/>
                  <a:pt x="3111214" y="372314"/>
                  <a:pt x="3124227" y="376619"/>
                </a:cubicBezTo>
                <a:close/>
                <a:moveTo>
                  <a:pt x="2088672" y="369039"/>
                </a:moveTo>
                <a:cubicBezTo>
                  <a:pt x="2088672" y="369039"/>
                  <a:pt x="2088672" y="369039"/>
                  <a:pt x="2090127" y="369039"/>
                </a:cubicBezTo>
                <a:cubicBezTo>
                  <a:pt x="2091583" y="369039"/>
                  <a:pt x="2093039" y="369039"/>
                  <a:pt x="2093039" y="369039"/>
                </a:cubicBezTo>
                <a:cubicBezTo>
                  <a:pt x="2106140" y="369039"/>
                  <a:pt x="2116330" y="377773"/>
                  <a:pt x="2117787" y="389419"/>
                </a:cubicBezTo>
                <a:cubicBezTo>
                  <a:pt x="2119242" y="402521"/>
                  <a:pt x="2110507" y="415623"/>
                  <a:pt x="2097406" y="417079"/>
                </a:cubicBezTo>
                <a:cubicBezTo>
                  <a:pt x="2094494" y="417079"/>
                  <a:pt x="2093039" y="417079"/>
                  <a:pt x="2093039" y="417079"/>
                </a:cubicBezTo>
                <a:cubicBezTo>
                  <a:pt x="2079936" y="417079"/>
                  <a:pt x="2069746" y="408345"/>
                  <a:pt x="2068290" y="396699"/>
                </a:cubicBezTo>
                <a:cubicBezTo>
                  <a:pt x="2066834" y="383597"/>
                  <a:pt x="2075569" y="370495"/>
                  <a:pt x="2088672" y="369039"/>
                </a:cubicBezTo>
                <a:close/>
                <a:moveTo>
                  <a:pt x="5785794" y="362488"/>
                </a:moveTo>
                <a:cubicBezTo>
                  <a:pt x="5797524" y="362488"/>
                  <a:pt x="5807786" y="372603"/>
                  <a:pt x="5809252" y="384164"/>
                </a:cubicBezTo>
                <a:cubicBezTo>
                  <a:pt x="5810719" y="391389"/>
                  <a:pt x="5807786" y="397170"/>
                  <a:pt x="5804854" y="401505"/>
                </a:cubicBezTo>
                <a:cubicBezTo>
                  <a:pt x="5800456" y="407285"/>
                  <a:pt x="5794591" y="410175"/>
                  <a:pt x="5787260" y="411620"/>
                </a:cubicBezTo>
                <a:cubicBezTo>
                  <a:pt x="5785794" y="411620"/>
                  <a:pt x="5784328" y="411620"/>
                  <a:pt x="5784328" y="411620"/>
                </a:cubicBezTo>
                <a:cubicBezTo>
                  <a:pt x="5771132" y="411620"/>
                  <a:pt x="5760869" y="401505"/>
                  <a:pt x="5759402" y="389944"/>
                </a:cubicBezTo>
                <a:cubicBezTo>
                  <a:pt x="5759402" y="384164"/>
                  <a:pt x="5760869" y="376938"/>
                  <a:pt x="5765267" y="372603"/>
                </a:cubicBezTo>
                <a:cubicBezTo>
                  <a:pt x="5769666" y="366823"/>
                  <a:pt x="5774064" y="363933"/>
                  <a:pt x="5781396" y="363933"/>
                </a:cubicBezTo>
                <a:cubicBezTo>
                  <a:pt x="5782862" y="362488"/>
                  <a:pt x="5784328" y="362488"/>
                  <a:pt x="5785794" y="362488"/>
                </a:cubicBezTo>
                <a:close/>
                <a:moveTo>
                  <a:pt x="2577779" y="361770"/>
                </a:moveTo>
                <a:cubicBezTo>
                  <a:pt x="2584954" y="363237"/>
                  <a:pt x="2590695" y="366169"/>
                  <a:pt x="2595000" y="372033"/>
                </a:cubicBezTo>
                <a:cubicBezTo>
                  <a:pt x="2599304" y="376432"/>
                  <a:pt x="2600739" y="383763"/>
                  <a:pt x="2600739" y="389628"/>
                </a:cubicBezTo>
                <a:cubicBezTo>
                  <a:pt x="2599304" y="401357"/>
                  <a:pt x="2589259" y="411620"/>
                  <a:pt x="2576344" y="411620"/>
                </a:cubicBezTo>
                <a:cubicBezTo>
                  <a:pt x="2574909" y="411620"/>
                  <a:pt x="2574909" y="411620"/>
                  <a:pt x="2573474" y="411620"/>
                </a:cubicBezTo>
                <a:cubicBezTo>
                  <a:pt x="2566300" y="410154"/>
                  <a:pt x="2560560" y="407222"/>
                  <a:pt x="2556255" y="401357"/>
                </a:cubicBezTo>
                <a:cubicBezTo>
                  <a:pt x="2551950" y="396959"/>
                  <a:pt x="2550515" y="391094"/>
                  <a:pt x="2550515" y="383763"/>
                </a:cubicBezTo>
                <a:cubicBezTo>
                  <a:pt x="2551950" y="370567"/>
                  <a:pt x="2563430" y="360304"/>
                  <a:pt x="2577779" y="361770"/>
                </a:cubicBezTo>
                <a:close/>
                <a:moveTo>
                  <a:pt x="2210227" y="355937"/>
                </a:moveTo>
                <a:cubicBezTo>
                  <a:pt x="2210227" y="355937"/>
                  <a:pt x="2210227" y="355937"/>
                  <a:pt x="2213139" y="361760"/>
                </a:cubicBezTo>
                <a:cubicBezTo>
                  <a:pt x="2213139" y="361760"/>
                  <a:pt x="2213139" y="361760"/>
                  <a:pt x="2211684" y="355937"/>
                </a:cubicBezTo>
                <a:cubicBezTo>
                  <a:pt x="2211684" y="355937"/>
                  <a:pt x="2211684" y="355937"/>
                  <a:pt x="2214595" y="355937"/>
                </a:cubicBezTo>
                <a:cubicBezTo>
                  <a:pt x="2226242" y="355937"/>
                  <a:pt x="2237887" y="366127"/>
                  <a:pt x="2237887" y="379229"/>
                </a:cubicBezTo>
                <a:cubicBezTo>
                  <a:pt x="2239344" y="385052"/>
                  <a:pt x="2236432" y="390875"/>
                  <a:pt x="2232065" y="396699"/>
                </a:cubicBezTo>
                <a:cubicBezTo>
                  <a:pt x="2227696" y="401066"/>
                  <a:pt x="2221874" y="403977"/>
                  <a:pt x="2216051" y="403977"/>
                </a:cubicBezTo>
                <a:cubicBezTo>
                  <a:pt x="2216051" y="403977"/>
                  <a:pt x="2216051" y="403977"/>
                  <a:pt x="2213139" y="403977"/>
                </a:cubicBezTo>
                <a:cubicBezTo>
                  <a:pt x="2200038" y="403977"/>
                  <a:pt x="2189847" y="395243"/>
                  <a:pt x="2188390" y="382141"/>
                </a:cubicBezTo>
                <a:cubicBezTo>
                  <a:pt x="2186936" y="369039"/>
                  <a:pt x="2197126" y="357393"/>
                  <a:pt x="2210227" y="355937"/>
                </a:cubicBezTo>
                <a:close/>
                <a:moveTo>
                  <a:pt x="5902963" y="353753"/>
                </a:moveTo>
                <a:cubicBezTo>
                  <a:pt x="5902963" y="353753"/>
                  <a:pt x="5902963" y="353753"/>
                  <a:pt x="5905895" y="353753"/>
                </a:cubicBezTo>
                <a:cubicBezTo>
                  <a:pt x="5919091" y="353753"/>
                  <a:pt x="5929354" y="363944"/>
                  <a:pt x="5930820" y="377046"/>
                </a:cubicBezTo>
                <a:cubicBezTo>
                  <a:pt x="5930820" y="382868"/>
                  <a:pt x="5927888" y="390148"/>
                  <a:pt x="5923490" y="394515"/>
                </a:cubicBezTo>
                <a:cubicBezTo>
                  <a:pt x="5919091" y="398882"/>
                  <a:pt x="5913226" y="401794"/>
                  <a:pt x="5907361" y="401794"/>
                </a:cubicBezTo>
                <a:cubicBezTo>
                  <a:pt x="5907361" y="401794"/>
                  <a:pt x="5907361" y="401794"/>
                  <a:pt x="5904429" y="401794"/>
                </a:cubicBezTo>
                <a:cubicBezTo>
                  <a:pt x="5891233" y="401794"/>
                  <a:pt x="5880970" y="391603"/>
                  <a:pt x="5879504" y="378501"/>
                </a:cubicBezTo>
                <a:cubicBezTo>
                  <a:pt x="5879504" y="365399"/>
                  <a:pt x="5889768" y="353753"/>
                  <a:pt x="5902963" y="353753"/>
                </a:cubicBezTo>
                <a:close/>
                <a:moveTo>
                  <a:pt x="2454808" y="353753"/>
                </a:moveTo>
                <a:cubicBezTo>
                  <a:pt x="2454808" y="353753"/>
                  <a:pt x="2454808" y="353753"/>
                  <a:pt x="2456243" y="353753"/>
                </a:cubicBezTo>
                <a:cubicBezTo>
                  <a:pt x="2463418" y="353753"/>
                  <a:pt x="2469158" y="356664"/>
                  <a:pt x="2473463" y="361032"/>
                </a:cubicBezTo>
                <a:cubicBezTo>
                  <a:pt x="2477768" y="366855"/>
                  <a:pt x="2480638" y="372678"/>
                  <a:pt x="2479203" y="378501"/>
                </a:cubicBezTo>
                <a:cubicBezTo>
                  <a:pt x="2479203" y="391603"/>
                  <a:pt x="2469158" y="401794"/>
                  <a:pt x="2456243" y="401794"/>
                </a:cubicBezTo>
                <a:cubicBezTo>
                  <a:pt x="2456243" y="401794"/>
                  <a:pt x="2456243" y="401794"/>
                  <a:pt x="2453373" y="401794"/>
                </a:cubicBezTo>
                <a:cubicBezTo>
                  <a:pt x="2447634" y="401794"/>
                  <a:pt x="2440459" y="398882"/>
                  <a:pt x="2436154" y="394515"/>
                </a:cubicBezTo>
                <a:cubicBezTo>
                  <a:pt x="2431848" y="390148"/>
                  <a:pt x="2430414" y="382868"/>
                  <a:pt x="2430414" y="377046"/>
                </a:cubicBezTo>
                <a:cubicBezTo>
                  <a:pt x="2431848" y="363944"/>
                  <a:pt x="2441894" y="353753"/>
                  <a:pt x="2454808" y="353753"/>
                </a:cubicBezTo>
                <a:close/>
                <a:moveTo>
                  <a:pt x="6026355" y="350477"/>
                </a:moveTo>
                <a:cubicBezTo>
                  <a:pt x="6026355" y="350477"/>
                  <a:pt x="6026355" y="350477"/>
                  <a:pt x="6027800" y="351922"/>
                </a:cubicBezTo>
                <a:cubicBezTo>
                  <a:pt x="6033581" y="351922"/>
                  <a:pt x="6039361" y="353367"/>
                  <a:pt x="6045142" y="359148"/>
                </a:cubicBezTo>
                <a:cubicBezTo>
                  <a:pt x="6049476" y="363483"/>
                  <a:pt x="6050922" y="369263"/>
                  <a:pt x="6050922" y="375044"/>
                </a:cubicBezTo>
                <a:cubicBezTo>
                  <a:pt x="6050922" y="388049"/>
                  <a:pt x="6040806" y="399610"/>
                  <a:pt x="6027800" y="399610"/>
                </a:cubicBezTo>
                <a:cubicBezTo>
                  <a:pt x="6027800" y="399610"/>
                  <a:pt x="6027800" y="399610"/>
                  <a:pt x="6026355" y="399610"/>
                </a:cubicBezTo>
                <a:cubicBezTo>
                  <a:pt x="6011904" y="399610"/>
                  <a:pt x="6001789" y="388049"/>
                  <a:pt x="6001789" y="375044"/>
                </a:cubicBezTo>
                <a:cubicBezTo>
                  <a:pt x="6001789" y="362038"/>
                  <a:pt x="6013350" y="350477"/>
                  <a:pt x="6026355" y="350477"/>
                </a:cubicBezTo>
                <a:close/>
                <a:moveTo>
                  <a:pt x="2334520" y="350477"/>
                </a:moveTo>
                <a:cubicBezTo>
                  <a:pt x="2347716" y="350477"/>
                  <a:pt x="2359445" y="362038"/>
                  <a:pt x="2359445" y="375044"/>
                </a:cubicBezTo>
                <a:cubicBezTo>
                  <a:pt x="2359445" y="388049"/>
                  <a:pt x="2347716" y="399610"/>
                  <a:pt x="2334520" y="399610"/>
                </a:cubicBezTo>
                <a:cubicBezTo>
                  <a:pt x="2334520" y="399610"/>
                  <a:pt x="2334520" y="399610"/>
                  <a:pt x="2333054" y="399610"/>
                </a:cubicBezTo>
                <a:cubicBezTo>
                  <a:pt x="2319859" y="399610"/>
                  <a:pt x="2309595" y="388049"/>
                  <a:pt x="2308129" y="375044"/>
                </a:cubicBezTo>
                <a:cubicBezTo>
                  <a:pt x="2308129" y="369263"/>
                  <a:pt x="2311062" y="363483"/>
                  <a:pt x="2315460" y="359148"/>
                </a:cubicBezTo>
                <a:cubicBezTo>
                  <a:pt x="2319859" y="353367"/>
                  <a:pt x="2325722" y="351922"/>
                  <a:pt x="2333054" y="351922"/>
                </a:cubicBezTo>
                <a:cubicBezTo>
                  <a:pt x="2333054" y="351922"/>
                  <a:pt x="2333054" y="351922"/>
                  <a:pt x="2334520" y="350477"/>
                </a:cubicBezTo>
                <a:close/>
                <a:moveTo>
                  <a:pt x="3573600" y="347492"/>
                </a:moveTo>
                <a:cubicBezTo>
                  <a:pt x="3579566" y="346065"/>
                  <a:pt x="3586072" y="346778"/>
                  <a:pt x="3591856" y="349629"/>
                </a:cubicBezTo>
                <a:cubicBezTo>
                  <a:pt x="3591856" y="349629"/>
                  <a:pt x="3591856" y="349629"/>
                  <a:pt x="3593301" y="349629"/>
                </a:cubicBezTo>
                <a:cubicBezTo>
                  <a:pt x="3593301" y="349629"/>
                  <a:pt x="3593301" y="349629"/>
                  <a:pt x="3594748" y="351055"/>
                </a:cubicBezTo>
                <a:cubicBezTo>
                  <a:pt x="3599086" y="353905"/>
                  <a:pt x="3603422" y="359607"/>
                  <a:pt x="3604869" y="365310"/>
                </a:cubicBezTo>
                <a:cubicBezTo>
                  <a:pt x="3606315" y="372437"/>
                  <a:pt x="3604869" y="378138"/>
                  <a:pt x="3601978" y="383840"/>
                </a:cubicBezTo>
                <a:cubicBezTo>
                  <a:pt x="3597639" y="390967"/>
                  <a:pt x="3588964" y="395244"/>
                  <a:pt x="3580288" y="395244"/>
                </a:cubicBezTo>
                <a:cubicBezTo>
                  <a:pt x="3575950" y="395244"/>
                  <a:pt x="3571613" y="393818"/>
                  <a:pt x="3568720" y="390967"/>
                </a:cubicBezTo>
                <a:cubicBezTo>
                  <a:pt x="3555707" y="383840"/>
                  <a:pt x="3552816" y="369585"/>
                  <a:pt x="3558600" y="358182"/>
                </a:cubicBezTo>
                <a:cubicBezTo>
                  <a:pt x="3562214" y="352480"/>
                  <a:pt x="3567636" y="348917"/>
                  <a:pt x="3573600" y="347492"/>
                </a:cubicBezTo>
                <a:close/>
                <a:moveTo>
                  <a:pt x="4787366" y="346803"/>
                </a:moveTo>
                <a:cubicBezTo>
                  <a:pt x="4793048" y="348611"/>
                  <a:pt x="4797813" y="352587"/>
                  <a:pt x="4800745" y="357648"/>
                </a:cubicBezTo>
                <a:cubicBezTo>
                  <a:pt x="4805144" y="363432"/>
                  <a:pt x="4805144" y="369215"/>
                  <a:pt x="4803678" y="375000"/>
                </a:cubicBezTo>
                <a:cubicBezTo>
                  <a:pt x="4802212" y="382229"/>
                  <a:pt x="4799280" y="386567"/>
                  <a:pt x="4793414" y="390905"/>
                </a:cubicBezTo>
                <a:cubicBezTo>
                  <a:pt x="4787550" y="393797"/>
                  <a:pt x="4783151" y="395243"/>
                  <a:pt x="4778752" y="395243"/>
                </a:cubicBezTo>
                <a:cubicBezTo>
                  <a:pt x="4769956" y="395243"/>
                  <a:pt x="4762625" y="390905"/>
                  <a:pt x="4758226" y="383675"/>
                </a:cubicBezTo>
                <a:cubicBezTo>
                  <a:pt x="4755294" y="377891"/>
                  <a:pt x="4753828" y="372108"/>
                  <a:pt x="4755294" y="364878"/>
                </a:cubicBezTo>
                <a:cubicBezTo>
                  <a:pt x="4756760" y="359094"/>
                  <a:pt x="4759692" y="354757"/>
                  <a:pt x="4765556" y="350418"/>
                </a:cubicBezTo>
                <a:cubicBezTo>
                  <a:pt x="4765556" y="350418"/>
                  <a:pt x="4765556" y="350418"/>
                  <a:pt x="4768490" y="348972"/>
                </a:cubicBezTo>
                <a:cubicBezTo>
                  <a:pt x="4775087" y="345358"/>
                  <a:pt x="4781685" y="344996"/>
                  <a:pt x="4787366" y="346803"/>
                </a:cubicBezTo>
                <a:close/>
                <a:moveTo>
                  <a:pt x="1693428" y="341743"/>
                </a:moveTo>
                <a:cubicBezTo>
                  <a:pt x="1703485" y="341743"/>
                  <a:pt x="1713542" y="347566"/>
                  <a:pt x="1716415" y="357756"/>
                </a:cubicBezTo>
                <a:cubicBezTo>
                  <a:pt x="1720725" y="370858"/>
                  <a:pt x="1713542" y="383960"/>
                  <a:pt x="1700612" y="388327"/>
                </a:cubicBezTo>
                <a:cubicBezTo>
                  <a:pt x="1697738" y="389783"/>
                  <a:pt x="1694866" y="389783"/>
                  <a:pt x="1691992" y="389783"/>
                </a:cubicBezTo>
                <a:cubicBezTo>
                  <a:pt x="1681935" y="389783"/>
                  <a:pt x="1673316" y="383960"/>
                  <a:pt x="1669005" y="373770"/>
                </a:cubicBezTo>
                <a:cubicBezTo>
                  <a:pt x="1666133" y="360668"/>
                  <a:pt x="1671879" y="347566"/>
                  <a:pt x="1684809" y="343199"/>
                </a:cubicBezTo>
                <a:cubicBezTo>
                  <a:pt x="1689120" y="341743"/>
                  <a:pt x="1690555" y="341743"/>
                  <a:pt x="1693428" y="341743"/>
                </a:cubicBezTo>
                <a:close/>
                <a:moveTo>
                  <a:pt x="5359046" y="335192"/>
                </a:moveTo>
                <a:cubicBezTo>
                  <a:pt x="5369102" y="335192"/>
                  <a:pt x="5377722" y="340883"/>
                  <a:pt x="5382032" y="350842"/>
                </a:cubicBezTo>
                <a:cubicBezTo>
                  <a:pt x="5384906" y="363646"/>
                  <a:pt x="5379159" y="377873"/>
                  <a:pt x="5366230" y="380719"/>
                </a:cubicBezTo>
                <a:cubicBezTo>
                  <a:pt x="5361920" y="382141"/>
                  <a:pt x="5360482" y="382141"/>
                  <a:pt x="5357610" y="382141"/>
                </a:cubicBezTo>
                <a:cubicBezTo>
                  <a:pt x="5347554" y="382141"/>
                  <a:pt x="5337497" y="376451"/>
                  <a:pt x="5334624" y="366492"/>
                </a:cubicBezTo>
                <a:cubicBezTo>
                  <a:pt x="5330314" y="353688"/>
                  <a:pt x="5337497" y="340883"/>
                  <a:pt x="5350427" y="336615"/>
                </a:cubicBezTo>
                <a:cubicBezTo>
                  <a:pt x="5353300" y="335192"/>
                  <a:pt x="5356173" y="335192"/>
                  <a:pt x="5359046" y="335192"/>
                </a:cubicBezTo>
                <a:close/>
                <a:moveTo>
                  <a:pt x="3001804" y="335192"/>
                </a:moveTo>
                <a:cubicBezTo>
                  <a:pt x="3004716" y="335192"/>
                  <a:pt x="3006172" y="335192"/>
                  <a:pt x="3009083" y="336615"/>
                </a:cubicBezTo>
                <a:cubicBezTo>
                  <a:pt x="3023641" y="340882"/>
                  <a:pt x="3030920" y="353686"/>
                  <a:pt x="3026553" y="366491"/>
                </a:cubicBezTo>
                <a:cubicBezTo>
                  <a:pt x="3023641" y="376450"/>
                  <a:pt x="3013451" y="382141"/>
                  <a:pt x="3003261" y="382141"/>
                </a:cubicBezTo>
                <a:cubicBezTo>
                  <a:pt x="3000349" y="382141"/>
                  <a:pt x="2997437" y="382141"/>
                  <a:pt x="2995981" y="382141"/>
                </a:cubicBezTo>
                <a:cubicBezTo>
                  <a:pt x="2981424" y="377872"/>
                  <a:pt x="2974145" y="363645"/>
                  <a:pt x="2978513" y="350841"/>
                </a:cubicBezTo>
                <a:cubicBezTo>
                  <a:pt x="2981424" y="340882"/>
                  <a:pt x="2991615" y="335192"/>
                  <a:pt x="3001804" y="335192"/>
                </a:cubicBezTo>
                <a:close/>
                <a:moveTo>
                  <a:pt x="1168311" y="332281"/>
                </a:moveTo>
                <a:cubicBezTo>
                  <a:pt x="1174370" y="333737"/>
                  <a:pt x="1180071" y="337377"/>
                  <a:pt x="1183635" y="343199"/>
                </a:cubicBezTo>
                <a:cubicBezTo>
                  <a:pt x="1186486" y="349022"/>
                  <a:pt x="1187912" y="354845"/>
                  <a:pt x="1186486" y="362125"/>
                </a:cubicBezTo>
                <a:cubicBezTo>
                  <a:pt x="1183635" y="367947"/>
                  <a:pt x="1180784" y="373771"/>
                  <a:pt x="1175082" y="376683"/>
                </a:cubicBezTo>
                <a:cubicBezTo>
                  <a:pt x="1170807" y="379594"/>
                  <a:pt x="1166529" y="381050"/>
                  <a:pt x="1162253" y="381050"/>
                </a:cubicBezTo>
                <a:cubicBezTo>
                  <a:pt x="1153701" y="381050"/>
                  <a:pt x="1145147" y="376683"/>
                  <a:pt x="1140871" y="369404"/>
                </a:cubicBezTo>
                <a:cubicBezTo>
                  <a:pt x="1138020" y="363581"/>
                  <a:pt x="1136595" y="356301"/>
                  <a:pt x="1138020" y="350479"/>
                </a:cubicBezTo>
                <a:cubicBezTo>
                  <a:pt x="1139447" y="344655"/>
                  <a:pt x="1143722" y="338832"/>
                  <a:pt x="1149424" y="335921"/>
                </a:cubicBezTo>
                <a:cubicBezTo>
                  <a:pt x="1149424" y="335921"/>
                  <a:pt x="1149424" y="335921"/>
                  <a:pt x="1150849" y="334465"/>
                </a:cubicBezTo>
                <a:cubicBezTo>
                  <a:pt x="1155839" y="331553"/>
                  <a:pt x="1162253" y="330825"/>
                  <a:pt x="1168311" y="332281"/>
                </a:cubicBezTo>
                <a:close/>
                <a:moveTo>
                  <a:pt x="3288592" y="327367"/>
                </a:moveTo>
                <a:cubicBezTo>
                  <a:pt x="3294415" y="325366"/>
                  <a:pt x="3300966" y="325366"/>
                  <a:pt x="3306789" y="327549"/>
                </a:cubicBezTo>
                <a:cubicBezTo>
                  <a:pt x="3321347" y="334828"/>
                  <a:pt x="3325715" y="349386"/>
                  <a:pt x="3319891" y="361032"/>
                </a:cubicBezTo>
                <a:cubicBezTo>
                  <a:pt x="3316981" y="369766"/>
                  <a:pt x="3308245" y="375590"/>
                  <a:pt x="3298054" y="375590"/>
                </a:cubicBezTo>
                <a:cubicBezTo>
                  <a:pt x="3295143" y="375590"/>
                  <a:pt x="3290776" y="374134"/>
                  <a:pt x="3287864" y="372678"/>
                </a:cubicBezTo>
                <a:cubicBezTo>
                  <a:pt x="3274762" y="366855"/>
                  <a:pt x="3268939" y="352297"/>
                  <a:pt x="3274762" y="339195"/>
                </a:cubicBezTo>
                <a:cubicBezTo>
                  <a:pt x="3277674" y="333372"/>
                  <a:pt x="3282769" y="329369"/>
                  <a:pt x="3288592" y="327367"/>
                </a:cubicBezTo>
                <a:close/>
                <a:moveTo>
                  <a:pt x="5062451" y="326458"/>
                </a:moveTo>
                <a:cubicBezTo>
                  <a:pt x="5072642" y="326458"/>
                  <a:pt x="5081376" y="332238"/>
                  <a:pt x="5084288" y="339463"/>
                </a:cubicBezTo>
                <a:cubicBezTo>
                  <a:pt x="5090111" y="352469"/>
                  <a:pt x="5085744" y="366920"/>
                  <a:pt x="5072642" y="372700"/>
                </a:cubicBezTo>
                <a:cubicBezTo>
                  <a:pt x="5068274" y="374145"/>
                  <a:pt x="5065364" y="375590"/>
                  <a:pt x="5060996" y="375590"/>
                </a:cubicBezTo>
                <a:cubicBezTo>
                  <a:pt x="5052262" y="375590"/>
                  <a:pt x="5043526" y="369810"/>
                  <a:pt x="5039160" y="361140"/>
                </a:cubicBezTo>
                <a:cubicBezTo>
                  <a:pt x="5033336" y="349579"/>
                  <a:pt x="5039160" y="335128"/>
                  <a:pt x="5050806" y="329348"/>
                </a:cubicBezTo>
                <a:cubicBezTo>
                  <a:pt x="5056628" y="326458"/>
                  <a:pt x="5059540" y="326458"/>
                  <a:pt x="5062451" y="326458"/>
                </a:cubicBezTo>
                <a:close/>
                <a:moveTo>
                  <a:pt x="1431139" y="325002"/>
                </a:moveTo>
                <a:cubicBezTo>
                  <a:pt x="1436923" y="327185"/>
                  <a:pt x="1441983" y="331553"/>
                  <a:pt x="1444875" y="337376"/>
                </a:cubicBezTo>
                <a:cubicBezTo>
                  <a:pt x="1447767" y="343199"/>
                  <a:pt x="1447767" y="350478"/>
                  <a:pt x="1444875" y="356301"/>
                </a:cubicBezTo>
                <a:cubicBezTo>
                  <a:pt x="1443430" y="362124"/>
                  <a:pt x="1439091" y="366491"/>
                  <a:pt x="1433307" y="369403"/>
                </a:cubicBezTo>
                <a:cubicBezTo>
                  <a:pt x="1428969" y="372315"/>
                  <a:pt x="1424632" y="372315"/>
                  <a:pt x="1421740" y="372315"/>
                </a:cubicBezTo>
                <a:cubicBezTo>
                  <a:pt x="1413064" y="372315"/>
                  <a:pt x="1404389" y="366491"/>
                  <a:pt x="1400051" y="359213"/>
                </a:cubicBezTo>
                <a:cubicBezTo>
                  <a:pt x="1394267" y="346111"/>
                  <a:pt x="1400051" y="331553"/>
                  <a:pt x="1411618" y="325730"/>
                </a:cubicBezTo>
                <a:cubicBezTo>
                  <a:pt x="1411618" y="325730"/>
                  <a:pt x="1411618" y="325730"/>
                  <a:pt x="1413064" y="325730"/>
                </a:cubicBezTo>
                <a:cubicBezTo>
                  <a:pt x="1418848" y="322818"/>
                  <a:pt x="1425355" y="322818"/>
                  <a:pt x="1431139" y="325002"/>
                </a:cubicBezTo>
                <a:close/>
                <a:moveTo>
                  <a:pt x="1802248" y="306804"/>
                </a:moveTo>
                <a:cubicBezTo>
                  <a:pt x="1805160" y="306804"/>
                  <a:pt x="1808071" y="306804"/>
                  <a:pt x="1809527" y="306804"/>
                </a:cubicBezTo>
                <a:cubicBezTo>
                  <a:pt x="1821173" y="306804"/>
                  <a:pt x="1829908" y="314083"/>
                  <a:pt x="1832819" y="324273"/>
                </a:cubicBezTo>
                <a:cubicBezTo>
                  <a:pt x="1834275" y="330097"/>
                  <a:pt x="1834275" y="337375"/>
                  <a:pt x="1831363" y="343199"/>
                </a:cubicBezTo>
                <a:cubicBezTo>
                  <a:pt x="1826996" y="349021"/>
                  <a:pt x="1822629" y="351933"/>
                  <a:pt x="1816805" y="353389"/>
                </a:cubicBezTo>
                <a:cubicBezTo>
                  <a:pt x="1812438" y="354845"/>
                  <a:pt x="1810983" y="354845"/>
                  <a:pt x="1808071" y="354845"/>
                </a:cubicBezTo>
                <a:cubicBezTo>
                  <a:pt x="1797881" y="354845"/>
                  <a:pt x="1787689" y="347566"/>
                  <a:pt x="1784778" y="337375"/>
                </a:cubicBezTo>
                <a:cubicBezTo>
                  <a:pt x="1781867" y="324273"/>
                  <a:pt x="1789146" y="311171"/>
                  <a:pt x="1802248" y="306804"/>
                </a:cubicBezTo>
                <a:close/>
                <a:moveTo>
                  <a:pt x="5467520" y="301345"/>
                </a:moveTo>
                <a:cubicBezTo>
                  <a:pt x="5470432" y="301345"/>
                  <a:pt x="5473343" y="301345"/>
                  <a:pt x="5474799" y="301345"/>
                </a:cubicBezTo>
                <a:cubicBezTo>
                  <a:pt x="5486445" y="301345"/>
                  <a:pt x="5495180" y="308624"/>
                  <a:pt x="5498091" y="318815"/>
                </a:cubicBezTo>
                <a:cubicBezTo>
                  <a:pt x="5499547" y="324638"/>
                  <a:pt x="5499547" y="331916"/>
                  <a:pt x="5495180" y="337740"/>
                </a:cubicBezTo>
                <a:cubicBezTo>
                  <a:pt x="5492268" y="343562"/>
                  <a:pt x="5487901" y="346474"/>
                  <a:pt x="5480622" y="347930"/>
                </a:cubicBezTo>
                <a:cubicBezTo>
                  <a:pt x="5477710" y="349386"/>
                  <a:pt x="5476254" y="349386"/>
                  <a:pt x="5473343" y="349386"/>
                </a:cubicBezTo>
                <a:cubicBezTo>
                  <a:pt x="5463152" y="349386"/>
                  <a:pt x="5452962" y="342107"/>
                  <a:pt x="5450050" y="331916"/>
                </a:cubicBezTo>
                <a:cubicBezTo>
                  <a:pt x="5447139" y="318815"/>
                  <a:pt x="5454418" y="305713"/>
                  <a:pt x="5467520" y="301345"/>
                </a:cubicBezTo>
                <a:close/>
                <a:moveTo>
                  <a:pt x="2891529" y="301002"/>
                </a:moveTo>
                <a:cubicBezTo>
                  <a:pt x="2898809" y="302468"/>
                  <a:pt x="2904631" y="306867"/>
                  <a:pt x="2907544" y="312731"/>
                </a:cubicBezTo>
                <a:cubicBezTo>
                  <a:pt x="2910454" y="318596"/>
                  <a:pt x="2911912" y="324460"/>
                  <a:pt x="2910454" y="331792"/>
                </a:cubicBezTo>
                <a:cubicBezTo>
                  <a:pt x="2907544" y="342055"/>
                  <a:pt x="2897352" y="349386"/>
                  <a:pt x="2887162" y="349386"/>
                </a:cubicBezTo>
                <a:cubicBezTo>
                  <a:pt x="2884250" y="349386"/>
                  <a:pt x="2882794" y="349386"/>
                  <a:pt x="2879884" y="349386"/>
                </a:cubicBezTo>
                <a:cubicBezTo>
                  <a:pt x="2872604" y="346453"/>
                  <a:pt x="2868238" y="343521"/>
                  <a:pt x="2863870" y="337656"/>
                </a:cubicBezTo>
                <a:cubicBezTo>
                  <a:pt x="2860958" y="331792"/>
                  <a:pt x="2859503" y="324460"/>
                  <a:pt x="2862414" y="318596"/>
                </a:cubicBezTo>
                <a:cubicBezTo>
                  <a:pt x="2865325" y="305400"/>
                  <a:pt x="2878428" y="298069"/>
                  <a:pt x="2891529" y="301002"/>
                </a:cubicBezTo>
                <a:close/>
                <a:moveTo>
                  <a:pt x="3468016" y="287152"/>
                </a:moveTo>
                <a:cubicBezTo>
                  <a:pt x="3473838" y="285333"/>
                  <a:pt x="3480389" y="285696"/>
                  <a:pt x="3486213" y="288608"/>
                </a:cubicBezTo>
                <a:cubicBezTo>
                  <a:pt x="3499314" y="295887"/>
                  <a:pt x="3503682" y="310444"/>
                  <a:pt x="3497859" y="322091"/>
                </a:cubicBezTo>
                <a:cubicBezTo>
                  <a:pt x="3493493" y="329370"/>
                  <a:pt x="3484758" y="335192"/>
                  <a:pt x="3476023" y="335192"/>
                </a:cubicBezTo>
                <a:cubicBezTo>
                  <a:pt x="3471655" y="335192"/>
                  <a:pt x="3468744" y="333737"/>
                  <a:pt x="3464377" y="332281"/>
                </a:cubicBezTo>
                <a:cubicBezTo>
                  <a:pt x="3451275" y="325002"/>
                  <a:pt x="3446907" y="310444"/>
                  <a:pt x="3454186" y="298798"/>
                </a:cubicBezTo>
                <a:cubicBezTo>
                  <a:pt x="3457098" y="292976"/>
                  <a:pt x="3462193" y="288972"/>
                  <a:pt x="3468016" y="287152"/>
                </a:cubicBezTo>
                <a:close/>
                <a:moveTo>
                  <a:pt x="4884670" y="286060"/>
                </a:moveTo>
                <a:cubicBezTo>
                  <a:pt x="4893346" y="286060"/>
                  <a:pt x="4902022" y="290395"/>
                  <a:pt x="4906359" y="299065"/>
                </a:cubicBezTo>
                <a:cubicBezTo>
                  <a:pt x="4912143" y="310626"/>
                  <a:pt x="4907806" y="325077"/>
                  <a:pt x="4896238" y="330857"/>
                </a:cubicBezTo>
                <a:cubicBezTo>
                  <a:pt x="4891900" y="333747"/>
                  <a:pt x="4887562" y="335192"/>
                  <a:pt x="4884670" y="335192"/>
                </a:cubicBezTo>
                <a:cubicBezTo>
                  <a:pt x="4875994" y="335192"/>
                  <a:pt x="4867318" y="329412"/>
                  <a:pt x="4862981" y="322187"/>
                </a:cubicBezTo>
                <a:cubicBezTo>
                  <a:pt x="4860089" y="316407"/>
                  <a:pt x="4858643" y="310626"/>
                  <a:pt x="4861536" y="303400"/>
                </a:cubicBezTo>
                <a:cubicBezTo>
                  <a:pt x="4862981" y="297620"/>
                  <a:pt x="4867318" y="293285"/>
                  <a:pt x="4873103" y="288950"/>
                </a:cubicBezTo>
                <a:cubicBezTo>
                  <a:pt x="4877440" y="287505"/>
                  <a:pt x="4881778" y="286060"/>
                  <a:pt x="4884670" y="286060"/>
                </a:cubicBezTo>
                <a:close/>
                <a:moveTo>
                  <a:pt x="3195196" y="278417"/>
                </a:moveTo>
                <a:cubicBezTo>
                  <a:pt x="3208210" y="284240"/>
                  <a:pt x="3215440" y="298798"/>
                  <a:pt x="3209656" y="311900"/>
                </a:cubicBezTo>
                <a:cubicBezTo>
                  <a:pt x="3206763" y="320634"/>
                  <a:pt x="3196642" y="326458"/>
                  <a:pt x="3187967" y="326458"/>
                </a:cubicBezTo>
                <a:cubicBezTo>
                  <a:pt x="3183629" y="326458"/>
                  <a:pt x="3180737" y="326458"/>
                  <a:pt x="3177845" y="325002"/>
                </a:cubicBezTo>
                <a:cubicBezTo>
                  <a:pt x="3170616" y="322090"/>
                  <a:pt x="3166278" y="317723"/>
                  <a:pt x="3163385" y="311900"/>
                </a:cubicBezTo>
                <a:cubicBezTo>
                  <a:pt x="3161940" y="304621"/>
                  <a:pt x="3161940" y="298798"/>
                  <a:pt x="3163385" y="292975"/>
                </a:cubicBezTo>
                <a:cubicBezTo>
                  <a:pt x="3169170" y="279873"/>
                  <a:pt x="3183629" y="274050"/>
                  <a:pt x="3195196" y="278417"/>
                </a:cubicBezTo>
                <a:close/>
                <a:moveTo>
                  <a:pt x="1927999" y="278416"/>
                </a:moveTo>
                <a:cubicBezTo>
                  <a:pt x="1938258" y="278416"/>
                  <a:pt x="1948515" y="287087"/>
                  <a:pt x="1951445" y="297202"/>
                </a:cubicBezTo>
                <a:cubicBezTo>
                  <a:pt x="1954376" y="310208"/>
                  <a:pt x="1945584" y="323214"/>
                  <a:pt x="1932395" y="326104"/>
                </a:cubicBezTo>
                <a:cubicBezTo>
                  <a:pt x="1929465" y="327549"/>
                  <a:pt x="1927999" y="327549"/>
                  <a:pt x="1926534" y="327549"/>
                </a:cubicBezTo>
                <a:cubicBezTo>
                  <a:pt x="1914811" y="327549"/>
                  <a:pt x="1904555" y="318878"/>
                  <a:pt x="1901623" y="308763"/>
                </a:cubicBezTo>
                <a:cubicBezTo>
                  <a:pt x="1898692" y="295757"/>
                  <a:pt x="1907485" y="282751"/>
                  <a:pt x="1920672" y="279861"/>
                </a:cubicBezTo>
                <a:cubicBezTo>
                  <a:pt x="1920672" y="279861"/>
                  <a:pt x="1920672" y="279861"/>
                  <a:pt x="1922137" y="279861"/>
                </a:cubicBezTo>
                <a:cubicBezTo>
                  <a:pt x="1923603" y="278416"/>
                  <a:pt x="1925069" y="278416"/>
                  <a:pt x="1927999" y="278416"/>
                </a:cubicBezTo>
                <a:close/>
                <a:moveTo>
                  <a:pt x="5173818" y="277325"/>
                </a:moveTo>
                <a:cubicBezTo>
                  <a:pt x="5184008" y="277325"/>
                  <a:pt x="5192743" y="283106"/>
                  <a:pt x="5195654" y="293221"/>
                </a:cubicBezTo>
                <a:cubicBezTo>
                  <a:pt x="5201478" y="304781"/>
                  <a:pt x="5195654" y="319233"/>
                  <a:pt x="5182552" y="323568"/>
                </a:cubicBezTo>
                <a:cubicBezTo>
                  <a:pt x="5178185" y="326458"/>
                  <a:pt x="5175274" y="326458"/>
                  <a:pt x="5172362" y="326458"/>
                </a:cubicBezTo>
                <a:cubicBezTo>
                  <a:pt x="5162172" y="326458"/>
                  <a:pt x="5153438" y="320678"/>
                  <a:pt x="5150526" y="312007"/>
                </a:cubicBezTo>
                <a:cubicBezTo>
                  <a:pt x="5144702" y="299001"/>
                  <a:pt x="5150526" y="284551"/>
                  <a:pt x="5163628" y="280215"/>
                </a:cubicBezTo>
                <a:cubicBezTo>
                  <a:pt x="5167996" y="278770"/>
                  <a:pt x="5170906" y="277325"/>
                  <a:pt x="5173818" y="277325"/>
                </a:cubicBezTo>
                <a:close/>
                <a:moveTo>
                  <a:pt x="1534552" y="275141"/>
                </a:moveTo>
                <a:cubicBezTo>
                  <a:pt x="1543228" y="275141"/>
                  <a:pt x="1551904" y="280922"/>
                  <a:pt x="1556241" y="291037"/>
                </a:cubicBezTo>
                <a:cubicBezTo>
                  <a:pt x="1559134" y="296818"/>
                  <a:pt x="1559134" y="302598"/>
                  <a:pt x="1556241" y="308378"/>
                </a:cubicBezTo>
                <a:cubicBezTo>
                  <a:pt x="1553349" y="314158"/>
                  <a:pt x="1549013" y="319939"/>
                  <a:pt x="1543228" y="321384"/>
                </a:cubicBezTo>
                <a:cubicBezTo>
                  <a:pt x="1538890" y="322829"/>
                  <a:pt x="1535998" y="324274"/>
                  <a:pt x="1533107" y="324274"/>
                </a:cubicBezTo>
                <a:cubicBezTo>
                  <a:pt x="1522984" y="324274"/>
                  <a:pt x="1514310" y="318494"/>
                  <a:pt x="1509971" y="308378"/>
                </a:cubicBezTo>
                <a:cubicBezTo>
                  <a:pt x="1505633" y="296818"/>
                  <a:pt x="1511417" y="282367"/>
                  <a:pt x="1522984" y="278031"/>
                </a:cubicBezTo>
                <a:cubicBezTo>
                  <a:pt x="1527323" y="276586"/>
                  <a:pt x="1530215" y="275141"/>
                  <a:pt x="1534552" y="275141"/>
                </a:cubicBezTo>
                <a:close/>
                <a:moveTo>
                  <a:pt x="2771519" y="274392"/>
                </a:moveTo>
                <a:cubicBezTo>
                  <a:pt x="2780072" y="275828"/>
                  <a:pt x="2784348" y="280132"/>
                  <a:pt x="2788624" y="285873"/>
                </a:cubicBezTo>
                <a:cubicBezTo>
                  <a:pt x="2791476" y="290177"/>
                  <a:pt x="2792901" y="297352"/>
                  <a:pt x="2791476" y="303092"/>
                </a:cubicBezTo>
                <a:cubicBezTo>
                  <a:pt x="2790050" y="314572"/>
                  <a:pt x="2780072" y="323182"/>
                  <a:pt x="2768668" y="323182"/>
                </a:cubicBezTo>
                <a:cubicBezTo>
                  <a:pt x="2767243" y="323182"/>
                  <a:pt x="2765818" y="321747"/>
                  <a:pt x="2764392" y="321747"/>
                </a:cubicBezTo>
                <a:cubicBezTo>
                  <a:pt x="2750138" y="318877"/>
                  <a:pt x="2741585" y="305962"/>
                  <a:pt x="2744436" y="293047"/>
                </a:cubicBezTo>
                <a:cubicBezTo>
                  <a:pt x="2747286" y="281567"/>
                  <a:pt x="2758690" y="272958"/>
                  <a:pt x="2771519" y="274392"/>
                </a:cubicBezTo>
                <a:close/>
                <a:moveTo>
                  <a:pt x="5586392" y="274050"/>
                </a:moveTo>
                <a:lnTo>
                  <a:pt x="5589284" y="274050"/>
                </a:lnTo>
                <a:cubicBezTo>
                  <a:pt x="5589284" y="274050"/>
                  <a:pt x="5590730" y="274050"/>
                  <a:pt x="5593622" y="274050"/>
                </a:cubicBezTo>
                <a:cubicBezTo>
                  <a:pt x="5603744" y="274050"/>
                  <a:pt x="5613866" y="282721"/>
                  <a:pt x="5616757" y="292836"/>
                </a:cubicBezTo>
                <a:cubicBezTo>
                  <a:pt x="5619649" y="305841"/>
                  <a:pt x="5610974" y="318847"/>
                  <a:pt x="5597960" y="321738"/>
                </a:cubicBezTo>
                <a:cubicBezTo>
                  <a:pt x="5595068" y="321738"/>
                  <a:pt x="5593622" y="323183"/>
                  <a:pt x="5592176" y="323183"/>
                </a:cubicBezTo>
                <a:cubicBezTo>
                  <a:pt x="5580608" y="323183"/>
                  <a:pt x="5570487" y="314512"/>
                  <a:pt x="5567594" y="302951"/>
                </a:cubicBezTo>
                <a:cubicBezTo>
                  <a:pt x="5566149" y="297171"/>
                  <a:pt x="5567594" y="289946"/>
                  <a:pt x="5571933" y="285611"/>
                </a:cubicBezTo>
                <a:cubicBezTo>
                  <a:pt x="5574824" y="279830"/>
                  <a:pt x="5580608" y="275495"/>
                  <a:pt x="5586392" y="274050"/>
                </a:cubicBezTo>
                <a:close/>
                <a:moveTo>
                  <a:pt x="1268343" y="272958"/>
                </a:moveTo>
                <a:cubicBezTo>
                  <a:pt x="1277077" y="272958"/>
                  <a:pt x="1285812" y="277227"/>
                  <a:pt x="1290179" y="284340"/>
                </a:cubicBezTo>
                <a:cubicBezTo>
                  <a:pt x="1296003" y="297144"/>
                  <a:pt x="1291636" y="311371"/>
                  <a:pt x="1279989" y="317062"/>
                </a:cubicBezTo>
                <a:cubicBezTo>
                  <a:pt x="1275621" y="319907"/>
                  <a:pt x="1271253" y="319907"/>
                  <a:pt x="1266887" y="319907"/>
                </a:cubicBezTo>
                <a:cubicBezTo>
                  <a:pt x="1258152" y="319907"/>
                  <a:pt x="1250873" y="315639"/>
                  <a:pt x="1246505" y="308526"/>
                </a:cubicBezTo>
                <a:cubicBezTo>
                  <a:pt x="1239227" y="297144"/>
                  <a:pt x="1243594" y="281494"/>
                  <a:pt x="1255240" y="275803"/>
                </a:cubicBezTo>
                <a:cubicBezTo>
                  <a:pt x="1261064" y="272958"/>
                  <a:pt x="1263975" y="272958"/>
                  <a:pt x="1268343" y="272958"/>
                </a:cubicBezTo>
                <a:close/>
                <a:moveTo>
                  <a:pt x="2046267" y="256580"/>
                </a:moveTo>
                <a:cubicBezTo>
                  <a:pt x="2057834" y="256580"/>
                  <a:pt x="2067956" y="266696"/>
                  <a:pt x="2069401" y="278256"/>
                </a:cubicBezTo>
                <a:cubicBezTo>
                  <a:pt x="2072293" y="291262"/>
                  <a:pt x="2062173" y="302823"/>
                  <a:pt x="2049158" y="305713"/>
                </a:cubicBezTo>
                <a:cubicBezTo>
                  <a:pt x="2047713" y="305713"/>
                  <a:pt x="2046267" y="305713"/>
                  <a:pt x="2044821" y="305713"/>
                </a:cubicBezTo>
                <a:cubicBezTo>
                  <a:pt x="2033253" y="305713"/>
                  <a:pt x="2023132" y="297042"/>
                  <a:pt x="2020239" y="285481"/>
                </a:cubicBezTo>
                <a:cubicBezTo>
                  <a:pt x="2018794" y="272476"/>
                  <a:pt x="2027469" y="259470"/>
                  <a:pt x="2040483" y="258025"/>
                </a:cubicBezTo>
                <a:cubicBezTo>
                  <a:pt x="2040483" y="258025"/>
                  <a:pt x="2040483" y="258025"/>
                  <a:pt x="2043375" y="258025"/>
                </a:cubicBezTo>
                <a:cubicBezTo>
                  <a:pt x="2043375" y="258025"/>
                  <a:pt x="2044821" y="256580"/>
                  <a:pt x="2046267" y="256580"/>
                </a:cubicBezTo>
                <a:close/>
                <a:moveTo>
                  <a:pt x="2651692" y="253648"/>
                </a:moveTo>
                <a:cubicBezTo>
                  <a:pt x="2651692" y="253648"/>
                  <a:pt x="2651692" y="253648"/>
                  <a:pt x="2653148" y="253648"/>
                </a:cubicBezTo>
                <a:cubicBezTo>
                  <a:pt x="2666249" y="256517"/>
                  <a:pt x="2674983" y="267997"/>
                  <a:pt x="2673528" y="280912"/>
                </a:cubicBezTo>
                <a:cubicBezTo>
                  <a:pt x="2672072" y="292392"/>
                  <a:pt x="2661882" y="302437"/>
                  <a:pt x="2650235" y="302437"/>
                </a:cubicBezTo>
                <a:cubicBezTo>
                  <a:pt x="2648780" y="302437"/>
                  <a:pt x="2647324" y="302437"/>
                  <a:pt x="2645868" y="301002"/>
                </a:cubicBezTo>
                <a:cubicBezTo>
                  <a:pt x="2631310" y="299567"/>
                  <a:pt x="2622576" y="288087"/>
                  <a:pt x="2624032" y="275172"/>
                </a:cubicBezTo>
                <a:cubicBezTo>
                  <a:pt x="2625488" y="262257"/>
                  <a:pt x="2638590" y="252213"/>
                  <a:pt x="2651692" y="253648"/>
                </a:cubicBezTo>
                <a:close/>
                <a:moveTo>
                  <a:pt x="5707202" y="253305"/>
                </a:moveTo>
                <a:lnTo>
                  <a:pt x="5708648" y="253305"/>
                </a:lnTo>
                <a:cubicBezTo>
                  <a:pt x="5710094" y="253305"/>
                  <a:pt x="5710094" y="253305"/>
                  <a:pt x="5711540" y="253305"/>
                </a:cubicBezTo>
                <a:cubicBezTo>
                  <a:pt x="5723107" y="253305"/>
                  <a:pt x="5733229" y="261975"/>
                  <a:pt x="5736121" y="274981"/>
                </a:cubicBezTo>
                <a:cubicBezTo>
                  <a:pt x="5737566" y="287987"/>
                  <a:pt x="5727446" y="299547"/>
                  <a:pt x="5714432" y="300992"/>
                </a:cubicBezTo>
                <a:cubicBezTo>
                  <a:pt x="5712986" y="302437"/>
                  <a:pt x="5711540" y="302437"/>
                  <a:pt x="5710094" y="302437"/>
                </a:cubicBezTo>
                <a:cubicBezTo>
                  <a:pt x="5698526" y="302437"/>
                  <a:pt x="5688404" y="292322"/>
                  <a:pt x="5686958" y="280761"/>
                </a:cubicBezTo>
                <a:cubicBezTo>
                  <a:pt x="5684066" y="267755"/>
                  <a:pt x="5694188" y="256195"/>
                  <a:pt x="5707202" y="253305"/>
                </a:cubicBezTo>
                <a:close/>
                <a:moveTo>
                  <a:pt x="2162603" y="243478"/>
                </a:moveTo>
                <a:cubicBezTo>
                  <a:pt x="2162603" y="243478"/>
                  <a:pt x="2162603" y="243478"/>
                  <a:pt x="2165473" y="243478"/>
                </a:cubicBezTo>
                <a:cubicBezTo>
                  <a:pt x="2165473" y="243478"/>
                  <a:pt x="2165473" y="243478"/>
                  <a:pt x="2166907" y="243478"/>
                </a:cubicBezTo>
                <a:cubicBezTo>
                  <a:pt x="2179824" y="243478"/>
                  <a:pt x="2189867" y="252213"/>
                  <a:pt x="2189867" y="265315"/>
                </a:cubicBezTo>
                <a:cubicBezTo>
                  <a:pt x="2191302" y="271138"/>
                  <a:pt x="2189867" y="276960"/>
                  <a:pt x="2185563" y="282784"/>
                </a:cubicBezTo>
                <a:cubicBezTo>
                  <a:pt x="2181258" y="287151"/>
                  <a:pt x="2175518" y="290062"/>
                  <a:pt x="2168343" y="291518"/>
                </a:cubicBezTo>
                <a:cubicBezTo>
                  <a:pt x="2166907" y="291518"/>
                  <a:pt x="2165473" y="291518"/>
                  <a:pt x="2165473" y="291518"/>
                </a:cubicBezTo>
                <a:cubicBezTo>
                  <a:pt x="2152558" y="291518"/>
                  <a:pt x="2142513" y="281328"/>
                  <a:pt x="2141079" y="269682"/>
                </a:cubicBezTo>
                <a:cubicBezTo>
                  <a:pt x="2141079" y="256580"/>
                  <a:pt x="2149688" y="244934"/>
                  <a:pt x="2162603" y="243478"/>
                </a:cubicBezTo>
                <a:close/>
                <a:moveTo>
                  <a:pt x="5829160" y="240203"/>
                </a:moveTo>
                <a:cubicBezTo>
                  <a:pt x="5829160" y="240203"/>
                  <a:pt x="5829160" y="240203"/>
                  <a:pt x="5832010" y="240203"/>
                </a:cubicBezTo>
                <a:cubicBezTo>
                  <a:pt x="5844839" y="240203"/>
                  <a:pt x="5854817" y="250318"/>
                  <a:pt x="5856242" y="261879"/>
                </a:cubicBezTo>
                <a:cubicBezTo>
                  <a:pt x="5857668" y="276330"/>
                  <a:pt x="5847690" y="287890"/>
                  <a:pt x="5833435" y="287890"/>
                </a:cubicBezTo>
                <a:cubicBezTo>
                  <a:pt x="5832010" y="289335"/>
                  <a:pt x="5832010" y="289335"/>
                  <a:pt x="5830584" y="289335"/>
                </a:cubicBezTo>
                <a:cubicBezTo>
                  <a:pt x="5819180" y="289335"/>
                  <a:pt x="5807778" y="279220"/>
                  <a:pt x="5807778" y="266214"/>
                </a:cubicBezTo>
                <a:cubicBezTo>
                  <a:pt x="5806352" y="253208"/>
                  <a:pt x="5816330" y="241648"/>
                  <a:pt x="5829160" y="240203"/>
                </a:cubicBezTo>
                <a:close/>
                <a:moveTo>
                  <a:pt x="2528491" y="240203"/>
                </a:moveTo>
                <a:cubicBezTo>
                  <a:pt x="2528491" y="240203"/>
                  <a:pt x="2528491" y="240203"/>
                  <a:pt x="2531424" y="240203"/>
                </a:cubicBezTo>
                <a:cubicBezTo>
                  <a:pt x="2544619" y="241648"/>
                  <a:pt x="2554882" y="253208"/>
                  <a:pt x="2553416" y="266214"/>
                </a:cubicBezTo>
                <a:cubicBezTo>
                  <a:pt x="2551950" y="279220"/>
                  <a:pt x="2541686" y="289335"/>
                  <a:pt x="2528491" y="289335"/>
                </a:cubicBezTo>
                <a:cubicBezTo>
                  <a:pt x="2528491" y="289335"/>
                  <a:pt x="2528491" y="289335"/>
                  <a:pt x="2527025" y="289335"/>
                </a:cubicBezTo>
                <a:cubicBezTo>
                  <a:pt x="2519695" y="287890"/>
                  <a:pt x="2513830" y="285000"/>
                  <a:pt x="2509430" y="280665"/>
                </a:cubicBezTo>
                <a:cubicBezTo>
                  <a:pt x="2505032" y="274885"/>
                  <a:pt x="2503566" y="269104"/>
                  <a:pt x="2503566" y="261879"/>
                </a:cubicBezTo>
                <a:cubicBezTo>
                  <a:pt x="2505032" y="250318"/>
                  <a:pt x="2515296" y="240203"/>
                  <a:pt x="2528491" y="240203"/>
                </a:cubicBezTo>
                <a:close/>
                <a:moveTo>
                  <a:pt x="3081374" y="235835"/>
                </a:moveTo>
                <a:cubicBezTo>
                  <a:pt x="3081374" y="235835"/>
                  <a:pt x="3081374" y="235835"/>
                  <a:pt x="3082840" y="235835"/>
                </a:cubicBezTo>
                <a:cubicBezTo>
                  <a:pt x="3094562" y="240203"/>
                  <a:pt x="3101890" y="254761"/>
                  <a:pt x="3097494" y="267863"/>
                </a:cubicBezTo>
                <a:cubicBezTo>
                  <a:pt x="3094562" y="276597"/>
                  <a:pt x="3084304" y="283876"/>
                  <a:pt x="3074047" y="283876"/>
                </a:cubicBezTo>
                <a:cubicBezTo>
                  <a:pt x="3071117" y="283876"/>
                  <a:pt x="3069652" y="283876"/>
                  <a:pt x="3066721" y="282420"/>
                </a:cubicBezTo>
                <a:cubicBezTo>
                  <a:pt x="3052067" y="278053"/>
                  <a:pt x="3046206" y="263495"/>
                  <a:pt x="3050602" y="250393"/>
                </a:cubicBezTo>
                <a:cubicBezTo>
                  <a:pt x="3053533" y="238747"/>
                  <a:pt x="3068186" y="231468"/>
                  <a:pt x="3081374" y="235835"/>
                </a:cubicBezTo>
                <a:close/>
                <a:moveTo>
                  <a:pt x="6071859" y="234744"/>
                </a:moveTo>
                <a:cubicBezTo>
                  <a:pt x="6071859" y="234744"/>
                  <a:pt x="6071859" y="234744"/>
                  <a:pt x="6074749" y="234744"/>
                </a:cubicBezTo>
                <a:cubicBezTo>
                  <a:pt x="6081252" y="235466"/>
                  <a:pt x="6087032" y="238718"/>
                  <a:pt x="6091187" y="243414"/>
                </a:cubicBezTo>
                <a:lnTo>
                  <a:pt x="6096000" y="255903"/>
                </a:lnTo>
                <a:lnTo>
                  <a:pt x="6096000" y="264906"/>
                </a:lnTo>
                <a:lnTo>
                  <a:pt x="6090464" y="277193"/>
                </a:lnTo>
                <a:cubicBezTo>
                  <a:pt x="6085949" y="281348"/>
                  <a:pt x="6079807" y="283877"/>
                  <a:pt x="6073304" y="283877"/>
                </a:cubicBezTo>
                <a:cubicBezTo>
                  <a:pt x="6073304" y="283877"/>
                  <a:pt x="6073304" y="283877"/>
                  <a:pt x="6071859" y="283877"/>
                </a:cubicBezTo>
                <a:cubicBezTo>
                  <a:pt x="6064634" y="283877"/>
                  <a:pt x="6058854" y="280987"/>
                  <a:pt x="6054518" y="275206"/>
                </a:cubicBezTo>
                <a:cubicBezTo>
                  <a:pt x="6050183" y="270871"/>
                  <a:pt x="6048738" y="265090"/>
                  <a:pt x="6048738" y="257865"/>
                </a:cubicBezTo>
                <a:cubicBezTo>
                  <a:pt x="6048738" y="244860"/>
                  <a:pt x="6058854" y="234744"/>
                  <a:pt x="6071859" y="234744"/>
                </a:cubicBezTo>
                <a:close/>
                <a:moveTo>
                  <a:pt x="5950504" y="234744"/>
                </a:moveTo>
                <a:cubicBezTo>
                  <a:pt x="5950504" y="234744"/>
                  <a:pt x="5950504" y="234744"/>
                  <a:pt x="5951939" y="234744"/>
                </a:cubicBezTo>
                <a:cubicBezTo>
                  <a:pt x="5966289" y="234744"/>
                  <a:pt x="5976334" y="244935"/>
                  <a:pt x="5976334" y="258037"/>
                </a:cubicBezTo>
                <a:cubicBezTo>
                  <a:pt x="5977768" y="271139"/>
                  <a:pt x="5966289" y="282784"/>
                  <a:pt x="5953374" y="282784"/>
                </a:cubicBezTo>
                <a:cubicBezTo>
                  <a:pt x="5953374" y="282784"/>
                  <a:pt x="5953374" y="282784"/>
                  <a:pt x="5951939" y="282784"/>
                </a:cubicBezTo>
                <a:cubicBezTo>
                  <a:pt x="5939024" y="282784"/>
                  <a:pt x="5927544" y="272594"/>
                  <a:pt x="5927544" y="259492"/>
                </a:cubicBezTo>
                <a:cubicBezTo>
                  <a:pt x="5927544" y="246390"/>
                  <a:pt x="5937589" y="234744"/>
                  <a:pt x="5950504" y="234744"/>
                </a:cubicBezTo>
                <a:close/>
                <a:moveTo>
                  <a:pt x="5286640" y="234744"/>
                </a:moveTo>
                <a:cubicBezTo>
                  <a:pt x="5298133" y="234744"/>
                  <a:pt x="5306753" y="241969"/>
                  <a:pt x="5309626" y="250640"/>
                </a:cubicBezTo>
                <a:cubicBezTo>
                  <a:pt x="5313936" y="263645"/>
                  <a:pt x="5306753" y="278096"/>
                  <a:pt x="5295260" y="282432"/>
                </a:cubicBezTo>
                <a:cubicBezTo>
                  <a:pt x="5290950" y="283877"/>
                  <a:pt x="5288076" y="283877"/>
                  <a:pt x="5286640" y="283877"/>
                </a:cubicBezTo>
                <a:cubicBezTo>
                  <a:pt x="5275148" y="283877"/>
                  <a:pt x="5266528" y="276651"/>
                  <a:pt x="5263654" y="266535"/>
                </a:cubicBezTo>
                <a:cubicBezTo>
                  <a:pt x="5259344" y="254975"/>
                  <a:pt x="5265091" y="240524"/>
                  <a:pt x="5278021" y="236189"/>
                </a:cubicBezTo>
                <a:cubicBezTo>
                  <a:pt x="5282330" y="234744"/>
                  <a:pt x="5285204" y="234744"/>
                  <a:pt x="5286640" y="234744"/>
                </a:cubicBezTo>
                <a:close/>
                <a:moveTo>
                  <a:pt x="2406768" y="234743"/>
                </a:moveTo>
                <a:cubicBezTo>
                  <a:pt x="2406768" y="234743"/>
                  <a:pt x="2406768" y="234743"/>
                  <a:pt x="2408203" y="234743"/>
                </a:cubicBezTo>
                <a:cubicBezTo>
                  <a:pt x="2422552" y="234743"/>
                  <a:pt x="2432598" y="246389"/>
                  <a:pt x="2432598" y="259491"/>
                </a:cubicBezTo>
                <a:cubicBezTo>
                  <a:pt x="2431162" y="272593"/>
                  <a:pt x="2421117" y="282784"/>
                  <a:pt x="2408203" y="282784"/>
                </a:cubicBezTo>
                <a:cubicBezTo>
                  <a:pt x="2408203" y="282784"/>
                  <a:pt x="2408203" y="282784"/>
                  <a:pt x="2406768" y="282784"/>
                </a:cubicBezTo>
                <a:cubicBezTo>
                  <a:pt x="2399592" y="282784"/>
                  <a:pt x="2393852" y="279872"/>
                  <a:pt x="2389548" y="275505"/>
                </a:cubicBezTo>
                <a:cubicBezTo>
                  <a:pt x="2385243" y="271138"/>
                  <a:pt x="2382374" y="265315"/>
                  <a:pt x="2382374" y="258036"/>
                </a:cubicBezTo>
                <a:cubicBezTo>
                  <a:pt x="2383808" y="244934"/>
                  <a:pt x="2393852" y="234743"/>
                  <a:pt x="2406768" y="234743"/>
                </a:cubicBezTo>
                <a:close/>
                <a:moveTo>
                  <a:pt x="2285575" y="234743"/>
                </a:moveTo>
                <a:cubicBezTo>
                  <a:pt x="2285575" y="234743"/>
                  <a:pt x="2285575" y="234743"/>
                  <a:pt x="2287009" y="234743"/>
                </a:cubicBezTo>
                <a:cubicBezTo>
                  <a:pt x="2299924" y="234743"/>
                  <a:pt x="2311404" y="244859"/>
                  <a:pt x="2311404" y="257865"/>
                </a:cubicBezTo>
                <a:cubicBezTo>
                  <a:pt x="2311404" y="272315"/>
                  <a:pt x="2301360" y="282431"/>
                  <a:pt x="2288444" y="283876"/>
                </a:cubicBezTo>
                <a:cubicBezTo>
                  <a:pt x="2288444" y="283876"/>
                  <a:pt x="2288444" y="283876"/>
                  <a:pt x="2285575" y="283876"/>
                </a:cubicBezTo>
                <a:cubicBezTo>
                  <a:pt x="2272659" y="283876"/>
                  <a:pt x="2262616" y="273760"/>
                  <a:pt x="2262616" y="260755"/>
                </a:cubicBezTo>
                <a:cubicBezTo>
                  <a:pt x="2261180" y="246304"/>
                  <a:pt x="2272659" y="236188"/>
                  <a:pt x="2285575" y="234743"/>
                </a:cubicBezTo>
                <a:close/>
                <a:moveTo>
                  <a:pt x="1647395" y="233652"/>
                </a:moveTo>
                <a:cubicBezTo>
                  <a:pt x="1657517" y="233652"/>
                  <a:pt x="1667638" y="240877"/>
                  <a:pt x="1670530" y="249547"/>
                </a:cubicBezTo>
                <a:cubicBezTo>
                  <a:pt x="1674867" y="262553"/>
                  <a:pt x="1667638" y="277004"/>
                  <a:pt x="1654624" y="281339"/>
                </a:cubicBezTo>
                <a:cubicBezTo>
                  <a:pt x="1651732" y="282784"/>
                  <a:pt x="1648840" y="282784"/>
                  <a:pt x="1645949" y="282784"/>
                </a:cubicBezTo>
                <a:cubicBezTo>
                  <a:pt x="1635828" y="282784"/>
                  <a:pt x="1627151" y="275559"/>
                  <a:pt x="1622814" y="265443"/>
                </a:cubicBezTo>
                <a:cubicBezTo>
                  <a:pt x="1621368" y="259663"/>
                  <a:pt x="1621368" y="253883"/>
                  <a:pt x="1624259" y="248102"/>
                </a:cubicBezTo>
                <a:cubicBezTo>
                  <a:pt x="1627151" y="242322"/>
                  <a:pt x="1632935" y="237987"/>
                  <a:pt x="1638719" y="235097"/>
                </a:cubicBezTo>
                <a:cubicBezTo>
                  <a:pt x="1641610" y="233652"/>
                  <a:pt x="1644502" y="233652"/>
                  <a:pt x="1647395" y="233652"/>
                </a:cubicBezTo>
                <a:close/>
                <a:moveTo>
                  <a:pt x="3359686" y="231105"/>
                </a:moveTo>
                <a:cubicBezTo>
                  <a:pt x="3365426" y="228921"/>
                  <a:pt x="3371883" y="228921"/>
                  <a:pt x="3377623" y="231833"/>
                </a:cubicBezTo>
                <a:cubicBezTo>
                  <a:pt x="3384797" y="236200"/>
                  <a:pt x="3389103" y="240567"/>
                  <a:pt x="3390538" y="246391"/>
                </a:cubicBezTo>
                <a:cubicBezTo>
                  <a:pt x="3393408" y="252214"/>
                  <a:pt x="3393408" y="259493"/>
                  <a:pt x="3390538" y="265316"/>
                </a:cubicBezTo>
                <a:cubicBezTo>
                  <a:pt x="3386233" y="274051"/>
                  <a:pt x="3377623" y="278418"/>
                  <a:pt x="3369012" y="278418"/>
                </a:cubicBezTo>
                <a:cubicBezTo>
                  <a:pt x="3364708" y="278418"/>
                  <a:pt x="3361838" y="278418"/>
                  <a:pt x="3357534" y="276962"/>
                </a:cubicBezTo>
                <a:cubicBezTo>
                  <a:pt x="3351794" y="272595"/>
                  <a:pt x="3347489" y="268227"/>
                  <a:pt x="3344619" y="262404"/>
                </a:cubicBezTo>
                <a:cubicBezTo>
                  <a:pt x="3343183" y="256581"/>
                  <a:pt x="3343183" y="249303"/>
                  <a:pt x="3346053" y="243479"/>
                </a:cubicBezTo>
                <a:cubicBezTo>
                  <a:pt x="3348923" y="237657"/>
                  <a:pt x="3353946" y="233289"/>
                  <a:pt x="3359686" y="231105"/>
                </a:cubicBezTo>
                <a:close/>
                <a:moveTo>
                  <a:pt x="4992564" y="230376"/>
                </a:moveTo>
                <a:cubicBezTo>
                  <a:pt x="5001174" y="230376"/>
                  <a:pt x="5009784" y="234743"/>
                  <a:pt x="5014088" y="243478"/>
                </a:cubicBezTo>
                <a:cubicBezTo>
                  <a:pt x="5016958" y="249301"/>
                  <a:pt x="5016958" y="256580"/>
                  <a:pt x="5015524" y="262403"/>
                </a:cubicBezTo>
                <a:cubicBezTo>
                  <a:pt x="5012654" y="268226"/>
                  <a:pt x="5008349" y="272593"/>
                  <a:pt x="5002608" y="275505"/>
                </a:cubicBezTo>
                <a:cubicBezTo>
                  <a:pt x="4998304" y="278416"/>
                  <a:pt x="4995434" y="278416"/>
                  <a:pt x="4991128" y="278416"/>
                </a:cubicBezTo>
                <a:cubicBezTo>
                  <a:pt x="4982519" y="278416"/>
                  <a:pt x="4973909" y="274049"/>
                  <a:pt x="4969604" y="265315"/>
                </a:cubicBezTo>
                <a:cubicBezTo>
                  <a:pt x="4966734" y="259491"/>
                  <a:pt x="4966734" y="252213"/>
                  <a:pt x="4968170" y="246389"/>
                </a:cubicBezTo>
                <a:cubicBezTo>
                  <a:pt x="4971039" y="240567"/>
                  <a:pt x="4975344" y="236199"/>
                  <a:pt x="4981084" y="233287"/>
                </a:cubicBezTo>
                <a:cubicBezTo>
                  <a:pt x="4981084" y="233287"/>
                  <a:pt x="4981084" y="233287"/>
                  <a:pt x="4982519" y="231832"/>
                </a:cubicBezTo>
                <a:cubicBezTo>
                  <a:pt x="4985389" y="230376"/>
                  <a:pt x="4988259" y="230376"/>
                  <a:pt x="4992564" y="230376"/>
                </a:cubicBezTo>
                <a:close/>
                <a:moveTo>
                  <a:pt x="1376621" y="217275"/>
                </a:moveTo>
                <a:cubicBezTo>
                  <a:pt x="1385296" y="217275"/>
                  <a:pt x="1393973" y="223055"/>
                  <a:pt x="1398309" y="231726"/>
                </a:cubicBezTo>
                <a:cubicBezTo>
                  <a:pt x="1404094" y="243287"/>
                  <a:pt x="1398309" y="257737"/>
                  <a:pt x="1386743" y="263517"/>
                </a:cubicBezTo>
                <a:cubicBezTo>
                  <a:pt x="1382405" y="264963"/>
                  <a:pt x="1379513" y="266408"/>
                  <a:pt x="1375174" y="266408"/>
                </a:cubicBezTo>
                <a:cubicBezTo>
                  <a:pt x="1366499" y="266408"/>
                  <a:pt x="1357823" y="260627"/>
                  <a:pt x="1353486" y="251957"/>
                </a:cubicBezTo>
                <a:cubicBezTo>
                  <a:pt x="1350593" y="246177"/>
                  <a:pt x="1350593" y="240397"/>
                  <a:pt x="1353486" y="234617"/>
                </a:cubicBezTo>
                <a:cubicBezTo>
                  <a:pt x="1354931" y="227391"/>
                  <a:pt x="1359270" y="223055"/>
                  <a:pt x="1365053" y="220165"/>
                </a:cubicBezTo>
                <a:cubicBezTo>
                  <a:pt x="1369391" y="218720"/>
                  <a:pt x="1373729" y="217275"/>
                  <a:pt x="1376621" y="217275"/>
                </a:cubicBezTo>
                <a:close/>
                <a:moveTo>
                  <a:pt x="2964466" y="200492"/>
                </a:moveTo>
                <a:cubicBezTo>
                  <a:pt x="2978926" y="204797"/>
                  <a:pt x="2986155" y="217711"/>
                  <a:pt x="2981818" y="230626"/>
                </a:cubicBezTo>
                <a:cubicBezTo>
                  <a:pt x="2978926" y="240671"/>
                  <a:pt x="2970250" y="247846"/>
                  <a:pt x="2958683" y="247846"/>
                </a:cubicBezTo>
                <a:cubicBezTo>
                  <a:pt x="2957237" y="247846"/>
                  <a:pt x="2954345" y="247846"/>
                  <a:pt x="2952899" y="246411"/>
                </a:cubicBezTo>
                <a:cubicBezTo>
                  <a:pt x="2945669" y="244976"/>
                  <a:pt x="2939885" y="240671"/>
                  <a:pt x="2936993" y="234931"/>
                </a:cubicBezTo>
                <a:cubicBezTo>
                  <a:pt x="2934102" y="229192"/>
                  <a:pt x="2932655" y="223452"/>
                  <a:pt x="2934102" y="217711"/>
                </a:cubicBezTo>
                <a:cubicBezTo>
                  <a:pt x="2938439" y="204797"/>
                  <a:pt x="2951453" y="197622"/>
                  <a:pt x="2964466" y="200492"/>
                </a:cubicBezTo>
                <a:close/>
                <a:moveTo>
                  <a:pt x="5402552" y="198713"/>
                </a:moveTo>
                <a:cubicBezTo>
                  <a:pt x="5414119" y="198713"/>
                  <a:pt x="5422795" y="205939"/>
                  <a:pt x="5425686" y="217499"/>
                </a:cubicBezTo>
                <a:cubicBezTo>
                  <a:pt x="5428578" y="223280"/>
                  <a:pt x="5427133" y="229060"/>
                  <a:pt x="5424240" y="234840"/>
                </a:cubicBezTo>
                <a:cubicBezTo>
                  <a:pt x="5421348" y="240621"/>
                  <a:pt x="5415565" y="244956"/>
                  <a:pt x="5409781" y="246401"/>
                </a:cubicBezTo>
                <a:cubicBezTo>
                  <a:pt x="5405444" y="247846"/>
                  <a:pt x="5403998" y="247846"/>
                  <a:pt x="5401106" y="247846"/>
                </a:cubicBezTo>
                <a:cubicBezTo>
                  <a:pt x="5390984" y="247846"/>
                  <a:pt x="5380862" y="240621"/>
                  <a:pt x="5377970" y="230505"/>
                </a:cubicBezTo>
                <a:cubicBezTo>
                  <a:pt x="5375078" y="217499"/>
                  <a:pt x="5382308" y="204494"/>
                  <a:pt x="5395322" y="200158"/>
                </a:cubicBezTo>
                <a:cubicBezTo>
                  <a:pt x="5398214" y="200158"/>
                  <a:pt x="5401106" y="198713"/>
                  <a:pt x="5402552" y="198713"/>
                </a:cubicBezTo>
                <a:close/>
                <a:moveTo>
                  <a:pt x="1755299" y="198713"/>
                </a:moveTo>
                <a:cubicBezTo>
                  <a:pt x="1758210" y="198713"/>
                  <a:pt x="1759666" y="198713"/>
                  <a:pt x="1762578" y="198713"/>
                </a:cubicBezTo>
                <a:cubicBezTo>
                  <a:pt x="1772768" y="198713"/>
                  <a:pt x="1782958" y="205992"/>
                  <a:pt x="1785870" y="216183"/>
                </a:cubicBezTo>
                <a:cubicBezTo>
                  <a:pt x="1787326" y="222006"/>
                  <a:pt x="1787326" y="229284"/>
                  <a:pt x="1782958" y="233652"/>
                </a:cubicBezTo>
                <a:cubicBezTo>
                  <a:pt x="1780048" y="239475"/>
                  <a:pt x="1775679" y="243842"/>
                  <a:pt x="1768401" y="245298"/>
                </a:cubicBezTo>
                <a:cubicBezTo>
                  <a:pt x="1765489" y="246754"/>
                  <a:pt x="1764034" y="246754"/>
                  <a:pt x="1761122" y="246754"/>
                </a:cubicBezTo>
                <a:cubicBezTo>
                  <a:pt x="1750931" y="246754"/>
                  <a:pt x="1740741" y="239475"/>
                  <a:pt x="1737830" y="229284"/>
                </a:cubicBezTo>
                <a:cubicBezTo>
                  <a:pt x="1734918" y="216183"/>
                  <a:pt x="1742197" y="203081"/>
                  <a:pt x="1755299" y="198713"/>
                </a:cubicBezTo>
                <a:close/>
                <a:moveTo>
                  <a:pt x="3248558" y="181972"/>
                </a:moveTo>
                <a:cubicBezTo>
                  <a:pt x="3254382" y="179789"/>
                  <a:pt x="3260934" y="179789"/>
                  <a:pt x="3266755" y="182700"/>
                </a:cubicBezTo>
                <a:cubicBezTo>
                  <a:pt x="3274034" y="185612"/>
                  <a:pt x="3278402" y="189979"/>
                  <a:pt x="3281313" y="195802"/>
                </a:cubicBezTo>
                <a:cubicBezTo>
                  <a:pt x="3284225" y="201625"/>
                  <a:pt x="3284225" y="208904"/>
                  <a:pt x="3281313" y="214727"/>
                </a:cubicBezTo>
                <a:cubicBezTo>
                  <a:pt x="3276945" y="223461"/>
                  <a:pt x="3268210" y="229286"/>
                  <a:pt x="3258020" y="229286"/>
                </a:cubicBezTo>
                <a:cubicBezTo>
                  <a:pt x="3255108" y="229286"/>
                  <a:pt x="3252198" y="229286"/>
                  <a:pt x="3249286" y="227829"/>
                </a:cubicBezTo>
                <a:cubicBezTo>
                  <a:pt x="3242007" y="224918"/>
                  <a:pt x="3237640" y="219095"/>
                  <a:pt x="3234728" y="213271"/>
                </a:cubicBezTo>
                <a:cubicBezTo>
                  <a:pt x="3231816" y="207449"/>
                  <a:pt x="3231816" y="201625"/>
                  <a:pt x="3234728" y="194347"/>
                </a:cubicBezTo>
                <a:cubicBezTo>
                  <a:pt x="3237640" y="188523"/>
                  <a:pt x="3242735" y="184157"/>
                  <a:pt x="3248558" y="181972"/>
                </a:cubicBezTo>
                <a:close/>
                <a:moveTo>
                  <a:pt x="5102839" y="180152"/>
                </a:moveTo>
                <a:cubicBezTo>
                  <a:pt x="5112884" y="180152"/>
                  <a:pt x="5121494" y="185932"/>
                  <a:pt x="5125798" y="194602"/>
                </a:cubicBezTo>
                <a:cubicBezTo>
                  <a:pt x="5127234" y="201828"/>
                  <a:pt x="5127234" y="207608"/>
                  <a:pt x="5125798" y="213389"/>
                </a:cubicBezTo>
                <a:cubicBezTo>
                  <a:pt x="5122928" y="219169"/>
                  <a:pt x="5118624" y="224949"/>
                  <a:pt x="5112884" y="226394"/>
                </a:cubicBezTo>
                <a:cubicBezTo>
                  <a:pt x="5108579" y="229284"/>
                  <a:pt x="5105709" y="229284"/>
                  <a:pt x="5101404" y="229284"/>
                </a:cubicBezTo>
                <a:cubicBezTo>
                  <a:pt x="5092794" y="229284"/>
                  <a:pt x="5084184" y="223504"/>
                  <a:pt x="5079880" y="214834"/>
                </a:cubicBezTo>
                <a:cubicBezTo>
                  <a:pt x="5077009" y="209053"/>
                  <a:pt x="5077009" y="201828"/>
                  <a:pt x="5079880" y="196047"/>
                </a:cubicBezTo>
                <a:cubicBezTo>
                  <a:pt x="5082750" y="190267"/>
                  <a:pt x="5087054" y="185932"/>
                  <a:pt x="5092794" y="183042"/>
                </a:cubicBezTo>
                <a:cubicBezTo>
                  <a:pt x="5097099" y="181597"/>
                  <a:pt x="5099969" y="180152"/>
                  <a:pt x="5102839" y="180152"/>
                </a:cubicBezTo>
                <a:close/>
                <a:moveTo>
                  <a:pt x="2845102" y="169962"/>
                </a:moveTo>
                <a:cubicBezTo>
                  <a:pt x="2845102" y="169962"/>
                  <a:pt x="2845102" y="169962"/>
                  <a:pt x="2846549" y="171418"/>
                </a:cubicBezTo>
                <a:cubicBezTo>
                  <a:pt x="2859562" y="174329"/>
                  <a:pt x="2868238" y="187431"/>
                  <a:pt x="2865346" y="199078"/>
                </a:cubicBezTo>
                <a:cubicBezTo>
                  <a:pt x="2862454" y="210724"/>
                  <a:pt x="2852333" y="219458"/>
                  <a:pt x="2840766" y="219458"/>
                </a:cubicBezTo>
                <a:cubicBezTo>
                  <a:pt x="2839318" y="219458"/>
                  <a:pt x="2837873" y="218002"/>
                  <a:pt x="2836428" y="218002"/>
                </a:cubicBezTo>
                <a:cubicBezTo>
                  <a:pt x="2827752" y="216547"/>
                  <a:pt x="2823414" y="212180"/>
                  <a:pt x="2819075" y="207812"/>
                </a:cubicBezTo>
                <a:cubicBezTo>
                  <a:pt x="2816184" y="201989"/>
                  <a:pt x="2814738" y="194710"/>
                  <a:pt x="2816184" y="188887"/>
                </a:cubicBezTo>
                <a:cubicBezTo>
                  <a:pt x="2819075" y="175785"/>
                  <a:pt x="2832090" y="167051"/>
                  <a:pt x="2845102" y="169962"/>
                </a:cubicBezTo>
                <a:close/>
                <a:moveTo>
                  <a:pt x="1874672" y="169921"/>
                </a:moveTo>
                <a:cubicBezTo>
                  <a:pt x="1874672" y="169921"/>
                  <a:pt x="1874672" y="169921"/>
                  <a:pt x="1876128" y="169921"/>
                </a:cubicBezTo>
                <a:cubicBezTo>
                  <a:pt x="1887774" y="167051"/>
                  <a:pt x="1902332" y="175661"/>
                  <a:pt x="1903788" y="187140"/>
                </a:cubicBezTo>
                <a:cubicBezTo>
                  <a:pt x="1905244" y="194315"/>
                  <a:pt x="1905244" y="200055"/>
                  <a:pt x="1900876" y="205794"/>
                </a:cubicBezTo>
                <a:cubicBezTo>
                  <a:pt x="1897964" y="211535"/>
                  <a:pt x="1892141" y="214405"/>
                  <a:pt x="1886318" y="215839"/>
                </a:cubicBezTo>
                <a:cubicBezTo>
                  <a:pt x="1883407" y="217275"/>
                  <a:pt x="1880495" y="217275"/>
                  <a:pt x="1879039" y="217275"/>
                </a:cubicBezTo>
                <a:cubicBezTo>
                  <a:pt x="1867393" y="217275"/>
                  <a:pt x="1858658" y="208664"/>
                  <a:pt x="1855747" y="198620"/>
                </a:cubicBezTo>
                <a:cubicBezTo>
                  <a:pt x="1852835" y="185705"/>
                  <a:pt x="1861570" y="172791"/>
                  <a:pt x="1874672" y="169921"/>
                </a:cubicBezTo>
                <a:close/>
                <a:moveTo>
                  <a:pt x="5515040" y="169234"/>
                </a:moveTo>
                <a:cubicBezTo>
                  <a:pt x="5516486" y="169234"/>
                  <a:pt x="5517932" y="169234"/>
                  <a:pt x="5519378" y="169234"/>
                </a:cubicBezTo>
                <a:cubicBezTo>
                  <a:pt x="5530945" y="169234"/>
                  <a:pt x="5541067" y="176620"/>
                  <a:pt x="5543959" y="188437"/>
                </a:cubicBezTo>
                <a:cubicBezTo>
                  <a:pt x="5545404" y="194346"/>
                  <a:pt x="5543959" y="201732"/>
                  <a:pt x="5539620" y="207641"/>
                </a:cubicBezTo>
                <a:cubicBezTo>
                  <a:pt x="5536729" y="212072"/>
                  <a:pt x="5530945" y="216504"/>
                  <a:pt x="5525162" y="217981"/>
                </a:cubicBezTo>
                <a:cubicBezTo>
                  <a:pt x="5522270" y="217981"/>
                  <a:pt x="5520824" y="219458"/>
                  <a:pt x="5517932" y="219458"/>
                </a:cubicBezTo>
                <a:cubicBezTo>
                  <a:pt x="5507810" y="219458"/>
                  <a:pt x="5497688" y="210595"/>
                  <a:pt x="5494796" y="198778"/>
                </a:cubicBezTo>
                <a:cubicBezTo>
                  <a:pt x="5491904" y="186960"/>
                  <a:pt x="5500580" y="173665"/>
                  <a:pt x="5513594" y="170711"/>
                </a:cubicBezTo>
                <a:cubicBezTo>
                  <a:pt x="5513594" y="169234"/>
                  <a:pt x="5515040" y="169234"/>
                  <a:pt x="5515040" y="169234"/>
                </a:cubicBezTo>
                <a:close/>
                <a:moveTo>
                  <a:pt x="1487604" y="169234"/>
                </a:moveTo>
                <a:cubicBezTo>
                  <a:pt x="1497725" y="169234"/>
                  <a:pt x="1506401" y="175058"/>
                  <a:pt x="1509293" y="183792"/>
                </a:cubicBezTo>
                <a:cubicBezTo>
                  <a:pt x="1512185" y="189616"/>
                  <a:pt x="1512185" y="196895"/>
                  <a:pt x="1509293" y="202717"/>
                </a:cubicBezTo>
                <a:cubicBezTo>
                  <a:pt x="1506401" y="208540"/>
                  <a:pt x="1502063" y="212907"/>
                  <a:pt x="1496280" y="215819"/>
                </a:cubicBezTo>
                <a:cubicBezTo>
                  <a:pt x="1491942" y="217275"/>
                  <a:pt x="1489051" y="217275"/>
                  <a:pt x="1486158" y="217275"/>
                </a:cubicBezTo>
                <a:cubicBezTo>
                  <a:pt x="1476037" y="217275"/>
                  <a:pt x="1467361" y="211452"/>
                  <a:pt x="1463023" y="202717"/>
                </a:cubicBezTo>
                <a:cubicBezTo>
                  <a:pt x="1458685" y="191071"/>
                  <a:pt x="1464469" y="176513"/>
                  <a:pt x="1477482" y="170691"/>
                </a:cubicBezTo>
                <a:cubicBezTo>
                  <a:pt x="1480374" y="169234"/>
                  <a:pt x="1484712" y="169234"/>
                  <a:pt x="1487604" y="169234"/>
                </a:cubicBezTo>
                <a:close/>
                <a:moveTo>
                  <a:pt x="2725208" y="146649"/>
                </a:moveTo>
                <a:cubicBezTo>
                  <a:pt x="2732487" y="148084"/>
                  <a:pt x="2738310" y="152389"/>
                  <a:pt x="2742678" y="156693"/>
                </a:cubicBezTo>
                <a:cubicBezTo>
                  <a:pt x="2745589" y="162434"/>
                  <a:pt x="2747044" y="168174"/>
                  <a:pt x="2747044" y="175348"/>
                </a:cubicBezTo>
                <a:cubicBezTo>
                  <a:pt x="2744134" y="186828"/>
                  <a:pt x="2733942" y="195438"/>
                  <a:pt x="2722296" y="195438"/>
                </a:cubicBezTo>
                <a:cubicBezTo>
                  <a:pt x="2720841" y="195438"/>
                  <a:pt x="2719385" y="195438"/>
                  <a:pt x="2717930" y="194003"/>
                </a:cubicBezTo>
                <a:cubicBezTo>
                  <a:pt x="2703371" y="192568"/>
                  <a:pt x="2694637" y="179653"/>
                  <a:pt x="2697548" y="166738"/>
                </a:cubicBezTo>
                <a:cubicBezTo>
                  <a:pt x="2699004" y="153824"/>
                  <a:pt x="2712106" y="145214"/>
                  <a:pt x="2725208" y="146649"/>
                </a:cubicBezTo>
                <a:close/>
                <a:moveTo>
                  <a:pt x="5633842" y="146305"/>
                </a:moveTo>
                <a:cubicBezTo>
                  <a:pt x="5636754" y="146305"/>
                  <a:pt x="5638210" y="146305"/>
                  <a:pt x="5639666" y="146305"/>
                </a:cubicBezTo>
                <a:cubicBezTo>
                  <a:pt x="5651312" y="146305"/>
                  <a:pt x="5661502" y="154976"/>
                  <a:pt x="5662958" y="166537"/>
                </a:cubicBezTo>
                <a:cubicBezTo>
                  <a:pt x="5664414" y="179542"/>
                  <a:pt x="5655679" y="192548"/>
                  <a:pt x="5642577" y="193993"/>
                </a:cubicBezTo>
                <a:cubicBezTo>
                  <a:pt x="5639666" y="195438"/>
                  <a:pt x="5639666" y="195438"/>
                  <a:pt x="5638210" y="195438"/>
                </a:cubicBezTo>
                <a:cubicBezTo>
                  <a:pt x="5625108" y="195438"/>
                  <a:pt x="5614917" y="186767"/>
                  <a:pt x="5613462" y="175207"/>
                </a:cubicBezTo>
                <a:cubicBezTo>
                  <a:pt x="5612006" y="167982"/>
                  <a:pt x="5613462" y="162201"/>
                  <a:pt x="5617829" y="156421"/>
                </a:cubicBezTo>
                <a:cubicBezTo>
                  <a:pt x="5622196" y="152085"/>
                  <a:pt x="5626564" y="147750"/>
                  <a:pt x="5633842" y="146305"/>
                </a:cubicBezTo>
                <a:close/>
                <a:moveTo>
                  <a:pt x="1994045" y="146305"/>
                </a:moveTo>
                <a:cubicBezTo>
                  <a:pt x="1994045" y="146305"/>
                  <a:pt x="1994045" y="146305"/>
                  <a:pt x="1995502" y="146305"/>
                </a:cubicBezTo>
                <a:cubicBezTo>
                  <a:pt x="1995502" y="146305"/>
                  <a:pt x="1996957" y="146305"/>
                  <a:pt x="1998413" y="146305"/>
                </a:cubicBezTo>
                <a:cubicBezTo>
                  <a:pt x="2011515" y="146305"/>
                  <a:pt x="2020249" y="155040"/>
                  <a:pt x="2023161" y="166686"/>
                </a:cubicBezTo>
                <a:cubicBezTo>
                  <a:pt x="2023161" y="172509"/>
                  <a:pt x="2021705" y="178333"/>
                  <a:pt x="2018794" y="184155"/>
                </a:cubicBezTo>
                <a:cubicBezTo>
                  <a:pt x="2014426" y="189979"/>
                  <a:pt x="2008603" y="192890"/>
                  <a:pt x="2002781" y="194346"/>
                </a:cubicBezTo>
                <a:cubicBezTo>
                  <a:pt x="1999868" y="194346"/>
                  <a:pt x="1998413" y="194346"/>
                  <a:pt x="1996957" y="194346"/>
                </a:cubicBezTo>
                <a:cubicBezTo>
                  <a:pt x="1985311" y="194346"/>
                  <a:pt x="1975120" y="185611"/>
                  <a:pt x="1973665" y="173965"/>
                </a:cubicBezTo>
                <a:cubicBezTo>
                  <a:pt x="1970753" y="160863"/>
                  <a:pt x="1980944" y="149217"/>
                  <a:pt x="1994045" y="146305"/>
                </a:cubicBezTo>
                <a:close/>
                <a:moveTo>
                  <a:pt x="6096000" y="142735"/>
                </a:moveTo>
                <a:lnTo>
                  <a:pt x="6096000" y="144191"/>
                </a:lnTo>
                <a:lnTo>
                  <a:pt x="6095686" y="143394"/>
                </a:lnTo>
                <a:close/>
                <a:moveTo>
                  <a:pt x="3151750" y="137571"/>
                </a:moveTo>
                <a:cubicBezTo>
                  <a:pt x="3151750" y="137571"/>
                  <a:pt x="3151750" y="137571"/>
                  <a:pt x="3154660" y="137571"/>
                </a:cubicBezTo>
                <a:cubicBezTo>
                  <a:pt x="3159028" y="140483"/>
                  <a:pt x="3164852" y="144850"/>
                  <a:pt x="3167763" y="150673"/>
                </a:cubicBezTo>
                <a:cubicBezTo>
                  <a:pt x="3169220" y="156497"/>
                  <a:pt x="3170674" y="162319"/>
                  <a:pt x="3167763" y="169598"/>
                </a:cubicBezTo>
                <a:cubicBezTo>
                  <a:pt x="3164852" y="178333"/>
                  <a:pt x="3154660" y="185612"/>
                  <a:pt x="3144470" y="185612"/>
                </a:cubicBezTo>
                <a:cubicBezTo>
                  <a:pt x="3143014" y="185612"/>
                  <a:pt x="3140103" y="184157"/>
                  <a:pt x="3137191" y="184157"/>
                </a:cubicBezTo>
                <a:cubicBezTo>
                  <a:pt x="3129913" y="181245"/>
                  <a:pt x="3124090" y="176877"/>
                  <a:pt x="3122634" y="171054"/>
                </a:cubicBezTo>
                <a:cubicBezTo>
                  <a:pt x="3119722" y="165231"/>
                  <a:pt x="3118266" y="157952"/>
                  <a:pt x="3121178" y="152129"/>
                </a:cubicBezTo>
                <a:cubicBezTo>
                  <a:pt x="3125546" y="140483"/>
                  <a:pt x="3140103" y="133204"/>
                  <a:pt x="3151750" y="137571"/>
                </a:cubicBezTo>
                <a:close/>
                <a:moveTo>
                  <a:pt x="5215494" y="136479"/>
                </a:moveTo>
                <a:cubicBezTo>
                  <a:pt x="5225616" y="136479"/>
                  <a:pt x="5234292" y="142259"/>
                  <a:pt x="5238630" y="152374"/>
                </a:cubicBezTo>
                <a:cubicBezTo>
                  <a:pt x="5242968" y="165380"/>
                  <a:pt x="5235738" y="178386"/>
                  <a:pt x="5224170" y="182721"/>
                </a:cubicBezTo>
                <a:cubicBezTo>
                  <a:pt x="5219832" y="184166"/>
                  <a:pt x="5216940" y="185611"/>
                  <a:pt x="5214049" y="185611"/>
                </a:cubicBezTo>
                <a:cubicBezTo>
                  <a:pt x="5203927" y="185611"/>
                  <a:pt x="5195252" y="178386"/>
                  <a:pt x="5192360" y="169716"/>
                </a:cubicBezTo>
                <a:cubicBezTo>
                  <a:pt x="5189468" y="162490"/>
                  <a:pt x="5189468" y="156710"/>
                  <a:pt x="5192360" y="150929"/>
                </a:cubicBezTo>
                <a:cubicBezTo>
                  <a:pt x="5195252" y="145149"/>
                  <a:pt x="5199589" y="140814"/>
                  <a:pt x="5206819" y="137924"/>
                </a:cubicBezTo>
                <a:cubicBezTo>
                  <a:pt x="5206819" y="137924"/>
                  <a:pt x="5206819" y="137924"/>
                  <a:pt x="5208264" y="137924"/>
                </a:cubicBezTo>
                <a:cubicBezTo>
                  <a:pt x="5209710" y="136479"/>
                  <a:pt x="5212602" y="136479"/>
                  <a:pt x="5215494" y="136479"/>
                </a:cubicBezTo>
                <a:close/>
                <a:moveTo>
                  <a:pt x="5755400" y="131020"/>
                </a:moveTo>
                <a:cubicBezTo>
                  <a:pt x="5755400" y="131020"/>
                  <a:pt x="5755400" y="131020"/>
                  <a:pt x="5756855" y="131020"/>
                </a:cubicBezTo>
                <a:cubicBezTo>
                  <a:pt x="5758311" y="131020"/>
                  <a:pt x="5758311" y="131020"/>
                  <a:pt x="5758311" y="131020"/>
                </a:cubicBezTo>
                <a:cubicBezTo>
                  <a:pt x="5771413" y="131020"/>
                  <a:pt x="5781604" y="139556"/>
                  <a:pt x="5783059" y="152360"/>
                </a:cubicBezTo>
                <a:cubicBezTo>
                  <a:pt x="5784515" y="165165"/>
                  <a:pt x="5774324" y="176546"/>
                  <a:pt x="5761222" y="177969"/>
                </a:cubicBezTo>
                <a:cubicBezTo>
                  <a:pt x="5759767" y="177969"/>
                  <a:pt x="5758311" y="177969"/>
                  <a:pt x="5756855" y="177969"/>
                </a:cubicBezTo>
                <a:cubicBezTo>
                  <a:pt x="5745209" y="177969"/>
                  <a:pt x="5735018" y="169433"/>
                  <a:pt x="5733563" y="156628"/>
                </a:cubicBezTo>
                <a:cubicBezTo>
                  <a:pt x="5732107" y="143824"/>
                  <a:pt x="5742298" y="132442"/>
                  <a:pt x="5755400" y="131020"/>
                </a:cubicBezTo>
                <a:close/>
                <a:moveTo>
                  <a:pt x="2603484" y="130281"/>
                </a:moveTo>
                <a:cubicBezTo>
                  <a:pt x="2610816" y="130281"/>
                  <a:pt x="2616680" y="134616"/>
                  <a:pt x="2621079" y="138952"/>
                </a:cubicBezTo>
                <a:cubicBezTo>
                  <a:pt x="2625476" y="144732"/>
                  <a:pt x="2626943" y="150512"/>
                  <a:pt x="2626943" y="156292"/>
                </a:cubicBezTo>
                <a:cubicBezTo>
                  <a:pt x="2625476" y="169298"/>
                  <a:pt x="2615214" y="177969"/>
                  <a:pt x="2602018" y="177969"/>
                </a:cubicBezTo>
                <a:cubicBezTo>
                  <a:pt x="2602018" y="177969"/>
                  <a:pt x="2600552" y="177969"/>
                  <a:pt x="2599086" y="177969"/>
                </a:cubicBezTo>
                <a:cubicBezTo>
                  <a:pt x="2584424" y="176524"/>
                  <a:pt x="2575627" y="164963"/>
                  <a:pt x="2577094" y="151957"/>
                </a:cubicBezTo>
                <a:cubicBezTo>
                  <a:pt x="2578559" y="138952"/>
                  <a:pt x="2590288" y="128836"/>
                  <a:pt x="2603484" y="130281"/>
                </a:cubicBezTo>
                <a:close/>
                <a:moveTo>
                  <a:pt x="2119242" y="128836"/>
                </a:moveTo>
                <a:cubicBezTo>
                  <a:pt x="2132344" y="128836"/>
                  <a:pt x="2142534" y="138952"/>
                  <a:pt x="2143990" y="150512"/>
                </a:cubicBezTo>
                <a:cubicBezTo>
                  <a:pt x="2145446" y="164963"/>
                  <a:pt x="2135255" y="176524"/>
                  <a:pt x="2122154" y="177969"/>
                </a:cubicBezTo>
                <a:cubicBezTo>
                  <a:pt x="2120697" y="177969"/>
                  <a:pt x="2119242" y="177969"/>
                  <a:pt x="2117787" y="177969"/>
                </a:cubicBezTo>
                <a:cubicBezTo>
                  <a:pt x="2106140" y="177969"/>
                  <a:pt x="2095950" y="169298"/>
                  <a:pt x="2094494" y="156292"/>
                </a:cubicBezTo>
                <a:cubicBezTo>
                  <a:pt x="2093039" y="143287"/>
                  <a:pt x="2101772" y="131726"/>
                  <a:pt x="2114875" y="130281"/>
                </a:cubicBezTo>
                <a:cubicBezTo>
                  <a:pt x="2117787" y="128836"/>
                  <a:pt x="2119242" y="128836"/>
                  <a:pt x="2119242" y="128836"/>
                </a:cubicBezTo>
                <a:close/>
                <a:moveTo>
                  <a:pt x="1601155" y="126653"/>
                </a:moveTo>
                <a:cubicBezTo>
                  <a:pt x="1611276" y="126653"/>
                  <a:pt x="1619952" y="133878"/>
                  <a:pt x="1624290" y="143994"/>
                </a:cubicBezTo>
                <a:cubicBezTo>
                  <a:pt x="1625736" y="149774"/>
                  <a:pt x="1625736" y="155554"/>
                  <a:pt x="1622843" y="161334"/>
                </a:cubicBezTo>
                <a:cubicBezTo>
                  <a:pt x="1619952" y="167115"/>
                  <a:pt x="1615614" y="171451"/>
                  <a:pt x="1609830" y="174341"/>
                </a:cubicBezTo>
                <a:cubicBezTo>
                  <a:pt x="1605492" y="175786"/>
                  <a:pt x="1602600" y="175786"/>
                  <a:pt x="1599710" y="175786"/>
                </a:cubicBezTo>
                <a:cubicBezTo>
                  <a:pt x="1589587" y="175786"/>
                  <a:pt x="1580911" y="170005"/>
                  <a:pt x="1576573" y="159890"/>
                </a:cubicBezTo>
                <a:cubicBezTo>
                  <a:pt x="1572236" y="146884"/>
                  <a:pt x="1579466" y="133878"/>
                  <a:pt x="1592479" y="129544"/>
                </a:cubicBezTo>
                <a:cubicBezTo>
                  <a:pt x="1592479" y="129544"/>
                  <a:pt x="1592479" y="129544"/>
                  <a:pt x="1593925" y="128098"/>
                </a:cubicBezTo>
                <a:cubicBezTo>
                  <a:pt x="1595370" y="128098"/>
                  <a:pt x="1598264" y="126653"/>
                  <a:pt x="1601155" y="126653"/>
                </a:cubicBezTo>
                <a:close/>
                <a:moveTo>
                  <a:pt x="5876759" y="120101"/>
                </a:moveTo>
                <a:cubicBezTo>
                  <a:pt x="5876759" y="120101"/>
                  <a:pt x="5876759" y="120101"/>
                  <a:pt x="5879691" y="120101"/>
                </a:cubicBezTo>
                <a:cubicBezTo>
                  <a:pt x="5892887" y="120101"/>
                  <a:pt x="5903150" y="130292"/>
                  <a:pt x="5903150" y="143394"/>
                </a:cubicBezTo>
                <a:cubicBezTo>
                  <a:pt x="5904616" y="156496"/>
                  <a:pt x="5894353" y="168142"/>
                  <a:pt x="5881158" y="168142"/>
                </a:cubicBezTo>
                <a:cubicBezTo>
                  <a:pt x="5881158" y="168142"/>
                  <a:pt x="5881158" y="168142"/>
                  <a:pt x="5878226" y="168142"/>
                </a:cubicBezTo>
                <a:cubicBezTo>
                  <a:pt x="5865029" y="168142"/>
                  <a:pt x="5854766" y="157951"/>
                  <a:pt x="5853300" y="146305"/>
                </a:cubicBezTo>
                <a:cubicBezTo>
                  <a:pt x="5853300" y="139027"/>
                  <a:pt x="5854766" y="133203"/>
                  <a:pt x="5859164" y="128836"/>
                </a:cubicBezTo>
                <a:cubicBezTo>
                  <a:pt x="5863564" y="123013"/>
                  <a:pt x="5869428" y="120101"/>
                  <a:pt x="5876759" y="120101"/>
                </a:cubicBezTo>
                <a:close/>
                <a:moveTo>
                  <a:pt x="2480450" y="120101"/>
                </a:moveTo>
                <a:cubicBezTo>
                  <a:pt x="2480450" y="120101"/>
                  <a:pt x="2480450" y="120101"/>
                  <a:pt x="2483383" y="125925"/>
                </a:cubicBezTo>
                <a:cubicBezTo>
                  <a:pt x="2483383" y="125925"/>
                  <a:pt x="2483383" y="125925"/>
                  <a:pt x="2483383" y="120101"/>
                </a:cubicBezTo>
                <a:cubicBezTo>
                  <a:pt x="2489247" y="120101"/>
                  <a:pt x="2495113" y="123013"/>
                  <a:pt x="2499511" y="128836"/>
                </a:cubicBezTo>
                <a:cubicBezTo>
                  <a:pt x="2503910" y="133203"/>
                  <a:pt x="2506842" y="139027"/>
                  <a:pt x="2506842" y="146305"/>
                </a:cubicBezTo>
                <a:cubicBezTo>
                  <a:pt x="2505376" y="157951"/>
                  <a:pt x="2495113" y="168142"/>
                  <a:pt x="2481916" y="168142"/>
                </a:cubicBezTo>
                <a:cubicBezTo>
                  <a:pt x="2481916" y="168142"/>
                  <a:pt x="2481916" y="168142"/>
                  <a:pt x="2480450" y="168142"/>
                </a:cubicBezTo>
                <a:cubicBezTo>
                  <a:pt x="2473119" y="168142"/>
                  <a:pt x="2467256" y="165231"/>
                  <a:pt x="2462856" y="160863"/>
                </a:cubicBezTo>
                <a:cubicBezTo>
                  <a:pt x="2458458" y="155040"/>
                  <a:pt x="2455526" y="149217"/>
                  <a:pt x="2455526" y="143394"/>
                </a:cubicBezTo>
                <a:cubicBezTo>
                  <a:pt x="2456992" y="130292"/>
                  <a:pt x="2467256" y="120101"/>
                  <a:pt x="2480450" y="120101"/>
                </a:cubicBezTo>
                <a:close/>
                <a:moveTo>
                  <a:pt x="2237691" y="120101"/>
                </a:moveTo>
                <a:cubicBezTo>
                  <a:pt x="2237691" y="120101"/>
                  <a:pt x="2237691" y="120101"/>
                  <a:pt x="2239157" y="120101"/>
                </a:cubicBezTo>
                <a:cubicBezTo>
                  <a:pt x="2252353" y="120101"/>
                  <a:pt x="2264081" y="130292"/>
                  <a:pt x="2264081" y="143394"/>
                </a:cubicBezTo>
                <a:cubicBezTo>
                  <a:pt x="2265548" y="156496"/>
                  <a:pt x="2255285" y="168142"/>
                  <a:pt x="2240623" y="168142"/>
                </a:cubicBezTo>
                <a:cubicBezTo>
                  <a:pt x="2240623" y="168142"/>
                  <a:pt x="2240623" y="168142"/>
                  <a:pt x="2239157" y="168142"/>
                </a:cubicBezTo>
                <a:cubicBezTo>
                  <a:pt x="2225960" y="168142"/>
                  <a:pt x="2214232" y="157951"/>
                  <a:pt x="2214232" y="144849"/>
                </a:cubicBezTo>
                <a:cubicBezTo>
                  <a:pt x="2214232" y="131747"/>
                  <a:pt x="2224495" y="120101"/>
                  <a:pt x="2237691" y="120101"/>
                </a:cubicBezTo>
                <a:close/>
                <a:moveTo>
                  <a:pt x="5998706" y="117918"/>
                </a:moveTo>
                <a:cubicBezTo>
                  <a:pt x="5998706" y="117918"/>
                  <a:pt x="5998706" y="117918"/>
                  <a:pt x="6001596" y="117918"/>
                </a:cubicBezTo>
                <a:cubicBezTo>
                  <a:pt x="6014602" y="117918"/>
                  <a:pt x="6024718" y="127877"/>
                  <a:pt x="6024718" y="140681"/>
                </a:cubicBezTo>
                <a:cubicBezTo>
                  <a:pt x="6024718" y="154908"/>
                  <a:pt x="6014602" y="164867"/>
                  <a:pt x="6000151" y="164867"/>
                </a:cubicBezTo>
                <a:cubicBezTo>
                  <a:pt x="5985700" y="164867"/>
                  <a:pt x="5975585" y="154908"/>
                  <a:pt x="5975585" y="140681"/>
                </a:cubicBezTo>
                <a:cubicBezTo>
                  <a:pt x="5975585" y="127877"/>
                  <a:pt x="5985700" y="117918"/>
                  <a:pt x="5998706" y="117918"/>
                </a:cubicBezTo>
                <a:close/>
                <a:moveTo>
                  <a:pt x="2359059" y="117918"/>
                </a:moveTo>
                <a:cubicBezTo>
                  <a:pt x="2359059" y="117918"/>
                  <a:pt x="2359059" y="117918"/>
                  <a:pt x="2360536" y="117918"/>
                </a:cubicBezTo>
                <a:cubicBezTo>
                  <a:pt x="2375308" y="117918"/>
                  <a:pt x="2385649" y="127877"/>
                  <a:pt x="2385649" y="140681"/>
                </a:cubicBezTo>
                <a:cubicBezTo>
                  <a:pt x="2385649" y="154908"/>
                  <a:pt x="2373831" y="164867"/>
                  <a:pt x="2360536" y="164867"/>
                </a:cubicBezTo>
                <a:cubicBezTo>
                  <a:pt x="2360536" y="164867"/>
                  <a:pt x="2360536" y="164867"/>
                  <a:pt x="2359059" y="164867"/>
                </a:cubicBezTo>
                <a:cubicBezTo>
                  <a:pt x="2345764" y="164867"/>
                  <a:pt x="2335424" y="154908"/>
                  <a:pt x="2335424" y="140681"/>
                </a:cubicBezTo>
                <a:cubicBezTo>
                  <a:pt x="2335424" y="127877"/>
                  <a:pt x="2345764" y="117918"/>
                  <a:pt x="2359059" y="117918"/>
                </a:cubicBezTo>
                <a:close/>
                <a:moveTo>
                  <a:pt x="3036379" y="98952"/>
                </a:moveTo>
                <a:cubicBezTo>
                  <a:pt x="3050937" y="103257"/>
                  <a:pt x="3058215" y="117607"/>
                  <a:pt x="3053848" y="130521"/>
                </a:cubicBezTo>
                <a:cubicBezTo>
                  <a:pt x="3050937" y="139131"/>
                  <a:pt x="3040746" y="146307"/>
                  <a:pt x="3030556" y="146307"/>
                </a:cubicBezTo>
                <a:cubicBezTo>
                  <a:pt x="3027645" y="146307"/>
                  <a:pt x="3026189" y="146307"/>
                  <a:pt x="3023277" y="146307"/>
                </a:cubicBezTo>
                <a:cubicBezTo>
                  <a:pt x="3008719" y="142001"/>
                  <a:pt x="3001440" y="127652"/>
                  <a:pt x="3005808" y="116171"/>
                </a:cubicBezTo>
                <a:cubicBezTo>
                  <a:pt x="3010175" y="103257"/>
                  <a:pt x="3023277" y="96081"/>
                  <a:pt x="3036379" y="98952"/>
                </a:cubicBezTo>
                <a:close/>
                <a:moveTo>
                  <a:pt x="5323906" y="98951"/>
                </a:moveTo>
                <a:cubicBezTo>
                  <a:pt x="5335630" y="96081"/>
                  <a:pt x="5350283" y="103256"/>
                  <a:pt x="5354680" y="116171"/>
                </a:cubicBezTo>
                <a:cubicBezTo>
                  <a:pt x="5357610" y="127651"/>
                  <a:pt x="5350283" y="142001"/>
                  <a:pt x="5337095" y="144871"/>
                </a:cubicBezTo>
                <a:cubicBezTo>
                  <a:pt x="5334164" y="146305"/>
                  <a:pt x="5331234" y="146305"/>
                  <a:pt x="5329768" y="146305"/>
                </a:cubicBezTo>
                <a:cubicBezTo>
                  <a:pt x="5318046" y="146305"/>
                  <a:pt x="5309253" y="140565"/>
                  <a:pt x="5306322" y="130520"/>
                </a:cubicBezTo>
                <a:cubicBezTo>
                  <a:pt x="5301926" y="117606"/>
                  <a:pt x="5309253" y="103256"/>
                  <a:pt x="5322442" y="100386"/>
                </a:cubicBezTo>
                <a:cubicBezTo>
                  <a:pt x="5322442" y="100386"/>
                  <a:pt x="5322442" y="100386"/>
                  <a:pt x="5323906" y="98951"/>
                </a:cubicBezTo>
                <a:close/>
                <a:moveTo>
                  <a:pt x="1716701" y="90623"/>
                </a:moveTo>
                <a:cubicBezTo>
                  <a:pt x="1726758" y="90623"/>
                  <a:pt x="1736814" y="97848"/>
                  <a:pt x="1739688" y="107964"/>
                </a:cubicBezTo>
                <a:cubicBezTo>
                  <a:pt x="1742561" y="120969"/>
                  <a:pt x="1735378" y="133975"/>
                  <a:pt x="1722448" y="138311"/>
                </a:cubicBezTo>
                <a:cubicBezTo>
                  <a:pt x="1719575" y="139755"/>
                  <a:pt x="1718139" y="139755"/>
                  <a:pt x="1715265" y="139755"/>
                </a:cubicBezTo>
                <a:cubicBezTo>
                  <a:pt x="1705209" y="139755"/>
                  <a:pt x="1695153" y="132530"/>
                  <a:pt x="1692280" y="122414"/>
                </a:cubicBezTo>
                <a:cubicBezTo>
                  <a:pt x="1687970" y="109409"/>
                  <a:pt x="1696589" y="96403"/>
                  <a:pt x="1708082" y="92067"/>
                </a:cubicBezTo>
                <a:cubicBezTo>
                  <a:pt x="1712393" y="90623"/>
                  <a:pt x="1713828" y="90623"/>
                  <a:pt x="1716701" y="90623"/>
                </a:cubicBezTo>
                <a:close/>
                <a:moveTo>
                  <a:pt x="2917518" y="67289"/>
                </a:moveTo>
                <a:cubicBezTo>
                  <a:pt x="2917518" y="67289"/>
                  <a:pt x="2917518" y="67289"/>
                  <a:pt x="2918963" y="67289"/>
                </a:cubicBezTo>
                <a:cubicBezTo>
                  <a:pt x="2926192" y="70159"/>
                  <a:pt x="2930531" y="73029"/>
                  <a:pt x="2934869" y="78769"/>
                </a:cubicBezTo>
                <a:cubicBezTo>
                  <a:pt x="2937760" y="84510"/>
                  <a:pt x="2939207" y="90249"/>
                  <a:pt x="2936315" y="97424"/>
                </a:cubicBezTo>
                <a:cubicBezTo>
                  <a:pt x="2934869" y="107468"/>
                  <a:pt x="2924747" y="114643"/>
                  <a:pt x="2913179" y="114643"/>
                </a:cubicBezTo>
                <a:cubicBezTo>
                  <a:pt x="2911734" y="114643"/>
                  <a:pt x="2910288" y="114643"/>
                  <a:pt x="2907396" y="114643"/>
                </a:cubicBezTo>
                <a:cubicBezTo>
                  <a:pt x="2892936" y="110338"/>
                  <a:pt x="2885706" y="97424"/>
                  <a:pt x="2888598" y="84510"/>
                </a:cubicBezTo>
                <a:cubicBezTo>
                  <a:pt x="2891490" y="73029"/>
                  <a:pt x="2904504" y="64419"/>
                  <a:pt x="2917518" y="67289"/>
                </a:cubicBezTo>
                <a:close/>
                <a:moveTo>
                  <a:pt x="5439860" y="67288"/>
                </a:moveTo>
                <a:cubicBezTo>
                  <a:pt x="5439860" y="67288"/>
                  <a:pt x="5439860" y="67288"/>
                  <a:pt x="5442772" y="67288"/>
                </a:cubicBezTo>
                <a:cubicBezTo>
                  <a:pt x="5454418" y="64418"/>
                  <a:pt x="5467520" y="73028"/>
                  <a:pt x="5471888" y="84507"/>
                </a:cubicBezTo>
                <a:cubicBezTo>
                  <a:pt x="5473343" y="91682"/>
                  <a:pt x="5471888" y="97422"/>
                  <a:pt x="5468976" y="103162"/>
                </a:cubicBezTo>
                <a:cubicBezTo>
                  <a:pt x="5464608" y="108902"/>
                  <a:pt x="5460241" y="113207"/>
                  <a:pt x="5452962" y="114642"/>
                </a:cubicBezTo>
                <a:cubicBezTo>
                  <a:pt x="5450051" y="114642"/>
                  <a:pt x="5448595" y="114642"/>
                  <a:pt x="5445683" y="114642"/>
                </a:cubicBezTo>
                <a:cubicBezTo>
                  <a:pt x="5435494" y="114642"/>
                  <a:pt x="5425302" y="107467"/>
                  <a:pt x="5422392" y="97422"/>
                </a:cubicBezTo>
                <a:cubicBezTo>
                  <a:pt x="5420936" y="90248"/>
                  <a:pt x="5422392" y="84507"/>
                  <a:pt x="5425302" y="78767"/>
                </a:cubicBezTo>
                <a:cubicBezTo>
                  <a:pt x="5429670" y="73028"/>
                  <a:pt x="5434038" y="70158"/>
                  <a:pt x="5439860" y="67288"/>
                </a:cubicBezTo>
                <a:close/>
                <a:moveTo>
                  <a:pt x="1829023" y="60051"/>
                </a:moveTo>
                <a:cubicBezTo>
                  <a:pt x="1829023" y="60051"/>
                  <a:pt x="1831915" y="60051"/>
                  <a:pt x="1833360" y="60051"/>
                </a:cubicBezTo>
                <a:cubicBezTo>
                  <a:pt x="1844927" y="60051"/>
                  <a:pt x="1853603" y="67278"/>
                  <a:pt x="1856496" y="78838"/>
                </a:cubicBezTo>
                <a:cubicBezTo>
                  <a:pt x="1859388" y="91843"/>
                  <a:pt x="1852157" y="104850"/>
                  <a:pt x="1839145" y="107740"/>
                </a:cubicBezTo>
                <a:cubicBezTo>
                  <a:pt x="1834806" y="107740"/>
                  <a:pt x="1833360" y="109184"/>
                  <a:pt x="1831915" y="109184"/>
                </a:cubicBezTo>
                <a:cubicBezTo>
                  <a:pt x="1820347" y="109184"/>
                  <a:pt x="1810225" y="100514"/>
                  <a:pt x="1808779" y="90398"/>
                </a:cubicBezTo>
                <a:cubicBezTo>
                  <a:pt x="1805887" y="77393"/>
                  <a:pt x="1813117" y="64387"/>
                  <a:pt x="1826131" y="61496"/>
                </a:cubicBezTo>
                <a:cubicBezTo>
                  <a:pt x="1826131" y="61496"/>
                  <a:pt x="1826131" y="61496"/>
                  <a:pt x="1829023" y="60051"/>
                </a:cubicBezTo>
                <a:close/>
                <a:moveTo>
                  <a:pt x="2798815" y="40773"/>
                </a:moveTo>
                <a:cubicBezTo>
                  <a:pt x="2798815" y="40773"/>
                  <a:pt x="2798815" y="40773"/>
                  <a:pt x="2800241" y="42239"/>
                </a:cubicBezTo>
                <a:cubicBezTo>
                  <a:pt x="2805942" y="42239"/>
                  <a:pt x="2811645" y="46638"/>
                  <a:pt x="2814496" y="51036"/>
                </a:cubicBezTo>
                <a:cubicBezTo>
                  <a:pt x="2818772" y="56901"/>
                  <a:pt x="2820197" y="64231"/>
                  <a:pt x="2818772" y="70096"/>
                </a:cubicBezTo>
                <a:cubicBezTo>
                  <a:pt x="2815921" y="81826"/>
                  <a:pt x="2805942" y="90623"/>
                  <a:pt x="2794540" y="90623"/>
                </a:cubicBezTo>
                <a:cubicBezTo>
                  <a:pt x="2793114" y="90623"/>
                  <a:pt x="2791688" y="89157"/>
                  <a:pt x="2790264" y="89157"/>
                </a:cubicBezTo>
                <a:cubicBezTo>
                  <a:pt x="2783137" y="87690"/>
                  <a:pt x="2777434" y="84759"/>
                  <a:pt x="2774583" y="78893"/>
                </a:cubicBezTo>
                <a:cubicBezTo>
                  <a:pt x="2770306" y="73029"/>
                  <a:pt x="2768882" y="67164"/>
                  <a:pt x="2770306" y="61299"/>
                </a:cubicBezTo>
                <a:cubicBezTo>
                  <a:pt x="2773158" y="48104"/>
                  <a:pt x="2785987" y="39306"/>
                  <a:pt x="2798815" y="40773"/>
                </a:cubicBezTo>
                <a:close/>
                <a:moveTo>
                  <a:pt x="5560035" y="40398"/>
                </a:moveTo>
                <a:cubicBezTo>
                  <a:pt x="5562905" y="40398"/>
                  <a:pt x="5564340" y="40398"/>
                  <a:pt x="5565775" y="40398"/>
                </a:cubicBezTo>
                <a:cubicBezTo>
                  <a:pt x="5577254" y="40398"/>
                  <a:pt x="5587299" y="49261"/>
                  <a:pt x="5590170" y="61078"/>
                </a:cubicBezTo>
                <a:cubicBezTo>
                  <a:pt x="5590170" y="66987"/>
                  <a:pt x="5588734" y="72896"/>
                  <a:pt x="5585864" y="78805"/>
                </a:cubicBezTo>
                <a:cubicBezTo>
                  <a:pt x="5581560" y="84713"/>
                  <a:pt x="5577254" y="87667"/>
                  <a:pt x="5570080" y="89144"/>
                </a:cubicBezTo>
                <a:cubicBezTo>
                  <a:pt x="5567210" y="89144"/>
                  <a:pt x="5565775" y="90622"/>
                  <a:pt x="5564340" y="90622"/>
                </a:cubicBezTo>
                <a:cubicBezTo>
                  <a:pt x="5552860" y="90622"/>
                  <a:pt x="5542815" y="81758"/>
                  <a:pt x="5541380" y="69941"/>
                </a:cubicBezTo>
                <a:cubicBezTo>
                  <a:pt x="5539945" y="64033"/>
                  <a:pt x="5541380" y="56647"/>
                  <a:pt x="5544250" y="50738"/>
                </a:cubicBezTo>
                <a:cubicBezTo>
                  <a:pt x="5548556" y="46306"/>
                  <a:pt x="5554294" y="41875"/>
                  <a:pt x="5560035" y="40398"/>
                </a:cubicBezTo>
                <a:close/>
                <a:moveTo>
                  <a:pt x="1952193" y="34939"/>
                </a:moveTo>
                <a:cubicBezTo>
                  <a:pt x="1963839" y="34939"/>
                  <a:pt x="1974029" y="43610"/>
                  <a:pt x="1975485" y="55170"/>
                </a:cubicBezTo>
                <a:cubicBezTo>
                  <a:pt x="1978396" y="68176"/>
                  <a:pt x="1969662" y="81182"/>
                  <a:pt x="1956560" y="82627"/>
                </a:cubicBezTo>
                <a:cubicBezTo>
                  <a:pt x="1953647" y="84072"/>
                  <a:pt x="1952193" y="84072"/>
                  <a:pt x="1950736" y="84072"/>
                </a:cubicBezTo>
                <a:cubicBezTo>
                  <a:pt x="1939091" y="84072"/>
                  <a:pt x="1928900" y="75401"/>
                  <a:pt x="1925989" y="63841"/>
                </a:cubicBezTo>
                <a:cubicBezTo>
                  <a:pt x="1925989" y="58061"/>
                  <a:pt x="1927444" y="50835"/>
                  <a:pt x="1930356" y="46500"/>
                </a:cubicBezTo>
                <a:cubicBezTo>
                  <a:pt x="1934723" y="40719"/>
                  <a:pt x="1940547" y="37829"/>
                  <a:pt x="1946369" y="36384"/>
                </a:cubicBezTo>
                <a:cubicBezTo>
                  <a:pt x="1946369" y="36384"/>
                  <a:pt x="1946369" y="36384"/>
                  <a:pt x="1947825" y="36384"/>
                </a:cubicBezTo>
                <a:cubicBezTo>
                  <a:pt x="1949281" y="34939"/>
                  <a:pt x="1950736" y="34939"/>
                  <a:pt x="1952193" y="34939"/>
                </a:cubicBezTo>
                <a:close/>
                <a:moveTo>
                  <a:pt x="2677531" y="22524"/>
                </a:moveTo>
                <a:cubicBezTo>
                  <a:pt x="2692089" y="23958"/>
                  <a:pt x="2702279" y="36873"/>
                  <a:pt x="2699368" y="49788"/>
                </a:cubicBezTo>
                <a:cubicBezTo>
                  <a:pt x="2697912" y="61269"/>
                  <a:pt x="2687722" y="69877"/>
                  <a:pt x="2676075" y="69877"/>
                </a:cubicBezTo>
                <a:cubicBezTo>
                  <a:pt x="2674620" y="69877"/>
                  <a:pt x="2673164" y="69877"/>
                  <a:pt x="2673164" y="69877"/>
                </a:cubicBezTo>
                <a:cubicBezTo>
                  <a:pt x="2664429" y="68443"/>
                  <a:pt x="2658606" y="65573"/>
                  <a:pt x="2655694" y="59833"/>
                </a:cubicBezTo>
                <a:cubicBezTo>
                  <a:pt x="2651327" y="55528"/>
                  <a:pt x="2649872" y="48354"/>
                  <a:pt x="2649872" y="42614"/>
                </a:cubicBezTo>
                <a:cubicBezTo>
                  <a:pt x="2652784" y="29699"/>
                  <a:pt x="2664429" y="19653"/>
                  <a:pt x="2677531" y="22524"/>
                </a:cubicBezTo>
                <a:close/>
                <a:moveTo>
                  <a:pt x="5679994" y="21837"/>
                </a:moveTo>
                <a:cubicBezTo>
                  <a:pt x="5679994" y="21837"/>
                  <a:pt x="5679994" y="21837"/>
                  <a:pt x="5682946" y="21837"/>
                </a:cubicBezTo>
                <a:cubicBezTo>
                  <a:pt x="5682946" y="21837"/>
                  <a:pt x="5684421" y="21837"/>
                  <a:pt x="5685896" y="21837"/>
                </a:cubicBezTo>
                <a:cubicBezTo>
                  <a:pt x="5697700" y="21837"/>
                  <a:pt x="5708028" y="30571"/>
                  <a:pt x="5709504" y="42217"/>
                </a:cubicBezTo>
                <a:cubicBezTo>
                  <a:pt x="5712454" y="55319"/>
                  <a:pt x="5702126" y="68421"/>
                  <a:pt x="5688848" y="69877"/>
                </a:cubicBezTo>
                <a:cubicBezTo>
                  <a:pt x="5685896" y="69877"/>
                  <a:pt x="5685896" y="69877"/>
                  <a:pt x="5684421" y="69877"/>
                </a:cubicBezTo>
                <a:cubicBezTo>
                  <a:pt x="5672618" y="69877"/>
                  <a:pt x="5660814" y="61143"/>
                  <a:pt x="5659338" y="49497"/>
                </a:cubicBezTo>
                <a:cubicBezTo>
                  <a:pt x="5657862" y="36395"/>
                  <a:pt x="5666716" y="23293"/>
                  <a:pt x="5679994" y="21837"/>
                </a:cubicBezTo>
                <a:close/>
                <a:moveTo>
                  <a:pt x="2068290" y="17470"/>
                </a:moveTo>
                <a:cubicBezTo>
                  <a:pt x="2068290" y="17470"/>
                  <a:pt x="2068290" y="17470"/>
                  <a:pt x="2069746" y="17470"/>
                </a:cubicBezTo>
                <a:cubicBezTo>
                  <a:pt x="2069746" y="17470"/>
                  <a:pt x="2071202" y="17470"/>
                  <a:pt x="2072657" y="17470"/>
                </a:cubicBezTo>
                <a:cubicBezTo>
                  <a:pt x="2084303" y="17470"/>
                  <a:pt x="2094494" y="26205"/>
                  <a:pt x="2095950" y="39306"/>
                </a:cubicBezTo>
                <a:cubicBezTo>
                  <a:pt x="2097406" y="45130"/>
                  <a:pt x="2094494" y="50953"/>
                  <a:pt x="2091583" y="56776"/>
                </a:cubicBezTo>
                <a:cubicBezTo>
                  <a:pt x="2087215" y="61143"/>
                  <a:pt x="2081392" y="65511"/>
                  <a:pt x="2075569" y="65511"/>
                </a:cubicBezTo>
                <a:cubicBezTo>
                  <a:pt x="2072657" y="65511"/>
                  <a:pt x="2071202" y="65511"/>
                  <a:pt x="2071202" y="65511"/>
                </a:cubicBezTo>
                <a:cubicBezTo>
                  <a:pt x="2058099" y="65511"/>
                  <a:pt x="2047910" y="56776"/>
                  <a:pt x="2046454" y="45130"/>
                </a:cubicBezTo>
                <a:cubicBezTo>
                  <a:pt x="2044997" y="32028"/>
                  <a:pt x="2053733" y="18926"/>
                  <a:pt x="2068290" y="17470"/>
                </a:cubicBezTo>
                <a:close/>
                <a:moveTo>
                  <a:pt x="2554165" y="7644"/>
                </a:moveTo>
                <a:cubicBezTo>
                  <a:pt x="2554165" y="7644"/>
                  <a:pt x="2554165" y="7644"/>
                  <a:pt x="2557034" y="9089"/>
                </a:cubicBezTo>
                <a:cubicBezTo>
                  <a:pt x="2569949" y="9089"/>
                  <a:pt x="2579994" y="20649"/>
                  <a:pt x="2578559" y="35101"/>
                </a:cubicBezTo>
                <a:cubicBezTo>
                  <a:pt x="2578559" y="46661"/>
                  <a:pt x="2567079" y="56777"/>
                  <a:pt x="2555600" y="56777"/>
                </a:cubicBezTo>
                <a:cubicBezTo>
                  <a:pt x="2554165" y="56777"/>
                  <a:pt x="2554165" y="56777"/>
                  <a:pt x="2552729" y="56777"/>
                </a:cubicBezTo>
                <a:cubicBezTo>
                  <a:pt x="2545554" y="55332"/>
                  <a:pt x="2539815" y="52442"/>
                  <a:pt x="2535510" y="48107"/>
                </a:cubicBezTo>
                <a:cubicBezTo>
                  <a:pt x="2531204" y="42326"/>
                  <a:pt x="2529770" y="36545"/>
                  <a:pt x="2529770" y="30765"/>
                </a:cubicBezTo>
                <a:cubicBezTo>
                  <a:pt x="2531204" y="17759"/>
                  <a:pt x="2541250" y="7644"/>
                  <a:pt x="2554165" y="7644"/>
                </a:cubicBezTo>
                <a:close/>
                <a:moveTo>
                  <a:pt x="5805978" y="7643"/>
                </a:moveTo>
                <a:cubicBezTo>
                  <a:pt x="5818892" y="7643"/>
                  <a:pt x="5828936" y="17758"/>
                  <a:pt x="5830372" y="30764"/>
                </a:cubicBezTo>
                <a:cubicBezTo>
                  <a:pt x="5830372" y="36544"/>
                  <a:pt x="5828936" y="42325"/>
                  <a:pt x="5824632" y="48105"/>
                </a:cubicBezTo>
                <a:cubicBezTo>
                  <a:pt x="5820327" y="52440"/>
                  <a:pt x="5814587" y="55330"/>
                  <a:pt x="5807412" y="56775"/>
                </a:cubicBezTo>
                <a:cubicBezTo>
                  <a:pt x="5805978" y="56775"/>
                  <a:pt x="5804543" y="56775"/>
                  <a:pt x="5804543" y="56775"/>
                </a:cubicBezTo>
                <a:cubicBezTo>
                  <a:pt x="5791627" y="56775"/>
                  <a:pt x="5781583" y="46660"/>
                  <a:pt x="5780148" y="35099"/>
                </a:cubicBezTo>
                <a:cubicBezTo>
                  <a:pt x="5780148" y="20648"/>
                  <a:pt x="5788758" y="9088"/>
                  <a:pt x="5801672" y="9088"/>
                </a:cubicBezTo>
                <a:cubicBezTo>
                  <a:pt x="5801672" y="9088"/>
                  <a:pt x="5801672" y="9088"/>
                  <a:pt x="5805978" y="7643"/>
                </a:cubicBezTo>
                <a:close/>
                <a:moveTo>
                  <a:pt x="2189650" y="6552"/>
                </a:moveTo>
                <a:cubicBezTo>
                  <a:pt x="2189650" y="6552"/>
                  <a:pt x="2189650" y="6552"/>
                  <a:pt x="2192582" y="6552"/>
                </a:cubicBezTo>
                <a:cubicBezTo>
                  <a:pt x="2205777" y="6552"/>
                  <a:pt x="2216041" y="16511"/>
                  <a:pt x="2216041" y="27893"/>
                </a:cubicBezTo>
                <a:cubicBezTo>
                  <a:pt x="2217507" y="40697"/>
                  <a:pt x="2207244" y="52078"/>
                  <a:pt x="2194048" y="53501"/>
                </a:cubicBezTo>
                <a:cubicBezTo>
                  <a:pt x="2194048" y="53501"/>
                  <a:pt x="2194048" y="53501"/>
                  <a:pt x="2191116" y="53501"/>
                </a:cubicBezTo>
                <a:cubicBezTo>
                  <a:pt x="2177921" y="53501"/>
                  <a:pt x="2167658" y="43542"/>
                  <a:pt x="2166191" y="32161"/>
                </a:cubicBezTo>
                <a:cubicBezTo>
                  <a:pt x="2166191" y="19356"/>
                  <a:pt x="2176454" y="7975"/>
                  <a:pt x="2189650" y="6552"/>
                </a:cubicBezTo>
                <a:close/>
                <a:moveTo>
                  <a:pt x="2432972" y="2185"/>
                </a:moveTo>
                <a:cubicBezTo>
                  <a:pt x="2432972" y="2185"/>
                  <a:pt x="2432972" y="2185"/>
                  <a:pt x="2434406" y="2185"/>
                </a:cubicBezTo>
                <a:cubicBezTo>
                  <a:pt x="2448757" y="2185"/>
                  <a:pt x="2458801" y="13566"/>
                  <a:pt x="2458801" y="26370"/>
                </a:cubicBezTo>
                <a:cubicBezTo>
                  <a:pt x="2458801" y="39175"/>
                  <a:pt x="2447322" y="49134"/>
                  <a:pt x="2434406" y="49134"/>
                </a:cubicBezTo>
                <a:cubicBezTo>
                  <a:pt x="2434406" y="49134"/>
                  <a:pt x="2434406" y="49134"/>
                  <a:pt x="2432972" y="49134"/>
                </a:cubicBezTo>
                <a:cubicBezTo>
                  <a:pt x="2420057" y="49134"/>
                  <a:pt x="2408578" y="37752"/>
                  <a:pt x="2410012" y="24948"/>
                </a:cubicBezTo>
                <a:cubicBezTo>
                  <a:pt x="2410012" y="12143"/>
                  <a:pt x="2420057" y="2185"/>
                  <a:pt x="2432972" y="2185"/>
                </a:cubicBezTo>
                <a:close/>
                <a:moveTo>
                  <a:pt x="5924461" y="2184"/>
                </a:moveTo>
                <a:cubicBezTo>
                  <a:pt x="5924461" y="2184"/>
                  <a:pt x="5924461" y="2184"/>
                  <a:pt x="5925907" y="2184"/>
                </a:cubicBezTo>
                <a:cubicBezTo>
                  <a:pt x="5940358" y="2184"/>
                  <a:pt x="5950474" y="12143"/>
                  <a:pt x="5950474" y="24947"/>
                </a:cubicBezTo>
                <a:cubicBezTo>
                  <a:pt x="5950474" y="37751"/>
                  <a:pt x="5940358" y="49133"/>
                  <a:pt x="5927352" y="49133"/>
                </a:cubicBezTo>
                <a:cubicBezTo>
                  <a:pt x="5927352" y="49133"/>
                  <a:pt x="5927352" y="49133"/>
                  <a:pt x="5925907" y="49133"/>
                </a:cubicBezTo>
                <a:cubicBezTo>
                  <a:pt x="5911456" y="49133"/>
                  <a:pt x="5901340" y="39174"/>
                  <a:pt x="5901340" y="26370"/>
                </a:cubicBezTo>
                <a:cubicBezTo>
                  <a:pt x="5901340" y="13565"/>
                  <a:pt x="5911456" y="2184"/>
                  <a:pt x="5924461" y="2184"/>
                </a:cubicBezTo>
                <a:close/>
                <a:moveTo>
                  <a:pt x="6046367" y="0"/>
                </a:moveTo>
                <a:cubicBezTo>
                  <a:pt x="6046367" y="0"/>
                  <a:pt x="6046367" y="0"/>
                  <a:pt x="6049299" y="0"/>
                </a:cubicBezTo>
                <a:cubicBezTo>
                  <a:pt x="6055164" y="0"/>
                  <a:pt x="6061029" y="2912"/>
                  <a:pt x="6065427" y="7279"/>
                </a:cubicBezTo>
                <a:cubicBezTo>
                  <a:pt x="6069826" y="11646"/>
                  <a:pt x="6072758" y="18925"/>
                  <a:pt x="6072758" y="24748"/>
                </a:cubicBezTo>
                <a:cubicBezTo>
                  <a:pt x="6072758" y="37850"/>
                  <a:pt x="6061029" y="48041"/>
                  <a:pt x="6047833" y="48041"/>
                </a:cubicBezTo>
                <a:cubicBezTo>
                  <a:pt x="6033171" y="48041"/>
                  <a:pt x="6021442" y="37850"/>
                  <a:pt x="6022908" y="23293"/>
                </a:cubicBezTo>
                <a:cubicBezTo>
                  <a:pt x="6022908" y="10191"/>
                  <a:pt x="6033171" y="0"/>
                  <a:pt x="6046367" y="0"/>
                </a:cubicBezTo>
                <a:close/>
                <a:moveTo>
                  <a:pt x="2311598" y="0"/>
                </a:moveTo>
                <a:cubicBezTo>
                  <a:pt x="2311598" y="0"/>
                  <a:pt x="2311598" y="0"/>
                  <a:pt x="2313042" y="0"/>
                </a:cubicBezTo>
                <a:cubicBezTo>
                  <a:pt x="2326048" y="0"/>
                  <a:pt x="2337608" y="10192"/>
                  <a:pt x="2337608" y="23293"/>
                </a:cubicBezTo>
                <a:cubicBezTo>
                  <a:pt x="2337608" y="37851"/>
                  <a:pt x="2327492" y="48041"/>
                  <a:pt x="2314488" y="48041"/>
                </a:cubicBezTo>
                <a:cubicBezTo>
                  <a:pt x="2314488" y="48041"/>
                  <a:pt x="2314488" y="48041"/>
                  <a:pt x="2313042" y="48041"/>
                </a:cubicBezTo>
                <a:cubicBezTo>
                  <a:pt x="2298591" y="48041"/>
                  <a:pt x="2288476" y="37851"/>
                  <a:pt x="2288476" y="24749"/>
                </a:cubicBezTo>
                <a:cubicBezTo>
                  <a:pt x="2288476" y="18926"/>
                  <a:pt x="2289921" y="11646"/>
                  <a:pt x="2294256" y="7280"/>
                </a:cubicBezTo>
                <a:cubicBezTo>
                  <a:pt x="2300037" y="2913"/>
                  <a:pt x="2305817" y="0"/>
                  <a:pt x="2311598" y="0"/>
                </a:cubicBezTo>
                <a:close/>
              </a:path>
            </a:pathLst>
          </a:custGeom>
          <a:solidFill>
            <a:srgbClr val="0189B2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5BFE98-8E7B-4FC8-84B4-F1884546DCA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920EA7DF-B190-4E75-98C7-1A7C3EA490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3285" y="1581165"/>
            <a:ext cx="4958417" cy="1691867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0" spc="30" baseline="0">
                <a:latin typeface="+mj-lt"/>
              </a:defRPr>
            </a:lvl1pPr>
            <a:lvl2pPr>
              <a:spcBef>
                <a:spcPts val="1800"/>
              </a:spcBef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9D57BBC-EBFD-4AA8-BC3D-43E6A54E83AE}"/>
              </a:ext>
            </a:extLst>
          </p:cNvPr>
          <p:cNvGrpSpPr/>
          <p:nvPr userDrawn="1"/>
        </p:nvGrpSpPr>
        <p:grpSpPr>
          <a:xfrm>
            <a:off x="1792331" y="3125851"/>
            <a:ext cx="3703953" cy="457893"/>
            <a:chOff x="1792331" y="3125851"/>
            <a:chExt cx="3703953" cy="457893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159792D1-1B20-4979-A235-04E81042B0D4}"/>
                </a:ext>
              </a:extLst>
            </p:cNvPr>
            <p:cNvGrpSpPr/>
            <p:nvPr userDrawn="1"/>
          </p:nvGrpSpPr>
          <p:grpSpPr>
            <a:xfrm>
              <a:off x="1792331" y="3138100"/>
              <a:ext cx="2115430" cy="442055"/>
              <a:chOff x="3309391" y="4590554"/>
              <a:chExt cx="695076" cy="145248"/>
            </a:xfrm>
          </p:grpSpPr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BCC5B32D-1271-410D-8D56-CB93F7D00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9115" y="4590554"/>
                <a:ext cx="107786" cy="145248"/>
              </a:xfrm>
              <a:custGeom>
                <a:avLst/>
                <a:gdLst>
                  <a:gd name="T0" fmla="*/ 603 w 604"/>
                  <a:gd name="T1" fmla="*/ 0 h 811"/>
                  <a:gd name="T2" fmla="*/ 603 w 604"/>
                  <a:gd name="T3" fmla="*/ 640 h 811"/>
                  <a:gd name="T4" fmla="*/ 604 w 604"/>
                  <a:gd name="T5" fmla="*/ 795 h 811"/>
                  <a:gd name="T6" fmla="*/ 457 w 604"/>
                  <a:gd name="T7" fmla="*/ 795 h 811"/>
                  <a:gd name="T8" fmla="*/ 452 w 604"/>
                  <a:gd name="T9" fmla="*/ 726 h 811"/>
                  <a:gd name="T10" fmla="*/ 264 w 604"/>
                  <a:gd name="T11" fmla="*/ 811 h 811"/>
                  <a:gd name="T12" fmla="*/ 0 w 604"/>
                  <a:gd name="T13" fmla="*/ 528 h 811"/>
                  <a:gd name="T14" fmla="*/ 280 w 604"/>
                  <a:gd name="T15" fmla="*/ 235 h 811"/>
                  <a:gd name="T16" fmla="*/ 452 w 604"/>
                  <a:gd name="T17" fmla="*/ 300 h 811"/>
                  <a:gd name="T18" fmla="*/ 452 w 604"/>
                  <a:gd name="T19" fmla="*/ 1 h 811"/>
                  <a:gd name="T20" fmla="*/ 603 w 604"/>
                  <a:gd name="T21" fmla="*/ 0 h 811"/>
                  <a:gd name="T22" fmla="*/ 155 w 604"/>
                  <a:gd name="T23" fmla="*/ 523 h 811"/>
                  <a:gd name="T24" fmla="*/ 308 w 604"/>
                  <a:gd name="T25" fmla="*/ 691 h 811"/>
                  <a:gd name="T26" fmla="*/ 458 w 604"/>
                  <a:gd name="T27" fmla="*/ 521 h 811"/>
                  <a:gd name="T28" fmla="*/ 309 w 604"/>
                  <a:gd name="T29" fmla="*/ 352 h 811"/>
                  <a:gd name="T30" fmla="*/ 155 w 604"/>
                  <a:gd name="T31" fmla="*/ 52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4" h="811">
                    <a:moveTo>
                      <a:pt x="603" y="0"/>
                    </a:moveTo>
                    <a:cubicBezTo>
                      <a:pt x="603" y="640"/>
                      <a:pt x="603" y="640"/>
                      <a:pt x="603" y="640"/>
                    </a:cubicBezTo>
                    <a:cubicBezTo>
                      <a:pt x="603" y="691"/>
                      <a:pt x="603" y="743"/>
                      <a:pt x="604" y="795"/>
                    </a:cubicBezTo>
                    <a:cubicBezTo>
                      <a:pt x="457" y="795"/>
                      <a:pt x="457" y="795"/>
                      <a:pt x="457" y="795"/>
                    </a:cubicBezTo>
                    <a:cubicBezTo>
                      <a:pt x="454" y="777"/>
                      <a:pt x="454" y="749"/>
                      <a:pt x="452" y="726"/>
                    </a:cubicBezTo>
                    <a:cubicBezTo>
                      <a:pt x="423" y="769"/>
                      <a:pt x="381" y="811"/>
                      <a:pt x="264" y="811"/>
                    </a:cubicBezTo>
                    <a:cubicBezTo>
                      <a:pt x="111" y="811"/>
                      <a:pt x="0" y="697"/>
                      <a:pt x="0" y="528"/>
                    </a:cubicBezTo>
                    <a:cubicBezTo>
                      <a:pt x="0" y="345"/>
                      <a:pt x="143" y="235"/>
                      <a:pt x="280" y="235"/>
                    </a:cubicBezTo>
                    <a:cubicBezTo>
                      <a:pt x="394" y="235"/>
                      <a:pt x="437" y="278"/>
                      <a:pt x="452" y="300"/>
                    </a:cubicBezTo>
                    <a:cubicBezTo>
                      <a:pt x="452" y="1"/>
                      <a:pt x="452" y="1"/>
                      <a:pt x="452" y="1"/>
                    </a:cubicBezTo>
                    <a:lnTo>
                      <a:pt x="603" y="0"/>
                    </a:lnTo>
                    <a:close/>
                    <a:moveTo>
                      <a:pt x="155" y="523"/>
                    </a:moveTo>
                    <a:cubicBezTo>
                      <a:pt x="155" y="614"/>
                      <a:pt x="209" y="691"/>
                      <a:pt x="308" y="691"/>
                    </a:cubicBezTo>
                    <a:cubicBezTo>
                      <a:pt x="409" y="691"/>
                      <a:pt x="458" y="625"/>
                      <a:pt x="458" y="521"/>
                    </a:cubicBezTo>
                    <a:cubicBezTo>
                      <a:pt x="458" y="420"/>
                      <a:pt x="420" y="352"/>
                      <a:pt x="309" y="352"/>
                    </a:cubicBezTo>
                    <a:cubicBezTo>
                      <a:pt x="204" y="352"/>
                      <a:pt x="155" y="435"/>
                      <a:pt x="155" y="523"/>
                    </a:cubicBez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F4BF476C-5710-4819-89CF-A1CA835F7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01" y="4632437"/>
                <a:ext cx="65272" cy="100836"/>
              </a:xfrm>
              <a:custGeom>
                <a:avLst/>
                <a:gdLst>
                  <a:gd name="T0" fmla="*/ 2 w 366"/>
                  <a:gd name="T1" fmla="*/ 163 h 563"/>
                  <a:gd name="T2" fmla="*/ 0 w 366"/>
                  <a:gd name="T3" fmla="*/ 15 h 563"/>
                  <a:gd name="T4" fmla="*/ 148 w 366"/>
                  <a:gd name="T5" fmla="*/ 15 h 563"/>
                  <a:gd name="T6" fmla="*/ 153 w 366"/>
                  <a:gd name="T7" fmla="*/ 129 h 563"/>
                  <a:gd name="T8" fmla="*/ 366 w 366"/>
                  <a:gd name="T9" fmla="*/ 1 h 563"/>
                  <a:gd name="T10" fmla="*/ 366 w 366"/>
                  <a:gd name="T11" fmla="*/ 140 h 563"/>
                  <a:gd name="T12" fmla="*/ 153 w 366"/>
                  <a:gd name="T13" fmla="*/ 354 h 563"/>
                  <a:gd name="T14" fmla="*/ 153 w 366"/>
                  <a:gd name="T15" fmla="*/ 563 h 563"/>
                  <a:gd name="T16" fmla="*/ 2 w 366"/>
                  <a:gd name="T17" fmla="*/ 563 h 563"/>
                  <a:gd name="T18" fmla="*/ 2 w 366"/>
                  <a:gd name="T19" fmla="*/ 1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" h="563">
                    <a:moveTo>
                      <a:pt x="2" y="163"/>
                    </a:moveTo>
                    <a:cubicBezTo>
                      <a:pt x="2" y="114"/>
                      <a:pt x="2" y="64"/>
                      <a:pt x="0" y="15"/>
                    </a:cubicBezTo>
                    <a:cubicBezTo>
                      <a:pt x="148" y="15"/>
                      <a:pt x="148" y="15"/>
                      <a:pt x="148" y="15"/>
                    </a:cubicBezTo>
                    <a:cubicBezTo>
                      <a:pt x="151" y="34"/>
                      <a:pt x="153" y="94"/>
                      <a:pt x="153" y="129"/>
                    </a:cubicBezTo>
                    <a:cubicBezTo>
                      <a:pt x="185" y="54"/>
                      <a:pt x="256" y="0"/>
                      <a:pt x="366" y="1"/>
                    </a:cubicBezTo>
                    <a:cubicBezTo>
                      <a:pt x="366" y="140"/>
                      <a:pt x="366" y="140"/>
                      <a:pt x="366" y="140"/>
                    </a:cubicBezTo>
                    <a:cubicBezTo>
                      <a:pt x="242" y="138"/>
                      <a:pt x="153" y="195"/>
                      <a:pt x="153" y="354"/>
                    </a:cubicBezTo>
                    <a:cubicBezTo>
                      <a:pt x="153" y="563"/>
                      <a:pt x="153" y="563"/>
                      <a:pt x="153" y="563"/>
                    </a:cubicBezTo>
                    <a:cubicBezTo>
                      <a:pt x="2" y="563"/>
                      <a:pt x="2" y="563"/>
                      <a:pt x="2" y="563"/>
                    </a:cubicBezTo>
                    <a:lnTo>
                      <a:pt x="2" y="163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43304356-24DC-4055-AD7E-E4CB72DDEA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6899" y="4590554"/>
                <a:ext cx="26867" cy="142403"/>
              </a:xfrm>
              <a:custGeom>
                <a:avLst/>
                <a:gdLst>
                  <a:gd name="T0" fmla="*/ 0 w 170"/>
                  <a:gd name="T1" fmla="*/ 0 h 901"/>
                  <a:gd name="T2" fmla="*/ 170 w 170"/>
                  <a:gd name="T3" fmla="*/ 0 h 901"/>
                  <a:gd name="T4" fmla="*/ 170 w 170"/>
                  <a:gd name="T5" fmla="*/ 152 h 901"/>
                  <a:gd name="T6" fmla="*/ 0 w 170"/>
                  <a:gd name="T7" fmla="*/ 152 h 901"/>
                  <a:gd name="T8" fmla="*/ 0 w 170"/>
                  <a:gd name="T9" fmla="*/ 0 h 901"/>
                  <a:gd name="T10" fmla="*/ 0 w 170"/>
                  <a:gd name="T11" fmla="*/ 282 h 901"/>
                  <a:gd name="T12" fmla="*/ 170 w 170"/>
                  <a:gd name="T13" fmla="*/ 282 h 901"/>
                  <a:gd name="T14" fmla="*/ 170 w 170"/>
                  <a:gd name="T15" fmla="*/ 901 h 901"/>
                  <a:gd name="T16" fmla="*/ 0 w 170"/>
                  <a:gd name="T17" fmla="*/ 901 h 901"/>
                  <a:gd name="T18" fmla="*/ 0 w 170"/>
                  <a:gd name="T19" fmla="*/ 282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901">
                    <a:moveTo>
                      <a:pt x="0" y="0"/>
                    </a:moveTo>
                    <a:lnTo>
                      <a:pt x="170" y="0"/>
                    </a:lnTo>
                    <a:lnTo>
                      <a:pt x="170" y="152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  <a:moveTo>
                      <a:pt x="0" y="282"/>
                    </a:moveTo>
                    <a:lnTo>
                      <a:pt x="170" y="282"/>
                    </a:lnTo>
                    <a:lnTo>
                      <a:pt x="170" y="901"/>
                    </a:lnTo>
                    <a:lnTo>
                      <a:pt x="0" y="901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0" name="Freeform 67">
                <a:extLst>
                  <a:ext uri="{FF2B5EF4-FFF2-40B4-BE49-F238E27FC236}">
                    <a16:creationId xmlns:a16="http://schemas.microsoft.com/office/drawing/2014/main" id="{2FAF43B9-789D-44A4-BC8C-95CFBAB12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571" y="4635124"/>
                <a:ext cx="112053" cy="97833"/>
              </a:xfrm>
              <a:custGeom>
                <a:avLst/>
                <a:gdLst>
                  <a:gd name="T0" fmla="*/ 163 w 628"/>
                  <a:gd name="T1" fmla="*/ 0 h 546"/>
                  <a:gd name="T2" fmla="*/ 318 w 628"/>
                  <a:gd name="T3" fmla="*/ 414 h 546"/>
                  <a:gd name="T4" fmla="*/ 320 w 628"/>
                  <a:gd name="T5" fmla="*/ 414 h 546"/>
                  <a:gd name="T6" fmla="*/ 474 w 628"/>
                  <a:gd name="T7" fmla="*/ 0 h 546"/>
                  <a:gd name="T8" fmla="*/ 628 w 628"/>
                  <a:gd name="T9" fmla="*/ 0 h 546"/>
                  <a:gd name="T10" fmla="*/ 397 w 628"/>
                  <a:gd name="T11" fmla="*/ 546 h 546"/>
                  <a:gd name="T12" fmla="*/ 229 w 628"/>
                  <a:gd name="T13" fmla="*/ 546 h 546"/>
                  <a:gd name="T14" fmla="*/ 0 w 628"/>
                  <a:gd name="T15" fmla="*/ 0 h 546"/>
                  <a:gd name="T16" fmla="*/ 163 w 628"/>
                  <a:gd name="T17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8" h="546">
                    <a:moveTo>
                      <a:pt x="163" y="0"/>
                    </a:moveTo>
                    <a:cubicBezTo>
                      <a:pt x="229" y="183"/>
                      <a:pt x="300" y="349"/>
                      <a:pt x="318" y="414"/>
                    </a:cubicBezTo>
                    <a:cubicBezTo>
                      <a:pt x="320" y="414"/>
                      <a:pt x="320" y="414"/>
                      <a:pt x="320" y="414"/>
                    </a:cubicBezTo>
                    <a:cubicBezTo>
                      <a:pt x="338" y="352"/>
                      <a:pt x="375" y="251"/>
                      <a:pt x="474" y="0"/>
                    </a:cubicBezTo>
                    <a:cubicBezTo>
                      <a:pt x="628" y="0"/>
                      <a:pt x="628" y="0"/>
                      <a:pt x="628" y="0"/>
                    </a:cubicBezTo>
                    <a:cubicBezTo>
                      <a:pt x="397" y="546"/>
                      <a:pt x="397" y="546"/>
                      <a:pt x="397" y="546"/>
                    </a:cubicBezTo>
                    <a:cubicBezTo>
                      <a:pt x="229" y="546"/>
                      <a:pt x="229" y="546"/>
                      <a:pt x="229" y="54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1" name="Freeform 68">
                <a:extLst>
                  <a:ext uri="{FF2B5EF4-FFF2-40B4-BE49-F238E27FC236}">
                    <a16:creationId xmlns:a16="http://schemas.microsoft.com/office/drawing/2014/main" id="{6CD0E66E-007E-4763-8496-6DFE42364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9368" y="4632437"/>
                <a:ext cx="105099" cy="103365"/>
              </a:xfrm>
              <a:custGeom>
                <a:avLst/>
                <a:gdLst>
                  <a:gd name="T0" fmla="*/ 150 w 589"/>
                  <a:gd name="T1" fmla="*/ 324 h 577"/>
                  <a:gd name="T2" fmla="*/ 301 w 589"/>
                  <a:gd name="T3" fmla="*/ 463 h 577"/>
                  <a:gd name="T4" fmla="*/ 432 w 589"/>
                  <a:gd name="T5" fmla="*/ 398 h 577"/>
                  <a:gd name="T6" fmla="*/ 583 w 589"/>
                  <a:gd name="T7" fmla="*/ 398 h 577"/>
                  <a:gd name="T8" fmla="*/ 298 w 589"/>
                  <a:gd name="T9" fmla="*/ 577 h 577"/>
                  <a:gd name="T10" fmla="*/ 0 w 589"/>
                  <a:gd name="T11" fmla="*/ 289 h 577"/>
                  <a:gd name="T12" fmla="*/ 297 w 589"/>
                  <a:gd name="T13" fmla="*/ 0 h 577"/>
                  <a:gd name="T14" fmla="*/ 589 w 589"/>
                  <a:gd name="T15" fmla="*/ 287 h 577"/>
                  <a:gd name="T16" fmla="*/ 589 w 589"/>
                  <a:gd name="T17" fmla="*/ 324 h 577"/>
                  <a:gd name="T18" fmla="*/ 150 w 589"/>
                  <a:gd name="T19" fmla="*/ 324 h 577"/>
                  <a:gd name="T20" fmla="*/ 435 w 589"/>
                  <a:gd name="T21" fmla="*/ 229 h 577"/>
                  <a:gd name="T22" fmla="*/ 295 w 589"/>
                  <a:gd name="T23" fmla="*/ 107 h 577"/>
                  <a:gd name="T24" fmla="*/ 152 w 589"/>
                  <a:gd name="T25" fmla="*/ 229 h 577"/>
                  <a:gd name="T26" fmla="*/ 435 w 589"/>
                  <a:gd name="T27" fmla="*/ 22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9" h="577">
                    <a:moveTo>
                      <a:pt x="150" y="324"/>
                    </a:moveTo>
                    <a:cubicBezTo>
                      <a:pt x="155" y="403"/>
                      <a:pt x="210" y="463"/>
                      <a:pt x="301" y="463"/>
                    </a:cubicBezTo>
                    <a:cubicBezTo>
                      <a:pt x="373" y="463"/>
                      <a:pt x="409" y="438"/>
                      <a:pt x="432" y="398"/>
                    </a:cubicBezTo>
                    <a:cubicBezTo>
                      <a:pt x="583" y="398"/>
                      <a:pt x="583" y="398"/>
                      <a:pt x="583" y="398"/>
                    </a:cubicBezTo>
                    <a:cubicBezTo>
                      <a:pt x="550" y="491"/>
                      <a:pt x="470" y="577"/>
                      <a:pt x="298" y="577"/>
                    </a:cubicBezTo>
                    <a:cubicBezTo>
                      <a:pt x="83" y="577"/>
                      <a:pt x="0" y="431"/>
                      <a:pt x="0" y="289"/>
                    </a:cubicBezTo>
                    <a:cubicBezTo>
                      <a:pt x="0" y="132"/>
                      <a:pt x="106" y="0"/>
                      <a:pt x="297" y="0"/>
                    </a:cubicBezTo>
                    <a:cubicBezTo>
                      <a:pt x="507" y="0"/>
                      <a:pt x="589" y="147"/>
                      <a:pt x="589" y="287"/>
                    </a:cubicBezTo>
                    <a:cubicBezTo>
                      <a:pt x="589" y="300"/>
                      <a:pt x="589" y="309"/>
                      <a:pt x="589" y="324"/>
                    </a:cubicBezTo>
                    <a:lnTo>
                      <a:pt x="150" y="324"/>
                    </a:lnTo>
                    <a:close/>
                    <a:moveTo>
                      <a:pt x="435" y="229"/>
                    </a:moveTo>
                    <a:cubicBezTo>
                      <a:pt x="432" y="180"/>
                      <a:pt x="404" y="107"/>
                      <a:pt x="295" y="107"/>
                    </a:cubicBezTo>
                    <a:cubicBezTo>
                      <a:pt x="198" y="107"/>
                      <a:pt x="158" y="163"/>
                      <a:pt x="152" y="229"/>
                    </a:cubicBezTo>
                    <a:lnTo>
                      <a:pt x="435" y="229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2" name="Freeform 69">
                <a:extLst>
                  <a:ext uri="{FF2B5EF4-FFF2-40B4-BE49-F238E27FC236}">
                    <a16:creationId xmlns:a16="http://schemas.microsoft.com/office/drawing/2014/main" id="{BD9FBBEF-E376-40AA-AF02-0364483F0D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9391" y="4627380"/>
                <a:ext cx="192655" cy="108106"/>
              </a:xfrm>
              <a:custGeom>
                <a:avLst/>
                <a:gdLst>
                  <a:gd name="T0" fmla="*/ 777 w 1080"/>
                  <a:gd name="T1" fmla="*/ 0 h 603"/>
                  <a:gd name="T2" fmla="*/ 551 w 1080"/>
                  <a:gd name="T3" fmla="*/ 102 h 603"/>
                  <a:gd name="T4" fmla="*/ 539 w 1080"/>
                  <a:gd name="T5" fmla="*/ 114 h 603"/>
                  <a:gd name="T6" fmla="*/ 527 w 1080"/>
                  <a:gd name="T7" fmla="*/ 102 h 603"/>
                  <a:gd name="T8" fmla="*/ 300 w 1080"/>
                  <a:gd name="T9" fmla="*/ 0 h 603"/>
                  <a:gd name="T10" fmla="*/ 0 w 1080"/>
                  <a:gd name="T11" fmla="*/ 302 h 603"/>
                  <a:gd name="T12" fmla="*/ 302 w 1080"/>
                  <a:gd name="T13" fmla="*/ 603 h 603"/>
                  <a:gd name="T14" fmla="*/ 528 w 1080"/>
                  <a:gd name="T15" fmla="*/ 502 h 603"/>
                  <a:gd name="T16" fmla="*/ 540 w 1080"/>
                  <a:gd name="T17" fmla="*/ 489 h 603"/>
                  <a:gd name="T18" fmla="*/ 553 w 1080"/>
                  <a:gd name="T19" fmla="*/ 502 h 603"/>
                  <a:gd name="T20" fmla="*/ 779 w 1080"/>
                  <a:gd name="T21" fmla="*/ 603 h 603"/>
                  <a:gd name="T22" fmla="*/ 1080 w 1080"/>
                  <a:gd name="T23" fmla="*/ 302 h 603"/>
                  <a:gd name="T24" fmla="*/ 777 w 1080"/>
                  <a:gd name="T25" fmla="*/ 0 h 603"/>
                  <a:gd name="T26" fmla="*/ 428 w 1080"/>
                  <a:gd name="T27" fmla="*/ 414 h 603"/>
                  <a:gd name="T28" fmla="*/ 302 w 1080"/>
                  <a:gd name="T29" fmla="*/ 471 h 603"/>
                  <a:gd name="T30" fmla="*/ 134 w 1080"/>
                  <a:gd name="T31" fmla="*/ 303 h 603"/>
                  <a:gd name="T32" fmla="*/ 302 w 1080"/>
                  <a:gd name="T33" fmla="*/ 135 h 603"/>
                  <a:gd name="T34" fmla="*/ 428 w 1080"/>
                  <a:gd name="T35" fmla="*/ 192 h 603"/>
                  <a:gd name="T36" fmla="*/ 525 w 1080"/>
                  <a:gd name="T37" fmla="*/ 303 h 603"/>
                  <a:gd name="T38" fmla="*/ 428 w 1080"/>
                  <a:gd name="T39" fmla="*/ 414 h 603"/>
                  <a:gd name="T40" fmla="*/ 776 w 1080"/>
                  <a:gd name="T41" fmla="*/ 471 h 603"/>
                  <a:gd name="T42" fmla="*/ 650 w 1080"/>
                  <a:gd name="T43" fmla="*/ 414 h 603"/>
                  <a:gd name="T44" fmla="*/ 552 w 1080"/>
                  <a:gd name="T45" fmla="*/ 303 h 603"/>
                  <a:gd name="T46" fmla="*/ 650 w 1080"/>
                  <a:gd name="T47" fmla="*/ 192 h 603"/>
                  <a:gd name="T48" fmla="*/ 776 w 1080"/>
                  <a:gd name="T49" fmla="*/ 135 h 603"/>
                  <a:gd name="T50" fmla="*/ 944 w 1080"/>
                  <a:gd name="T51" fmla="*/ 303 h 603"/>
                  <a:gd name="T52" fmla="*/ 776 w 1080"/>
                  <a:gd name="T53" fmla="*/ 471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80" h="603">
                    <a:moveTo>
                      <a:pt x="777" y="0"/>
                    </a:moveTo>
                    <a:cubicBezTo>
                      <a:pt x="688" y="0"/>
                      <a:pt x="607" y="39"/>
                      <a:pt x="551" y="102"/>
                    </a:cubicBezTo>
                    <a:cubicBezTo>
                      <a:pt x="539" y="114"/>
                      <a:pt x="539" y="114"/>
                      <a:pt x="539" y="114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471" y="40"/>
                      <a:pt x="391" y="0"/>
                      <a:pt x="300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8"/>
                      <a:pt x="136" y="603"/>
                      <a:pt x="302" y="603"/>
                    </a:cubicBezTo>
                    <a:cubicBezTo>
                      <a:pt x="391" y="603"/>
                      <a:pt x="473" y="565"/>
                      <a:pt x="528" y="502"/>
                    </a:cubicBezTo>
                    <a:cubicBezTo>
                      <a:pt x="540" y="489"/>
                      <a:pt x="540" y="489"/>
                      <a:pt x="540" y="489"/>
                    </a:cubicBezTo>
                    <a:cubicBezTo>
                      <a:pt x="553" y="502"/>
                      <a:pt x="553" y="502"/>
                      <a:pt x="553" y="502"/>
                    </a:cubicBezTo>
                    <a:cubicBezTo>
                      <a:pt x="608" y="563"/>
                      <a:pt x="688" y="603"/>
                      <a:pt x="779" y="603"/>
                    </a:cubicBezTo>
                    <a:cubicBezTo>
                      <a:pt x="945" y="603"/>
                      <a:pt x="1080" y="468"/>
                      <a:pt x="1080" y="302"/>
                    </a:cubicBezTo>
                    <a:cubicBezTo>
                      <a:pt x="1080" y="135"/>
                      <a:pt x="944" y="0"/>
                      <a:pt x="777" y="0"/>
                    </a:cubicBezTo>
                    <a:close/>
                    <a:moveTo>
                      <a:pt x="428" y="414"/>
                    </a:moveTo>
                    <a:cubicBezTo>
                      <a:pt x="397" y="448"/>
                      <a:pt x="353" y="471"/>
                      <a:pt x="302" y="471"/>
                    </a:cubicBezTo>
                    <a:cubicBezTo>
                      <a:pt x="210" y="471"/>
                      <a:pt x="134" y="395"/>
                      <a:pt x="134" y="303"/>
                    </a:cubicBezTo>
                    <a:cubicBezTo>
                      <a:pt x="134" y="211"/>
                      <a:pt x="210" y="135"/>
                      <a:pt x="302" y="135"/>
                    </a:cubicBezTo>
                    <a:cubicBezTo>
                      <a:pt x="351" y="135"/>
                      <a:pt x="397" y="157"/>
                      <a:pt x="428" y="192"/>
                    </a:cubicBezTo>
                    <a:cubicBezTo>
                      <a:pt x="525" y="303"/>
                      <a:pt x="525" y="303"/>
                      <a:pt x="525" y="303"/>
                    </a:cubicBezTo>
                    <a:lnTo>
                      <a:pt x="428" y="414"/>
                    </a:lnTo>
                    <a:close/>
                    <a:moveTo>
                      <a:pt x="776" y="471"/>
                    </a:moveTo>
                    <a:cubicBezTo>
                      <a:pt x="727" y="471"/>
                      <a:pt x="680" y="449"/>
                      <a:pt x="650" y="414"/>
                    </a:cubicBezTo>
                    <a:cubicBezTo>
                      <a:pt x="552" y="303"/>
                      <a:pt x="552" y="303"/>
                      <a:pt x="552" y="303"/>
                    </a:cubicBezTo>
                    <a:cubicBezTo>
                      <a:pt x="650" y="192"/>
                      <a:pt x="650" y="192"/>
                      <a:pt x="650" y="192"/>
                    </a:cubicBezTo>
                    <a:cubicBezTo>
                      <a:pt x="680" y="159"/>
                      <a:pt x="725" y="135"/>
                      <a:pt x="776" y="135"/>
                    </a:cubicBezTo>
                    <a:cubicBezTo>
                      <a:pt x="868" y="135"/>
                      <a:pt x="944" y="211"/>
                      <a:pt x="944" y="303"/>
                    </a:cubicBezTo>
                    <a:cubicBezTo>
                      <a:pt x="944" y="395"/>
                      <a:pt x="870" y="471"/>
                      <a:pt x="776" y="471"/>
                    </a:cubicBez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7A0C75E3-FAE9-4245-ADCD-BA055B2398AD}"/>
                </a:ext>
              </a:extLst>
            </p:cNvPr>
            <p:cNvGrpSpPr/>
            <p:nvPr userDrawn="1"/>
          </p:nvGrpSpPr>
          <p:grpSpPr>
            <a:xfrm>
              <a:off x="4103307" y="3125851"/>
              <a:ext cx="1392977" cy="457893"/>
              <a:chOff x="4065475" y="5737690"/>
              <a:chExt cx="457697" cy="150452"/>
            </a:xfrm>
          </p:grpSpPr>
          <p:sp>
            <p:nvSpPr>
              <p:cNvPr id="34" name="Freeform 146">
                <a:extLst>
                  <a:ext uri="{FF2B5EF4-FFF2-40B4-BE49-F238E27FC236}">
                    <a16:creationId xmlns:a16="http://schemas.microsoft.com/office/drawing/2014/main" id="{3DFCA7FF-6A87-4CAD-8A12-DD1949EA5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475" y="5786050"/>
                <a:ext cx="161679" cy="100196"/>
              </a:xfrm>
              <a:custGeom>
                <a:avLst/>
                <a:gdLst>
                  <a:gd name="T0" fmla="*/ 1023 w 1023"/>
                  <a:gd name="T1" fmla="*/ 0 h 634"/>
                  <a:gd name="T2" fmla="*/ 795 w 1023"/>
                  <a:gd name="T3" fmla="*/ 634 h 634"/>
                  <a:gd name="T4" fmla="*/ 683 w 1023"/>
                  <a:gd name="T5" fmla="*/ 634 h 634"/>
                  <a:gd name="T6" fmla="*/ 511 w 1023"/>
                  <a:gd name="T7" fmla="*/ 156 h 634"/>
                  <a:gd name="T8" fmla="*/ 339 w 1023"/>
                  <a:gd name="T9" fmla="*/ 634 h 634"/>
                  <a:gd name="T10" fmla="*/ 229 w 1023"/>
                  <a:gd name="T11" fmla="*/ 634 h 634"/>
                  <a:gd name="T12" fmla="*/ 0 w 1023"/>
                  <a:gd name="T13" fmla="*/ 0 h 634"/>
                  <a:gd name="T14" fmla="*/ 114 w 1023"/>
                  <a:gd name="T15" fmla="*/ 0 h 634"/>
                  <a:gd name="T16" fmla="*/ 285 w 1023"/>
                  <a:gd name="T17" fmla="*/ 503 h 634"/>
                  <a:gd name="T18" fmla="*/ 456 w 1023"/>
                  <a:gd name="T19" fmla="*/ 0 h 634"/>
                  <a:gd name="T20" fmla="*/ 570 w 1023"/>
                  <a:gd name="T21" fmla="*/ 0 h 634"/>
                  <a:gd name="T22" fmla="*/ 741 w 1023"/>
                  <a:gd name="T23" fmla="*/ 503 h 634"/>
                  <a:gd name="T24" fmla="*/ 913 w 1023"/>
                  <a:gd name="T25" fmla="*/ 0 h 634"/>
                  <a:gd name="T26" fmla="*/ 1023 w 1023"/>
                  <a:gd name="T27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23" h="634">
                    <a:moveTo>
                      <a:pt x="1023" y="0"/>
                    </a:moveTo>
                    <a:lnTo>
                      <a:pt x="795" y="634"/>
                    </a:lnTo>
                    <a:lnTo>
                      <a:pt x="683" y="634"/>
                    </a:lnTo>
                    <a:lnTo>
                      <a:pt x="511" y="156"/>
                    </a:lnTo>
                    <a:lnTo>
                      <a:pt x="339" y="634"/>
                    </a:lnTo>
                    <a:lnTo>
                      <a:pt x="229" y="634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285" y="503"/>
                    </a:lnTo>
                    <a:lnTo>
                      <a:pt x="456" y="0"/>
                    </a:lnTo>
                    <a:lnTo>
                      <a:pt x="570" y="0"/>
                    </a:lnTo>
                    <a:lnTo>
                      <a:pt x="741" y="503"/>
                    </a:lnTo>
                    <a:lnTo>
                      <a:pt x="913" y="0"/>
                    </a:lnTo>
                    <a:lnTo>
                      <a:pt x="102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5" name="Freeform 147">
                <a:extLst>
                  <a:ext uri="{FF2B5EF4-FFF2-40B4-BE49-F238E27FC236}">
                    <a16:creationId xmlns:a16="http://schemas.microsoft.com/office/drawing/2014/main" id="{C71D5287-8CDE-4CEC-B742-CE1B6EEFCD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35215" y="5783837"/>
                <a:ext cx="106048" cy="104305"/>
              </a:xfrm>
              <a:custGeom>
                <a:avLst/>
                <a:gdLst>
                  <a:gd name="T0" fmla="*/ 0 w 594"/>
                  <a:gd name="T1" fmla="*/ 290 h 582"/>
                  <a:gd name="T2" fmla="*/ 298 w 594"/>
                  <a:gd name="T3" fmla="*/ 0 h 582"/>
                  <a:gd name="T4" fmla="*/ 594 w 594"/>
                  <a:gd name="T5" fmla="*/ 290 h 582"/>
                  <a:gd name="T6" fmla="*/ 298 w 594"/>
                  <a:gd name="T7" fmla="*/ 582 h 582"/>
                  <a:gd name="T8" fmla="*/ 0 w 594"/>
                  <a:gd name="T9" fmla="*/ 290 h 582"/>
                  <a:gd name="T10" fmla="*/ 499 w 594"/>
                  <a:gd name="T11" fmla="*/ 290 h 582"/>
                  <a:gd name="T12" fmla="*/ 298 w 594"/>
                  <a:gd name="T13" fmla="*/ 91 h 582"/>
                  <a:gd name="T14" fmla="*/ 95 w 594"/>
                  <a:gd name="T15" fmla="*/ 290 h 582"/>
                  <a:gd name="T16" fmla="*/ 298 w 594"/>
                  <a:gd name="T17" fmla="*/ 493 h 582"/>
                  <a:gd name="T18" fmla="*/ 499 w 594"/>
                  <a:gd name="T19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4" h="582">
                    <a:moveTo>
                      <a:pt x="0" y="290"/>
                    </a:moveTo>
                    <a:cubicBezTo>
                      <a:pt x="0" y="131"/>
                      <a:pt x="129" y="0"/>
                      <a:pt x="298" y="0"/>
                    </a:cubicBezTo>
                    <a:cubicBezTo>
                      <a:pt x="468" y="0"/>
                      <a:pt x="594" y="131"/>
                      <a:pt x="594" y="290"/>
                    </a:cubicBezTo>
                    <a:cubicBezTo>
                      <a:pt x="594" y="451"/>
                      <a:pt x="468" y="582"/>
                      <a:pt x="298" y="582"/>
                    </a:cubicBezTo>
                    <a:cubicBezTo>
                      <a:pt x="129" y="582"/>
                      <a:pt x="0" y="451"/>
                      <a:pt x="0" y="290"/>
                    </a:cubicBezTo>
                    <a:close/>
                    <a:moveTo>
                      <a:pt x="499" y="290"/>
                    </a:moveTo>
                    <a:cubicBezTo>
                      <a:pt x="499" y="181"/>
                      <a:pt x="413" y="91"/>
                      <a:pt x="298" y="91"/>
                    </a:cubicBezTo>
                    <a:cubicBezTo>
                      <a:pt x="184" y="91"/>
                      <a:pt x="95" y="183"/>
                      <a:pt x="95" y="290"/>
                    </a:cubicBezTo>
                    <a:cubicBezTo>
                      <a:pt x="95" y="401"/>
                      <a:pt x="184" y="493"/>
                      <a:pt x="298" y="493"/>
                    </a:cubicBezTo>
                    <a:cubicBezTo>
                      <a:pt x="413" y="493"/>
                      <a:pt x="499" y="401"/>
                      <a:pt x="499" y="2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7" name="Freeform 148">
                <a:extLst>
                  <a:ext uri="{FF2B5EF4-FFF2-40B4-BE49-F238E27FC236}">
                    <a16:creationId xmlns:a16="http://schemas.microsoft.com/office/drawing/2014/main" id="{D1D3904A-9593-4978-A26F-E8D97B7D0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702" y="5783837"/>
                <a:ext cx="52629" cy="102408"/>
              </a:xfrm>
              <a:custGeom>
                <a:avLst/>
                <a:gdLst>
                  <a:gd name="T0" fmla="*/ 295 w 295"/>
                  <a:gd name="T1" fmla="*/ 25 h 571"/>
                  <a:gd name="T2" fmla="*/ 278 w 295"/>
                  <a:gd name="T3" fmla="*/ 107 h 571"/>
                  <a:gd name="T4" fmla="*/ 218 w 295"/>
                  <a:gd name="T5" fmla="*/ 89 h 571"/>
                  <a:gd name="T6" fmla="*/ 95 w 295"/>
                  <a:gd name="T7" fmla="*/ 292 h 571"/>
                  <a:gd name="T8" fmla="*/ 95 w 295"/>
                  <a:gd name="T9" fmla="*/ 571 h 571"/>
                  <a:gd name="T10" fmla="*/ 0 w 295"/>
                  <a:gd name="T11" fmla="*/ 571 h 571"/>
                  <a:gd name="T12" fmla="*/ 0 w 295"/>
                  <a:gd name="T13" fmla="*/ 12 h 571"/>
                  <a:gd name="T14" fmla="*/ 89 w 295"/>
                  <a:gd name="T15" fmla="*/ 12 h 571"/>
                  <a:gd name="T16" fmla="*/ 95 w 295"/>
                  <a:gd name="T17" fmla="*/ 101 h 571"/>
                  <a:gd name="T18" fmla="*/ 95 w 295"/>
                  <a:gd name="T19" fmla="*/ 103 h 571"/>
                  <a:gd name="T20" fmla="*/ 224 w 295"/>
                  <a:gd name="T21" fmla="*/ 0 h 571"/>
                  <a:gd name="T22" fmla="*/ 295 w 295"/>
                  <a:gd name="T23" fmla="*/ 25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5" h="571">
                    <a:moveTo>
                      <a:pt x="295" y="25"/>
                    </a:moveTo>
                    <a:cubicBezTo>
                      <a:pt x="278" y="107"/>
                      <a:pt x="278" y="107"/>
                      <a:pt x="278" y="107"/>
                    </a:cubicBezTo>
                    <a:cubicBezTo>
                      <a:pt x="267" y="100"/>
                      <a:pt x="244" y="89"/>
                      <a:pt x="218" y="89"/>
                    </a:cubicBezTo>
                    <a:cubicBezTo>
                      <a:pt x="132" y="89"/>
                      <a:pt x="95" y="186"/>
                      <a:pt x="95" y="292"/>
                    </a:cubicBezTo>
                    <a:cubicBezTo>
                      <a:pt x="95" y="571"/>
                      <a:pt x="95" y="571"/>
                      <a:pt x="95" y="571"/>
                    </a:cubicBezTo>
                    <a:cubicBezTo>
                      <a:pt x="0" y="571"/>
                      <a:pt x="0" y="571"/>
                      <a:pt x="0" y="57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5" y="101"/>
                      <a:pt x="95" y="101"/>
                      <a:pt x="95" y="101"/>
                    </a:cubicBezTo>
                    <a:cubicBezTo>
                      <a:pt x="95" y="103"/>
                      <a:pt x="95" y="103"/>
                      <a:pt x="95" y="103"/>
                    </a:cubicBezTo>
                    <a:cubicBezTo>
                      <a:pt x="124" y="43"/>
                      <a:pt x="163" y="0"/>
                      <a:pt x="224" y="0"/>
                    </a:cubicBezTo>
                    <a:cubicBezTo>
                      <a:pt x="258" y="0"/>
                      <a:pt x="283" y="14"/>
                      <a:pt x="295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38" name="Freeform 149">
                <a:extLst>
                  <a:ext uri="{FF2B5EF4-FFF2-40B4-BE49-F238E27FC236}">
                    <a16:creationId xmlns:a16="http://schemas.microsoft.com/office/drawing/2014/main" id="{48A14600-3AB8-4142-AD0C-1C2F9956F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822" y="5737690"/>
                <a:ext cx="91350" cy="148555"/>
              </a:xfrm>
              <a:custGeom>
                <a:avLst/>
                <a:gdLst>
                  <a:gd name="T0" fmla="*/ 288 w 578"/>
                  <a:gd name="T1" fmla="*/ 581 h 940"/>
                  <a:gd name="T2" fmla="*/ 578 w 578"/>
                  <a:gd name="T3" fmla="*/ 940 h 940"/>
                  <a:gd name="T4" fmla="*/ 444 w 578"/>
                  <a:gd name="T5" fmla="*/ 940 h 940"/>
                  <a:gd name="T6" fmla="*/ 212 w 578"/>
                  <a:gd name="T7" fmla="*/ 654 h 940"/>
                  <a:gd name="T8" fmla="*/ 107 w 578"/>
                  <a:gd name="T9" fmla="*/ 754 h 940"/>
                  <a:gd name="T10" fmla="*/ 107 w 578"/>
                  <a:gd name="T11" fmla="*/ 940 h 940"/>
                  <a:gd name="T12" fmla="*/ 0 w 578"/>
                  <a:gd name="T13" fmla="*/ 940 h 940"/>
                  <a:gd name="T14" fmla="*/ 0 w 578"/>
                  <a:gd name="T15" fmla="*/ 0 h 940"/>
                  <a:gd name="T16" fmla="*/ 107 w 578"/>
                  <a:gd name="T17" fmla="*/ 0 h 940"/>
                  <a:gd name="T18" fmla="*/ 107 w 578"/>
                  <a:gd name="T19" fmla="*/ 611 h 940"/>
                  <a:gd name="T20" fmla="*/ 429 w 578"/>
                  <a:gd name="T21" fmla="*/ 306 h 940"/>
                  <a:gd name="T22" fmla="*/ 578 w 578"/>
                  <a:gd name="T23" fmla="*/ 306 h 940"/>
                  <a:gd name="T24" fmla="*/ 288 w 578"/>
                  <a:gd name="T25" fmla="*/ 581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8" h="940">
                    <a:moveTo>
                      <a:pt x="288" y="581"/>
                    </a:moveTo>
                    <a:lnTo>
                      <a:pt x="578" y="940"/>
                    </a:lnTo>
                    <a:lnTo>
                      <a:pt x="444" y="940"/>
                    </a:lnTo>
                    <a:lnTo>
                      <a:pt x="212" y="654"/>
                    </a:lnTo>
                    <a:lnTo>
                      <a:pt x="107" y="754"/>
                    </a:lnTo>
                    <a:lnTo>
                      <a:pt x="107" y="940"/>
                    </a:lnTo>
                    <a:lnTo>
                      <a:pt x="0" y="940"/>
                    </a:lnTo>
                    <a:lnTo>
                      <a:pt x="0" y="0"/>
                    </a:lnTo>
                    <a:lnTo>
                      <a:pt x="107" y="0"/>
                    </a:lnTo>
                    <a:lnTo>
                      <a:pt x="107" y="611"/>
                    </a:lnTo>
                    <a:lnTo>
                      <a:pt x="429" y="306"/>
                    </a:lnTo>
                    <a:lnTo>
                      <a:pt x="578" y="306"/>
                    </a:lnTo>
                    <a:lnTo>
                      <a:pt x="288" y="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9D5F645F-5182-4B1A-A373-AC265FFFB4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3285" y="3982788"/>
            <a:ext cx="4405250" cy="788870"/>
          </a:xfrm>
        </p:spPr>
        <p:txBody>
          <a:bodyPr/>
          <a:lstStyle>
            <a:lvl1pPr>
              <a:defRPr sz="24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605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MEDIA - White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98024"/>
            <a:ext cx="2332690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24BCD5-E127-4615-AA23-AECEAA1E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3700"/>
            <a:ext cx="5771335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</p:spTree>
    <p:extLst>
      <p:ext uri="{BB962C8B-B14F-4D97-AF65-F5344CB8AC3E}">
        <p14:creationId xmlns:p14="http://schemas.microsoft.com/office/powerpoint/2010/main" val="83203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SAVE - Dark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58F089-FBC8-4597-9EAC-DDC4041576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Titre de la présentation / Date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612402"/>
            <a:ext cx="2422770" cy="1097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bg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D174AA1-5DCC-491B-AD4D-C4AE9DB3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220" y="6425057"/>
            <a:ext cx="285536" cy="160636"/>
          </a:xfrm>
          <a:custGeom>
            <a:avLst/>
            <a:gdLst>
              <a:gd name="connsiteX0" fmla="*/ 271743 w 377900"/>
              <a:gd name="connsiteY0" fmla="*/ 47978 h 212598"/>
              <a:gd name="connsiteX1" fmla="*/ 227886 w 377900"/>
              <a:gd name="connsiteY1" fmla="*/ 67501 h 212598"/>
              <a:gd name="connsiteX2" fmla="*/ 193385 w 377900"/>
              <a:gd name="connsiteY2" fmla="*/ 107133 h 212598"/>
              <a:gd name="connsiteX3" fmla="*/ 227886 w 377900"/>
              <a:gd name="connsiteY3" fmla="*/ 146181 h 212598"/>
              <a:gd name="connsiteX4" fmla="*/ 271743 w 377900"/>
              <a:gd name="connsiteY4" fmla="*/ 165705 h 212598"/>
              <a:gd name="connsiteX5" fmla="*/ 330687 w 377900"/>
              <a:gd name="connsiteY5" fmla="*/ 107133 h 212598"/>
              <a:gd name="connsiteX6" fmla="*/ 271743 w 377900"/>
              <a:gd name="connsiteY6" fmla="*/ 47978 h 212598"/>
              <a:gd name="connsiteX7" fmla="*/ 106185 w 377900"/>
              <a:gd name="connsiteY7" fmla="*/ 47978 h 212598"/>
              <a:gd name="connsiteX8" fmla="*/ 47262 w 377900"/>
              <a:gd name="connsiteY8" fmla="*/ 107133 h 212598"/>
              <a:gd name="connsiteX9" fmla="*/ 106185 w 377900"/>
              <a:gd name="connsiteY9" fmla="*/ 165705 h 212598"/>
              <a:gd name="connsiteX10" fmla="*/ 150026 w 377900"/>
              <a:gd name="connsiteY10" fmla="*/ 146181 h 212598"/>
              <a:gd name="connsiteX11" fmla="*/ 184515 w 377900"/>
              <a:gd name="connsiteY11" fmla="*/ 107133 h 212598"/>
              <a:gd name="connsiteX12" fmla="*/ 150026 w 377900"/>
              <a:gd name="connsiteY12" fmla="*/ 67501 h 212598"/>
              <a:gd name="connsiteX13" fmla="*/ 106185 w 377900"/>
              <a:gd name="connsiteY13" fmla="*/ 47978 h 212598"/>
              <a:gd name="connsiteX14" fmla="*/ 105583 w 377900"/>
              <a:gd name="connsiteY14" fmla="*/ 0 h 212598"/>
              <a:gd name="connsiteX15" fmla="*/ 184507 w 377900"/>
              <a:gd name="connsiteY15" fmla="*/ 35667 h 212598"/>
              <a:gd name="connsiteX16" fmla="*/ 188950 w 377900"/>
              <a:gd name="connsiteY16" fmla="*/ 40111 h 212598"/>
              <a:gd name="connsiteX17" fmla="*/ 192809 w 377900"/>
              <a:gd name="connsiteY17" fmla="*/ 35667 h 212598"/>
              <a:gd name="connsiteX18" fmla="*/ 272317 w 377900"/>
              <a:gd name="connsiteY18" fmla="*/ 0 h 212598"/>
              <a:gd name="connsiteX19" fmla="*/ 377900 w 377900"/>
              <a:gd name="connsiteY19" fmla="*/ 106533 h 212598"/>
              <a:gd name="connsiteX20" fmla="*/ 272317 w 377900"/>
              <a:gd name="connsiteY20" fmla="*/ 212598 h 212598"/>
              <a:gd name="connsiteX21" fmla="*/ 192809 w 377900"/>
              <a:gd name="connsiteY21" fmla="*/ 176814 h 212598"/>
              <a:gd name="connsiteX22" fmla="*/ 188950 w 377900"/>
              <a:gd name="connsiteY22" fmla="*/ 172955 h 212598"/>
              <a:gd name="connsiteX23" fmla="*/ 184507 w 377900"/>
              <a:gd name="connsiteY23" fmla="*/ 176814 h 212598"/>
              <a:gd name="connsiteX24" fmla="*/ 105583 w 377900"/>
              <a:gd name="connsiteY24" fmla="*/ 212598 h 212598"/>
              <a:gd name="connsiteX25" fmla="*/ 0 w 377900"/>
              <a:gd name="connsiteY25" fmla="*/ 106533 h 212598"/>
              <a:gd name="connsiteX26" fmla="*/ 105583 w 377900"/>
              <a:gd name="connsiteY26" fmla="*/ 0 h 21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7900" h="212598">
                <a:moveTo>
                  <a:pt x="271743" y="47978"/>
                </a:moveTo>
                <a:cubicBezTo>
                  <a:pt x="254551" y="47978"/>
                  <a:pt x="238412" y="55226"/>
                  <a:pt x="227886" y="67501"/>
                </a:cubicBezTo>
                <a:cubicBezTo>
                  <a:pt x="227886" y="67501"/>
                  <a:pt x="227886" y="67501"/>
                  <a:pt x="193385" y="107133"/>
                </a:cubicBezTo>
                <a:cubicBezTo>
                  <a:pt x="193385" y="107133"/>
                  <a:pt x="193385" y="107133"/>
                  <a:pt x="227886" y="146181"/>
                </a:cubicBezTo>
                <a:cubicBezTo>
                  <a:pt x="238412" y="158456"/>
                  <a:pt x="254551" y="165705"/>
                  <a:pt x="271743" y="165705"/>
                </a:cubicBezTo>
                <a:cubicBezTo>
                  <a:pt x="304490" y="165705"/>
                  <a:pt x="330687" y="139517"/>
                  <a:pt x="330687" y="107133"/>
                </a:cubicBezTo>
                <a:cubicBezTo>
                  <a:pt x="330687" y="74282"/>
                  <a:pt x="304490" y="47978"/>
                  <a:pt x="271743" y="47978"/>
                </a:cubicBezTo>
                <a:close/>
                <a:moveTo>
                  <a:pt x="106185" y="47978"/>
                </a:moveTo>
                <a:cubicBezTo>
                  <a:pt x="73450" y="47978"/>
                  <a:pt x="47262" y="74282"/>
                  <a:pt x="47262" y="107133"/>
                </a:cubicBezTo>
                <a:cubicBezTo>
                  <a:pt x="47262" y="139517"/>
                  <a:pt x="73450" y="165705"/>
                  <a:pt x="106185" y="165705"/>
                </a:cubicBezTo>
                <a:cubicBezTo>
                  <a:pt x="123371" y="165705"/>
                  <a:pt x="138920" y="158456"/>
                  <a:pt x="150026" y="146181"/>
                </a:cubicBezTo>
                <a:lnTo>
                  <a:pt x="184515" y="107133"/>
                </a:lnTo>
                <a:cubicBezTo>
                  <a:pt x="184515" y="107133"/>
                  <a:pt x="184515" y="107133"/>
                  <a:pt x="150026" y="67501"/>
                </a:cubicBezTo>
                <a:cubicBezTo>
                  <a:pt x="138920" y="55226"/>
                  <a:pt x="123371" y="47978"/>
                  <a:pt x="106185" y="47978"/>
                </a:cubicBezTo>
                <a:close/>
                <a:moveTo>
                  <a:pt x="105583" y="0"/>
                </a:moveTo>
                <a:cubicBezTo>
                  <a:pt x="137269" y="0"/>
                  <a:pt x="165097" y="13916"/>
                  <a:pt x="184507" y="35667"/>
                </a:cubicBezTo>
                <a:cubicBezTo>
                  <a:pt x="184507" y="35667"/>
                  <a:pt x="184507" y="35667"/>
                  <a:pt x="188950" y="40111"/>
                </a:cubicBezTo>
                <a:cubicBezTo>
                  <a:pt x="188950" y="40111"/>
                  <a:pt x="188950" y="40111"/>
                  <a:pt x="192809" y="35667"/>
                </a:cubicBezTo>
                <a:cubicBezTo>
                  <a:pt x="212335" y="13916"/>
                  <a:pt x="240631" y="0"/>
                  <a:pt x="272317" y="0"/>
                </a:cubicBezTo>
                <a:cubicBezTo>
                  <a:pt x="330663" y="0"/>
                  <a:pt x="377900" y="47946"/>
                  <a:pt x="377900" y="106533"/>
                </a:cubicBezTo>
                <a:cubicBezTo>
                  <a:pt x="377900" y="165120"/>
                  <a:pt x="330663" y="212598"/>
                  <a:pt x="272317" y="212598"/>
                </a:cubicBezTo>
                <a:cubicBezTo>
                  <a:pt x="240631" y="212598"/>
                  <a:pt x="212335" y="199150"/>
                  <a:pt x="192809" y="176814"/>
                </a:cubicBezTo>
                <a:cubicBezTo>
                  <a:pt x="192809" y="176814"/>
                  <a:pt x="192809" y="176814"/>
                  <a:pt x="188950" y="172955"/>
                </a:cubicBezTo>
                <a:cubicBezTo>
                  <a:pt x="188950" y="172955"/>
                  <a:pt x="188950" y="172955"/>
                  <a:pt x="184507" y="176814"/>
                </a:cubicBezTo>
                <a:cubicBezTo>
                  <a:pt x="165097" y="199150"/>
                  <a:pt x="137269" y="212598"/>
                  <a:pt x="105583" y="212598"/>
                </a:cubicBezTo>
                <a:cubicBezTo>
                  <a:pt x="47238" y="212598"/>
                  <a:pt x="0" y="165120"/>
                  <a:pt x="0" y="106533"/>
                </a:cubicBezTo>
                <a:cubicBezTo>
                  <a:pt x="0" y="47946"/>
                  <a:pt x="47238" y="0"/>
                  <a:pt x="10558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 dirty="0"/>
              <a:t> 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bg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0E88449B-8263-4115-BDB0-1CFAF1FD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BBED8406-F20F-4A20-89AC-484E9D432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3803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+ img SAVE - White">
    <p:bg>
      <p:bgPr>
        <a:gradFill flip="none" rotWithShape="1"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2C3BEF-C60A-4334-942C-028D8B7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Titre de la présentation / Date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C8CF5-7DDF-42F2-AEAF-77FEDD5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000" y="598024"/>
            <a:ext cx="2332690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CF05E-8210-43B5-9F46-9C7232E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000" y="490895"/>
            <a:ext cx="324000" cy="32400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21825016-3932-48E0-9CC7-B5B955F58E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1" y="2952000"/>
            <a:ext cx="5952404" cy="3186863"/>
          </a:xfrm>
        </p:spPr>
        <p:txBody>
          <a:bodyPr numCol="1" spcCol="540000">
            <a:noAutofit/>
          </a:bodyPr>
          <a:lstStyle>
            <a:lvl1pPr>
              <a:defRPr sz="2400">
                <a:solidFill>
                  <a:schemeClr val="tx1"/>
                </a:solidFill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489463-9E8D-4BBD-A9D7-44EEF0DD15D4}"/>
              </a:ext>
            </a:extLst>
          </p:cNvPr>
          <p:cNvGrpSpPr/>
          <p:nvPr userDrawn="1"/>
        </p:nvGrpSpPr>
        <p:grpSpPr>
          <a:xfrm>
            <a:off x="10589647" y="6374606"/>
            <a:ext cx="1044353" cy="218235"/>
            <a:chOff x="3309391" y="4590554"/>
            <a:chExt cx="695076" cy="145248"/>
          </a:xfrm>
          <a:solidFill>
            <a:schemeClr val="tx1"/>
          </a:solidFill>
        </p:grpSpPr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A5AFCB16-0AAE-465A-8408-DF8E4D005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115" y="4590554"/>
              <a:ext cx="107786" cy="145248"/>
            </a:xfrm>
            <a:custGeom>
              <a:avLst/>
              <a:gdLst>
                <a:gd name="T0" fmla="*/ 603 w 604"/>
                <a:gd name="T1" fmla="*/ 0 h 811"/>
                <a:gd name="T2" fmla="*/ 603 w 604"/>
                <a:gd name="T3" fmla="*/ 640 h 811"/>
                <a:gd name="T4" fmla="*/ 604 w 604"/>
                <a:gd name="T5" fmla="*/ 795 h 811"/>
                <a:gd name="T6" fmla="*/ 457 w 604"/>
                <a:gd name="T7" fmla="*/ 795 h 811"/>
                <a:gd name="T8" fmla="*/ 452 w 604"/>
                <a:gd name="T9" fmla="*/ 726 h 811"/>
                <a:gd name="T10" fmla="*/ 264 w 604"/>
                <a:gd name="T11" fmla="*/ 811 h 811"/>
                <a:gd name="T12" fmla="*/ 0 w 604"/>
                <a:gd name="T13" fmla="*/ 528 h 811"/>
                <a:gd name="T14" fmla="*/ 280 w 604"/>
                <a:gd name="T15" fmla="*/ 235 h 811"/>
                <a:gd name="T16" fmla="*/ 452 w 604"/>
                <a:gd name="T17" fmla="*/ 300 h 811"/>
                <a:gd name="T18" fmla="*/ 452 w 604"/>
                <a:gd name="T19" fmla="*/ 1 h 811"/>
                <a:gd name="T20" fmla="*/ 603 w 604"/>
                <a:gd name="T21" fmla="*/ 0 h 811"/>
                <a:gd name="T22" fmla="*/ 155 w 604"/>
                <a:gd name="T23" fmla="*/ 523 h 811"/>
                <a:gd name="T24" fmla="*/ 308 w 604"/>
                <a:gd name="T25" fmla="*/ 691 h 811"/>
                <a:gd name="T26" fmla="*/ 458 w 604"/>
                <a:gd name="T27" fmla="*/ 521 h 811"/>
                <a:gd name="T28" fmla="*/ 309 w 604"/>
                <a:gd name="T29" fmla="*/ 352 h 811"/>
                <a:gd name="T30" fmla="*/ 155 w 604"/>
                <a:gd name="T31" fmla="*/ 52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4" h="811">
                  <a:moveTo>
                    <a:pt x="603" y="0"/>
                  </a:moveTo>
                  <a:cubicBezTo>
                    <a:pt x="603" y="640"/>
                    <a:pt x="603" y="640"/>
                    <a:pt x="603" y="640"/>
                  </a:cubicBezTo>
                  <a:cubicBezTo>
                    <a:pt x="603" y="691"/>
                    <a:pt x="603" y="743"/>
                    <a:pt x="604" y="795"/>
                  </a:cubicBezTo>
                  <a:cubicBezTo>
                    <a:pt x="457" y="795"/>
                    <a:pt x="457" y="795"/>
                    <a:pt x="457" y="795"/>
                  </a:cubicBezTo>
                  <a:cubicBezTo>
                    <a:pt x="454" y="777"/>
                    <a:pt x="454" y="749"/>
                    <a:pt x="452" y="726"/>
                  </a:cubicBezTo>
                  <a:cubicBezTo>
                    <a:pt x="423" y="769"/>
                    <a:pt x="381" y="811"/>
                    <a:pt x="264" y="811"/>
                  </a:cubicBezTo>
                  <a:cubicBezTo>
                    <a:pt x="111" y="811"/>
                    <a:pt x="0" y="697"/>
                    <a:pt x="0" y="528"/>
                  </a:cubicBezTo>
                  <a:cubicBezTo>
                    <a:pt x="0" y="345"/>
                    <a:pt x="143" y="235"/>
                    <a:pt x="280" y="235"/>
                  </a:cubicBezTo>
                  <a:cubicBezTo>
                    <a:pt x="394" y="235"/>
                    <a:pt x="437" y="278"/>
                    <a:pt x="452" y="300"/>
                  </a:cubicBezTo>
                  <a:cubicBezTo>
                    <a:pt x="452" y="1"/>
                    <a:pt x="452" y="1"/>
                    <a:pt x="452" y="1"/>
                  </a:cubicBezTo>
                  <a:lnTo>
                    <a:pt x="603" y="0"/>
                  </a:lnTo>
                  <a:close/>
                  <a:moveTo>
                    <a:pt x="155" y="523"/>
                  </a:moveTo>
                  <a:cubicBezTo>
                    <a:pt x="155" y="614"/>
                    <a:pt x="209" y="691"/>
                    <a:pt x="308" y="691"/>
                  </a:cubicBezTo>
                  <a:cubicBezTo>
                    <a:pt x="409" y="691"/>
                    <a:pt x="458" y="625"/>
                    <a:pt x="458" y="521"/>
                  </a:cubicBezTo>
                  <a:cubicBezTo>
                    <a:pt x="458" y="420"/>
                    <a:pt x="420" y="352"/>
                    <a:pt x="309" y="352"/>
                  </a:cubicBezTo>
                  <a:cubicBezTo>
                    <a:pt x="204" y="352"/>
                    <a:pt x="155" y="435"/>
                    <a:pt x="155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F90027B3-21EC-4A8E-B221-0F9708C6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401" y="4632437"/>
              <a:ext cx="65272" cy="100836"/>
            </a:xfrm>
            <a:custGeom>
              <a:avLst/>
              <a:gdLst>
                <a:gd name="T0" fmla="*/ 2 w 366"/>
                <a:gd name="T1" fmla="*/ 163 h 563"/>
                <a:gd name="T2" fmla="*/ 0 w 366"/>
                <a:gd name="T3" fmla="*/ 15 h 563"/>
                <a:gd name="T4" fmla="*/ 148 w 366"/>
                <a:gd name="T5" fmla="*/ 15 h 563"/>
                <a:gd name="T6" fmla="*/ 153 w 366"/>
                <a:gd name="T7" fmla="*/ 129 h 563"/>
                <a:gd name="T8" fmla="*/ 366 w 366"/>
                <a:gd name="T9" fmla="*/ 1 h 563"/>
                <a:gd name="T10" fmla="*/ 366 w 366"/>
                <a:gd name="T11" fmla="*/ 140 h 563"/>
                <a:gd name="T12" fmla="*/ 153 w 366"/>
                <a:gd name="T13" fmla="*/ 354 h 563"/>
                <a:gd name="T14" fmla="*/ 153 w 366"/>
                <a:gd name="T15" fmla="*/ 563 h 563"/>
                <a:gd name="T16" fmla="*/ 2 w 366"/>
                <a:gd name="T17" fmla="*/ 563 h 563"/>
                <a:gd name="T18" fmla="*/ 2 w 366"/>
                <a:gd name="T19" fmla="*/ 1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563">
                  <a:moveTo>
                    <a:pt x="2" y="163"/>
                  </a:moveTo>
                  <a:cubicBezTo>
                    <a:pt x="2" y="114"/>
                    <a:pt x="2" y="64"/>
                    <a:pt x="0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1" y="34"/>
                    <a:pt x="153" y="94"/>
                    <a:pt x="153" y="129"/>
                  </a:cubicBezTo>
                  <a:cubicBezTo>
                    <a:pt x="185" y="54"/>
                    <a:pt x="256" y="0"/>
                    <a:pt x="366" y="1"/>
                  </a:cubicBezTo>
                  <a:cubicBezTo>
                    <a:pt x="366" y="140"/>
                    <a:pt x="366" y="140"/>
                    <a:pt x="366" y="140"/>
                  </a:cubicBezTo>
                  <a:cubicBezTo>
                    <a:pt x="242" y="138"/>
                    <a:pt x="153" y="195"/>
                    <a:pt x="153" y="354"/>
                  </a:cubicBezTo>
                  <a:cubicBezTo>
                    <a:pt x="153" y="563"/>
                    <a:pt x="153" y="563"/>
                    <a:pt x="153" y="563"/>
                  </a:cubicBezTo>
                  <a:cubicBezTo>
                    <a:pt x="2" y="563"/>
                    <a:pt x="2" y="563"/>
                    <a:pt x="2" y="563"/>
                  </a:cubicBezTo>
                  <a:lnTo>
                    <a:pt x="2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ABE1BE6-8797-4B52-BF67-533CD8DB5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899" y="4590554"/>
              <a:ext cx="26867" cy="142403"/>
            </a:xfrm>
            <a:custGeom>
              <a:avLst/>
              <a:gdLst>
                <a:gd name="T0" fmla="*/ 0 w 170"/>
                <a:gd name="T1" fmla="*/ 0 h 901"/>
                <a:gd name="T2" fmla="*/ 170 w 170"/>
                <a:gd name="T3" fmla="*/ 0 h 901"/>
                <a:gd name="T4" fmla="*/ 170 w 170"/>
                <a:gd name="T5" fmla="*/ 152 h 901"/>
                <a:gd name="T6" fmla="*/ 0 w 170"/>
                <a:gd name="T7" fmla="*/ 152 h 901"/>
                <a:gd name="T8" fmla="*/ 0 w 170"/>
                <a:gd name="T9" fmla="*/ 0 h 901"/>
                <a:gd name="T10" fmla="*/ 0 w 170"/>
                <a:gd name="T11" fmla="*/ 282 h 901"/>
                <a:gd name="T12" fmla="*/ 170 w 170"/>
                <a:gd name="T13" fmla="*/ 282 h 901"/>
                <a:gd name="T14" fmla="*/ 170 w 170"/>
                <a:gd name="T15" fmla="*/ 901 h 901"/>
                <a:gd name="T16" fmla="*/ 0 w 170"/>
                <a:gd name="T17" fmla="*/ 901 h 901"/>
                <a:gd name="T18" fmla="*/ 0 w 170"/>
                <a:gd name="T19" fmla="*/ 28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901">
                  <a:moveTo>
                    <a:pt x="0" y="0"/>
                  </a:moveTo>
                  <a:lnTo>
                    <a:pt x="170" y="0"/>
                  </a:lnTo>
                  <a:lnTo>
                    <a:pt x="170" y="152"/>
                  </a:lnTo>
                  <a:lnTo>
                    <a:pt x="0" y="152"/>
                  </a:lnTo>
                  <a:lnTo>
                    <a:pt x="0" y="0"/>
                  </a:lnTo>
                  <a:close/>
                  <a:moveTo>
                    <a:pt x="0" y="282"/>
                  </a:moveTo>
                  <a:lnTo>
                    <a:pt x="170" y="282"/>
                  </a:lnTo>
                  <a:lnTo>
                    <a:pt x="170" y="901"/>
                  </a:lnTo>
                  <a:lnTo>
                    <a:pt x="0" y="901"/>
                  </a:lnTo>
                  <a:lnTo>
                    <a:pt x="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1DD5A07-F70F-424C-8F45-CFFC0F38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71" y="4635124"/>
              <a:ext cx="112053" cy="97833"/>
            </a:xfrm>
            <a:custGeom>
              <a:avLst/>
              <a:gdLst>
                <a:gd name="T0" fmla="*/ 163 w 628"/>
                <a:gd name="T1" fmla="*/ 0 h 546"/>
                <a:gd name="T2" fmla="*/ 318 w 628"/>
                <a:gd name="T3" fmla="*/ 414 h 546"/>
                <a:gd name="T4" fmla="*/ 320 w 628"/>
                <a:gd name="T5" fmla="*/ 414 h 546"/>
                <a:gd name="T6" fmla="*/ 474 w 628"/>
                <a:gd name="T7" fmla="*/ 0 h 546"/>
                <a:gd name="T8" fmla="*/ 628 w 628"/>
                <a:gd name="T9" fmla="*/ 0 h 546"/>
                <a:gd name="T10" fmla="*/ 397 w 628"/>
                <a:gd name="T11" fmla="*/ 546 h 546"/>
                <a:gd name="T12" fmla="*/ 229 w 628"/>
                <a:gd name="T13" fmla="*/ 546 h 546"/>
                <a:gd name="T14" fmla="*/ 0 w 628"/>
                <a:gd name="T15" fmla="*/ 0 h 546"/>
                <a:gd name="T16" fmla="*/ 163 w 628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546">
                  <a:moveTo>
                    <a:pt x="163" y="0"/>
                  </a:moveTo>
                  <a:cubicBezTo>
                    <a:pt x="229" y="183"/>
                    <a:pt x="300" y="349"/>
                    <a:pt x="318" y="414"/>
                  </a:cubicBezTo>
                  <a:cubicBezTo>
                    <a:pt x="320" y="414"/>
                    <a:pt x="320" y="414"/>
                    <a:pt x="320" y="414"/>
                  </a:cubicBezTo>
                  <a:cubicBezTo>
                    <a:pt x="338" y="352"/>
                    <a:pt x="375" y="251"/>
                    <a:pt x="474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397" y="546"/>
                    <a:pt x="397" y="546"/>
                    <a:pt x="397" y="546"/>
                  </a:cubicBezTo>
                  <a:cubicBezTo>
                    <a:pt x="229" y="546"/>
                    <a:pt x="229" y="546"/>
                    <a:pt x="229" y="5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2DC6FFF1-4FA0-4B71-A7EE-037F3619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9368" y="4632437"/>
              <a:ext cx="105099" cy="103365"/>
            </a:xfrm>
            <a:custGeom>
              <a:avLst/>
              <a:gdLst>
                <a:gd name="T0" fmla="*/ 150 w 589"/>
                <a:gd name="T1" fmla="*/ 324 h 577"/>
                <a:gd name="T2" fmla="*/ 301 w 589"/>
                <a:gd name="T3" fmla="*/ 463 h 577"/>
                <a:gd name="T4" fmla="*/ 432 w 589"/>
                <a:gd name="T5" fmla="*/ 398 h 577"/>
                <a:gd name="T6" fmla="*/ 583 w 589"/>
                <a:gd name="T7" fmla="*/ 398 h 577"/>
                <a:gd name="T8" fmla="*/ 298 w 589"/>
                <a:gd name="T9" fmla="*/ 577 h 577"/>
                <a:gd name="T10" fmla="*/ 0 w 589"/>
                <a:gd name="T11" fmla="*/ 289 h 577"/>
                <a:gd name="T12" fmla="*/ 297 w 589"/>
                <a:gd name="T13" fmla="*/ 0 h 577"/>
                <a:gd name="T14" fmla="*/ 589 w 589"/>
                <a:gd name="T15" fmla="*/ 287 h 577"/>
                <a:gd name="T16" fmla="*/ 589 w 589"/>
                <a:gd name="T17" fmla="*/ 324 h 577"/>
                <a:gd name="T18" fmla="*/ 150 w 589"/>
                <a:gd name="T19" fmla="*/ 324 h 577"/>
                <a:gd name="T20" fmla="*/ 435 w 589"/>
                <a:gd name="T21" fmla="*/ 229 h 577"/>
                <a:gd name="T22" fmla="*/ 295 w 589"/>
                <a:gd name="T23" fmla="*/ 107 h 577"/>
                <a:gd name="T24" fmla="*/ 152 w 589"/>
                <a:gd name="T25" fmla="*/ 229 h 577"/>
                <a:gd name="T26" fmla="*/ 435 w 589"/>
                <a:gd name="T27" fmla="*/ 22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9" h="577">
                  <a:moveTo>
                    <a:pt x="150" y="324"/>
                  </a:moveTo>
                  <a:cubicBezTo>
                    <a:pt x="155" y="403"/>
                    <a:pt x="210" y="463"/>
                    <a:pt x="301" y="463"/>
                  </a:cubicBezTo>
                  <a:cubicBezTo>
                    <a:pt x="373" y="463"/>
                    <a:pt x="409" y="438"/>
                    <a:pt x="432" y="398"/>
                  </a:cubicBezTo>
                  <a:cubicBezTo>
                    <a:pt x="583" y="398"/>
                    <a:pt x="583" y="398"/>
                    <a:pt x="583" y="398"/>
                  </a:cubicBezTo>
                  <a:cubicBezTo>
                    <a:pt x="550" y="491"/>
                    <a:pt x="470" y="577"/>
                    <a:pt x="298" y="577"/>
                  </a:cubicBezTo>
                  <a:cubicBezTo>
                    <a:pt x="83" y="577"/>
                    <a:pt x="0" y="431"/>
                    <a:pt x="0" y="289"/>
                  </a:cubicBezTo>
                  <a:cubicBezTo>
                    <a:pt x="0" y="132"/>
                    <a:pt x="106" y="0"/>
                    <a:pt x="297" y="0"/>
                  </a:cubicBezTo>
                  <a:cubicBezTo>
                    <a:pt x="507" y="0"/>
                    <a:pt x="589" y="147"/>
                    <a:pt x="589" y="287"/>
                  </a:cubicBezTo>
                  <a:cubicBezTo>
                    <a:pt x="589" y="300"/>
                    <a:pt x="589" y="309"/>
                    <a:pt x="589" y="324"/>
                  </a:cubicBezTo>
                  <a:lnTo>
                    <a:pt x="150" y="324"/>
                  </a:lnTo>
                  <a:close/>
                  <a:moveTo>
                    <a:pt x="435" y="229"/>
                  </a:moveTo>
                  <a:cubicBezTo>
                    <a:pt x="432" y="180"/>
                    <a:pt x="404" y="107"/>
                    <a:pt x="295" y="107"/>
                  </a:cubicBezTo>
                  <a:cubicBezTo>
                    <a:pt x="198" y="107"/>
                    <a:pt x="158" y="163"/>
                    <a:pt x="152" y="229"/>
                  </a:cubicBezTo>
                  <a:lnTo>
                    <a:pt x="435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EA20AE93-284B-4927-ADC3-2B2D06479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391" y="4627380"/>
              <a:ext cx="192655" cy="108106"/>
            </a:xfrm>
            <a:custGeom>
              <a:avLst/>
              <a:gdLst>
                <a:gd name="T0" fmla="*/ 777 w 1080"/>
                <a:gd name="T1" fmla="*/ 0 h 603"/>
                <a:gd name="T2" fmla="*/ 551 w 1080"/>
                <a:gd name="T3" fmla="*/ 102 h 603"/>
                <a:gd name="T4" fmla="*/ 539 w 1080"/>
                <a:gd name="T5" fmla="*/ 114 h 603"/>
                <a:gd name="T6" fmla="*/ 527 w 1080"/>
                <a:gd name="T7" fmla="*/ 102 h 603"/>
                <a:gd name="T8" fmla="*/ 300 w 1080"/>
                <a:gd name="T9" fmla="*/ 0 h 603"/>
                <a:gd name="T10" fmla="*/ 0 w 1080"/>
                <a:gd name="T11" fmla="*/ 302 h 603"/>
                <a:gd name="T12" fmla="*/ 302 w 1080"/>
                <a:gd name="T13" fmla="*/ 603 h 603"/>
                <a:gd name="T14" fmla="*/ 528 w 1080"/>
                <a:gd name="T15" fmla="*/ 502 h 603"/>
                <a:gd name="T16" fmla="*/ 540 w 1080"/>
                <a:gd name="T17" fmla="*/ 489 h 603"/>
                <a:gd name="T18" fmla="*/ 553 w 1080"/>
                <a:gd name="T19" fmla="*/ 502 h 603"/>
                <a:gd name="T20" fmla="*/ 779 w 1080"/>
                <a:gd name="T21" fmla="*/ 603 h 603"/>
                <a:gd name="T22" fmla="*/ 1080 w 1080"/>
                <a:gd name="T23" fmla="*/ 302 h 603"/>
                <a:gd name="T24" fmla="*/ 777 w 1080"/>
                <a:gd name="T25" fmla="*/ 0 h 603"/>
                <a:gd name="T26" fmla="*/ 428 w 1080"/>
                <a:gd name="T27" fmla="*/ 414 h 603"/>
                <a:gd name="T28" fmla="*/ 302 w 1080"/>
                <a:gd name="T29" fmla="*/ 471 h 603"/>
                <a:gd name="T30" fmla="*/ 134 w 1080"/>
                <a:gd name="T31" fmla="*/ 303 h 603"/>
                <a:gd name="T32" fmla="*/ 302 w 1080"/>
                <a:gd name="T33" fmla="*/ 135 h 603"/>
                <a:gd name="T34" fmla="*/ 428 w 1080"/>
                <a:gd name="T35" fmla="*/ 192 h 603"/>
                <a:gd name="T36" fmla="*/ 525 w 1080"/>
                <a:gd name="T37" fmla="*/ 303 h 603"/>
                <a:gd name="T38" fmla="*/ 428 w 1080"/>
                <a:gd name="T39" fmla="*/ 414 h 603"/>
                <a:gd name="T40" fmla="*/ 776 w 1080"/>
                <a:gd name="T41" fmla="*/ 471 h 603"/>
                <a:gd name="T42" fmla="*/ 650 w 1080"/>
                <a:gd name="T43" fmla="*/ 414 h 603"/>
                <a:gd name="T44" fmla="*/ 552 w 1080"/>
                <a:gd name="T45" fmla="*/ 303 h 603"/>
                <a:gd name="T46" fmla="*/ 650 w 1080"/>
                <a:gd name="T47" fmla="*/ 192 h 603"/>
                <a:gd name="T48" fmla="*/ 776 w 1080"/>
                <a:gd name="T49" fmla="*/ 135 h 603"/>
                <a:gd name="T50" fmla="*/ 944 w 1080"/>
                <a:gd name="T51" fmla="*/ 303 h 603"/>
                <a:gd name="T52" fmla="*/ 776 w 1080"/>
                <a:gd name="T53" fmla="*/ 47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0" h="603">
                  <a:moveTo>
                    <a:pt x="777" y="0"/>
                  </a:moveTo>
                  <a:cubicBezTo>
                    <a:pt x="688" y="0"/>
                    <a:pt x="607" y="39"/>
                    <a:pt x="551" y="102"/>
                  </a:cubicBezTo>
                  <a:cubicBezTo>
                    <a:pt x="539" y="114"/>
                    <a:pt x="539" y="114"/>
                    <a:pt x="539" y="114"/>
                  </a:cubicBezTo>
                  <a:cubicBezTo>
                    <a:pt x="527" y="102"/>
                    <a:pt x="527" y="102"/>
                    <a:pt x="527" y="102"/>
                  </a:cubicBezTo>
                  <a:cubicBezTo>
                    <a:pt x="471" y="40"/>
                    <a:pt x="391" y="0"/>
                    <a:pt x="300" y="0"/>
                  </a:cubicBezTo>
                  <a:cubicBezTo>
                    <a:pt x="136" y="0"/>
                    <a:pt x="0" y="135"/>
                    <a:pt x="0" y="302"/>
                  </a:cubicBezTo>
                  <a:cubicBezTo>
                    <a:pt x="0" y="468"/>
                    <a:pt x="136" y="603"/>
                    <a:pt x="302" y="603"/>
                  </a:cubicBezTo>
                  <a:cubicBezTo>
                    <a:pt x="391" y="603"/>
                    <a:pt x="473" y="565"/>
                    <a:pt x="528" y="502"/>
                  </a:cubicBezTo>
                  <a:cubicBezTo>
                    <a:pt x="540" y="489"/>
                    <a:pt x="540" y="489"/>
                    <a:pt x="540" y="489"/>
                  </a:cubicBezTo>
                  <a:cubicBezTo>
                    <a:pt x="553" y="502"/>
                    <a:pt x="553" y="502"/>
                    <a:pt x="553" y="502"/>
                  </a:cubicBezTo>
                  <a:cubicBezTo>
                    <a:pt x="608" y="563"/>
                    <a:pt x="688" y="603"/>
                    <a:pt x="779" y="603"/>
                  </a:cubicBezTo>
                  <a:cubicBezTo>
                    <a:pt x="945" y="603"/>
                    <a:pt x="1080" y="468"/>
                    <a:pt x="1080" y="302"/>
                  </a:cubicBezTo>
                  <a:cubicBezTo>
                    <a:pt x="1080" y="135"/>
                    <a:pt x="944" y="0"/>
                    <a:pt x="777" y="0"/>
                  </a:cubicBezTo>
                  <a:close/>
                  <a:moveTo>
                    <a:pt x="428" y="414"/>
                  </a:moveTo>
                  <a:cubicBezTo>
                    <a:pt x="397" y="448"/>
                    <a:pt x="353" y="471"/>
                    <a:pt x="302" y="471"/>
                  </a:cubicBezTo>
                  <a:cubicBezTo>
                    <a:pt x="210" y="471"/>
                    <a:pt x="134" y="395"/>
                    <a:pt x="134" y="303"/>
                  </a:cubicBezTo>
                  <a:cubicBezTo>
                    <a:pt x="134" y="211"/>
                    <a:pt x="210" y="135"/>
                    <a:pt x="302" y="135"/>
                  </a:cubicBezTo>
                  <a:cubicBezTo>
                    <a:pt x="351" y="135"/>
                    <a:pt x="397" y="157"/>
                    <a:pt x="428" y="192"/>
                  </a:cubicBezTo>
                  <a:cubicBezTo>
                    <a:pt x="525" y="303"/>
                    <a:pt x="525" y="303"/>
                    <a:pt x="525" y="303"/>
                  </a:cubicBezTo>
                  <a:lnTo>
                    <a:pt x="428" y="414"/>
                  </a:lnTo>
                  <a:close/>
                  <a:moveTo>
                    <a:pt x="776" y="471"/>
                  </a:moveTo>
                  <a:cubicBezTo>
                    <a:pt x="727" y="471"/>
                    <a:pt x="680" y="449"/>
                    <a:pt x="650" y="414"/>
                  </a:cubicBezTo>
                  <a:cubicBezTo>
                    <a:pt x="552" y="303"/>
                    <a:pt x="552" y="303"/>
                    <a:pt x="552" y="303"/>
                  </a:cubicBezTo>
                  <a:cubicBezTo>
                    <a:pt x="650" y="192"/>
                    <a:pt x="650" y="192"/>
                    <a:pt x="650" y="192"/>
                  </a:cubicBezTo>
                  <a:cubicBezTo>
                    <a:pt x="680" y="159"/>
                    <a:pt x="725" y="135"/>
                    <a:pt x="776" y="135"/>
                  </a:cubicBezTo>
                  <a:cubicBezTo>
                    <a:pt x="868" y="135"/>
                    <a:pt x="944" y="211"/>
                    <a:pt x="944" y="303"/>
                  </a:cubicBezTo>
                  <a:cubicBezTo>
                    <a:pt x="944" y="395"/>
                    <a:pt x="870" y="471"/>
                    <a:pt x="776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6" name="Espace réservé pour une image  31">
            <a:extLst>
              <a:ext uri="{FF2B5EF4-FFF2-40B4-BE49-F238E27FC236}">
                <a16:creationId xmlns:a16="http://schemas.microsoft.com/office/drawing/2014/main" id="{D69C39B1-5DD3-4D58-8496-1A491D4EDCC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3115" y="914399"/>
            <a:ext cx="4648885" cy="5253701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Image à placer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12AA0-A497-408A-9C72-B2D20FFBEEA8}"/>
              </a:ext>
            </a:extLst>
          </p:cNvPr>
          <p:cNvSpPr/>
          <p:nvPr userDrawn="1"/>
        </p:nvSpPr>
        <p:spPr>
          <a:xfrm>
            <a:off x="0" y="0"/>
            <a:ext cx="12192000" cy="1077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21" name="Titre 3">
            <a:extLst>
              <a:ext uri="{FF2B5EF4-FFF2-40B4-BE49-F238E27FC236}">
                <a16:creationId xmlns:a16="http://schemas.microsoft.com/office/drawing/2014/main" id="{4552964A-8B90-4BFF-8CF2-1372960F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33089"/>
            <a:ext cx="6468451" cy="53700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2" name="Espace réservé du texte 8">
            <a:extLst>
              <a:ext uri="{FF2B5EF4-FFF2-40B4-BE49-F238E27FC236}">
                <a16:creationId xmlns:a16="http://schemas.microsoft.com/office/drawing/2014/main" id="{74520F2C-2487-4780-B625-F2F80077A3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0000" y="1681035"/>
            <a:ext cx="6468451" cy="919226"/>
          </a:xfrm>
        </p:spPr>
        <p:txBody>
          <a:bodyPr/>
          <a:lstStyle>
            <a:lvl1pPr>
              <a:defRPr sz="2800" b="0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200"/>
              </a:spcBef>
              <a:spcAft>
                <a:spcPts val="300"/>
              </a:spcAft>
              <a:defRPr sz="1050"/>
            </a:lvl2pPr>
            <a:lvl3pPr>
              <a:spcBef>
                <a:spcPts val="200"/>
              </a:spcBef>
              <a:defRPr sz="105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4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de fin">
    <p:bg>
      <p:bgPr>
        <a:gradFill>
          <a:gsLst>
            <a:gs pos="100000">
              <a:schemeClr val="accent5"/>
            </a:gs>
            <a:gs pos="0">
              <a:schemeClr val="accent2"/>
            </a:gs>
            <a:gs pos="5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1F719-BBD9-4C21-BA0B-E5A38957F4CB}"/>
              </a:ext>
            </a:extLst>
          </p:cNvPr>
          <p:cNvSpPr/>
          <p:nvPr userDrawn="1"/>
        </p:nvSpPr>
        <p:spPr>
          <a:xfrm>
            <a:off x="0" y="90000"/>
            <a:ext cx="12192000" cy="67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5F57DC8-5C2F-42FC-9F74-48A721643FA5}"/>
              </a:ext>
            </a:extLst>
          </p:cNvPr>
          <p:cNvGrpSpPr/>
          <p:nvPr userDrawn="1"/>
        </p:nvGrpSpPr>
        <p:grpSpPr>
          <a:xfrm>
            <a:off x="717550" y="1183699"/>
            <a:ext cx="2125583" cy="443194"/>
            <a:chOff x="1463675" y="2463800"/>
            <a:chExt cx="9258301" cy="1930401"/>
          </a:xfrm>
          <a:solidFill>
            <a:schemeClr val="bg1"/>
          </a:solidFill>
        </p:grpSpPr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80FE8475-DF26-4F2A-8142-08A5DA981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088" y="2463800"/>
              <a:ext cx="1438275" cy="1930400"/>
            </a:xfrm>
            <a:custGeom>
              <a:avLst/>
              <a:gdLst>
                <a:gd name="T0" fmla="*/ 381 w 382"/>
                <a:gd name="T1" fmla="*/ 0 h 510"/>
                <a:gd name="T2" fmla="*/ 286 w 382"/>
                <a:gd name="T3" fmla="*/ 0 h 510"/>
                <a:gd name="T4" fmla="*/ 286 w 382"/>
                <a:gd name="T5" fmla="*/ 188 h 510"/>
                <a:gd name="T6" fmla="*/ 177 w 382"/>
                <a:gd name="T7" fmla="*/ 147 h 510"/>
                <a:gd name="T8" fmla="*/ 0 w 382"/>
                <a:gd name="T9" fmla="*/ 332 h 510"/>
                <a:gd name="T10" fmla="*/ 167 w 382"/>
                <a:gd name="T11" fmla="*/ 510 h 510"/>
                <a:gd name="T12" fmla="*/ 286 w 382"/>
                <a:gd name="T13" fmla="*/ 457 h 510"/>
                <a:gd name="T14" fmla="*/ 288 w 382"/>
                <a:gd name="T15" fmla="*/ 501 h 510"/>
                <a:gd name="T16" fmla="*/ 382 w 382"/>
                <a:gd name="T17" fmla="*/ 501 h 510"/>
                <a:gd name="T18" fmla="*/ 381 w 382"/>
                <a:gd name="T19" fmla="*/ 403 h 510"/>
                <a:gd name="T20" fmla="*/ 381 w 382"/>
                <a:gd name="T21" fmla="*/ 0 h 510"/>
                <a:gd name="T22" fmla="*/ 193 w 382"/>
                <a:gd name="T23" fmla="*/ 435 h 510"/>
                <a:gd name="T24" fmla="*/ 98 w 382"/>
                <a:gd name="T25" fmla="*/ 329 h 510"/>
                <a:gd name="T26" fmla="*/ 194 w 382"/>
                <a:gd name="T27" fmla="*/ 222 h 510"/>
                <a:gd name="T28" fmla="*/ 288 w 382"/>
                <a:gd name="T29" fmla="*/ 328 h 510"/>
                <a:gd name="T30" fmla="*/ 193 w 382"/>
                <a:gd name="T31" fmla="*/ 435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2" h="510">
                  <a:moveTo>
                    <a:pt x="381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188"/>
                    <a:pt x="286" y="188"/>
                    <a:pt x="286" y="188"/>
                  </a:cubicBezTo>
                  <a:cubicBezTo>
                    <a:pt x="276" y="174"/>
                    <a:pt x="248" y="147"/>
                    <a:pt x="177" y="147"/>
                  </a:cubicBezTo>
                  <a:cubicBezTo>
                    <a:pt x="90" y="147"/>
                    <a:pt x="0" y="216"/>
                    <a:pt x="0" y="332"/>
                  </a:cubicBezTo>
                  <a:cubicBezTo>
                    <a:pt x="0" y="438"/>
                    <a:pt x="70" y="510"/>
                    <a:pt x="167" y="510"/>
                  </a:cubicBezTo>
                  <a:cubicBezTo>
                    <a:pt x="241" y="510"/>
                    <a:pt x="267" y="484"/>
                    <a:pt x="286" y="457"/>
                  </a:cubicBezTo>
                  <a:cubicBezTo>
                    <a:pt x="286" y="472"/>
                    <a:pt x="287" y="489"/>
                    <a:pt x="288" y="501"/>
                  </a:cubicBezTo>
                  <a:cubicBezTo>
                    <a:pt x="382" y="501"/>
                    <a:pt x="382" y="501"/>
                    <a:pt x="382" y="501"/>
                  </a:cubicBezTo>
                  <a:cubicBezTo>
                    <a:pt x="381" y="468"/>
                    <a:pt x="381" y="435"/>
                    <a:pt x="381" y="403"/>
                  </a:cubicBezTo>
                  <a:lnTo>
                    <a:pt x="381" y="0"/>
                  </a:lnTo>
                  <a:close/>
                  <a:moveTo>
                    <a:pt x="193" y="435"/>
                  </a:moveTo>
                  <a:cubicBezTo>
                    <a:pt x="131" y="435"/>
                    <a:pt x="98" y="387"/>
                    <a:pt x="98" y="329"/>
                  </a:cubicBezTo>
                  <a:cubicBezTo>
                    <a:pt x="98" y="274"/>
                    <a:pt x="129" y="222"/>
                    <a:pt x="194" y="222"/>
                  </a:cubicBezTo>
                  <a:cubicBezTo>
                    <a:pt x="264" y="222"/>
                    <a:pt x="288" y="264"/>
                    <a:pt x="288" y="328"/>
                  </a:cubicBezTo>
                  <a:cubicBezTo>
                    <a:pt x="288" y="393"/>
                    <a:pt x="258" y="435"/>
                    <a:pt x="193" y="4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1A8C7A60-5052-48A9-AF66-204D6F168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3016250"/>
              <a:ext cx="871538" cy="1344613"/>
            </a:xfrm>
            <a:custGeom>
              <a:avLst/>
              <a:gdLst>
                <a:gd name="T0" fmla="*/ 96 w 231"/>
                <a:gd name="T1" fmla="*/ 82 h 355"/>
                <a:gd name="T2" fmla="*/ 93 w 231"/>
                <a:gd name="T3" fmla="*/ 10 h 355"/>
                <a:gd name="T4" fmla="*/ 0 w 231"/>
                <a:gd name="T5" fmla="*/ 10 h 355"/>
                <a:gd name="T6" fmla="*/ 1 w 231"/>
                <a:gd name="T7" fmla="*/ 104 h 355"/>
                <a:gd name="T8" fmla="*/ 1 w 231"/>
                <a:gd name="T9" fmla="*/ 355 h 355"/>
                <a:gd name="T10" fmla="*/ 96 w 231"/>
                <a:gd name="T11" fmla="*/ 355 h 355"/>
                <a:gd name="T12" fmla="*/ 96 w 231"/>
                <a:gd name="T13" fmla="*/ 223 h 355"/>
                <a:gd name="T14" fmla="*/ 231 w 231"/>
                <a:gd name="T15" fmla="*/ 89 h 355"/>
                <a:gd name="T16" fmla="*/ 231 w 231"/>
                <a:gd name="T17" fmla="*/ 1 h 355"/>
                <a:gd name="T18" fmla="*/ 96 w 231"/>
                <a:gd name="T19" fmla="*/ 8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355">
                  <a:moveTo>
                    <a:pt x="96" y="82"/>
                  </a:moveTo>
                  <a:cubicBezTo>
                    <a:pt x="96" y="59"/>
                    <a:pt x="95" y="22"/>
                    <a:pt x="93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41"/>
                    <a:pt x="1" y="73"/>
                    <a:pt x="1" y="104"/>
                  </a:cubicBezTo>
                  <a:cubicBezTo>
                    <a:pt x="1" y="355"/>
                    <a:pt x="1" y="355"/>
                    <a:pt x="1" y="355"/>
                  </a:cubicBezTo>
                  <a:cubicBezTo>
                    <a:pt x="96" y="355"/>
                    <a:pt x="96" y="355"/>
                    <a:pt x="96" y="355"/>
                  </a:cubicBezTo>
                  <a:cubicBezTo>
                    <a:pt x="96" y="223"/>
                    <a:pt x="96" y="223"/>
                    <a:pt x="96" y="223"/>
                  </a:cubicBezTo>
                  <a:cubicBezTo>
                    <a:pt x="96" y="124"/>
                    <a:pt x="153" y="88"/>
                    <a:pt x="231" y="89"/>
                  </a:cubicBezTo>
                  <a:cubicBezTo>
                    <a:pt x="231" y="1"/>
                    <a:pt x="231" y="1"/>
                    <a:pt x="231" y="1"/>
                  </a:cubicBezTo>
                  <a:cubicBezTo>
                    <a:pt x="161" y="0"/>
                    <a:pt x="116" y="34"/>
                    <a:pt x="9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3434C48D-CC6A-4EEE-AC4B-127F378FD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3054350"/>
              <a:ext cx="358775" cy="130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719CCE87-8A93-447A-BBCF-FE0667EB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2463800"/>
              <a:ext cx="358775" cy="317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0EBC0648-8ED5-4BF3-988F-FB7492106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054350"/>
              <a:ext cx="1492250" cy="1306513"/>
            </a:xfrm>
            <a:custGeom>
              <a:avLst/>
              <a:gdLst>
                <a:gd name="T0" fmla="*/ 202 w 396"/>
                <a:gd name="T1" fmla="*/ 261 h 345"/>
                <a:gd name="T2" fmla="*/ 201 w 396"/>
                <a:gd name="T3" fmla="*/ 261 h 345"/>
                <a:gd name="T4" fmla="*/ 103 w 396"/>
                <a:gd name="T5" fmla="*/ 0 h 345"/>
                <a:gd name="T6" fmla="*/ 0 w 396"/>
                <a:gd name="T7" fmla="*/ 0 h 345"/>
                <a:gd name="T8" fmla="*/ 145 w 396"/>
                <a:gd name="T9" fmla="*/ 345 h 345"/>
                <a:gd name="T10" fmla="*/ 251 w 396"/>
                <a:gd name="T11" fmla="*/ 345 h 345"/>
                <a:gd name="T12" fmla="*/ 396 w 396"/>
                <a:gd name="T13" fmla="*/ 0 h 345"/>
                <a:gd name="T14" fmla="*/ 299 w 396"/>
                <a:gd name="T15" fmla="*/ 0 h 345"/>
                <a:gd name="T16" fmla="*/ 202 w 396"/>
                <a:gd name="T17" fmla="*/ 2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45">
                  <a:moveTo>
                    <a:pt x="202" y="261"/>
                  </a:moveTo>
                  <a:cubicBezTo>
                    <a:pt x="201" y="261"/>
                    <a:pt x="201" y="261"/>
                    <a:pt x="201" y="261"/>
                  </a:cubicBezTo>
                  <a:cubicBezTo>
                    <a:pt x="189" y="221"/>
                    <a:pt x="145" y="116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251" y="345"/>
                    <a:pt x="251" y="345"/>
                    <a:pt x="251" y="345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37" y="159"/>
                    <a:pt x="214" y="223"/>
                    <a:pt x="202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3EC5C66-ABF2-4548-865B-00F291D18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0213" y="3021013"/>
              <a:ext cx="1401763" cy="1373188"/>
            </a:xfrm>
            <a:custGeom>
              <a:avLst/>
              <a:gdLst>
                <a:gd name="T0" fmla="*/ 372 w 372"/>
                <a:gd name="T1" fmla="*/ 181 h 363"/>
                <a:gd name="T2" fmla="*/ 187 w 372"/>
                <a:gd name="T3" fmla="*/ 0 h 363"/>
                <a:gd name="T4" fmla="*/ 0 w 372"/>
                <a:gd name="T5" fmla="*/ 182 h 363"/>
                <a:gd name="T6" fmla="*/ 188 w 372"/>
                <a:gd name="T7" fmla="*/ 363 h 363"/>
                <a:gd name="T8" fmla="*/ 368 w 372"/>
                <a:gd name="T9" fmla="*/ 251 h 363"/>
                <a:gd name="T10" fmla="*/ 273 w 372"/>
                <a:gd name="T11" fmla="*/ 251 h 363"/>
                <a:gd name="T12" fmla="*/ 190 w 372"/>
                <a:gd name="T13" fmla="*/ 291 h 363"/>
                <a:gd name="T14" fmla="*/ 95 w 372"/>
                <a:gd name="T15" fmla="*/ 204 h 363"/>
                <a:gd name="T16" fmla="*/ 372 w 372"/>
                <a:gd name="T17" fmla="*/ 204 h 363"/>
                <a:gd name="T18" fmla="*/ 372 w 372"/>
                <a:gd name="T19" fmla="*/ 181 h 363"/>
                <a:gd name="T20" fmla="*/ 96 w 372"/>
                <a:gd name="T21" fmla="*/ 144 h 363"/>
                <a:gd name="T22" fmla="*/ 187 w 372"/>
                <a:gd name="T23" fmla="*/ 68 h 363"/>
                <a:gd name="T24" fmla="*/ 275 w 372"/>
                <a:gd name="T25" fmla="*/ 144 h 363"/>
                <a:gd name="T26" fmla="*/ 96 w 372"/>
                <a:gd name="T27" fmla="*/ 14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63">
                  <a:moveTo>
                    <a:pt x="372" y="181"/>
                  </a:moveTo>
                  <a:cubicBezTo>
                    <a:pt x="372" y="93"/>
                    <a:pt x="320" y="0"/>
                    <a:pt x="187" y="0"/>
                  </a:cubicBezTo>
                  <a:cubicBezTo>
                    <a:pt x="67" y="0"/>
                    <a:pt x="0" y="83"/>
                    <a:pt x="0" y="182"/>
                  </a:cubicBezTo>
                  <a:cubicBezTo>
                    <a:pt x="0" y="271"/>
                    <a:pt x="53" y="363"/>
                    <a:pt x="188" y="363"/>
                  </a:cubicBezTo>
                  <a:cubicBezTo>
                    <a:pt x="297" y="363"/>
                    <a:pt x="348" y="309"/>
                    <a:pt x="368" y="251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58" y="276"/>
                    <a:pt x="235" y="291"/>
                    <a:pt x="190" y="291"/>
                  </a:cubicBezTo>
                  <a:cubicBezTo>
                    <a:pt x="133" y="291"/>
                    <a:pt x="98" y="254"/>
                    <a:pt x="95" y="204"/>
                  </a:cubicBezTo>
                  <a:cubicBezTo>
                    <a:pt x="372" y="204"/>
                    <a:pt x="372" y="204"/>
                    <a:pt x="372" y="204"/>
                  </a:cubicBezTo>
                  <a:cubicBezTo>
                    <a:pt x="372" y="195"/>
                    <a:pt x="372" y="189"/>
                    <a:pt x="372" y="181"/>
                  </a:cubicBezTo>
                  <a:close/>
                  <a:moveTo>
                    <a:pt x="96" y="144"/>
                  </a:moveTo>
                  <a:cubicBezTo>
                    <a:pt x="101" y="103"/>
                    <a:pt x="126" y="68"/>
                    <a:pt x="187" y="68"/>
                  </a:cubicBezTo>
                  <a:cubicBezTo>
                    <a:pt x="256" y="68"/>
                    <a:pt x="273" y="113"/>
                    <a:pt x="275" y="144"/>
                  </a:cubicBezTo>
                  <a:lnTo>
                    <a:pt x="9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3CFBF733-CC40-4AF8-B040-4DE38EF1A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3675" y="2952750"/>
              <a:ext cx="2562225" cy="1441450"/>
            </a:xfrm>
            <a:custGeom>
              <a:avLst/>
              <a:gdLst>
                <a:gd name="T0" fmla="*/ 490 w 680"/>
                <a:gd name="T1" fmla="*/ 0 h 381"/>
                <a:gd name="T2" fmla="*/ 347 w 680"/>
                <a:gd name="T3" fmla="*/ 64 h 381"/>
                <a:gd name="T4" fmla="*/ 340 w 680"/>
                <a:gd name="T5" fmla="*/ 72 h 381"/>
                <a:gd name="T6" fmla="*/ 332 w 680"/>
                <a:gd name="T7" fmla="*/ 64 h 381"/>
                <a:gd name="T8" fmla="*/ 190 w 680"/>
                <a:gd name="T9" fmla="*/ 0 h 381"/>
                <a:gd name="T10" fmla="*/ 0 w 680"/>
                <a:gd name="T11" fmla="*/ 191 h 381"/>
                <a:gd name="T12" fmla="*/ 190 w 680"/>
                <a:gd name="T13" fmla="*/ 381 h 381"/>
                <a:gd name="T14" fmla="*/ 332 w 680"/>
                <a:gd name="T15" fmla="*/ 317 h 381"/>
                <a:gd name="T16" fmla="*/ 340 w 680"/>
                <a:gd name="T17" fmla="*/ 310 h 381"/>
                <a:gd name="T18" fmla="*/ 347 w 680"/>
                <a:gd name="T19" fmla="*/ 317 h 381"/>
                <a:gd name="T20" fmla="*/ 490 w 680"/>
                <a:gd name="T21" fmla="*/ 381 h 381"/>
                <a:gd name="T22" fmla="*/ 680 w 680"/>
                <a:gd name="T23" fmla="*/ 191 h 381"/>
                <a:gd name="T24" fmla="*/ 490 w 680"/>
                <a:gd name="T25" fmla="*/ 0 h 381"/>
                <a:gd name="T26" fmla="*/ 270 w 680"/>
                <a:gd name="T27" fmla="*/ 262 h 381"/>
                <a:gd name="T28" fmla="*/ 191 w 680"/>
                <a:gd name="T29" fmla="*/ 297 h 381"/>
                <a:gd name="T30" fmla="*/ 85 w 680"/>
                <a:gd name="T31" fmla="*/ 192 h 381"/>
                <a:gd name="T32" fmla="*/ 191 w 680"/>
                <a:gd name="T33" fmla="*/ 86 h 381"/>
                <a:gd name="T34" fmla="*/ 270 w 680"/>
                <a:gd name="T35" fmla="*/ 121 h 381"/>
                <a:gd name="T36" fmla="*/ 332 w 680"/>
                <a:gd name="T37" fmla="*/ 192 h 381"/>
                <a:gd name="T38" fmla="*/ 270 w 680"/>
                <a:gd name="T39" fmla="*/ 262 h 381"/>
                <a:gd name="T40" fmla="*/ 489 w 680"/>
                <a:gd name="T41" fmla="*/ 297 h 381"/>
                <a:gd name="T42" fmla="*/ 410 w 680"/>
                <a:gd name="T43" fmla="*/ 262 h 381"/>
                <a:gd name="T44" fmla="*/ 348 w 680"/>
                <a:gd name="T45" fmla="*/ 192 h 381"/>
                <a:gd name="T46" fmla="*/ 410 w 680"/>
                <a:gd name="T47" fmla="*/ 121 h 381"/>
                <a:gd name="T48" fmla="*/ 489 w 680"/>
                <a:gd name="T49" fmla="*/ 86 h 381"/>
                <a:gd name="T50" fmla="*/ 595 w 680"/>
                <a:gd name="T51" fmla="*/ 192 h 381"/>
                <a:gd name="T52" fmla="*/ 489 w 680"/>
                <a:gd name="T53" fmla="*/ 29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0" h="381">
                  <a:moveTo>
                    <a:pt x="490" y="0"/>
                  </a:moveTo>
                  <a:cubicBezTo>
                    <a:pt x="433" y="0"/>
                    <a:pt x="382" y="25"/>
                    <a:pt x="347" y="64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2" y="64"/>
                    <a:pt x="332" y="64"/>
                    <a:pt x="332" y="64"/>
                  </a:cubicBezTo>
                  <a:cubicBezTo>
                    <a:pt x="297" y="25"/>
                    <a:pt x="247" y="0"/>
                    <a:pt x="190" y="0"/>
                  </a:cubicBezTo>
                  <a:cubicBezTo>
                    <a:pt x="85" y="0"/>
                    <a:pt x="0" y="86"/>
                    <a:pt x="0" y="191"/>
                  </a:cubicBezTo>
                  <a:cubicBezTo>
                    <a:pt x="0" y="296"/>
                    <a:pt x="85" y="381"/>
                    <a:pt x="190" y="381"/>
                  </a:cubicBezTo>
                  <a:cubicBezTo>
                    <a:pt x="247" y="381"/>
                    <a:pt x="297" y="357"/>
                    <a:pt x="332" y="317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82" y="357"/>
                    <a:pt x="433" y="381"/>
                    <a:pt x="490" y="381"/>
                  </a:cubicBezTo>
                  <a:cubicBezTo>
                    <a:pt x="595" y="381"/>
                    <a:pt x="680" y="296"/>
                    <a:pt x="680" y="191"/>
                  </a:cubicBezTo>
                  <a:cubicBezTo>
                    <a:pt x="680" y="86"/>
                    <a:pt x="595" y="0"/>
                    <a:pt x="490" y="0"/>
                  </a:cubicBezTo>
                  <a:close/>
                  <a:moveTo>
                    <a:pt x="270" y="262"/>
                  </a:moveTo>
                  <a:cubicBezTo>
                    <a:pt x="250" y="284"/>
                    <a:pt x="222" y="297"/>
                    <a:pt x="191" y="297"/>
                  </a:cubicBezTo>
                  <a:cubicBezTo>
                    <a:pt x="132" y="297"/>
                    <a:pt x="85" y="250"/>
                    <a:pt x="85" y="192"/>
                  </a:cubicBezTo>
                  <a:cubicBezTo>
                    <a:pt x="85" y="133"/>
                    <a:pt x="132" y="86"/>
                    <a:pt x="191" y="86"/>
                  </a:cubicBezTo>
                  <a:cubicBezTo>
                    <a:pt x="222" y="86"/>
                    <a:pt x="250" y="99"/>
                    <a:pt x="270" y="121"/>
                  </a:cubicBezTo>
                  <a:cubicBezTo>
                    <a:pt x="332" y="192"/>
                    <a:pt x="332" y="192"/>
                    <a:pt x="332" y="192"/>
                  </a:cubicBezTo>
                  <a:lnTo>
                    <a:pt x="270" y="262"/>
                  </a:lnTo>
                  <a:close/>
                  <a:moveTo>
                    <a:pt x="489" y="297"/>
                  </a:moveTo>
                  <a:cubicBezTo>
                    <a:pt x="458" y="297"/>
                    <a:pt x="429" y="284"/>
                    <a:pt x="410" y="262"/>
                  </a:cubicBezTo>
                  <a:cubicBezTo>
                    <a:pt x="348" y="192"/>
                    <a:pt x="348" y="192"/>
                    <a:pt x="348" y="192"/>
                  </a:cubicBezTo>
                  <a:cubicBezTo>
                    <a:pt x="410" y="121"/>
                    <a:pt x="410" y="121"/>
                    <a:pt x="410" y="121"/>
                  </a:cubicBezTo>
                  <a:cubicBezTo>
                    <a:pt x="429" y="99"/>
                    <a:pt x="458" y="86"/>
                    <a:pt x="489" y="86"/>
                  </a:cubicBezTo>
                  <a:cubicBezTo>
                    <a:pt x="548" y="86"/>
                    <a:pt x="595" y="133"/>
                    <a:pt x="595" y="192"/>
                  </a:cubicBezTo>
                  <a:cubicBezTo>
                    <a:pt x="595" y="250"/>
                    <a:pt x="548" y="297"/>
                    <a:pt x="489" y="2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F8C4E9DE-B5A5-4477-8AAA-BA0E02CDB7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45894" y="1237431"/>
            <a:ext cx="5846106" cy="4521514"/>
          </a:xfrm>
          <a:custGeom>
            <a:avLst/>
            <a:gdLst>
              <a:gd name="connsiteX0" fmla="*/ 2258246 w 5846106"/>
              <a:gd name="connsiteY0" fmla="*/ 1020281 h 4521514"/>
              <a:gd name="connsiteX1" fmla="*/ 1004645 w 5846106"/>
              <a:gd name="connsiteY1" fmla="*/ 2276969 h 4521514"/>
              <a:gd name="connsiteX2" fmla="*/ 2258246 w 5846106"/>
              <a:gd name="connsiteY2" fmla="*/ 3525445 h 4521514"/>
              <a:gd name="connsiteX3" fmla="*/ 3191602 w 5846106"/>
              <a:gd name="connsiteY3" fmla="*/ 3109287 h 4521514"/>
              <a:gd name="connsiteX4" fmla="*/ 3205985 w 5846106"/>
              <a:gd name="connsiteY4" fmla="*/ 3092967 h 4521514"/>
              <a:gd name="connsiteX5" fmla="*/ 3213988 w 5846106"/>
              <a:gd name="connsiteY5" fmla="*/ 3083886 h 4521514"/>
              <a:gd name="connsiteX6" fmla="*/ 3322158 w 5846106"/>
              <a:gd name="connsiteY6" fmla="*/ 2961152 h 4521514"/>
              <a:gd name="connsiteX7" fmla="*/ 3331901 w 5846106"/>
              <a:gd name="connsiteY7" fmla="*/ 2950097 h 4521514"/>
              <a:gd name="connsiteX8" fmla="*/ 3399112 w 5846106"/>
              <a:gd name="connsiteY8" fmla="*/ 2873837 h 4521514"/>
              <a:gd name="connsiteX9" fmla="*/ 3429970 w 5846106"/>
              <a:gd name="connsiteY9" fmla="*/ 2838824 h 4521514"/>
              <a:gd name="connsiteX10" fmla="*/ 3683022 w 5846106"/>
              <a:gd name="connsiteY10" fmla="*/ 2551700 h 4521514"/>
              <a:gd name="connsiteX11" fmla="*/ 3752275 w 5846106"/>
              <a:gd name="connsiteY11" fmla="*/ 2473122 h 4521514"/>
              <a:gd name="connsiteX12" fmla="*/ 3925150 w 5846106"/>
              <a:gd name="connsiteY12" fmla="*/ 2276969 h 4521514"/>
              <a:gd name="connsiteX13" fmla="*/ 3191602 w 5846106"/>
              <a:gd name="connsiteY13" fmla="*/ 1436439 h 4521514"/>
              <a:gd name="connsiteX14" fmla="*/ 2258246 w 5846106"/>
              <a:gd name="connsiteY14" fmla="*/ 1020281 h 4521514"/>
              <a:gd name="connsiteX15" fmla="*/ 2246682 w 5846106"/>
              <a:gd name="connsiteY15" fmla="*/ 0 h 4521514"/>
              <a:gd name="connsiteX16" fmla="*/ 3924168 w 5846106"/>
              <a:gd name="connsiteY16" fmla="*/ 758149 h 4521514"/>
              <a:gd name="connsiteX17" fmla="*/ 4019946 w 5846106"/>
              <a:gd name="connsiteY17" fmla="*/ 853942 h 4521514"/>
              <a:gd name="connsiteX18" fmla="*/ 4102042 w 5846106"/>
              <a:gd name="connsiteY18" fmla="*/ 758149 h 4521514"/>
              <a:gd name="connsiteX19" fmla="*/ 5790474 w 5846106"/>
              <a:gd name="connsiteY19" fmla="*/ 0 h 4521514"/>
              <a:gd name="connsiteX20" fmla="*/ 5846106 w 5846106"/>
              <a:gd name="connsiteY20" fmla="*/ 2847 h 4521514"/>
              <a:gd name="connsiteX21" fmla="*/ 5846106 w 5846106"/>
              <a:gd name="connsiteY21" fmla="*/ 1023577 h 4521514"/>
              <a:gd name="connsiteX22" fmla="*/ 5780065 w 5846106"/>
              <a:gd name="connsiteY22" fmla="*/ 1020281 h 4521514"/>
              <a:gd name="connsiteX23" fmla="*/ 4846708 w 5846106"/>
              <a:gd name="connsiteY23" fmla="*/ 1436439 h 4521514"/>
              <a:gd name="connsiteX24" fmla="*/ 4242284 w 5846106"/>
              <a:gd name="connsiteY24" fmla="*/ 2129015 h 4521514"/>
              <a:gd name="connsiteX25" fmla="*/ 4113160 w 5846106"/>
              <a:gd name="connsiteY25" fmla="*/ 2276969 h 4521514"/>
              <a:gd name="connsiteX26" fmla="*/ 4846708 w 5846106"/>
              <a:gd name="connsiteY26" fmla="*/ 3109287 h 4521514"/>
              <a:gd name="connsiteX27" fmla="*/ 5780065 w 5846106"/>
              <a:gd name="connsiteY27" fmla="*/ 3525445 h 4521514"/>
              <a:gd name="connsiteX28" fmla="*/ 5846106 w 5846106"/>
              <a:gd name="connsiteY28" fmla="*/ 3522150 h 4521514"/>
              <a:gd name="connsiteX29" fmla="*/ 5846106 w 5846106"/>
              <a:gd name="connsiteY29" fmla="*/ 4518697 h 4521514"/>
              <a:gd name="connsiteX30" fmla="*/ 5790474 w 5846106"/>
              <a:gd name="connsiteY30" fmla="*/ 4521514 h 4521514"/>
              <a:gd name="connsiteX31" fmla="*/ 4102042 w 5846106"/>
              <a:gd name="connsiteY31" fmla="*/ 3763367 h 4521514"/>
              <a:gd name="connsiteX32" fmla="*/ 4019946 w 5846106"/>
              <a:gd name="connsiteY32" fmla="*/ 3678521 h 4521514"/>
              <a:gd name="connsiteX33" fmla="*/ 3924168 w 5846106"/>
              <a:gd name="connsiteY33" fmla="*/ 3763367 h 4521514"/>
              <a:gd name="connsiteX34" fmla="*/ 2246682 w 5846106"/>
              <a:gd name="connsiteY34" fmla="*/ 4521514 h 4521514"/>
              <a:gd name="connsiteX35" fmla="*/ 0 w 5846106"/>
              <a:gd name="connsiteY35" fmla="*/ 2266231 h 4521514"/>
              <a:gd name="connsiteX36" fmla="*/ 2246682 w 5846106"/>
              <a:gd name="connsiteY36" fmla="*/ 0 h 452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46106" h="4521514">
                <a:moveTo>
                  <a:pt x="2258246" y="1020281"/>
                </a:moveTo>
                <a:cubicBezTo>
                  <a:pt x="1560280" y="1020281"/>
                  <a:pt x="1004645" y="1578810"/>
                  <a:pt x="1004645" y="2276969"/>
                </a:cubicBezTo>
                <a:cubicBezTo>
                  <a:pt x="1004645" y="2966917"/>
                  <a:pt x="1560280" y="3525445"/>
                  <a:pt x="2258246" y="3525445"/>
                </a:cubicBezTo>
                <a:cubicBezTo>
                  <a:pt x="2625019" y="3525445"/>
                  <a:pt x="2956210" y="3369386"/>
                  <a:pt x="3191602" y="3109287"/>
                </a:cubicBezTo>
                <a:lnTo>
                  <a:pt x="3205985" y="3092967"/>
                </a:lnTo>
                <a:lnTo>
                  <a:pt x="3213988" y="3083886"/>
                </a:lnTo>
                <a:cubicBezTo>
                  <a:pt x="3231898" y="3063566"/>
                  <a:pt x="3264133" y="3026990"/>
                  <a:pt x="3322158" y="2961152"/>
                </a:cubicBezTo>
                <a:lnTo>
                  <a:pt x="3331901" y="2950097"/>
                </a:lnTo>
                <a:lnTo>
                  <a:pt x="3399112" y="2873837"/>
                </a:lnTo>
                <a:lnTo>
                  <a:pt x="3429970" y="2838824"/>
                </a:lnTo>
                <a:cubicBezTo>
                  <a:pt x="3494978" y="2765061"/>
                  <a:pt x="3577718" y="2671182"/>
                  <a:pt x="3683022" y="2551700"/>
                </a:cubicBezTo>
                <a:lnTo>
                  <a:pt x="3752275" y="2473122"/>
                </a:lnTo>
                <a:lnTo>
                  <a:pt x="3925150" y="2276969"/>
                </a:lnTo>
                <a:cubicBezTo>
                  <a:pt x="3925150" y="2276969"/>
                  <a:pt x="3925150" y="2276969"/>
                  <a:pt x="3191602" y="1436439"/>
                </a:cubicBezTo>
                <a:cubicBezTo>
                  <a:pt x="2956210" y="1173603"/>
                  <a:pt x="2625019" y="1020281"/>
                  <a:pt x="2258246" y="1020281"/>
                </a:cubicBezTo>
                <a:close/>
                <a:moveTo>
                  <a:pt x="2246682" y="0"/>
                </a:moveTo>
                <a:cubicBezTo>
                  <a:pt x="2919866" y="0"/>
                  <a:pt x="3510954" y="295596"/>
                  <a:pt x="3924168" y="758149"/>
                </a:cubicBezTo>
                <a:cubicBezTo>
                  <a:pt x="3924168" y="758149"/>
                  <a:pt x="3924168" y="758149"/>
                  <a:pt x="4019946" y="853942"/>
                </a:cubicBezTo>
                <a:cubicBezTo>
                  <a:pt x="4019946" y="853942"/>
                  <a:pt x="4019946" y="853942"/>
                  <a:pt x="4102042" y="758149"/>
                </a:cubicBezTo>
                <a:cubicBezTo>
                  <a:pt x="4515256" y="295596"/>
                  <a:pt x="5117291" y="0"/>
                  <a:pt x="5790474" y="0"/>
                </a:cubicBezTo>
                <a:lnTo>
                  <a:pt x="5846106" y="2847"/>
                </a:lnTo>
                <a:lnTo>
                  <a:pt x="5846106" y="1023577"/>
                </a:lnTo>
                <a:lnTo>
                  <a:pt x="5780065" y="1020281"/>
                </a:lnTo>
                <a:cubicBezTo>
                  <a:pt x="5413291" y="1020281"/>
                  <a:pt x="5071152" y="1173603"/>
                  <a:pt x="4846708" y="1436439"/>
                </a:cubicBezTo>
                <a:cubicBezTo>
                  <a:pt x="4846708" y="1436439"/>
                  <a:pt x="4846708" y="1436439"/>
                  <a:pt x="4242284" y="2129015"/>
                </a:cubicBezTo>
                <a:cubicBezTo>
                  <a:pt x="4201988" y="2175187"/>
                  <a:pt x="4159006" y="2224436"/>
                  <a:pt x="4113160" y="2276969"/>
                </a:cubicBezTo>
                <a:cubicBezTo>
                  <a:pt x="4113160" y="2276969"/>
                  <a:pt x="4113160" y="2276969"/>
                  <a:pt x="4846708" y="3109287"/>
                </a:cubicBezTo>
                <a:cubicBezTo>
                  <a:pt x="5071152" y="3369386"/>
                  <a:pt x="5413291" y="3525445"/>
                  <a:pt x="5780065" y="3525445"/>
                </a:cubicBezTo>
                <a:lnTo>
                  <a:pt x="5846106" y="3522150"/>
                </a:lnTo>
                <a:lnTo>
                  <a:pt x="5846106" y="4518697"/>
                </a:lnTo>
                <a:lnTo>
                  <a:pt x="5790474" y="4521514"/>
                </a:lnTo>
                <a:cubicBezTo>
                  <a:pt x="5117291" y="4521514"/>
                  <a:pt x="4515256" y="4236867"/>
                  <a:pt x="4102042" y="3763367"/>
                </a:cubicBezTo>
                <a:cubicBezTo>
                  <a:pt x="4102042" y="3763367"/>
                  <a:pt x="4102042" y="3763367"/>
                  <a:pt x="4019946" y="3678521"/>
                </a:cubicBezTo>
                <a:cubicBezTo>
                  <a:pt x="4019946" y="3678521"/>
                  <a:pt x="4019946" y="3678521"/>
                  <a:pt x="3924168" y="3763367"/>
                </a:cubicBezTo>
                <a:cubicBezTo>
                  <a:pt x="3510954" y="4236867"/>
                  <a:pt x="2919866" y="4521514"/>
                  <a:pt x="2246682" y="4521514"/>
                </a:cubicBezTo>
                <a:cubicBezTo>
                  <a:pt x="1004303" y="4521514"/>
                  <a:pt x="0" y="3511564"/>
                  <a:pt x="0" y="2266231"/>
                </a:cubicBezTo>
                <a:cubicBezTo>
                  <a:pt x="0" y="1020899"/>
                  <a:pt x="1004303" y="0"/>
                  <a:pt x="2246682" y="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- couver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12859AD2-168E-4449-8487-3A7F75599008}"/>
              </a:ext>
            </a:extLst>
          </p:cNvPr>
          <p:cNvSpPr>
            <a:spLocks/>
          </p:cNvSpPr>
          <p:nvPr userDrawn="1"/>
        </p:nvSpPr>
        <p:spPr bwMode="auto">
          <a:xfrm>
            <a:off x="6379029" y="405955"/>
            <a:ext cx="5812971" cy="6046090"/>
          </a:xfrm>
          <a:custGeom>
            <a:avLst/>
            <a:gdLst>
              <a:gd name="connsiteX0" fmla="*/ 5812971 w 5812971"/>
              <a:gd name="connsiteY0" fmla="*/ 5135442 h 6046090"/>
              <a:gd name="connsiteX1" fmla="*/ 5812971 w 5812971"/>
              <a:gd name="connsiteY1" fmla="*/ 5180433 h 6046090"/>
              <a:gd name="connsiteX2" fmla="*/ 5726567 w 5812971"/>
              <a:gd name="connsiteY2" fmla="*/ 5265641 h 6046090"/>
              <a:gd name="connsiteX3" fmla="*/ 5703939 w 5812971"/>
              <a:gd name="connsiteY3" fmla="*/ 5242964 h 6046090"/>
              <a:gd name="connsiteX4" fmla="*/ 5782894 w 5812971"/>
              <a:gd name="connsiteY4" fmla="*/ 5165103 h 6046090"/>
              <a:gd name="connsiteX5" fmla="*/ 2944468 w 5812971"/>
              <a:gd name="connsiteY5" fmla="*/ 4720918 h 6046090"/>
              <a:gd name="connsiteX6" fmla="*/ 2982183 w 5812971"/>
              <a:gd name="connsiteY6" fmla="*/ 4720918 h 6046090"/>
              <a:gd name="connsiteX7" fmla="*/ 1865848 w 5812971"/>
              <a:gd name="connsiteY7" fmla="*/ 5819918 h 6046090"/>
              <a:gd name="connsiteX8" fmla="*/ 1835678 w 5812971"/>
              <a:gd name="connsiteY8" fmla="*/ 5812339 h 6046090"/>
              <a:gd name="connsiteX9" fmla="*/ 2944468 w 5812971"/>
              <a:gd name="connsiteY9" fmla="*/ 4720918 h 6046090"/>
              <a:gd name="connsiteX10" fmla="*/ 5812971 w 5812971"/>
              <a:gd name="connsiteY10" fmla="*/ 4672682 h 6046090"/>
              <a:gd name="connsiteX11" fmla="*/ 5812971 w 5812971"/>
              <a:gd name="connsiteY11" fmla="*/ 4721026 h 6046090"/>
              <a:gd name="connsiteX12" fmla="*/ 5494329 w 5812971"/>
              <a:gd name="connsiteY12" fmla="*/ 5033098 h 6046090"/>
              <a:gd name="connsiteX13" fmla="*/ 5468921 w 5812971"/>
              <a:gd name="connsiteY13" fmla="*/ 5010800 h 6046090"/>
              <a:gd name="connsiteX14" fmla="*/ 2534832 w 5812971"/>
              <a:gd name="connsiteY14" fmla="*/ 4644466 h 6046090"/>
              <a:gd name="connsiteX15" fmla="*/ 2572489 w 5812971"/>
              <a:gd name="connsiteY15" fmla="*/ 4659662 h 6046090"/>
              <a:gd name="connsiteX16" fmla="*/ 1548211 w 5812971"/>
              <a:gd name="connsiteY16" fmla="*/ 5670199 h 6046090"/>
              <a:gd name="connsiteX17" fmla="*/ 1518086 w 5812971"/>
              <a:gd name="connsiteY17" fmla="*/ 5655003 h 6046090"/>
              <a:gd name="connsiteX18" fmla="*/ 2534832 w 5812971"/>
              <a:gd name="connsiteY18" fmla="*/ 4644466 h 6046090"/>
              <a:gd name="connsiteX19" fmla="*/ 3537968 w 5812971"/>
              <a:gd name="connsiteY19" fmla="*/ 4638095 h 6046090"/>
              <a:gd name="connsiteX20" fmla="*/ 2211987 w 5812971"/>
              <a:gd name="connsiteY20" fmla="*/ 5940968 h 6046090"/>
              <a:gd name="connsiteX21" fmla="*/ 2181853 w 5812971"/>
              <a:gd name="connsiteY21" fmla="*/ 5933393 h 6046090"/>
              <a:gd name="connsiteX22" fmla="*/ 3470163 w 5812971"/>
              <a:gd name="connsiteY22" fmla="*/ 4660820 h 6046090"/>
              <a:gd name="connsiteX23" fmla="*/ 3537968 w 5812971"/>
              <a:gd name="connsiteY23" fmla="*/ 4638095 h 6046090"/>
              <a:gd name="connsiteX24" fmla="*/ 2210101 w 5812971"/>
              <a:gd name="connsiteY24" fmla="*/ 4510675 h 6046090"/>
              <a:gd name="connsiteX25" fmla="*/ 2232667 w 5812971"/>
              <a:gd name="connsiteY25" fmla="*/ 4525787 h 6046090"/>
              <a:gd name="connsiteX26" fmla="*/ 1262341 w 5812971"/>
              <a:gd name="connsiteY26" fmla="*/ 5485439 h 6046090"/>
              <a:gd name="connsiteX27" fmla="*/ 1232255 w 5812971"/>
              <a:gd name="connsiteY27" fmla="*/ 5470328 h 6046090"/>
              <a:gd name="connsiteX28" fmla="*/ 2210101 w 5812971"/>
              <a:gd name="connsiteY28" fmla="*/ 4510675 h 6046090"/>
              <a:gd name="connsiteX29" fmla="*/ 1933718 w 5812971"/>
              <a:gd name="connsiteY29" fmla="*/ 4319545 h 6046090"/>
              <a:gd name="connsiteX30" fmla="*/ 1956364 w 5812971"/>
              <a:gd name="connsiteY30" fmla="*/ 4334715 h 6046090"/>
              <a:gd name="connsiteX31" fmla="*/ 997653 w 5812971"/>
              <a:gd name="connsiteY31" fmla="*/ 5275196 h 6046090"/>
              <a:gd name="connsiteX32" fmla="*/ 975007 w 5812971"/>
              <a:gd name="connsiteY32" fmla="*/ 5260028 h 6046090"/>
              <a:gd name="connsiteX33" fmla="*/ 1933718 w 5812971"/>
              <a:gd name="connsiteY33" fmla="*/ 4319545 h 6046090"/>
              <a:gd name="connsiteX34" fmla="*/ 5812971 w 5812971"/>
              <a:gd name="connsiteY34" fmla="*/ 4212960 h 6046090"/>
              <a:gd name="connsiteX35" fmla="*/ 5812971 w 5812971"/>
              <a:gd name="connsiteY35" fmla="*/ 4256264 h 6046090"/>
              <a:gd name="connsiteX36" fmla="*/ 5729385 w 5812971"/>
              <a:gd name="connsiteY36" fmla="*/ 4338278 h 6046090"/>
              <a:gd name="connsiteX37" fmla="*/ 4264441 w 5812971"/>
              <a:gd name="connsiteY37" fmla="*/ 5775666 h 6046090"/>
              <a:gd name="connsiteX38" fmla="*/ 4189029 w 5812971"/>
              <a:gd name="connsiteY38" fmla="*/ 5813547 h 6046090"/>
              <a:gd name="connsiteX39" fmla="*/ 5670846 w 5812971"/>
              <a:gd name="connsiteY39" fmla="*/ 4353042 h 6046090"/>
              <a:gd name="connsiteX40" fmla="*/ 1706230 w 5812971"/>
              <a:gd name="connsiteY40" fmla="*/ 4077446 h 6046090"/>
              <a:gd name="connsiteX41" fmla="*/ 1721347 w 5812971"/>
              <a:gd name="connsiteY41" fmla="*/ 4100171 h 6046090"/>
              <a:gd name="connsiteX42" fmla="*/ 761457 w 5812971"/>
              <a:gd name="connsiteY42" fmla="*/ 5039469 h 6046090"/>
              <a:gd name="connsiteX43" fmla="*/ 746341 w 5812971"/>
              <a:gd name="connsiteY43" fmla="*/ 5016744 h 6046090"/>
              <a:gd name="connsiteX44" fmla="*/ 1706230 w 5812971"/>
              <a:gd name="connsiteY44" fmla="*/ 4077446 h 6046090"/>
              <a:gd name="connsiteX45" fmla="*/ 1526411 w 5812971"/>
              <a:gd name="connsiteY45" fmla="*/ 3790751 h 6046090"/>
              <a:gd name="connsiteX46" fmla="*/ 1533967 w 5812971"/>
              <a:gd name="connsiteY46" fmla="*/ 3821001 h 6046090"/>
              <a:gd name="connsiteX47" fmla="*/ 559395 w 5812971"/>
              <a:gd name="connsiteY47" fmla="*/ 4781444 h 6046090"/>
              <a:gd name="connsiteX48" fmla="*/ 536731 w 5812971"/>
              <a:gd name="connsiteY48" fmla="*/ 4758757 h 6046090"/>
              <a:gd name="connsiteX49" fmla="*/ 1526411 w 5812971"/>
              <a:gd name="connsiteY49" fmla="*/ 3790751 h 6046090"/>
              <a:gd name="connsiteX50" fmla="*/ 5812971 w 5812971"/>
              <a:gd name="connsiteY50" fmla="*/ 3745657 h 6046090"/>
              <a:gd name="connsiteX51" fmla="*/ 5812971 w 5812971"/>
              <a:gd name="connsiteY51" fmla="*/ 3790683 h 6046090"/>
              <a:gd name="connsiteX52" fmla="*/ 5766649 w 5812971"/>
              <a:gd name="connsiteY52" fmla="*/ 3836353 h 6046090"/>
              <a:gd name="connsiteX53" fmla="*/ 3568543 w 5812971"/>
              <a:gd name="connsiteY53" fmla="*/ 6003468 h 6046090"/>
              <a:gd name="connsiteX54" fmla="*/ 3515736 w 5812971"/>
              <a:gd name="connsiteY54" fmla="*/ 6011049 h 6046090"/>
              <a:gd name="connsiteX55" fmla="*/ 5724216 w 5812971"/>
              <a:gd name="connsiteY55" fmla="*/ 3833182 h 6046090"/>
              <a:gd name="connsiteX56" fmla="*/ 1396205 w 5812971"/>
              <a:gd name="connsiteY56" fmla="*/ 3449903 h 6046090"/>
              <a:gd name="connsiteX57" fmla="*/ 1403753 w 5812971"/>
              <a:gd name="connsiteY57" fmla="*/ 3487760 h 6046090"/>
              <a:gd name="connsiteX58" fmla="*/ 377151 w 5812971"/>
              <a:gd name="connsiteY58" fmla="*/ 4494748 h 6046090"/>
              <a:gd name="connsiteX59" fmla="*/ 362055 w 5812971"/>
              <a:gd name="connsiteY59" fmla="*/ 4472036 h 6046090"/>
              <a:gd name="connsiteX60" fmla="*/ 1396205 w 5812971"/>
              <a:gd name="connsiteY60" fmla="*/ 3449903 h 6046090"/>
              <a:gd name="connsiteX61" fmla="*/ 5713063 w 5812971"/>
              <a:gd name="connsiteY61" fmla="*/ 3379822 h 6046090"/>
              <a:gd name="connsiteX62" fmla="*/ 5735697 w 5812971"/>
              <a:gd name="connsiteY62" fmla="*/ 3402547 h 6046090"/>
              <a:gd name="connsiteX63" fmla="*/ 3042138 w 5812971"/>
              <a:gd name="connsiteY63" fmla="*/ 6046090 h 6046090"/>
              <a:gd name="connsiteX64" fmla="*/ 3011957 w 5812971"/>
              <a:gd name="connsiteY64" fmla="*/ 6046090 h 6046090"/>
              <a:gd name="connsiteX65" fmla="*/ 3004413 w 5812971"/>
              <a:gd name="connsiteY65" fmla="*/ 6046090 h 6046090"/>
              <a:gd name="connsiteX66" fmla="*/ 5713063 w 5812971"/>
              <a:gd name="connsiteY66" fmla="*/ 3379822 h 6046090"/>
              <a:gd name="connsiteX67" fmla="*/ 5478057 w 5812971"/>
              <a:gd name="connsiteY67" fmla="*/ 3144094 h 6046090"/>
              <a:gd name="connsiteX68" fmla="*/ 5500680 w 5812971"/>
              <a:gd name="connsiteY68" fmla="*/ 3166829 h 6046090"/>
              <a:gd name="connsiteX69" fmla="*/ 2597488 w 5812971"/>
              <a:gd name="connsiteY69" fmla="*/ 6023791 h 6046090"/>
              <a:gd name="connsiteX70" fmla="*/ 2559785 w 5812971"/>
              <a:gd name="connsiteY70" fmla="*/ 6016214 h 6046090"/>
              <a:gd name="connsiteX71" fmla="*/ 5478057 w 5812971"/>
              <a:gd name="connsiteY71" fmla="*/ 3144094 h 6046090"/>
              <a:gd name="connsiteX72" fmla="*/ 1343412 w 5812971"/>
              <a:gd name="connsiteY72" fmla="*/ 3032601 h 6046090"/>
              <a:gd name="connsiteX73" fmla="*/ 1343412 w 5812971"/>
              <a:gd name="connsiteY73" fmla="*/ 3040166 h 6046090"/>
              <a:gd name="connsiteX74" fmla="*/ 1343412 w 5812971"/>
              <a:gd name="connsiteY74" fmla="*/ 3077994 h 6046090"/>
              <a:gd name="connsiteX75" fmla="*/ 227862 w 5812971"/>
              <a:gd name="connsiteY75" fmla="*/ 4182569 h 6046090"/>
              <a:gd name="connsiteX76" fmla="*/ 212787 w 5812971"/>
              <a:gd name="connsiteY76" fmla="*/ 4152307 h 6046090"/>
              <a:gd name="connsiteX77" fmla="*/ 1343412 w 5812971"/>
              <a:gd name="connsiteY77" fmla="*/ 3032601 h 6046090"/>
              <a:gd name="connsiteX78" fmla="*/ 1441866 w 5812971"/>
              <a:gd name="connsiteY78" fmla="*/ 2471954 h 6046090"/>
              <a:gd name="connsiteX79" fmla="*/ 1419225 w 5812971"/>
              <a:gd name="connsiteY79" fmla="*/ 2540123 h 6046090"/>
              <a:gd name="connsiteX80" fmla="*/ 106001 w 5812971"/>
              <a:gd name="connsiteY80" fmla="*/ 3835348 h 6046090"/>
              <a:gd name="connsiteX81" fmla="*/ 98455 w 5812971"/>
              <a:gd name="connsiteY81" fmla="*/ 3797475 h 6046090"/>
              <a:gd name="connsiteX82" fmla="*/ 1441866 w 5812971"/>
              <a:gd name="connsiteY82" fmla="*/ 2471954 h 6046090"/>
              <a:gd name="connsiteX83" fmla="*/ 5812971 w 5812971"/>
              <a:gd name="connsiteY83" fmla="*/ 2353586 h 6046090"/>
              <a:gd name="connsiteX84" fmla="*/ 5812971 w 5812971"/>
              <a:gd name="connsiteY84" fmla="*/ 2398540 h 6046090"/>
              <a:gd name="connsiteX85" fmla="*/ 5792072 w 5812971"/>
              <a:gd name="connsiteY85" fmla="*/ 2419111 h 6046090"/>
              <a:gd name="connsiteX86" fmla="*/ 5275587 w 5812971"/>
              <a:gd name="connsiteY86" fmla="*/ 2927480 h 6046090"/>
              <a:gd name="connsiteX87" fmla="*/ 5252959 w 5812971"/>
              <a:gd name="connsiteY87" fmla="*/ 2904739 h 6046090"/>
              <a:gd name="connsiteX88" fmla="*/ 5772489 w 5812971"/>
              <a:gd name="connsiteY88" fmla="*/ 2393427 h 6046090"/>
              <a:gd name="connsiteX89" fmla="*/ 5812971 w 5812971"/>
              <a:gd name="connsiteY89" fmla="*/ 1885497 h 6046090"/>
              <a:gd name="connsiteX90" fmla="*/ 5812971 w 5812971"/>
              <a:gd name="connsiteY90" fmla="*/ 1930422 h 6046090"/>
              <a:gd name="connsiteX91" fmla="*/ 5738879 w 5812971"/>
              <a:gd name="connsiteY91" fmla="*/ 2003453 h 6046090"/>
              <a:gd name="connsiteX92" fmla="*/ 5040572 w 5812971"/>
              <a:gd name="connsiteY92" fmla="*/ 2691753 h 6046090"/>
              <a:gd name="connsiteX93" fmla="*/ 5017941 w 5812971"/>
              <a:gd name="connsiteY93" fmla="*/ 2669006 h 6046090"/>
              <a:gd name="connsiteX94" fmla="*/ 5783357 w 5812971"/>
              <a:gd name="connsiteY94" fmla="*/ 1914683 h 6046090"/>
              <a:gd name="connsiteX95" fmla="*/ 5812971 w 5812971"/>
              <a:gd name="connsiteY95" fmla="*/ 1417602 h 6046090"/>
              <a:gd name="connsiteX96" fmla="*/ 5812971 w 5812971"/>
              <a:gd name="connsiteY96" fmla="*/ 1462421 h 6046090"/>
              <a:gd name="connsiteX97" fmla="*/ 5784456 w 5812971"/>
              <a:gd name="connsiteY97" fmla="*/ 1490546 h 6046090"/>
              <a:gd name="connsiteX98" fmla="*/ 4805553 w 5812971"/>
              <a:gd name="connsiteY98" fmla="*/ 2456030 h 6046090"/>
              <a:gd name="connsiteX99" fmla="*/ 4782924 w 5812971"/>
              <a:gd name="connsiteY99" fmla="*/ 2433291 h 6046090"/>
              <a:gd name="connsiteX100" fmla="*/ 5804383 w 5812971"/>
              <a:gd name="connsiteY100" fmla="*/ 1426070 h 6046090"/>
              <a:gd name="connsiteX101" fmla="*/ 5265663 w 5812971"/>
              <a:gd name="connsiteY101" fmla="*/ 1022552 h 6046090"/>
              <a:gd name="connsiteX102" fmla="*/ 5287895 w 5812971"/>
              <a:gd name="connsiteY102" fmla="*/ 1048036 h 6046090"/>
              <a:gd name="connsiteX103" fmla="*/ 4338297 w 5812971"/>
              <a:gd name="connsiteY103" fmla="*/ 1987761 h 6046090"/>
              <a:gd name="connsiteX104" fmla="*/ 4316066 w 5812971"/>
              <a:gd name="connsiteY104" fmla="*/ 1962277 h 6046090"/>
              <a:gd name="connsiteX105" fmla="*/ 5812971 w 5812971"/>
              <a:gd name="connsiteY105" fmla="*/ 955000 h 6046090"/>
              <a:gd name="connsiteX106" fmla="*/ 5812971 w 5812971"/>
              <a:gd name="connsiteY106" fmla="*/ 994697 h 6046090"/>
              <a:gd name="connsiteX107" fmla="*/ 5737550 w 5812971"/>
              <a:gd name="connsiteY107" fmla="*/ 1069287 h 6046090"/>
              <a:gd name="connsiteX108" fmla="*/ 4573702 w 5812971"/>
              <a:gd name="connsiteY108" fmla="*/ 2220302 h 6046090"/>
              <a:gd name="connsiteX109" fmla="*/ 4551083 w 5812971"/>
              <a:gd name="connsiteY109" fmla="*/ 2197591 h 6046090"/>
              <a:gd name="connsiteX110" fmla="*/ 5728628 w 5812971"/>
              <a:gd name="connsiteY110" fmla="*/ 1038053 h 6046090"/>
              <a:gd name="connsiteX111" fmla="*/ 5039786 w 5812971"/>
              <a:gd name="connsiteY111" fmla="*/ 790009 h 6046090"/>
              <a:gd name="connsiteX112" fmla="*/ 5062407 w 5812971"/>
              <a:gd name="connsiteY112" fmla="*/ 812706 h 6046090"/>
              <a:gd name="connsiteX113" fmla="*/ 4104855 w 5812971"/>
              <a:gd name="connsiteY113" fmla="*/ 1758403 h 6046090"/>
              <a:gd name="connsiteX114" fmla="*/ 4074697 w 5812971"/>
              <a:gd name="connsiteY114" fmla="*/ 1735706 h 6046090"/>
              <a:gd name="connsiteX115" fmla="*/ 5039786 w 5812971"/>
              <a:gd name="connsiteY115" fmla="*/ 790009 h 6046090"/>
              <a:gd name="connsiteX116" fmla="*/ 4775007 w 5812971"/>
              <a:gd name="connsiteY116" fmla="*/ 576582 h 6046090"/>
              <a:gd name="connsiteX117" fmla="*/ 4805157 w 5812971"/>
              <a:gd name="connsiteY117" fmla="*/ 599296 h 6046090"/>
              <a:gd name="connsiteX118" fmla="*/ 3825363 w 5812971"/>
              <a:gd name="connsiteY118" fmla="*/ 1560904 h 6046090"/>
              <a:gd name="connsiteX119" fmla="*/ 3795216 w 5812971"/>
              <a:gd name="connsiteY119" fmla="*/ 1545760 h 6046090"/>
              <a:gd name="connsiteX120" fmla="*/ 4775007 w 5812971"/>
              <a:gd name="connsiteY120" fmla="*/ 576582 h 6046090"/>
              <a:gd name="connsiteX121" fmla="*/ 4496688 w 5812971"/>
              <a:gd name="connsiteY121" fmla="*/ 395003 h 6046090"/>
              <a:gd name="connsiteX122" fmla="*/ 4519325 w 5812971"/>
              <a:gd name="connsiteY122" fmla="*/ 410181 h 6046090"/>
              <a:gd name="connsiteX123" fmla="*/ 3493119 w 5812971"/>
              <a:gd name="connsiteY123" fmla="*/ 1427106 h 6046090"/>
              <a:gd name="connsiteX124" fmla="*/ 3455393 w 5812971"/>
              <a:gd name="connsiteY124" fmla="*/ 1419517 h 6046090"/>
              <a:gd name="connsiteX125" fmla="*/ 4496688 w 5812971"/>
              <a:gd name="connsiteY125" fmla="*/ 395003 h 6046090"/>
              <a:gd name="connsiteX126" fmla="*/ 4181067 w 5812971"/>
              <a:gd name="connsiteY126" fmla="*/ 235727 h 6046090"/>
              <a:gd name="connsiteX127" fmla="*/ 4211260 w 5812971"/>
              <a:gd name="connsiteY127" fmla="*/ 250882 h 6046090"/>
              <a:gd name="connsiteX128" fmla="*/ 3086615 w 5812971"/>
              <a:gd name="connsiteY128" fmla="*/ 1357025 h 6046090"/>
              <a:gd name="connsiteX129" fmla="*/ 3048876 w 5812971"/>
              <a:gd name="connsiteY129" fmla="*/ 1357025 h 6046090"/>
              <a:gd name="connsiteX130" fmla="*/ 4181067 w 5812971"/>
              <a:gd name="connsiteY130" fmla="*/ 235727 h 6046090"/>
              <a:gd name="connsiteX131" fmla="*/ 1886492 w 5812971"/>
              <a:gd name="connsiteY131" fmla="*/ 219801 h 6046090"/>
              <a:gd name="connsiteX132" fmla="*/ 235018 w 5812971"/>
              <a:gd name="connsiteY132" fmla="*/ 1841228 h 6046090"/>
              <a:gd name="connsiteX133" fmla="*/ 272723 w 5812971"/>
              <a:gd name="connsiteY133" fmla="*/ 1765460 h 6046090"/>
              <a:gd name="connsiteX134" fmla="*/ 1811082 w 5812971"/>
              <a:gd name="connsiteY134" fmla="*/ 250109 h 6046090"/>
              <a:gd name="connsiteX135" fmla="*/ 1886492 w 5812971"/>
              <a:gd name="connsiteY135" fmla="*/ 219801 h 6046090"/>
              <a:gd name="connsiteX136" fmla="*/ 3834862 w 5812971"/>
              <a:gd name="connsiteY136" fmla="*/ 114678 h 6046090"/>
              <a:gd name="connsiteX137" fmla="*/ 3865086 w 5812971"/>
              <a:gd name="connsiteY137" fmla="*/ 122251 h 6046090"/>
              <a:gd name="connsiteX138" fmla="*/ 2550363 w 5812971"/>
              <a:gd name="connsiteY138" fmla="*/ 1424704 h 6046090"/>
              <a:gd name="connsiteX139" fmla="*/ 2489915 w 5812971"/>
              <a:gd name="connsiteY139" fmla="*/ 1439848 h 6046090"/>
              <a:gd name="connsiteX140" fmla="*/ 3834862 w 5812971"/>
              <a:gd name="connsiteY140" fmla="*/ 114678 h 6046090"/>
              <a:gd name="connsiteX141" fmla="*/ 2543907 w 5812971"/>
              <a:gd name="connsiteY141" fmla="*/ 38226 h 6046090"/>
              <a:gd name="connsiteX142" fmla="*/ 47640 w 5812971"/>
              <a:gd name="connsiteY142" fmla="*/ 2500627 h 6046090"/>
              <a:gd name="connsiteX143" fmla="*/ 55180 w 5812971"/>
              <a:gd name="connsiteY143" fmla="*/ 2447589 h 6046090"/>
              <a:gd name="connsiteX144" fmla="*/ 2491115 w 5812971"/>
              <a:gd name="connsiteY144" fmla="*/ 45803 h 6046090"/>
              <a:gd name="connsiteX145" fmla="*/ 2543907 w 5812971"/>
              <a:gd name="connsiteY145" fmla="*/ 38226 h 6046090"/>
              <a:gd name="connsiteX146" fmla="*/ 3449409 w 5812971"/>
              <a:gd name="connsiteY146" fmla="*/ 31855 h 6046090"/>
              <a:gd name="connsiteX147" fmla="*/ 3487154 w 5812971"/>
              <a:gd name="connsiteY147" fmla="*/ 39434 h 6046090"/>
              <a:gd name="connsiteX148" fmla="*/ 22233 w 5812971"/>
              <a:gd name="connsiteY148" fmla="*/ 3449903 h 6046090"/>
              <a:gd name="connsiteX149" fmla="*/ 22233 w 5812971"/>
              <a:gd name="connsiteY149" fmla="*/ 3412008 h 6046090"/>
              <a:gd name="connsiteX150" fmla="*/ 3449409 w 5812971"/>
              <a:gd name="connsiteY150" fmla="*/ 31855 h 6046090"/>
              <a:gd name="connsiteX151" fmla="*/ 3003595 w 5812971"/>
              <a:gd name="connsiteY151" fmla="*/ 0 h 6046090"/>
              <a:gd name="connsiteX152" fmla="*/ 3011141 w 5812971"/>
              <a:gd name="connsiteY152" fmla="*/ 0 h 6046090"/>
              <a:gd name="connsiteX153" fmla="*/ 3048876 w 5812971"/>
              <a:gd name="connsiteY153" fmla="*/ 0 h 6046090"/>
              <a:gd name="connsiteX154" fmla="*/ 0 w 5812971"/>
              <a:gd name="connsiteY154" fmla="*/ 3010303 h 6046090"/>
              <a:gd name="connsiteX155" fmla="*/ 0 w 5812971"/>
              <a:gd name="connsiteY155" fmla="*/ 2964809 h 6046090"/>
              <a:gd name="connsiteX156" fmla="*/ 3003595 w 5812971"/>
              <a:gd name="connsiteY156" fmla="*/ 0 h 604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5812971" h="6046090">
                <a:moveTo>
                  <a:pt x="5812971" y="5135442"/>
                </a:moveTo>
                <a:lnTo>
                  <a:pt x="5812971" y="5180433"/>
                </a:lnTo>
                <a:lnTo>
                  <a:pt x="5726567" y="5265641"/>
                </a:lnTo>
                <a:cubicBezTo>
                  <a:pt x="5719023" y="5258082"/>
                  <a:pt x="5711481" y="5250523"/>
                  <a:pt x="5703939" y="5242964"/>
                </a:cubicBezTo>
                <a:cubicBezTo>
                  <a:pt x="5703939" y="5242964"/>
                  <a:pt x="5703939" y="5242964"/>
                  <a:pt x="5782894" y="5165103"/>
                </a:cubicBezTo>
                <a:close/>
                <a:moveTo>
                  <a:pt x="2944468" y="4720918"/>
                </a:moveTo>
                <a:cubicBezTo>
                  <a:pt x="2952012" y="4720918"/>
                  <a:pt x="2967096" y="4720918"/>
                  <a:pt x="2982183" y="4720918"/>
                </a:cubicBezTo>
                <a:cubicBezTo>
                  <a:pt x="2982183" y="4720918"/>
                  <a:pt x="2982183" y="4720918"/>
                  <a:pt x="1865848" y="5819918"/>
                </a:cubicBezTo>
                <a:cubicBezTo>
                  <a:pt x="1850762" y="5819918"/>
                  <a:pt x="1843220" y="5812339"/>
                  <a:pt x="1835678" y="5812339"/>
                </a:cubicBezTo>
                <a:cubicBezTo>
                  <a:pt x="1835678" y="5812339"/>
                  <a:pt x="1835678" y="5812339"/>
                  <a:pt x="2944468" y="4720918"/>
                </a:cubicBezTo>
                <a:close/>
                <a:moveTo>
                  <a:pt x="5812971" y="4672682"/>
                </a:moveTo>
                <a:lnTo>
                  <a:pt x="5812971" y="4721026"/>
                </a:lnTo>
                <a:lnTo>
                  <a:pt x="5494329" y="5033098"/>
                </a:lnTo>
                <a:lnTo>
                  <a:pt x="5468921" y="5010800"/>
                </a:lnTo>
                <a:close/>
                <a:moveTo>
                  <a:pt x="2534832" y="4644466"/>
                </a:moveTo>
                <a:cubicBezTo>
                  <a:pt x="2549895" y="4652065"/>
                  <a:pt x="2557425" y="4652065"/>
                  <a:pt x="2572489" y="4659662"/>
                </a:cubicBezTo>
                <a:cubicBezTo>
                  <a:pt x="2572489" y="4659662"/>
                  <a:pt x="2572489" y="4659662"/>
                  <a:pt x="1548211" y="5670199"/>
                </a:cubicBezTo>
                <a:cubicBezTo>
                  <a:pt x="1533149" y="5662602"/>
                  <a:pt x="1525616" y="5662602"/>
                  <a:pt x="1518086" y="5655003"/>
                </a:cubicBezTo>
                <a:cubicBezTo>
                  <a:pt x="1518086" y="5655003"/>
                  <a:pt x="1518086" y="5655003"/>
                  <a:pt x="2534832" y="4644466"/>
                </a:cubicBezTo>
                <a:close/>
                <a:moveTo>
                  <a:pt x="3537968" y="4638095"/>
                </a:moveTo>
                <a:cubicBezTo>
                  <a:pt x="3537968" y="4638095"/>
                  <a:pt x="3537968" y="4638095"/>
                  <a:pt x="2211987" y="5940968"/>
                </a:cubicBezTo>
                <a:cubicBezTo>
                  <a:pt x="2204453" y="5940968"/>
                  <a:pt x="2189387" y="5933393"/>
                  <a:pt x="2181853" y="5933393"/>
                </a:cubicBezTo>
                <a:cubicBezTo>
                  <a:pt x="2181853" y="5933393"/>
                  <a:pt x="2181853" y="5933393"/>
                  <a:pt x="3470163" y="4660820"/>
                </a:cubicBezTo>
                <a:cubicBezTo>
                  <a:pt x="3492763" y="4653245"/>
                  <a:pt x="3515366" y="4645670"/>
                  <a:pt x="3537968" y="4638095"/>
                </a:cubicBezTo>
                <a:close/>
                <a:moveTo>
                  <a:pt x="2210101" y="4510675"/>
                </a:moveTo>
                <a:cubicBezTo>
                  <a:pt x="2217623" y="4518232"/>
                  <a:pt x="2225145" y="4518232"/>
                  <a:pt x="2232667" y="4525787"/>
                </a:cubicBezTo>
                <a:cubicBezTo>
                  <a:pt x="2232667" y="4525787"/>
                  <a:pt x="2232667" y="4525787"/>
                  <a:pt x="1262341" y="5485439"/>
                </a:cubicBezTo>
                <a:cubicBezTo>
                  <a:pt x="1254819" y="5477882"/>
                  <a:pt x="1247296" y="5470328"/>
                  <a:pt x="1232255" y="5470328"/>
                </a:cubicBezTo>
                <a:cubicBezTo>
                  <a:pt x="1232255" y="5470328"/>
                  <a:pt x="1232255" y="5470328"/>
                  <a:pt x="2210101" y="4510675"/>
                </a:cubicBezTo>
                <a:close/>
                <a:moveTo>
                  <a:pt x="1933718" y="4319545"/>
                </a:moveTo>
                <a:cubicBezTo>
                  <a:pt x="1941266" y="4319545"/>
                  <a:pt x="1948814" y="4327130"/>
                  <a:pt x="1956364" y="4334715"/>
                </a:cubicBezTo>
                <a:cubicBezTo>
                  <a:pt x="1956364" y="4334715"/>
                  <a:pt x="1956364" y="4334715"/>
                  <a:pt x="997653" y="5275196"/>
                </a:cubicBezTo>
                <a:cubicBezTo>
                  <a:pt x="990103" y="5275196"/>
                  <a:pt x="982554" y="5267611"/>
                  <a:pt x="975007" y="5260028"/>
                </a:cubicBezTo>
                <a:cubicBezTo>
                  <a:pt x="975007" y="5260028"/>
                  <a:pt x="975007" y="5260028"/>
                  <a:pt x="1933718" y="4319545"/>
                </a:cubicBezTo>
                <a:close/>
                <a:moveTo>
                  <a:pt x="5812971" y="4212960"/>
                </a:moveTo>
                <a:lnTo>
                  <a:pt x="5812971" y="4256264"/>
                </a:lnTo>
                <a:lnTo>
                  <a:pt x="5729385" y="4338278"/>
                </a:lnTo>
                <a:cubicBezTo>
                  <a:pt x="5445481" y="4616842"/>
                  <a:pt x="4991235" y="5062543"/>
                  <a:pt x="4264441" y="5775666"/>
                </a:cubicBezTo>
                <a:cubicBezTo>
                  <a:pt x="4241819" y="5790818"/>
                  <a:pt x="4211652" y="5798395"/>
                  <a:pt x="4189029" y="5813547"/>
                </a:cubicBezTo>
                <a:cubicBezTo>
                  <a:pt x="4189029" y="5813547"/>
                  <a:pt x="4189029" y="5813547"/>
                  <a:pt x="5670846" y="4353042"/>
                </a:cubicBezTo>
                <a:close/>
                <a:moveTo>
                  <a:pt x="1706230" y="4077446"/>
                </a:moveTo>
                <a:cubicBezTo>
                  <a:pt x="1706230" y="4085021"/>
                  <a:pt x="1713789" y="4092596"/>
                  <a:pt x="1721347" y="4100171"/>
                </a:cubicBezTo>
                <a:cubicBezTo>
                  <a:pt x="1721347" y="4100171"/>
                  <a:pt x="1721347" y="4100171"/>
                  <a:pt x="761457" y="5039469"/>
                </a:cubicBezTo>
                <a:cubicBezTo>
                  <a:pt x="753899" y="5031894"/>
                  <a:pt x="753899" y="5024319"/>
                  <a:pt x="746341" y="5016744"/>
                </a:cubicBezTo>
                <a:cubicBezTo>
                  <a:pt x="746341" y="5016744"/>
                  <a:pt x="746341" y="5016744"/>
                  <a:pt x="1706230" y="4077446"/>
                </a:cubicBezTo>
                <a:close/>
                <a:moveTo>
                  <a:pt x="1526411" y="3790751"/>
                </a:moveTo>
                <a:cubicBezTo>
                  <a:pt x="1526411" y="3798314"/>
                  <a:pt x="1533967" y="3813438"/>
                  <a:pt x="1533967" y="3821001"/>
                </a:cubicBezTo>
                <a:cubicBezTo>
                  <a:pt x="1533967" y="3821001"/>
                  <a:pt x="1533967" y="3821001"/>
                  <a:pt x="559395" y="4781444"/>
                </a:cubicBezTo>
                <a:cubicBezTo>
                  <a:pt x="551839" y="4773881"/>
                  <a:pt x="544285" y="4766318"/>
                  <a:pt x="536731" y="4758757"/>
                </a:cubicBezTo>
                <a:cubicBezTo>
                  <a:pt x="536731" y="4758757"/>
                  <a:pt x="536731" y="4758757"/>
                  <a:pt x="1526411" y="3790751"/>
                </a:cubicBezTo>
                <a:close/>
                <a:moveTo>
                  <a:pt x="5812971" y="3745657"/>
                </a:moveTo>
                <a:lnTo>
                  <a:pt x="5812971" y="3790683"/>
                </a:lnTo>
                <a:lnTo>
                  <a:pt x="5766649" y="3836353"/>
                </a:lnTo>
                <a:cubicBezTo>
                  <a:pt x="5508358" y="4091002"/>
                  <a:pt x="4917980" y="4673057"/>
                  <a:pt x="3568543" y="6003468"/>
                </a:cubicBezTo>
                <a:cubicBezTo>
                  <a:pt x="3545911" y="6003468"/>
                  <a:pt x="3530824" y="6003468"/>
                  <a:pt x="3515736" y="6011049"/>
                </a:cubicBezTo>
                <a:cubicBezTo>
                  <a:pt x="3515736" y="6011049"/>
                  <a:pt x="3515736" y="6011049"/>
                  <a:pt x="5724216" y="3833182"/>
                </a:cubicBezTo>
                <a:close/>
                <a:moveTo>
                  <a:pt x="1396205" y="3449903"/>
                </a:moveTo>
                <a:cubicBezTo>
                  <a:pt x="1396205" y="3465045"/>
                  <a:pt x="1403753" y="3472618"/>
                  <a:pt x="1403753" y="3487760"/>
                </a:cubicBezTo>
                <a:cubicBezTo>
                  <a:pt x="1403753" y="3487760"/>
                  <a:pt x="1403753" y="3487760"/>
                  <a:pt x="377151" y="4494748"/>
                </a:cubicBezTo>
                <a:cubicBezTo>
                  <a:pt x="369602" y="4487177"/>
                  <a:pt x="362055" y="4479607"/>
                  <a:pt x="362055" y="4472036"/>
                </a:cubicBezTo>
                <a:cubicBezTo>
                  <a:pt x="362055" y="4472036"/>
                  <a:pt x="362055" y="4472036"/>
                  <a:pt x="1396205" y="3449903"/>
                </a:cubicBezTo>
                <a:close/>
                <a:moveTo>
                  <a:pt x="5713063" y="3379822"/>
                </a:moveTo>
                <a:lnTo>
                  <a:pt x="5735697" y="3402547"/>
                </a:lnTo>
                <a:cubicBezTo>
                  <a:pt x="5735697" y="3402547"/>
                  <a:pt x="5735697" y="3402547"/>
                  <a:pt x="3042138" y="6046090"/>
                </a:cubicBezTo>
                <a:cubicBezTo>
                  <a:pt x="3034592" y="6046090"/>
                  <a:pt x="3019503" y="6046090"/>
                  <a:pt x="3011957" y="6046090"/>
                </a:cubicBezTo>
                <a:cubicBezTo>
                  <a:pt x="3004413" y="6046090"/>
                  <a:pt x="3004413" y="6046090"/>
                  <a:pt x="3004413" y="6046090"/>
                </a:cubicBezTo>
                <a:cubicBezTo>
                  <a:pt x="3004413" y="6046090"/>
                  <a:pt x="3004413" y="6046090"/>
                  <a:pt x="5713063" y="3379822"/>
                </a:cubicBezTo>
                <a:close/>
                <a:moveTo>
                  <a:pt x="5478057" y="3144094"/>
                </a:moveTo>
                <a:lnTo>
                  <a:pt x="5500680" y="3166829"/>
                </a:lnTo>
                <a:cubicBezTo>
                  <a:pt x="5500680" y="3166829"/>
                  <a:pt x="5500680" y="3166829"/>
                  <a:pt x="2597488" y="6023791"/>
                </a:cubicBezTo>
                <a:cubicBezTo>
                  <a:pt x="2589948" y="6023791"/>
                  <a:pt x="2574866" y="6016214"/>
                  <a:pt x="2559785" y="6016214"/>
                </a:cubicBezTo>
                <a:cubicBezTo>
                  <a:pt x="2559785" y="6016214"/>
                  <a:pt x="2559785" y="6016214"/>
                  <a:pt x="5478057" y="3144094"/>
                </a:cubicBezTo>
                <a:close/>
                <a:moveTo>
                  <a:pt x="1343412" y="3032601"/>
                </a:moveTo>
                <a:cubicBezTo>
                  <a:pt x="1343412" y="3040166"/>
                  <a:pt x="1343412" y="3040166"/>
                  <a:pt x="1343412" y="3040166"/>
                </a:cubicBezTo>
                <a:cubicBezTo>
                  <a:pt x="1343412" y="3055297"/>
                  <a:pt x="1343412" y="3062862"/>
                  <a:pt x="1343412" y="3077994"/>
                </a:cubicBezTo>
                <a:cubicBezTo>
                  <a:pt x="1343412" y="3077994"/>
                  <a:pt x="1343412" y="3077994"/>
                  <a:pt x="227862" y="4182569"/>
                </a:cubicBezTo>
                <a:cubicBezTo>
                  <a:pt x="220324" y="4167437"/>
                  <a:pt x="220324" y="4159872"/>
                  <a:pt x="212787" y="4152307"/>
                </a:cubicBezTo>
                <a:cubicBezTo>
                  <a:pt x="212787" y="4152307"/>
                  <a:pt x="212787" y="4152307"/>
                  <a:pt x="1343412" y="3032601"/>
                </a:cubicBezTo>
                <a:close/>
                <a:moveTo>
                  <a:pt x="1441866" y="2471954"/>
                </a:moveTo>
                <a:cubicBezTo>
                  <a:pt x="1434319" y="2494677"/>
                  <a:pt x="1426772" y="2517400"/>
                  <a:pt x="1419225" y="2540123"/>
                </a:cubicBezTo>
                <a:cubicBezTo>
                  <a:pt x="1419225" y="2540123"/>
                  <a:pt x="1419225" y="2540123"/>
                  <a:pt x="106001" y="3835348"/>
                </a:cubicBezTo>
                <a:cubicBezTo>
                  <a:pt x="106001" y="3820200"/>
                  <a:pt x="98455" y="3812625"/>
                  <a:pt x="98455" y="3797475"/>
                </a:cubicBezTo>
                <a:cubicBezTo>
                  <a:pt x="98455" y="3797475"/>
                  <a:pt x="98455" y="3797475"/>
                  <a:pt x="1441866" y="2471954"/>
                </a:cubicBezTo>
                <a:close/>
                <a:moveTo>
                  <a:pt x="5812971" y="2353586"/>
                </a:moveTo>
                <a:lnTo>
                  <a:pt x="5812971" y="2398540"/>
                </a:lnTo>
                <a:lnTo>
                  <a:pt x="5792072" y="2419111"/>
                </a:lnTo>
                <a:cubicBezTo>
                  <a:pt x="5630894" y="2577756"/>
                  <a:pt x="5458971" y="2746977"/>
                  <a:pt x="5275587" y="2927480"/>
                </a:cubicBezTo>
                <a:lnTo>
                  <a:pt x="5252959" y="2904739"/>
                </a:lnTo>
                <a:cubicBezTo>
                  <a:pt x="5252959" y="2904739"/>
                  <a:pt x="5252959" y="2904739"/>
                  <a:pt x="5772489" y="2393427"/>
                </a:cubicBezTo>
                <a:close/>
                <a:moveTo>
                  <a:pt x="5812971" y="1885497"/>
                </a:moveTo>
                <a:lnTo>
                  <a:pt x="5812971" y="1930422"/>
                </a:lnTo>
                <a:lnTo>
                  <a:pt x="5738879" y="2003453"/>
                </a:lnTo>
                <a:cubicBezTo>
                  <a:pt x="5528612" y="2210707"/>
                  <a:pt x="5296593" y="2439401"/>
                  <a:pt x="5040572" y="2691753"/>
                </a:cubicBezTo>
                <a:lnTo>
                  <a:pt x="5017941" y="2669006"/>
                </a:lnTo>
                <a:cubicBezTo>
                  <a:pt x="5017941" y="2669006"/>
                  <a:pt x="5017941" y="2669006"/>
                  <a:pt x="5783357" y="1914683"/>
                </a:cubicBezTo>
                <a:close/>
                <a:moveTo>
                  <a:pt x="5812971" y="1417602"/>
                </a:moveTo>
                <a:lnTo>
                  <a:pt x="5812971" y="1462421"/>
                </a:lnTo>
                <a:lnTo>
                  <a:pt x="5784456" y="1490546"/>
                </a:lnTo>
                <a:cubicBezTo>
                  <a:pt x="5511769" y="1759494"/>
                  <a:pt x="5188586" y="2078248"/>
                  <a:pt x="4805553" y="2456030"/>
                </a:cubicBezTo>
                <a:lnTo>
                  <a:pt x="4782924" y="2433291"/>
                </a:lnTo>
                <a:cubicBezTo>
                  <a:pt x="4782924" y="2433291"/>
                  <a:pt x="4782924" y="2433291"/>
                  <a:pt x="5804383" y="1426070"/>
                </a:cubicBezTo>
                <a:close/>
                <a:moveTo>
                  <a:pt x="5265663" y="1022552"/>
                </a:moveTo>
                <a:lnTo>
                  <a:pt x="5287895" y="1048036"/>
                </a:lnTo>
                <a:lnTo>
                  <a:pt x="4338297" y="1987761"/>
                </a:lnTo>
                <a:lnTo>
                  <a:pt x="4316066" y="1962277"/>
                </a:lnTo>
                <a:close/>
                <a:moveTo>
                  <a:pt x="5812971" y="955000"/>
                </a:moveTo>
                <a:lnTo>
                  <a:pt x="5812971" y="994697"/>
                </a:lnTo>
                <a:lnTo>
                  <a:pt x="5737550" y="1069287"/>
                </a:lnTo>
                <a:cubicBezTo>
                  <a:pt x="5454452" y="1349263"/>
                  <a:pt x="5076988" y="1722566"/>
                  <a:pt x="4573702" y="2220302"/>
                </a:cubicBezTo>
                <a:lnTo>
                  <a:pt x="4551083" y="2197591"/>
                </a:lnTo>
                <a:cubicBezTo>
                  <a:pt x="4551083" y="2197591"/>
                  <a:pt x="4551083" y="2197591"/>
                  <a:pt x="5728628" y="1038053"/>
                </a:cubicBezTo>
                <a:close/>
                <a:moveTo>
                  <a:pt x="5039786" y="790009"/>
                </a:moveTo>
                <a:cubicBezTo>
                  <a:pt x="5047326" y="797574"/>
                  <a:pt x="5054866" y="805139"/>
                  <a:pt x="5062407" y="812706"/>
                </a:cubicBezTo>
                <a:cubicBezTo>
                  <a:pt x="5062407" y="812706"/>
                  <a:pt x="5062407" y="812706"/>
                  <a:pt x="4104855" y="1758403"/>
                </a:cubicBezTo>
                <a:cubicBezTo>
                  <a:pt x="4089775" y="1750836"/>
                  <a:pt x="4082237" y="1743271"/>
                  <a:pt x="4074697" y="1735706"/>
                </a:cubicBezTo>
                <a:cubicBezTo>
                  <a:pt x="4074697" y="1735706"/>
                  <a:pt x="4074697" y="1735706"/>
                  <a:pt x="5039786" y="790009"/>
                </a:cubicBezTo>
                <a:close/>
                <a:moveTo>
                  <a:pt x="4775007" y="576582"/>
                </a:moveTo>
                <a:cubicBezTo>
                  <a:pt x="4790082" y="584153"/>
                  <a:pt x="4797618" y="591724"/>
                  <a:pt x="4805157" y="599296"/>
                </a:cubicBezTo>
                <a:cubicBezTo>
                  <a:pt x="4805157" y="599296"/>
                  <a:pt x="4805157" y="599296"/>
                  <a:pt x="3825363" y="1560904"/>
                </a:cubicBezTo>
                <a:cubicBezTo>
                  <a:pt x="3817827" y="1560904"/>
                  <a:pt x="3802753" y="1553331"/>
                  <a:pt x="3795216" y="1545760"/>
                </a:cubicBezTo>
                <a:cubicBezTo>
                  <a:pt x="3795216" y="1545760"/>
                  <a:pt x="3795216" y="1545760"/>
                  <a:pt x="4775007" y="576582"/>
                </a:cubicBezTo>
                <a:close/>
                <a:moveTo>
                  <a:pt x="4496688" y="395003"/>
                </a:moveTo>
                <a:cubicBezTo>
                  <a:pt x="4504232" y="402592"/>
                  <a:pt x="4511778" y="402592"/>
                  <a:pt x="4519325" y="410181"/>
                </a:cubicBezTo>
                <a:cubicBezTo>
                  <a:pt x="4519325" y="410181"/>
                  <a:pt x="4519325" y="410181"/>
                  <a:pt x="3493119" y="1427106"/>
                </a:cubicBezTo>
                <a:cubicBezTo>
                  <a:pt x="3478029" y="1419517"/>
                  <a:pt x="3470483" y="1419517"/>
                  <a:pt x="3455393" y="1419517"/>
                </a:cubicBezTo>
                <a:cubicBezTo>
                  <a:pt x="3455393" y="1419517"/>
                  <a:pt x="3455393" y="1419517"/>
                  <a:pt x="4496688" y="395003"/>
                </a:cubicBezTo>
                <a:close/>
                <a:moveTo>
                  <a:pt x="4181067" y="235727"/>
                </a:moveTo>
                <a:cubicBezTo>
                  <a:pt x="4188615" y="243305"/>
                  <a:pt x="4203711" y="243305"/>
                  <a:pt x="4211260" y="250882"/>
                </a:cubicBezTo>
                <a:cubicBezTo>
                  <a:pt x="4211260" y="250882"/>
                  <a:pt x="4211260" y="250882"/>
                  <a:pt x="3086615" y="1357025"/>
                </a:cubicBezTo>
                <a:cubicBezTo>
                  <a:pt x="3071518" y="1357025"/>
                  <a:pt x="3063972" y="1357025"/>
                  <a:pt x="3048876" y="1357025"/>
                </a:cubicBezTo>
                <a:cubicBezTo>
                  <a:pt x="3048876" y="1357025"/>
                  <a:pt x="3048876" y="1357025"/>
                  <a:pt x="4181067" y="235727"/>
                </a:cubicBezTo>
                <a:close/>
                <a:moveTo>
                  <a:pt x="1886492" y="219801"/>
                </a:moveTo>
                <a:cubicBezTo>
                  <a:pt x="1886492" y="219801"/>
                  <a:pt x="1886492" y="219801"/>
                  <a:pt x="235018" y="1841228"/>
                </a:cubicBezTo>
                <a:cubicBezTo>
                  <a:pt x="250100" y="1818497"/>
                  <a:pt x="257640" y="1795766"/>
                  <a:pt x="272723" y="1765460"/>
                </a:cubicBezTo>
                <a:cubicBezTo>
                  <a:pt x="272723" y="1765460"/>
                  <a:pt x="272723" y="1765460"/>
                  <a:pt x="1811082" y="250109"/>
                </a:cubicBezTo>
                <a:cubicBezTo>
                  <a:pt x="1833706" y="234955"/>
                  <a:pt x="1856327" y="227378"/>
                  <a:pt x="1886492" y="219801"/>
                </a:cubicBezTo>
                <a:close/>
                <a:moveTo>
                  <a:pt x="3834862" y="114678"/>
                </a:moveTo>
                <a:cubicBezTo>
                  <a:pt x="3849974" y="122251"/>
                  <a:pt x="3857530" y="122251"/>
                  <a:pt x="3865086" y="122251"/>
                </a:cubicBezTo>
                <a:cubicBezTo>
                  <a:pt x="3865086" y="122251"/>
                  <a:pt x="3865086" y="122251"/>
                  <a:pt x="2550363" y="1424704"/>
                </a:cubicBezTo>
                <a:cubicBezTo>
                  <a:pt x="2527694" y="1432277"/>
                  <a:pt x="2505025" y="1432277"/>
                  <a:pt x="2489915" y="1439848"/>
                </a:cubicBezTo>
                <a:cubicBezTo>
                  <a:pt x="2489915" y="1439848"/>
                  <a:pt x="2489915" y="1439848"/>
                  <a:pt x="3834862" y="114678"/>
                </a:cubicBezTo>
                <a:close/>
                <a:moveTo>
                  <a:pt x="2543907" y="38226"/>
                </a:moveTo>
                <a:cubicBezTo>
                  <a:pt x="2543907" y="38226"/>
                  <a:pt x="2543907" y="38226"/>
                  <a:pt x="47640" y="2500627"/>
                </a:cubicBezTo>
                <a:cubicBezTo>
                  <a:pt x="47640" y="2477896"/>
                  <a:pt x="47640" y="2462741"/>
                  <a:pt x="55180" y="2447589"/>
                </a:cubicBezTo>
                <a:cubicBezTo>
                  <a:pt x="55180" y="2447589"/>
                  <a:pt x="55180" y="2447589"/>
                  <a:pt x="2491115" y="45803"/>
                </a:cubicBezTo>
                <a:cubicBezTo>
                  <a:pt x="2506198" y="45803"/>
                  <a:pt x="2521282" y="38226"/>
                  <a:pt x="2543907" y="38226"/>
                </a:cubicBezTo>
                <a:close/>
                <a:moveTo>
                  <a:pt x="3449409" y="31855"/>
                </a:moveTo>
                <a:cubicBezTo>
                  <a:pt x="3456957" y="31855"/>
                  <a:pt x="3472055" y="39434"/>
                  <a:pt x="3487154" y="39434"/>
                </a:cubicBezTo>
                <a:cubicBezTo>
                  <a:pt x="3487154" y="39434"/>
                  <a:pt x="3487154" y="39434"/>
                  <a:pt x="22233" y="3449903"/>
                </a:cubicBezTo>
                <a:cubicBezTo>
                  <a:pt x="22233" y="3434745"/>
                  <a:pt x="22233" y="3419587"/>
                  <a:pt x="22233" y="3412008"/>
                </a:cubicBezTo>
                <a:cubicBezTo>
                  <a:pt x="22233" y="3412008"/>
                  <a:pt x="22233" y="3412008"/>
                  <a:pt x="3449409" y="31855"/>
                </a:cubicBezTo>
                <a:close/>
                <a:moveTo>
                  <a:pt x="3003595" y="0"/>
                </a:moveTo>
                <a:cubicBezTo>
                  <a:pt x="3011141" y="0"/>
                  <a:pt x="3011141" y="0"/>
                  <a:pt x="3011141" y="0"/>
                </a:cubicBezTo>
                <a:cubicBezTo>
                  <a:pt x="3026235" y="0"/>
                  <a:pt x="3033781" y="0"/>
                  <a:pt x="3048876" y="0"/>
                </a:cubicBezTo>
                <a:cubicBezTo>
                  <a:pt x="3048876" y="0"/>
                  <a:pt x="3048876" y="0"/>
                  <a:pt x="0" y="3010303"/>
                </a:cubicBezTo>
                <a:cubicBezTo>
                  <a:pt x="0" y="2995139"/>
                  <a:pt x="0" y="2979973"/>
                  <a:pt x="0" y="2964809"/>
                </a:cubicBezTo>
                <a:cubicBezTo>
                  <a:pt x="0" y="2964809"/>
                  <a:pt x="0" y="2964809"/>
                  <a:pt x="3003595" y="0"/>
                </a:cubicBezTo>
                <a:close/>
              </a:path>
            </a:pathLst>
          </a:custGeom>
          <a:solidFill>
            <a:srgbClr val="0074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9D4F8DF-CFFC-40B1-B46A-C54D89298A64}"/>
              </a:ext>
            </a:extLst>
          </p:cNvPr>
          <p:cNvGrpSpPr/>
          <p:nvPr userDrawn="1"/>
        </p:nvGrpSpPr>
        <p:grpSpPr>
          <a:xfrm>
            <a:off x="717551" y="1398651"/>
            <a:ext cx="2452210" cy="293447"/>
            <a:chOff x="3309391" y="4590554"/>
            <a:chExt cx="1213776" cy="14524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A8B7E61-F088-4ECD-A82E-F4C49D71A5A2}"/>
                </a:ext>
              </a:extLst>
            </p:cNvPr>
            <p:cNvGrpSpPr/>
            <p:nvPr userDrawn="1"/>
          </p:nvGrpSpPr>
          <p:grpSpPr>
            <a:xfrm>
              <a:off x="3309391" y="4590554"/>
              <a:ext cx="695076" cy="145248"/>
              <a:chOff x="3309391" y="4590554"/>
              <a:chExt cx="695076" cy="145248"/>
            </a:xfrm>
          </p:grpSpPr>
          <p:sp>
            <p:nvSpPr>
              <p:cNvPr id="56" name="Freeform 64">
                <a:extLst>
                  <a:ext uri="{FF2B5EF4-FFF2-40B4-BE49-F238E27FC236}">
                    <a16:creationId xmlns:a16="http://schemas.microsoft.com/office/drawing/2014/main" id="{724B8F55-6116-4ACF-9FBC-414AF70B68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9115" y="4590554"/>
                <a:ext cx="107786" cy="145248"/>
              </a:xfrm>
              <a:custGeom>
                <a:avLst/>
                <a:gdLst>
                  <a:gd name="T0" fmla="*/ 603 w 604"/>
                  <a:gd name="T1" fmla="*/ 0 h 811"/>
                  <a:gd name="T2" fmla="*/ 603 w 604"/>
                  <a:gd name="T3" fmla="*/ 640 h 811"/>
                  <a:gd name="T4" fmla="*/ 604 w 604"/>
                  <a:gd name="T5" fmla="*/ 795 h 811"/>
                  <a:gd name="T6" fmla="*/ 457 w 604"/>
                  <a:gd name="T7" fmla="*/ 795 h 811"/>
                  <a:gd name="T8" fmla="*/ 452 w 604"/>
                  <a:gd name="T9" fmla="*/ 726 h 811"/>
                  <a:gd name="T10" fmla="*/ 264 w 604"/>
                  <a:gd name="T11" fmla="*/ 811 h 811"/>
                  <a:gd name="T12" fmla="*/ 0 w 604"/>
                  <a:gd name="T13" fmla="*/ 528 h 811"/>
                  <a:gd name="T14" fmla="*/ 280 w 604"/>
                  <a:gd name="T15" fmla="*/ 235 h 811"/>
                  <a:gd name="T16" fmla="*/ 452 w 604"/>
                  <a:gd name="T17" fmla="*/ 300 h 811"/>
                  <a:gd name="T18" fmla="*/ 452 w 604"/>
                  <a:gd name="T19" fmla="*/ 1 h 811"/>
                  <a:gd name="T20" fmla="*/ 603 w 604"/>
                  <a:gd name="T21" fmla="*/ 0 h 811"/>
                  <a:gd name="T22" fmla="*/ 155 w 604"/>
                  <a:gd name="T23" fmla="*/ 523 h 811"/>
                  <a:gd name="T24" fmla="*/ 308 w 604"/>
                  <a:gd name="T25" fmla="*/ 691 h 811"/>
                  <a:gd name="T26" fmla="*/ 458 w 604"/>
                  <a:gd name="T27" fmla="*/ 521 h 811"/>
                  <a:gd name="T28" fmla="*/ 309 w 604"/>
                  <a:gd name="T29" fmla="*/ 352 h 811"/>
                  <a:gd name="T30" fmla="*/ 155 w 604"/>
                  <a:gd name="T31" fmla="*/ 52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4" h="811">
                    <a:moveTo>
                      <a:pt x="603" y="0"/>
                    </a:moveTo>
                    <a:cubicBezTo>
                      <a:pt x="603" y="640"/>
                      <a:pt x="603" y="640"/>
                      <a:pt x="603" y="640"/>
                    </a:cubicBezTo>
                    <a:cubicBezTo>
                      <a:pt x="603" y="691"/>
                      <a:pt x="603" y="743"/>
                      <a:pt x="604" y="795"/>
                    </a:cubicBezTo>
                    <a:cubicBezTo>
                      <a:pt x="457" y="795"/>
                      <a:pt x="457" y="795"/>
                      <a:pt x="457" y="795"/>
                    </a:cubicBezTo>
                    <a:cubicBezTo>
                      <a:pt x="454" y="777"/>
                      <a:pt x="454" y="749"/>
                      <a:pt x="452" y="726"/>
                    </a:cubicBezTo>
                    <a:cubicBezTo>
                      <a:pt x="423" y="769"/>
                      <a:pt x="381" y="811"/>
                      <a:pt x="264" y="811"/>
                    </a:cubicBezTo>
                    <a:cubicBezTo>
                      <a:pt x="111" y="811"/>
                      <a:pt x="0" y="697"/>
                      <a:pt x="0" y="528"/>
                    </a:cubicBezTo>
                    <a:cubicBezTo>
                      <a:pt x="0" y="345"/>
                      <a:pt x="143" y="235"/>
                      <a:pt x="280" y="235"/>
                    </a:cubicBezTo>
                    <a:cubicBezTo>
                      <a:pt x="394" y="235"/>
                      <a:pt x="437" y="278"/>
                      <a:pt x="452" y="300"/>
                    </a:cubicBezTo>
                    <a:cubicBezTo>
                      <a:pt x="452" y="1"/>
                      <a:pt x="452" y="1"/>
                      <a:pt x="452" y="1"/>
                    </a:cubicBezTo>
                    <a:lnTo>
                      <a:pt x="603" y="0"/>
                    </a:lnTo>
                    <a:close/>
                    <a:moveTo>
                      <a:pt x="155" y="523"/>
                    </a:moveTo>
                    <a:cubicBezTo>
                      <a:pt x="155" y="614"/>
                      <a:pt x="209" y="691"/>
                      <a:pt x="308" y="691"/>
                    </a:cubicBezTo>
                    <a:cubicBezTo>
                      <a:pt x="409" y="691"/>
                      <a:pt x="458" y="625"/>
                      <a:pt x="458" y="521"/>
                    </a:cubicBezTo>
                    <a:cubicBezTo>
                      <a:pt x="458" y="420"/>
                      <a:pt x="420" y="352"/>
                      <a:pt x="309" y="352"/>
                    </a:cubicBezTo>
                    <a:cubicBezTo>
                      <a:pt x="204" y="352"/>
                      <a:pt x="155" y="435"/>
                      <a:pt x="155" y="523"/>
                    </a:cubicBez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57" name="Freeform 65">
                <a:extLst>
                  <a:ext uri="{FF2B5EF4-FFF2-40B4-BE49-F238E27FC236}">
                    <a16:creationId xmlns:a16="http://schemas.microsoft.com/office/drawing/2014/main" id="{921A77B9-0495-4141-9789-692C473C2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01" y="4632437"/>
                <a:ext cx="65272" cy="100836"/>
              </a:xfrm>
              <a:custGeom>
                <a:avLst/>
                <a:gdLst>
                  <a:gd name="T0" fmla="*/ 2 w 366"/>
                  <a:gd name="T1" fmla="*/ 163 h 563"/>
                  <a:gd name="T2" fmla="*/ 0 w 366"/>
                  <a:gd name="T3" fmla="*/ 15 h 563"/>
                  <a:gd name="T4" fmla="*/ 148 w 366"/>
                  <a:gd name="T5" fmla="*/ 15 h 563"/>
                  <a:gd name="T6" fmla="*/ 153 w 366"/>
                  <a:gd name="T7" fmla="*/ 129 h 563"/>
                  <a:gd name="T8" fmla="*/ 366 w 366"/>
                  <a:gd name="T9" fmla="*/ 1 h 563"/>
                  <a:gd name="T10" fmla="*/ 366 w 366"/>
                  <a:gd name="T11" fmla="*/ 140 h 563"/>
                  <a:gd name="T12" fmla="*/ 153 w 366"/>
                  <a:gd name="T13" fmla="*/ 354 h 563"/>
                  <a:gd name="T14" fmla="*/ 153 w 366"/>
                  <a:gd name="T15" fmla="*/ 563 h 563"/>
                  <a:gd name="T16" fmla="*/ 2 w 366"/>
                  <a:gd name="T17" fmla="*/ 563 h 563"/>
                  <a:gd name="T18" fmla="*/ 2 w 366"/>
                  <a:gd name="T19" fmla="*/ 1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" h="563">
                    <a:moveTo>
                      <a:pt x="2" y="163"/>
                    </a:moveTo>
                    <a:cubicBezTo>
                      <a:pt x="2" y="114"/>
                      <a:pt x="2" y="64"/>
                      <a:pt x="0" y="15"/>
                    </a:cubicBezTo>
                    <a:cubicBezTo>
                      <a:pt x="148" y="15"/>
                      <a:pt x="148" y="15"/>
                      <a:pt x="148" y="15"/>
                    </a:cubicBezTo>
                    <a:cubicBezTo>
                      <a:pt x="151" y="34"/>
                      <a:pt x="153" y="94"/>
                      <a:pt x="153" y="129"/>
                    </a:cubicBezTo>
                    <a:cubicBezTo>
                      <a:pt x="185" y="54"/>
                      <a:pt x="256" y="0"/>
                      <a:pt x="366" y="1"/>
                    </a:cubicBezTo>
                    <a:cubicBezTo>
                      <a:pt x="366" y="140"/>
                      <a:pt x="366" y="140"/>
                      <a:pt x="366" y="140"/>
                    </a:cubicBezTo>
                    <a:cubicBezTo>
                      <a:pt x="242" y="138"/>
                      <a:pt x="153" y="195"/>
                      <a:pt x="153" y="354"/>
                    </a:cubicBezTo>
                    <a:cubicBezTo>
                      <a:pt x="153" y="563"/>
                      <a:pt x="153" y="563"/>
                      <a:pt x="153" y="563"/>
                    </a:cubicBezTo>
                    <a:cubicBezTo>
                      <a:pt x="2" y="563"/>
                      <a:pt x="2" y="563"/>
                      <a:pt x="2" y="563"/>
                    </a:cubicBezTo>
                    <a:lnTo>
                      <a:pt x="2" y="163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58" name="Freeform 66">
                <a:extLst>
                  <a:ext uri="{FF2B5EF4-FFF2-40B4-BE49-F238E27FC236}">
                    <a16:creationId xmlns:a16="http://schemas.microsoft.com/office/drawing/2014/main" id="{CA39CA48-5046-4041-BD5C-69765E4C8D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6899" y="4590554"/>
                <a:ext cx="26867" cy="142403"/>
              </a:xfrm>
              <a:custGeom>
                <a:avLst/>
                <a:gdLst>
                  <a:gd name="T0" fmla="*/ 0 w 170"/>
                  <a:gd name="T1" fmla="*/ 0 h 901"/>
                  <a:gd name="T2" fmla="*/ 170 w 170"/>
                  <a:gd name="T3" fmla="*/ 0 h 901"/>
                  <a:gd name="T4" fmla="*/ 170 w 170"/>
                  <a:gd name="T5" fmla="*/ 152 h 901"/>
                  <a:gd name="T6" fmla="*/ 0 w 170"/>
                  <a:gd name="T7" fmla="*/ 152 h 901"/>
                  <a:gd name="T8" fmla="*/ 0 w 170"/>
                  <a:gd name="T9" fmla="*/ 0 h 901"/>
                  <a:gd name="T10" fmla="*/ 0 w 170"/>
                  <a:gd name="T11" fmla="*/ 282 h 901"/>
                  <a:gd name="T12" fmla="*/ 170 w 170"/>
                  <a:gd name="T13" fmla="*/ 282 h 901"/>
                  <a:gd name="T14" fmla="*/ 170 w 170"/>
                  <a:gd name="T15" fmla="*/ 901 h 901"/>
                  <a:gd name="T16" fmla="*/ 0 w 170"/>
                  <a:gd name="T17" fmla="*/ 901 h 901"/>
                  <a:gd name="T18" fmla="*/ 0 w 170"/>
                  <a:gd name="T19" fmla="*/ 282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901">
                    <a:moveTo>
                      <a:pt x="0" y="0"/>
                    </a:moveTo>
                    <a:lnTo>
                      <a:pt x="170" y="0"/>
                    </a:lnTo>
                    <a:lnTo>
                      <a:pt x="170" y="152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  <a:moveTo>
                      <a:pt x="0" y="282"/>
                    </a:moveTo>
                    <a:lnTo>
                      <a:pt x="170" y="282"/>
                    </a:lnTo>
                    <a:lnTo>
                      <a:pt x="170" y="901"/>
                    </a:lnTo>
                    <a:lnTo>
                      <a:pt x="0" y="901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59" name="Freeform 67">
                <a:extLst>
                  <a:ext uri="{FF2B5EF4-FFF2-40B4-BE49-F238E27FC236}">
                    <a16:creationId xmlns:a16="http://schemas.microsoft.com/office/drawing/2014/main" id="{9ACF4E18-1DEA-4EBB-9DF3-D9E899132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571" y="4635124"/>
                <a:ext cx="112053" cy="97833"/>
              </a:xfrm>
              <a:custGeom>
                <a:avLst/>
                <a:gdLst>
                  <a:gd name="T0" fmla="*/ 163 w 628"/>
                  <a:gd name="T1" fmla="*/ 0 h 546"/>
                  <a:gd name="T2" fmla="*/ 318 w 628"/>
                  <a:gd name="T3" fmla="*/ 414 h 546"/>
                  <a:gd name="T4" fmla="*/ 320 w 628"/>
                  <a:gd name="T5" fmla="*/ 414 h 546"/>
                  <a:gd name="T6" fmla="*/ 474 w 628"/>
                  <a:gd name="T7" fmla="*/ 0 h 546"/>
                  <a:gd name="T8" fmla="*/ 628 w 628"/>
                  <a:gd name="T9" fmla="*/ 0 h 546"/>
                  <a:gd name="T10" fmla="*/ 397 w 628"/>
                  <a:gd name="T11" fmla="*/ 546 h 546"/>
                  <a:gd name="T12" fmla="*/ 229 w 628"/>
                  <a:gd name="T13" fmla="*/ 546 h 546"/>
                  <a:gd name="T14" fmla="*/ 0 w 628"/>
                  <a:gd name="T15" fmla="*/ 0 h 546"/>
                  <a:gd name="T16" fmla="*/ 163 w 628"/>
                  <a:gd name="T17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8" h="546">
                    <a:moveTo>
                      <a:pt x="163" y="0"/>
                    </a:moveTo>
                    <a:cubicBezTo>
                      <a:pt x="229" y="183"/>
                      <a:pt x="300" y="349"/>
                      <a:pt x="318" y="414"/>
                    </a:cubicBezTo>
                    <a:cubicBezTo>
                      <a:pt x="320" y="414"/>
                      <a:pt x="320" y="414"/>
                      <a:pt x="320" y="414"/>
                    </a:cubicBezTo>
                    <a:cubicBezTo>
                      <a:pt x="338" y="352"/>
                      <a:pt x="375" y="251"/>
                      <a:pt x="474" y="0"/>
                    </a:cubicBezTo>
                    <a:cubicBezTo>
                      <a:pt x="628" y="0"/>
                      <a:pt x="628" y="0"/>
                      <a:pt x="628" y="0"/>
                    </a:cubicBezTo>
                    <a:cubicBezTo>
                      <a:pt x="397" y="546"/>
                      <a:pt x="397" y="546"/>
                      <a:pt x="397" y="546"/>
                    </a:cubicBezTo>
                    <a:cubicBezTo>
                      <a:pt x="229" y="546"/>
                      <a:pt x="229" y="546"/>
                      <a:pt x="229" y="54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60" name="Freeform 68">
                <a:extLst>
                  <a:ext uri="{FF2B5EF4-FFF2-40B4-BE49-F238E27FC236}">
                    <a16:creationId xmlns:a16="http://schemas.microsoft.com/office/drawing/2014/main" id="{7A12EF31-2206-48F9-B589-530C900D4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9368" y="4632437"/>
                <a:ext cx="105099" cy="103365"/>
              </a:xfrm>
              <a:custGeom>
                <a:avLst/>
                <a:gdLst>
                  <a:gd name="T0" fmla="*/ 150 w 589"/>
                  <a:gd name="T1" fmla="*/ 324 h 577"/>
                  <a:gd name="T2" fmla="*/ 301 w 589"/>
                  <a:gd name="T3" fmla="*/ 463 h 577"/>
                  <a:gd name="T4" fmla="*/ 432 w 589"/>
                  <a:gd name="T5" fmla="*/ 398 h 577"/>
                  <a:gd name="T6" fmla="*/ 583 w 589"/>
                  <a:gd name="T7" fmla="*/ 398 h 577"/>
                  <a:gd name="T8" fmla="*/ 298 w 589"/>
                  <a:gd name="T9" fmla="*/ 577 h 577"/>
                  <a:gd name="T10" fmla="*/ 0 w 589"/>
                  <a:gd name="T11" fmla="*/ 289 h 577"/>
                  <a:gd name="T12" fmla="*/ 297 w 589"/>
                  <a:gd name="T13" fmla="*/ 0 h 577"/>
                  <a:gd name="T14" fmla="*/ 589 w 589"/>
                  <a:gd name="T15" fmla="*/ 287 h 577"/>
                  <a:gd name="T16" fmla="*/ 589 w 589"/>
                  <a:gd name="T17" fmla="*/ 324 h 577"/>
                  <a:gd name="T18" fmla="*/ 150 w 589"/>
                  <a:gd name="T19" fmla="*/ 324 h 577"/>
                  <a:gd name="T20" fmla="*/ 435 w 589"/>
                  <a:gd name="T21" fmla="*/ 229 h 577"/>
                  <a:gd name="T22" fmla="*/ 295 w 589"/>
                  <a:gd name="T23" fmla="*/ 107 h 577"/>
                  <a:gd name="T24" fmla="*/ 152 w 589"/>
                  <a:gd name="T25" fmla="*/ 229 h 577"/>
                  <a:gd name="T26" fmla="*/ 435 w 589"/>
                  <a:gd name="T27" fmla="*/ 22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9" h="577">
                    <a:moveTo>
                      <a:pt x="150" y="324"/>
                    </a:moveTo>
                    <a:cubicBezTo>
                      <a:pt x="155" y="403"/>
                      <a:pt x="210" y="463"/>
                      <a:pt x="301" y="463"/>
                    </a:cubicBezTo>
                    <a:cubicBezTo>
                      <a:pt x="373" y="463"/>
                      <a:pt x="409" y="438"/>
                      <a:pt x="432" y="398"/>
                    </a:cubicBezTo>
                    <a:cubicBezTo>
                      <a:pt x="583" y="398"/>
                      <a:pt x="583" y="398"/>
                      <a:pt x="583" y="398"/>
                    </a:cubicBezTo>
                    <a:cubicBezTo>
                      <a:pt x="550" y="491"/>
                      <a:pt x="470" y="577"/>
                      <a:pt x="298" y="577"/>
                    </a:cubicBezTo>
                    <a:cubicBezTo>
                      <a:pt x="83" y="577"/>
                      <a:pt x="0" y="431"/>
                      <a:pt x="0" y="289"/>
                    </a:cubicBezTo>
                    <a:cubicBezTo>
                      <a:pt x="0" y="132"/>
                      <a:pt x="106" y="0"/>
                      <a:pt x="297" y="0"/>
                    </a:cubicBezTo>
                    <a:cubicBezTo>
                      <a:pt x="507" y="0"/>
                      <a:pt x="589" y="147"/>
                      <a:pt x="589" y="287"/>
                    </a:cubicBezTo>
                    <a:cubicBezTo>
                      <a:pt x="589" y="300"/>
                      <a:pt x="589" y="309"/>
                      <a:pt x="589" y="324"/>
                    </a:cubicBezTo>
                    <a:lnTo>
                      <a:pt x="150" y="324"/>
                    </a:lnTo>
                    <a:close/>
                    <a:moveTo>
                      <a:pt x="435" y="229"/>
                    </a:moveTo>
                    <a:cubicBezTo>
                      <a:pt x="432" y="180"/>
                      <a:pt x="404" y="107"/>
                      <a:pt x="295" y="107"/>
                    </a:cubicBezTo>
                    <a:cubicBezTo>
                      <a:pt x="198" y="107"/>
                      <a:pt x="158" y="163"/>
                      <a:pt x="152" y="229"/>
                    </a:cubicBezTo>
                    <a:lnTo>
                      <a:pt x="435" y="229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61" name="Freeform 69">
                <a:extLst>
                  <a:ext uri="{FF2B5EF4-FFF2-40B4-BE49-F238E27FC236}">
                    <a16:creationId xmlns:a16="http://schemas.microsoft.com/office/drawing/2014/main" id="{40689933-9A91-4CBC-AD25-919D4E00F7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9391" y="4627380"/>
                <a:ext cx="192655" cy="108106"/>
              </a:xfrm>
              <a:custGeom>
                <a:avLst/>
                <a:gdLst>
                  <a:gd name="T0" fmla="*/ 777 w 1080"/>
                  <a:gd name="T1" fmla="*/ 0 h 603"/>
                  <a:gd name="T2" fmla="*/ 551 w 1080"/>
                  <a:gd name="T3" fmla="*/ 102 h 603"/>
                  <a:gd name="T4" fmla="*/ 539 w 1080"/>
                  <a:gd name="T5" fmla="*/ 114 h 603"/>
                  <a:gd name="T6" fmla="*/ 527 w 1080"/>
                  <a:gd name="T7" fmla="*/ 102 h 603"/>
                  <a:gd name="T8" fmla="*/ 300 w 1080"/>
                  <a:gd name="T9" fmla="*/ 0 h 603"/>
                  <a:gd name="T10" fmla="*/ 0 w 1080"/>
                  <a:gd name="T11" fmla="*/ 302 h 603"/>
                  <a:gd name="T12" fmla="*/ 302 w 1080"/>
                  <a:gd name="T13" fmla="*/ 603 h 603"/>
                  <a:gd name="T14" fmla="*/ 528 w 1080"/>
                  <a:gd name="T15" fmla="*/ 502 h 603"/>
                  <a:gd name="T16" fmla="*/ 540 w 1080"/>
                  <a:gd name="T17" fmla="*/ 489 h 603"/>
                  <a:gd name="T18" fmla="*/ 553 w 1080"/>
                  <a:gd name="T19" fmla="*/ 502 h 603"/>
                  <a:gd name="T20" fmla="*/ 779 w 1080"/>
                  <a:gd name="T21" fmla="*/ 603 h 603"/>
                  <a:gd name="T22" fmla="*/ 1080 w 1080"/>
                  <a:gd name="T23" fmla="*/ 302 h 603"/>
                  <a:gd name="T24" fmla="*/ 777 w 1080"/>
                  <a:gd name="T25" fmla="*/ 0 h 603"/>
                  <a:gd name="T26" fmla="*/ 428 w 1080"/>
                  <a:gd name="T27" fmla="*/ 414 h 603"/>
                  <a:gd name="T28" fmla="*/ 302 w 1080"/>
                  <a:gd name="T29" fmla="*/ 471 h 603"/>
                  <a:gd name="T30" fmla="*/ 134 w 1080"/>
                  <a:gd name="T31" fmla="*/ 303 h 603"/>
                  <a:gd name="T32" fmla="*/ 302 w 1080"/>
                  <a:gd name="T33" fmla="*/ 135 h 603"/>
                  <a:gd name="T34" fmla="*/ 428 w 1080"/>
                  <a:gd name="T35" fmla="*/ 192 h 603"/>
                  <a:gd name="T36" fmla="*/ 525 w 1080"/>
                  <a:gd name="T37" fmla="*/ 303 h 603"/>
                  <a:gd name="T38" fmla="*/ 428 w 1080"/>
                  <a:gd name="T39" fmla="*/ 414 h 603"/>
                  <a:gd name="T40" fmla="*/ 776 w 1080"/>
                  <a:gd name="T41" fmla="*/ 471 h 603"/>
                  <a:gd name="T42" fmla="*/ 650 w 1080"/>
                  <a:gd name="T43" fmla="*/ 414 h 603"/>
                  <a:gd name="T44" fmla="*/ 552 w 1080"/>
                  <a:gd name="T45" fmla="*/ 303 h 603"/>
                  <a:gd name="T46" fmla="*/ 650 w 1080"/>
                  <a:gd name="T47" fmla="*/ 192 h 603"/>
                  <a:gd name="T48" fmla="*/ 776 w 1080"/>
                  <a:gd name="T49" fmla="*/ 135 h 603"/>
                  <a:gd name="T50" fmla="*/ 944 w 1080"/>
                  <a:gd name="T51" fmla="*/ 303 h 603"/>
                  <a:gd name="T52" fmla="*/ 776 w 1080"/>
                  <a:gd name="T53" fmla="*/ 471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80" h="603">
                    <a:moveTo>
                      <a:pt x="777" y="0"/>
                    </a:moveTo>
                    <a:cubicBezTo>
                      <a:pt x="688" y="0"/>
                      <a:pt x="607" y="39"/>
                      <a:pt x="551" y="102"/>
                    </a:cubicBezTo>
                    <a:cubicBezTo>
                      <a:pt x="539" y="114"/>
                      <a:pt x="539" y="114"/>
                      <a:pt x="539" y="114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471" y="40"/>
                      <a:pt x="391" y="0"/>
                      <a:pt x="300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8"/>
                      <a:pt x="136" y="603"/>
                      <a:pt x="302" y="603"/>
                    </a:cubicBezTo>
                    <a:cubicBezTo>
                      <a:pt x="391" y="603"/>
                      <a:pt x="473" y="565"/>
                      <a:pt x="528" y="502"/>
                    </a:cubicBezTo>
                    <a:cubicBezTo>
                      <a:pt x="540" y="489"/>
                      <a:pt x="540" y="489"/>
                      <a:pt x="540" y="489"/>
                    </a:cubicBezTo>
                    <a:cubicBezTo>
                      <a:pt x="553" y="502"/>
                      <a:pt x="553" y="502"/>
                      <a:pt x="553" y="502"/>
                    </a:cubicBezTo>
                    <a:cubicBezTo>
                      <a:pt x="608" y="563"/>
                      <a:pt x="688" y="603"/>
                      <a:pt x="779" y="603"/>
                    </a:cubicBezTo>
                    <a:cubicBezTo>
                      <a:pt x="945" y="603"/>
                      <a:pt x="1080" y="468"/>
                      <a:pt x="1080" y="302"/>
                    </a:cubicBezTo>
                    <a:cubicBezTo>
                      <a:pt x="1080" y="135"/>
                      <a:pt x="944" y="0"/>
                      <a:pt x="777" y="0"/>
                    </a:cubicBezTo>
                    <a:close/>
                    <a:moveTo>
                      <a:pt x="428" y="414"/>
                    </a:moveTo>
                    <a:cubicBezTo>
                      <a:pt x="397" y="448"/>
                      <a:pt x="353" y="471"/>
                      <a:pt x="302" y="471"/>
                    </a:cubicBezTo>
                    <a:cubicBezTo>
                      <a:pt x="210" y="471"/>
                      <a:pt x="134" y="395"/>
                      <a:pt x="134" y="303"/>
                    </a:cubicBezTo>
                    <a:cubicBezTo>
                      <a:pt x="134" y="211"/>
                      <a:pt x="210" y="135"/>
                      <a:pt x="302" y="135"/>
                    </a:cubicBezTo>
                    <a:cubicBezTo>
                      <a:pt x="351" y="135"/>
                      <a:pt x="397" y="157"/>
                      <a:pt x="428" y="192"/>
                    </a:cubicBezTo>
                    <a:cubicBezTo>
                      <a:pt x="525" y="303"/>
                      <a:pt x="525" y="303"/>
                      <a:pt x="525" y="303"/>
                    </a:cubicBezTo>
                    <a:lnTo>
                      <a:pt x="428" y="414"/>
                    </a:lnTo>
                    <a:close/>
                    <a:moveTo>
                      <a:pt x="776" y="471"/>
                    </a:moveTo>
                    <a:cubicBezTo>
                      <a:pt x="727" y="471"/>
                      <a:pt x="680" y="449"/>
                      <a:pt x="650" y="414"/>
                    </a:cubicBezTo>
                    <a:cubicBezTo>
                      <a:pt x="552" y="303"/>
                      <a:pt x="552" y="303"/>
                      <a:pt x="552" y="303"/>
                    </a:cubicBezTo>
                    <a:cubicBezTo>
                      <a:pt x="650" y="192"/>
                      <a:pt x="650" y="192"/>
                      <a:pt x="650" y="192"/>
                    </a:cubicBezTo>
                    <a:cubicBezTo>
                      <a:pt x="680" y="159"/>
                      <a:pt x="725" y="135"/>
                      <a:pt x="776" y="135"/>
                    </a:cubicBezTo>
                    <a:cubicBezTo>
                      <a:pt x="868" y="135"/>
                      <a:pt x="944" y="211"/>
                      <a:pt x="944" y="303"/>
                    </a:cubicBezTo>
                    <a:cubicBezTo>
                      <a:pt x="944" y="395"/>
                      <a:pt x="870" y="471"/>
                      <a:pt x="776" y="471"/>
                    </a:cubicBez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B0329D0A-F646-4AA5-911E-AEB2006E307B}"/>
                </a:ext>
              </a:extLst>
            </p:cNvPr>
            <p:cNvGrpSpPr/>
            <p:nvPr userDrawn="1"/>
          </p:nvGrpSpPr>
          <p:grpSpPr>
            <a:xfrm>
              <a:off x="4068633" y="4603356"/>
              <a:ext cx="454534" cy="132130"/>
              <a:chOff x="4068633" y="4603356"/>
              <a:chExt cx="454534" cy="132130"/>
            </a:xfrm>
            <a:solidFill>
              <a:schemeClr val="bg1"/>
            </a:solidFill>
          </p:grpSpPr>
          <p:sp>
            <p:nvSpPr>
              <p:cNvPr id="52" name="Freeform 70">
                <a:extLst>
                  <a:ext uri="{FF2B5EF4-FFF2-40B4-BE49-F238E27FC236}">
                    <a16:creationId xmlns:a16="http://schemas.microsoft.com/office/drawing/2014/main" id="{F46A21B1-2FEF-42F7-9B19-F5C84C813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633" y="4631015"/>
                <a:ext cx="154093" cy="103049"/>
              </a:xfrm>
              <a:custGeom>
                <a:avLst/>
                <a:gdLst>
                  <a:gd name="T0" fmla="*/ 864 w 864"/>
                  <a:gd name="T1" fmla="*/ 225 h 575"/>
                  <a:gd name="T2" fmla="*/ 864 w 864"/>
                  <a:gd name="T3" fmla="*/ 574 h 575"/>
                  <a:gd name="T4" fmla="*/ 769 w 864"/>
                  <a:gd name="T5" fmla="*/ 574 h 575"/>
                  <a:gd name="T6" fmla="*/ 769 w 864"/>
                  <a:gd name="T7" fmla="*/ 254 h 575"/>
                  <a:gd name="T8" fmla="*/ 644 w 864"/>
                  <a:gd name="T9" fmla="*/ 92 h 575"/>
                  <a:gd name="T10" fmla="*/ 480 w 864"/>
                  <a:gd name="T11" fmla="*/ 308 h 575"/>
                  <a:gd name="T12" fmla="*/ 480 w 864"/>
                  <a:gd name="T13" fmla="*/ 575 h 575"/>
                  <a:gd name="T14" fmla="*/ 384 w 864"/>
                  <a:gd name="T15" fmla="*/ 575 h 575"/>
                  <a:gd name="T16" fmla="*/ 384 w 864"/>
                  <a:gd name="T17" fmla="*/ 254 h 575"/>
                  <a:gd name="T18" fmla="*/ 260 w 864"/>
                  <a:gd name="T19" fmla="*/ 92 h 575"/>
                  <a:gd name="T20" fmla="*/ 95 w 864"/>
                  <a:gd name="T21" fmla="*/ 308 h 575"/>
                  <a:gd name="T22" fmla="*/ 95 w 864"/>
                  <a:gd name="T23" fmla="*/ 575 h 575"/>
                  <a:gd name="T24" fmla="*/ 0 w 864"/>
                  <a:gd name="T25" fmla="*/ 575 h 575"/>
                  <a:gd name="T26" fmla="*/ 0 w 864"/>
                  <a:gd name="T27" fmla="*/ 12 h 575"/>
                  <a:gd name="T28" fmla="*/ 89 w 864"/>
                  <a:gd name="T29" fmla="*/ 12 h 575"/>
                  <a:gd name="T30" fmla="*/ 94 w 864"/>
                  <a:gd name="T31" fmla="*/ 109 h 575"/>
                  <a:gd name="T32" fmla="*/ 292 w 864"/>
                  <a:gd name="T33" fmla="*/ 0 h 575"/>
                  <a:gd name="T34" fmla="*/ 464 w 864"/>
                  <a:gd name="T35" fmla="*/ 126 h 575"/>
                  <a:gd name="T36" fmla="*/ 677 w 864"/>
                  <a:gd name="T37" fmla="*/ 0 h 575"/>
                  <a:gd name="T38" fmla="*/ 864 w 864"/>
                  <a:gd name="T39" fmla="*/ 22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4" h="575">
                    <a:moveTo>
                      <a:pt x="864" y="225"/>
                    </a:moveTo>
                    <a:cubicBezTo>
                      <a:pt x="864" y="574"/>
                      <a:pt x="864" y="574"/>
                      <a:pt x="864" y="574"/>
                    </a:cubicBezTo>
                    <a:cubicBezTo>
                      <a:pt x="769" y="574"/>
                      <a:pt x="769" y="574"/>
                      <a:pt x="769" y="574"/>
                    </a:cubicBezTo>
                    <a:cubicBezTo>
                      <a:pt x="769" y="254"/>
                      <a:pt x="769" y="254"/>
                      <a:pt x="769" y="254"/>
                    </a:cubicBezTo>
                    <a:cubicBezTo>
                      <a:pt x="769" y="157"/>
                      <a:pt x="726" y="92"/>
                      <a:pt x="644" y="92"/>
                    </a:cubicBezTo>
                    <a:cubicBezTo>
                      <a:pt x="548" y="92"/>
                      <a:pt x="488" y="189"/>
                      <a:pt x="480" y="308"/>
                    </a:cubicBezTo>
                    <a:cubicBezTo>
                      <a:pt x="480" y="575"/>
                      <a:pt x="480" y="575"/>
                      <a:pt x="480" y="575"/>
                    </a:cubicBezTo>
                    <a:cubicBezTo>
                      <a:pt x="384" y="575"/>
                      <a:pt x="384" y="575"/>
                      <a:pt x="384" y="575"/>
                    </a:cubicBezTo>
                    <a:cubicBezTo>
                      <a:pt x="384" y="254"/>
                      <a:pt x="384" y="254"/>
                      <a:pt x="384" y="254"/>
                    </a:cubicBezTo>
                    <a:cubicBezTo>
                      <a:pt x="384" y="157"/>
                      <a:pt x="340" y="92"/>
                      <a:pt x="260" y="92"/>
                    </a:cubicBezTo>
                    <a:cubicBezTo>
                      <a:pt x="163" y="92"/>
                      <a:pt x="103" y="189"/>
                      <a:pt x="95" y="308"/>
                    </a:cubicBezTo>
                    <a:cubicBezTo>
                      <a:pt x="95" y="575"/>
                      <a:pt x="95" y="575"/>
                      <a:pt x="95" y="575"/>
                    </a:cubicBezTo>
                    <a:cubicBezTo>
                      <a:pt x="0" y="575"/>
                      <a:pt x="0" y="575"/>
                      <a:pt x="0" y="57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4" y="109"/>
                      <a:pt x="94" y="109"/>
                      <a:pt x="94" y="109"/>
                    </a:cubicBezTo>
                    <a:cubicBezTo>
                      <a:pt x="141" y="48"/>
                      <a:pt x="208" y="0"/>
                      <a:pt x="292" y="0"/>
                    </a:cubicBezTo>
                    <a:cubicBezTo>
                      <a:pt x="380" y="0"/>
                      <a:pt x="438" y="49"/>
                      <a:pt x="464" y="126"/>
                    </a:cubicBezTo>
                    <a:cubicBezTo>
                      <a:pt x="514" y="57"/>
                      <a:pt x="583" y="0"/>
                      <a:pt x="677" y="0"/>
                    </a:cubicBezTo>
                    <a:cubicBezTo>
                      <a:pt x="797" y="2"/>
                      <a:pt x="864" y="94"/>
                      <a:pt x="864" y="2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53" name="Freeform 71">
                <a:extLst>
                  <a:ext uri="{FF2B5EF4-FFF2-40B4-BE49-F238E27FC236}">
                    <a16:creationId xmlns:a16="http://schemas.microsoft.com/office/drawing/2014/main" id="{A46258AE-6247-4F92-86BF-37358C558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41533" y="4631015"/>
                <a:ext cx="99884" cy="104471"/>
              </a:xfrm>
              <a:custGeom>
                <a:avLst/>
                <a:gdLst>
                  <a:gd name="T0" fmla="*/ 559 w 560"/>
                  <a:gd name="T1" fmla="*/ 323 h 583"/>
                  <a:gd name="T2" fmla="*/ 94 w 560"/>
                  <a:gd name="T3" fmla="*/ 323 h 583"/>
                  <a:gd name="T4" fmla="*/ 288 w 560"/>
                  <a:gd name="T5" fmla="*/ 499 h 583"/>
                  <a:gd name="T6" fmla="*/ 460 w 560"/>
                  <a:gd name="T7" fmla="*/ 399 h 583"/>
                  <a:gd name="T8" fmla="*/ 545 w 560"/>
                  <a:gd name="T9" fmla="*/ 409 h 583"/>
                  <a:gd name="T10" fmla="*/ 289 w 560"/>
                  <a:gd name="T11" fmla="*/ 583 h 583"/>
                  <a:gd name="T12" fmla="*/ 0 w 560"/>
                  <a:gd name="T13" fmla="*/ 288 h 583"/>
                  <a:gd name="T14" fmla="*/ 280 w 560"/>
                  <a:gd name="T15" fmla="*/ 0 h 583"/>
                  <a:gd name="T16" fmla="*/ 560 w 560"/>
                  <a:gd name="T17" fmla="*/ 297 h 583"/>
                  <a:gd name="T18" fmla="*/ 560 w 560"/>
                  <a:gd name="T19" fmla="*/ 323 h 583"/>
                  <a:gd name="T20" fmla="*/ 559 w 560"/>
                  <a:gd name="T21" fmla="*/ 323 h 583"/>
                  <a:gd name="T22" fmla="*/ 94 w 560"/>
                  <a:gd name="T23" fmla="*/ 254 h 583"/>
                  <a:gd name="T24" fmla="*/ 465 w 560"/>
                  <a:gd name="T25" fmla="*/ 254 h 583"/>
                  <a:gd name="T26" fmla="*/ 280 w 560"/>
                  <a:gd name="T27" fmla="*/ 86 h 583"/>
                  <a:gd name="T28" fmla="*/ 94 w 560"/>
                  <a:gd name="T29" fmla="*/ 254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0" h="583">
                    <a:moveTo>
                      <a:pt x="559" y="323"/>
                    </a:moveTo>
                    <a:cubicBezTo>
                      <a:pt x="94" y="323"/>
                      <a:pt x="94" y="323"/>
                      <a:pt x="94" y="323"/>
                    </a:cubicBezTo>
                    <a:cubicBezTo>
                      <a:pt x="97" y="425"/>
                      <a:pt x="172" y="499"/>
                      <a:pt x="288" y="499"/>
                    </a:cubicBezTo>
                    <a:cubicBezTo>
                      <a:pt x="380" y="499"/>
                      <a:pt x="435" y="449"/>
                      <a:pt x="460" y="399"/>
                    </a:cubicBezTo>
                    <a:cubicBezTo>
                      <a:pt x="545" y="409"/>
                      <a:pt x="545" y="409"/>
                      <a:pt x="545" y="409"/>
                    </a:cubicBezTo>
                    <a:cubicBezTo>
                      <a:pt x="523" y="486"/>
                      <a:pt x="435" y="583"/>
                      <a:pt x="289" y="583"/>
                    </a:cubicBezTo>
                    <a:cubicBezTo>
                      <a:pt x="120" y="583"/>
                      <a:pt x="0" y="459"/>
                      <a:pt x="0" y="288"/>
                    </a:cubicBezTo>
                    <a:cubicBezTo>
                      <a:pt x="0" y="131"/>
                      <a:pt x="114" y="0"/>
                      <a:pt x="280" y="0"/>
                    </a:cubicBezTo>
                    <a:cubicBezTo>
                      <a:pt x="452" y="0"/>
                      <a:pt x="560" y="139"/>
                      <a:pt x="560" y="297"/>
                    </a:cubicBezTo>
                    <a:cubicBezTo>
                      <a:pt x="560" y="323"/>
                      <a:pt x="560" y="323"/>
                      <a:pt x="560" y="323"/>
                    </a:cubicBezTo>
                    <a:lnTo>
                      <a:pt x="559" y="323"/>
                    </a:lnTo>
                    <a:close/>
                    <a:moveTo>
                      <a:pt x="94" y="254"/>
                    </a:moveTo>
                    <a:cubicBezTo>
                      <a:pt x="465" y="254"/>
                      <a:pt x="465" y="254"/>
                      <a:pt x="465" y="254"/>
                    </a:cubicBezTo>
                    <a:cubicBezTo>
                      <a:pt x="459" y="166"/>
                      <a:pt x="389" y="86"/>
                      <a:pt x="280" y="86"/>
                    </a:cubicBezTo>
                    <a:cubicBezTo>
                      <a:pt x="172" y="88"/>
                      <a:pt x="97" y="163"/>
                      <a:pt x="94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54" name="Freeform 72">
                <a:extLst>
                  <a:ext uri="{FF2B5EF4-FFF2-40B4-BE49-F238E27FC236}">
                    <a16:creationId xmlns:a16="http://schemas.microsoft.com/office/drawing/2014/main" id="{81BB0B1C-E874-456E-B3FA-4FCB22EF58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58169" y="4631015"/>
                <a:ext cx="99884" cy="104471"/>
              </a:xfrm>
              <a:custGeom>
                <a:avLst/>
                <a:gdLst>
                  <a:gd name="T0" fmla="*/ 558 w 560"/>
                  <a:gd name="T1" fmla="*/ 323 h 583"/>
                  <a:gd name="T2" fmla="*/ 94 w 560"/>
                  <a:gd name="T3" fmla="*/ 323 h 583"/>
                  <a:gd name="T4" fmla="*/ 288 w 560"/>
                  <a:gd name="T5" fmla="*/ 499 h 583"/>
                  <a:gd name="T6" fmla="*/ 460 w 560"/>
                  <a:gd name="T7" fmla="*/ 399 h 583"/>
                  <a:gd name="T8" fmla="*/ 545 w 560"/>
                  <a:gd name="T9" fmla="*/ 409 h 583"/>
                  <a:gd name="T10" fmla="*/ 289 w 560"/>
                  <a:gd name="T11" fmla="*/ 583 h 583"/>
                  <a:gd name="T12" fmla="*/ 0 w 560"/>
                  <a:gd name="T13" fmla="*/ 288 h 583"/>
                  <a:gd name="T14" fmla="*/ 280 w 560"/>
                  <a:gd name="T15" fmla="*/ 0 h 583"/>
                  <a:gd name="T16" fmla="*/ 560 w 560"/>
                  <a:gd name="T17" fmla="*/ 297 h 583"/>
                  <a:gd name="T18" fmla="*/ 560 w 560"/>
                  <a:gd name="T19" fmla="*/ 323 h 583"/>
                  <a:gd name="T20" fmla="*/ 558 w 560"/>
                  <a:gd name="T21" fmla="*/ 323 h 583"/>
                  <a:gd name="T22" fmla="*/ 92 w 560"/>
                  <a:gd name="T23" fmla="*/ 254 h 583"/>
                  <a:gd name="T24" fmla="*/ 463 w 560"/>
                  <a:gd name="T25" fmla="*/ 254 h 583"/>
                  <a:gd name="T26" fmla="*/ 278 w 560"/>
                  <a:gd name="T27" fmla="*/ 86 h 583"/>
                  <a:gd name="T28" fmla="*/ 92 w 560"/>
                  <a:gd name="T29" fmla="*/ 254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0" h="583">
                    <a:moveTo>
                      <a:pt x="558" y="323"/>
                    </a:moveTo>
                    <a:cubicBezTo>
                      <a:pt x="94" y="323"/>
                      <a:pt x="94" y="323"/>
                      <a:pt x="94" y="323"/>
                    </a:cubicBezTo>
                    <a:cubicBezTo>
                      <a:pt x="97" y="425"/>
                      <a:pt x="172" y="499"/>
                      <a:pt x="288" y="499"/>
                    </a:cubicBezTo>
                    <a:cubicBezTo>
                      <a:pt x="380" y="499"/>
                      <a:pt x="435" y="449"/>
                      <a:pt x="460" y="399"/>
                    </a:cubicBezTo>
                    <a:cubicBezTo>
                      <a:pt x="545" y="409"/>
                      <a:pt x="545" y="409"/>
                      <a:pt x="545" y="409"/>
                    </a:cubicBezTo>
                    <a:cubicBezTo>
                      <a:pt x="523" y="486"/>
                      <a:pt x="435" y="583"/>
                      <a:pt x="289" y="583"/>
                    </a:cubicBezTo>
                    <a:cubicBezTo>
                      <a:pt x="120" y="583"/>
                      <a:pt x="0" y="459"/>
                      <a:pt x="0" y="288"/>
                    </a:cubicBezTo>
                    <a:cubicBezTo>
                      <a:pt x="0" y="131"/>
                      <a:pt x="114" y="0"/>
                      <a:pt x="280" y="0"/>
                    </a:cubicBezTo>
                    <a:cubicBezTo>
                      <a:pt x="452" y="0"/>
                      <a:pt x="560" y="139"/>
                      <a:pt x="560" y="297"/>
                    </a:cubicBezTo>
                    <a:cubicBezTo>
                      <a:pt x="560" y="323"/>
                      <a:pt x="560" y="323"/>
                      <a:pt x="560" y="323"/>
                    </a:cubicBezTo>
                    <a:lnTo>
                      <a:pt x="558" y="323"/>
                    </a:lnTo>
                    <a:close/>
                    <a:moveTo>
                      <a:pt x="92" y="254"/>
                    </a:moveTo>
                    <a:cubicBezTo>
                      <a:pt x="463" y="254"/>
                      <a:pt x="463" y="254"/>
                      <a:pt x="463" y="254"/>
                    </a:cubicBezTo>
                    <a:cubicBezTo>
                      <a:pt x="457" y="166"/>
                      <a:pt x="388" y="86"/>
                      <a:pt x="278" y="86"/>
                    </a:cubicBezTo>
                    <a:cubicBezTo>
                      <a:pt x="172" y="88"/>
                      <a:pt x="95" y="163"/>
                      <a:pt x="92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55" name="Freeform 73">
                <a:extLst>
                  <a:ext uri="{FF2B5EF4-FFF2-40B4-BE49-F238E27FC236}">
                    <a16:creationId xmlns:a16="http://schemas.microsoft.com/office/drawing/2014/main" id="{43A1334A-D77D-4AFA-A867-58244C77A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329" y="4603356"/>
                <a:ext cx="51838" cy="130549"/>
              </a:xfrm>
              <a:custGeom>
                <a:avLst/>
                <a:gdLst>
                  <a:gd name="T0" fmla="*/ 328 w 328"/>
                  <a:gd name="T1" fmla="*/ 292 h 826"/>
                  <a:gd name="T2" fmla="*/ 196 w 328"/>
                  <a:gd name="T3" fmla="*/ 292 h 826"/>
                  <a:gd name="T4" fmla="*/ 196 w 328"/>
                  <a:gd name="T5" fmla="*/ 826 h 826"/>
                  <a:gd name="T6" fmla="*/ 90 w 328"/>
                  <a:gd name="T7" fmla="*/ 826 h 826"/>
                  <a:gd name="T8" fmla="*/ 90 w 328"/>
                  <a:gd name="T9" fmla="*/ 292 h 826"/>
                  <a:gd name="T10" fmla="*/ 0 w 328"/>
                  <a:gd name="T11" fmla="*/ 292 h 826"/>
                  <a:gd name="T12" fmla="*/ 0 w 328"/>
                  <a:gd name="T13" fmla="*/ 191 h 826"/>
                  <a:gd name="T14" fmla="*/ 90 w 328"/>
                  <a:gd name="T15" fmla="*/ 191 h 826"/>
                  <a:gd name="T16" fmla="*/ 90 w 328"/>
                  <a:gd name="T17" fmla="*/ 0 h 826"/>
                  <a:gd name="T18" fmla="*/ 196 w 328"/>
                  <a:gd name="T19" fmla="*/ 0 h 826"/>
                  <a:gd name="T20" fmla="*/ 196 w 328"/>
                  <a:gd name="T21" fmla="*/ 189 h 826"/>
                  <a:gd name="T22" fmla="*/ 328 w 328"/>
                  <a:gd name="T23" fmla="*/ 189 h 826"/>
                  <a:gd name="T24" fmla="*/ 328 w 328"/>
                  <a:gd name="T25" fmla="*/ 29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826">
                    <a:moveTo>
                      <a:pt x="328" y="292"/>
                    </a:moveTo>
                    <a:lnTo>
                      <a:pt x="196" y="292"/>
                    </a:lnTo>
                    <a:lnTo>
                      <a:pt x="196" y="826"/>
                    </a:lnTo>
                    <a:lnTo>
                      <a:pt x="90" y="826"/>
                    </a:lnTo>
                    <a:lnTo>
                      <a:pt x="90" y="292"/>
                    </a:lnTo>
                    <a:lnTo>
                      <a:pt x="0" y="292"/>
                    </a:lnTo>
                    <a:lnTo>
                      <a:pt x="0" y="191"/>
                    </a:lnTo>
                    <a:lnTo>
                      <a:pt x="90" y="191"/>
                    </a:lnTo>
                    <a:lnTo>
                      <a:pt x="90" y="0"/>
                    </a:lnTo>
                    <a:lnTo>
                      <a:pt x="196" y="0"/>
                    </a:lnTo>
                    <a:lnTo>
                      <a:pt x="196" y="189"/>
                    </a:lnTo>
                    <a:lnTo>
                      <a:pt x="328" y="189"/>
                    </a:lnTo>
                    <a:lnTo>
                      <a:pt x="328" y="2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36F192AC-ECE8-4FDB-AFC3-87ECA04DBE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7530" y="692150"/>
            <a:ext cx="6904470" cy="5473700"/>
          </a:xfrm>
          <a:prstGeom prst="rect">
            <a:avLst/>
          </a:prstGeom>
        </p:spPr>
      </p:pic>
      <p:sp>
        <p:nvSpPr>
          <p:cNvPr id="20" name="Titre 4">
            <a:extLst>
              <a:ext uri="{FF2B5EF4-FFF2-40B4-BE49-F238E27FC236}">
                <a16:creationId xmlns:a16="http://schemas.microsoft.com/office/drawing/2014/main" id="{6A2FB5F7-4DF0-4B0A-B026-75241766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596956"/>
            <a:ext cx="4918730" cy="1523607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15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– Sous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FEEF388E-1C28-4BDE-A7C5-BA1545436BC6}"/>
              </a:ext>
            </a:extLst>
          </p:cNvPr>
          <p:cNvSpPr>
            <a:spLocks/>
          </p:cNvSpPr>
          <p:nvPr userDrawn="1"/>
        </p:nvSpPr>
        <p:spPr bwMode="auto">
          <a:xfrm>
            <a:off x="488949" y="820635"/>
            <a:ext cx="9334500" cy="5245100"/>
          </a:xfrm>
          <a:custGeom>
            <a:avLst/>
            <a:gdLst>
              <a:gd name="connsiteX0" fmla="*/ 3827694 w 5378450"/>
              <a:gd name="connsiteY0" fmla="*/ 2352675 h 3013076"/>
              <a:gd name="connsiteX1" fmla="*/ 3846513 w 5378450"/>
              <a:gd name="connsiteY1" fmla="*/ 2352675 h 3013076"/>
              <a:gd name="connsiteX2" fmla="*/ 3293243 w 5378450"/>
              <a:gd name="connsiteY2" fmla="*/ 2900363 h 3013076"/>
              <a:gd name="connsiteX3" fmla="*/ 3278188 w 5378450"/>
              <a:gd name="connsiteY3" fmla="*/ 2892809 h 3013076"/>
              <a:gd name="connsiteX4" fmla="*/ 3827694 w 5378450"/>
              <a:gd name="connsiteY4" fmla="*/ 2352675 h 3013076"/>
              <a:gd name="connsiteX5" fmla="*/ 1471811 w 5378450"/>
              <a:gd name="connsiteY5" fmla="*/ 2352675 h 3013076"/>
              <a:gd name="connsiteX6" fmla="*/ 1490663 w 5378450"/>
              <a:gd name="connsiteY6" fmla="*/ 2352675 h 3013076"/>
              <a:gd name="connsiteX7" fmla="*/ 932656 w 5378450"/>
              <a:gd name="connsiteY7" fmla="*/ 2900363 h 3013076"/>
              <a:gd name="connsiteX8" fmla="*/ 917575 w 5378450"/>
              <a:gd name="connsiteY8" fmla="*/ 2896586 h 3013076"/>
              <a:gd name="connsiteX9" fmla="*/ 1471811 w 5378450"/>
              <a:gd name="connsiteY9" fmla="*/ 2352675 h 3013076"/>
              <a:gd name="connsiteX10" fmla="*/ 3624469 w 5378450"/>
              <a:gd name="connsiteY10" fmla="*/ 2314575 h 3013076"/>
              <a:gd name="connsiteX11" fmla="*/ 3643313 w 5378450"/>
              <a:gd name="connsiteY11" fmla="*/ 2322133 h 3013076"/>
              <a:gd name="connsiteX12" fmla="*/ 3134513 w 5378450"/>
              <a:gd name="connsiteY12" fmla="*/ 2820988 h 3013076"/>
              <a:gd name="connsiteX13" fmla="*/ 3119438 w 5378450"/>
              <a:gd name="connsiteY13" fmla="*/ 2813430 h 3013076"/>
              <a:gd name="connsiteX14" fmla="*/ 3624469 w 5378450"/>
              <a:gd name="connsiteY14" fmla="*/ 2314575 h 3013076"/>
              <a:gd name="connsiteX15" fmla="*/ 1267052 w 5378450"/>
              <a:gd name="connsiteY15" fmla="*/ 2314575 h 3013076"/>
              <a:gd name="connsiteX16" fmla="*/ 1285875 w 5378450"/>
              <a:gd name="connsiteY16" fmla="*/ 2322148 h 3013076"/>
              <a:gd name="connsiteX17" fmla="*/ 773883 w 5378450"/>
              <a:gd name="connsiteY17" fmla="*/ 2825750 h 3013076"/>
              <a:gd name="connsiteX18" fmla="*/ 758825 w 5378450"/>
              <a:gd name="connsiteY18" fmla="*/ 2818177 h 3013076"/>
              <a:gd name="connsiteX19" fmla="*/ 1267052 w 5378450"/>
              <a:gd name="connsiteY19" fmla="*/ 2314575 h 3013076"/>
              <a:gd name="connsiteX20" fmla="*/ 4125913 w 5378450"/>
              <a:gd name="connsiteY20" fmla="*/ 2311400 h 3013076"/>
              <a:gd name="connsiteX21" fmla="*/ 3465337 w 5378450"/>
              <a:gd name="connsiteY21" fmla="*/ 2960688 h 3013076"/>
              <a:gd name="connsiteX22" fmla="*/ 3446463 w 5378450"/>
              <a:gd name="connsiteY22" fmla="*/ 2953138 h 3013076"/>
              <a:gd name="connsiteX23" fmla="*/ 4091941 w 5378450"/>
              <a:gd name="connsiteY23" fmla="*/ 2322725 h 3013076"/>
              <a:gd name="connsiteX24" fmla="*/ 4125913 w 5378450"/>
              <a:gd name="connsiteY24" fmla="*/ 2311400 h 3013076"/>
              <a:gd name="connsiteX25" fmla="*/ 1768476 w 5378450"/>
              <a:gd name="connsiteY25" fmla="*/ 2311400 h 3013076"/>
              <a:gd name="connsiteX26" fmla="*/ 1105676 w 5378450"/>
              <a:gd name="connsiteY26" fmla="*/ 2960688 h 3013076"/>
              <a:gd name="connsiteX27" fmla="*/ 1090613 w 5378450"/>
              <a:gd name="connsiteY27" fmla="*/ 2956913 h 3013076"/>
              <a:gd name="connsiteX28" fmla="*/ 1734583 w 5378450"/>
              <a:gd name="connsiteY28" fmla="*/ 2322725 h 3013076"/>
              <a:gd name="connsiteX29" fmla="*/ 1768476 w 5378450"/>
              <a:gd name="connsiteY29" fmla="*/ 2311400 h 3013076"/>
              <a:gd name="connsiteX30" fmla="*/ 3462145 w 5378450"/>
              <a:gd name="connsiteY30" fmla="*/ 2247900 h 3013076"/>
              <a:gd name="connsiteX31" fmla="*/ 3473451 w 5378450"/>
              <a:gd name="connsiteY31" fmla="*/ 2255441 h 3013076"/>
              <a:gd name="connsiteX32" fmla="*/ 2991044 w 5378450"/>
              <a:gd name="connsiteY32" fmla="*/ 2730500 h 3013076"/>
              <a:gd name="connsiteX33" fmla="*/ 2979738 w 5378450"/>
              <a:gd name="connsiteY33" fmla="*/ 2719189 h 3013076"/>
              <a:gd name="connsiteX34" fmla="*/ 3462145 w 5378450"/>
              <a:gd name="connsiteY34" fmla="*/ 2247900 h 3013076"/>
              <a:gd name="connsiteX35" fmla="*/ 1104733 w 5378450"/>
              <a:gd name="connsiteY35" fmla="*/ 2247900 h 3013076"/>
              <a:gd name="connsiteX36" fmla="*/ 1116013 w 5378450"/>
              <a:gd name="connsiteY36" fmla="*/ 2255431 h 3013076"/>
              <a:gd name="connsiteX37" fmla="*/ 630989 w 5378450"/>
              <a:gd name="connsiteY37" fmla="*/ 2733675 h 3013076"/>
              <a:gd name="connsiteX38" fmla="*/ 615950 w 5378450"/>
              <a:gd name="connsiteY38" fmla="*/ 2726144 h 3013076"/>
              <a:gd name="connsiteX39" fmla="*/ 1104733 w 5378450"/>
              <a:gd name="connsiteY39" fmla="*/ 2247900 h 3013076"/>
              <a:gd name="connsiteX40" fmla="*/ 966581 w 5378450"/>
              <a:gd name="connsiteY40" fmla="*/ 2152650 h 3013076"/>
              <a:gd name="connsiteX41" fmla="*/ 977901 w 5378450"/>
              <a:gd name="connsiteY41" fmla="*/ 2160210 h 3013076"/>
              <a:gd name="connsiteX42" fmla="*/ 498683 w 5378450"/>
              <a:gd name="connsiteY42" fmla="*/ 2628900 h 3013076"/>
              <a:gd name="connsiteX43" fmla="*/ 487363 w 5378450"/>
              <a:gd name="connsiteY43" fmla="*/ 2621341 h 3013076"/>
              <a:gd name="connsiteX44" fmla="*/ 966581 w 5378450"/>
              <a:gd name="connsiteY44" fmla="*/ 2152650 h 3013076"/>
              <a:gd name="connsiteX45" fmla="*/ 3322439 w 5378450"/>
              <a:gd name="connsiteY45" fmla="*/ 2149475 h 3013076"/>
              <a:gd name="connsiteX46" fmla="*/ 3333750 w 5378450"/>
              <a:gd name="connsiteY46" fmla="*/ 2160777 h 3013076"/>
              <a:gd name="connsiteX47" fmla="*/ 2862461 w 5378450"/>
              <a:gd name="connsiteY47" fmla="*/ 2624138 h 3013076"/>
              <a:gd name="connsiteX48" fmla="*/ 2851150 w 5378450"/>
              <a:gd name="connsiteY48" fmla="*/ 2612837 h 3013076"/>
              <a:gd name="connsiteX49" fmla="*/ 3322439 w 5378450"/>
              <a:gd name="connsiteY49" fmla="*/ 2149475 h 3013076"/>
              <a:gd name="connsiteX50" fmla="*/ 5253038 w 5378450"/>
              <a:gd name="connsiteY50" fmla="*/ 2108200 h 3013076"/>
              <a:gd name="connsiteX51" fmla="*/ 5234196 w 5378450"/>
              <a:gd name="connsiteY51" fmla="*/ 2145922 h 3013076"/>
              <a:gd name="connsiteX52" fmla="*/ 4484273 w 5378450"/>
              <a:gd name="connsiteY52" fmla="*/ 2885274 h 3013076"/>
              <a:gd name="connsiteX53" fmla="*/ 4446588 w 5378450"/>
              <a:gd name="connsiteY53" fmla="*/ 2900363 h 3013076"/>
              <a:gd name="connsiteX54" fmla="*/ 5253038 w 5378450"/>
              <a:gd name="connsiteY54" fmla="*/ 2108200 h 3013076"/>
              <a:gd name="connsiteX55" fmla="*/ 3205163 w 5378450"/>
              <a:gd name="connsiteY55" fmla="*/ 2035175 h 3013076"/>
              <a:gd name="connsiteX56" fmla="*/ 3217863 w 5378450"/>
              <a:gd name="connsiteY56" fmla="*/ 2047875 h 3013076"/>
              <a:gd name="connsiteX57" fmla="*/ 2746375 w 5378450"/>
              <a:gd name="connsiteY57" fmla="*/ 2508250 h 3013076"/>
              <a:gd name="connsiteX58" fmla="*/ 2733675 w 5378450"/>
              <a:gd name="connsiteY58" fmla="*/ 2497138 h 3013076"/>
              <a:gd name="connsiteX59" fmla="*/ 852870 w 5378450"/>
              <a:gd name="connsiteY59" fmla="*/ 2032000 h 3013076"/>
              <a:gd name="connsiteX60" fmla="*/ 860426 w 5378450"/>
              <a:gd name="connsiteY60" fmla="*/ 2043325 h 3013076"/>
              <a:gd name="connsiteX61" fmla="*/ 380619 w 5378450"/>
              <a:gd name="connsiteY61" fmla="*/ 2511425 h 3013076"/>
              <a:gd name="connsiteX62" fmla="*/ 373063 w 5378450"/>
              <a:gd name="connsiteY62" fmla="*/ 2500100 h 3013076"/>
              <a:gd name="connsiteX63" fmla="*/ 852870 w 5378450"/>
              <a:gd name="connsiteY63" fmla="*/ 2032000 h 3013076"/>
              <a:gd name="connsiteX64" fmla="*/ 3089079 w 5378450"/>
              <a:gd name="connsiteY64" fmla="*/ 1919288 h 3013076"/>
              <a:gd name="connsiteX65" fmla="*/ 3100388 w 5378450"/>
              <a:gd name="connsiteY65" fmla="*/ 1930615 h 3013076"/>
              <a:gd name="connsiteX66" fmla="*/ 2131608 w 5378450"/>
              <a:gd name="connsiteY66" fmla="*/ 2878310 h 3013076"/>
              <a:gd name="connsiteX67" fmla="*/ 2093913 w 5378450"/>
              <a:gd name="connsiteY67" fmla="*/ 2897188 h 3013076"/>
              <a:gd name="connsiteX68" fmla="*/ 3089079 w 5378450"/>
              <a:gd name="connsiteY68" fmla="*/ 1919288 h 3013076"/>
              <a:gd name="connsiteX69" fmla="*/ 762986 w 5378450"/>
              <a:gd name="connsiteY69" fmla="*/ 1889125 h 3013076"/>
              <a:gd name="connsiteX70" fmla="*/ 766763 w 5378450"/>
              <a:gd name="connsiteY70" fmla="*/ 1904200 h 3013076"/>
              <a:gd name="connsiteX71" fmla="*/ 279617 w 5378450"/>
              <a:gd name="connsiteY71" fmla="*/ 2382838 h 3013076"/>
              <a:gd name="connsiteX72" fmla="*/ 268288 w 5378450"/>
              <a:gd name="connsiteY72" fmla="*/ 2371532 h 3013076"/>
              <a:gd name="connsiteX73" fmla="*/ 762986 w 5378450"/>
              <a:gd name="connsiteY73" fmla="*/ 1889125 h 3013076"/>
              <a:gd name="connsiteX74" fmla="*/ 2971600 w 5378450"/>
              <a:gd name="connsiteY74" fmla="*/ 1801813 h 3013076"/>
              <a:gd name="connsiteX75" fmla="*/ 2982913 w 5378450"/>
              <a:gd name="connsiteY75" fmla="*/ 1813147 h 3013076"/>
              <a:gd name="connsiteX76" fmla="*/ 1783759 w 5378450"/>
              <a:gd name="connsiteY76" fmla="*/ 2991835 h 3013076"/>
              <a:gd name="connsiteX77" fmla="*/ 1757363 w 5378450"/>
              <a:gd name="connsiteY77" fmla="*/ 2995613 h 3013076"/>
              <a:gd name="connsiteX78" fmla="*/ 2971600 w 5378450"/>
              <a:gd name="connsiteY78" fmla="*/ 1801813 h 3013076"/>
              <a:gd name="connsiteX79" fmla="*/ 5351463 w 5378450"/>
              <a:gd name="connsiteY79" fmla="*/ 1779588 h 3013076"/>
              <a:gd name="connsiteX80" fmla="*/ 5347693 w 5378450"/>
              <a:gd name="connsiteY80" fmla="*/ 1806023 h 3013076"/>
              <a:gd name="connsiteX81" fmla="*/ 4141192 w 5378450"/>
              <a:gd name="connsiteY81" fmla="*/ 2991837 h 3013076"/>
              <a:gd name="connsiteX82" fmla="*/ 4114800 w 5378450"/>
              <a:gd name="connsiteY82" fmla="*/ 2995613 h 3013076"/>
              <a:gd name="connsiteX83" fmla="*/ 5351463 w 5378450"/>
              <a:gd name="connsiteY83" fmla="*/ 1779588 h 3013076"/>
              <a:gd name="connsiteX84" fmla="*/ 697902 w 5378450"/>
              <a:gd name="connsiteY84" fmla="*/ 1719263 h 3013076"/>
              <a:gd name="connsiteX85" fmla="*/ 701675 w 5378450"/>
              <a:gd name="connsiteY85" fmla="*/ 1738129 h 3013076"/>
              <a:gd name="connsiteX86" fmla="*/ 188521 w 5378450"/>
              <a:gd name="connsiteY86" fmla="*/ 2239963 h 3013076"/>
              <a:gd name="connsiteX87" fmla="*/ 180975 w 5378450"/>
              <a:gd name="connsiteY87" fmla="*/ 2228644 h 3013076"/>
              <a:gd name="connsiteX88" fmla="*/ 697902 w 5378450"/>
              <a:gd name="connsiteY88" fmla="*/ 1719263 h 3013076"/>
              <a:gd name="connsiteX89" fmla="*/ 2855711 w 5378450"/>
              <a:gd name="connsiteY89" fmla="*/ 1684338 h 3013076"/>
              <a:gd name="connsiteX90" fmla="*/ 2867025 w 5378450"/>
              <a:gd name="connsiteY90" fmla="*/ 1695663 h 3013076"/>
              <a:gd name="connsiteX91" fmla="*/ 1520632 w 5378450"/>
              <a:gd name="connsiteY91" fmla="*/ 3013076 h 3013076"/>
              <a:gd name="connsiteX92" fmla="*/ 1505546 w 5378450"/>
              <a:gd name="connsiteY92" fmla="*/ 3013076 h 3013076"/>
              <a:gd name="connsiteX93" fmla="*/ 1501775 w 5378450"/>
              <a:gd name="connsiteY93" fmla="*/ 3013076 h 3013076"/>
              <a:gd name="connsiteX94" fmla="*/ 2855711 w 5378450"/>
              <a:gd name="connsiteY94" fmla="*/ 1684338 h 3013076"/>
              <a:gd name="connsiteX95" fmla="*/ 2738242 w 5378450"/>
              <a:gd name="connsiteY95" fmla="*/ 1566863 h 3013076"/>
              <a:gd name="connsiteX96" fmla="*/ 2749550 w 5378450"/>
              <a:gd name="connsiteY96" fmla="*/ 1578193 h 3013076"/>
              <a:gd name="connsiteX97" fmla="*/ 1298371 w 5378450"/>
              <a:gd name="connsiteY97" fmla="*/ 3001963 h 3013076"/>
              <a:gd name="connsiteX98" fmla="*/ 1279525 w 5378450"/>
              <a:gd name="connsiteY98" fmla="*/ 2998187 h 3013076"/>
              <a:gd name="connsiteX99" fmla="*/ 2738242 w 5378450"/>
              <a:gd name="connsiteY99" fmla="*/ 1566863 h 3013076"/>
              <a:gd name="connsiteX100" fmla="*/ 5378450 w 5378450"/>
              <a:gd name="connsiteY100" fmla="*/ 1522413 h 3013076"/>
              <a:gd name="connsiteX101" fmla="*/ 5378450 w 5378450"/>
              <a:gd name="connsiteY101" fmla="*/ 1545056 h 3013076"/>
              <a:gd name="connsiteX102" fmla="*/ 3880268 w 5378450"/>
              <a:gd name="connsiteY102" fmla="*/ 3013076 h 3013076"/>
              <a:gd name="connsiteX103" fmla="*/ 3872720 w 5378450"/>
              <a:gd name="connsiteY103" fmla="*/ 3013076 h 3013076"/>
              <a:gd name="connsiteX104" fmla="*/ 3857625 w 5378450"/>
              <a:gd name="connsiteY104" fmla="*/ 3013076 h 3013076"/>
              <a:gd name="connsiteX105" fmla="*/ 5378450 w 5378450"/>
              <a:gd name="connsiteY105" fmla="*/ 1522413 h 3013076"/>
              <a:gd name="connsiteX106" fmla="*/ 671513 w 5378450"/>
              <a:gd name="connsiteY106" fmla="*/ 1511300 h 3013076"/>
              <a:gd name="connsiteX107" fmla="*/ 671513 w 5378450"/>
              <a:gd name="connsiteY107" fmla="*/ 1515070 h 3013076"/>
              <a:gd name="connsiteX108" fmla="*/ 671513 w 5378450"/>
              <a:gd name="connsiteY108" fmla="*/ 1533922 h 3013076"/>
              <a:gd name="connsiteX109" fmla="*/ 113898 w 5378450"/>
              <a:gd name="connsiteY109" fmla="*/ 2084388 h 3013076"/>
              <a:gd name="connsiteX110" fmla="*/ 106363 w 5378450"/>
              <a:gd name="connsiteY110" fmla="*/ 2069307 h 3013076"/>
              <a:gd name="connsiteX111" fmla="*/ 671513 w 5378450"/>
              <a:gd name="connsiteY111" fmla="*/ 1511300 h 3013076"/>
              <a:gd name="connsiteX112" fmla="*/ 5361983 w 5378450"/>
              <a:gd name="connsiteY112" fmla="*/ 1303339 h 3013076"/>
              <a:gd name="connsiteX113" fmla="*/ 5365751 w 5378450"/>
              <a:gd name="connsiteY113" fmla="*/ 1322219 h 3013076"/>
              <a:gd name="connsiteX114" fmla="*/ 3658977 w 5378450"/>
              <a:gd name="connsiteY114" fmla="*/ 2998788 h 3013076"/>
              <a:gd name="connsiteX115" fmla="*/ 3640138 w 5378450"/>
              <a:gd name="connsiteY115" fmla="*/ 2998788 h 3013076"/>
              <a:gd name="connsiteX116" fmla="*/ 5361983 w 5378450"/>
              <a:gd name="connsiteY116" fmla="*/ 1303339 h 3013076"/>
              <a:gd name="connsiteX117" fmla="*/ 720726 w 5378450"/>
              <a:gd name="connsiteY117" fmla="*/ 1231901 h 3013076"/>
              <a:gd name="connsiteX118" fmla="*/ 709408 w 5378450"/>
              <a:gd name="connsiteY118" fmla="*/ 1265873 h 3013076"/>
              <a:gd name="connsiteX119" fmla="*/ 52985 w 5378450"/>
              <a:gd name="connsiteY119" fmla="*/ 1911350 h 3013076"/>
              <a:gd name="connsiteX120" fmla="*/ 49213 w 5378450"/>
              <a:gd name="connsiteY120" fmla="*/ 1892476 h 3013076"/>
              <a:gd name="connsiteX121" fmla="*/ 720726 w 5378450"/>
              <a:gd name="connsiteY121" fmla="*/ 1231901 h 3013076"/>
              <a:gd name="connsiteX122" fmla="*/ 5325465 w 5378450"/>
              <a:gd name="connsiteY122" fmla="*/ 1111251 h 3013076"/>
              <a:gd name="connsiteX123" fmla="*/ 5329238 w 5378450"/>
              <a:gd name="connsiteY123" fmla="*/ 1126328 h 3013076"/>
              <a:gd name="connsiteX124" fmla="*/ 4657725 w 5378450"/>
              <a:gd name="connsiteY124" fmla="*/ 1785938 h 3013076"/>
              <a:gd name="connsiteX125" fmla="*/ 4669043 w 5378450"/>
              <a:gd name="connsiteY125" fmla="*/ 1755784 h 3013076"/>
              <a:gd name="connsiteX126" fmla="*/ 5325465 w 5378450"/>
              <a:gd name="connsiteY126" fmla="*/ 1111251 h 3013076"/>
              <a:gd name="connsiteX127" fmla="*/ 5264539 w 5378450"/>
              <a:gd name="connsiteY127" fmla="*/ 936626 h 3013076"/>
              <a:gd name="connsiteX128" fmla="*/ 5272088 w 5378450"/>
              <a:gd name="connsiteY128" fmla="*/ 951749 h 3013076"/>
              <a:gd name="connsiteX129" fmla="*/ 4702175 w 5378450"/>
              <a:gd name="connsiteY129" fmla="*/ 1511300 h 3013076"/>
              <a:gd name="connsiteX130" fmla="*/ 4702175 w 5378450"/>
              <a:gd name="connsiteY130" fmla="*/ 1488616 h 3013076"/>
              <a:gd name="connsiteX131" fmla="*/ 5264539 w 5378450"/>
              <a:gd name="connsiteY131" fmla="*/ 936626 h 3013076"/>
              <a:gd name="connsiteX132" fmla="*/ 5189915 w 5378450"/>
              <a:gd name="connsiteY132" fmla="*/ 777876 h 3013076"/>
              <a:gd name="connsiteX133" fmla="*/ 5197476 w 5378450"/>
              <a:gd name="connsiteY133" fmla="*/ 792998 h 3013076"/>
              <a:gd name="connsiteX134" fmla="*/ 4675793 w 5378450"/>
              <a:gd name="connsiteY134" fmla="*/ 1303339 h 3013076"/>
              <a:gd name="connsiteX135" fmla="*/ 4672013 w 5378450"/>
              <a:gd name="connsiteY135" fmla="*/ 1288218 h 3013076"/>
              <a:gd name="connsiteX136" fmla="*/ 5189915 w 5378450"/>
              <a:gd name="connsiteY136" fmla="*/ 777876 h 3013076"/>
              <a:gd name="connsiteX137" fmla="*/ 5098861 w 5378450"/>
              <a:gd name="connsiteY137" fmla="*/ 635001 h 3013076"/>
              <a:gd name="connsiteX138" fmla="*/ 5110163 w 5378450"/>
              <a:gd name="connsiteY138" fmla="*/ 650088 h 3013076"/>
              <a:gd name="connsiteX139" fmla="*/ 4612873 w 5378450"/>
              <a:gd name="connsiteY139" fmla="*/ 1136651 h 3013076"/>
              <a:gd name="connsiteX140" fmla="*/ 4605338 w 5378450"/>
              <a:gd name="connsiteY140" fmla="*/ 1121564 h 3013076"/>
              <a:gd name="connsiteX141" fmla="*/ 5098861 w 5378450"/>
              <a:gd name="connsiteY141" fmla="*/ 635001 h 3013076"/>
              <a:gd name="connsiteX142" fmla="*/ 2632075 w 5378450"/>
              <a:gd name="connsiteY142" fmla="*/ 509590 h 3013076"/>
              <a:gd name="connsiteX143" fmla="*/ 2643188 w 5378450"/>
              <a:gd name="connsiteY143" fmla="*/ 522290 h 3013076"/>
              <a:gd name="connsiteX144" fmla="*/ 2168525 w 5378450"/>
              <a:gd name="connsiteY144" fmla="*/ 990603 h 3013076"/>
              <a:gd name="connsiteX145" fmla="*/ 2157413 w 5378450"/>
              <a:gd name="connsiteY145" fmla="*/ 977903 h 3013076"/>
              <a:gd name="connsiteX146" fmla="*/ 4997257 w 5378450"/>
              <a:gd name="connsiteY146" fmla="*/ 506414 h 3013076"/>
              <a:gd name="connsiteX147" fmla="*/ 5008563 w 5378450"/>
              <a:gd name="connsiteY147" fmla="*/ 517748 h 3013076"/>
              <a:gd name="connsiteX148" fmla="*/ 4522388 w 5378450"/>
              <a:gd name="connsiteY148" fmla="*/ 993777 h 3013076"/>
              <a:gd name="connsiteX149" fmla="*/ 4514850 w 5378450"/>
              <a:gd name="connsiteY149" fmla="*/ 982443 h 3013076"/>
              <a:gd name="connsiteX150" fmla="*/ 4997257 w 5378450"/>
              <a:gd name="connsiteY150" fmla="*/ 506414 h 3013076"/>
              <a:gd name="connsiteX151" fmla="*/ 2519169 w 5378450"/>
              <a:gd name="connsiteY151" fmla="*/ 393702 h 3013076"/>
              <a:gd name="connsiteX152" fmla="*/ 2530476 w 5378450"/>
              <a:gd name="connsiteY152" fmla="*/ 405013 h 3013076"/>
              <a:gd name="connsiteX153" fmla="*/ 2051838 w 5378450"/>
              <a:gd name="connsiteY153" fmla="*/ 876302 h 3013076"/>
              <a:gd name="connsiteX154" fmla="*/ 2036763 w 5378450"/>
              <a:gd name="connsiteY154" fmla="*/ 864991 h 3013076"/>
              <a:gd name="connsiteX155" fmla="*/ 2519169 w 5378450"/>
              <a:gd name="connsiteY155" fmla="*/ 393702 h 3013076"/>
              <a:gd name="connsiteX156" fmla="*/ 4879782 w 5378450"/>
              <a:gd name="connsiteY156" fmla="*/ 388940 h 3013076"/>
              <a:gd name="connsiteX157" fmla="*/ 4891088 w 5378450"/>
              <a:gd name="connsiteY157" fmla="*/ 396505 h 3013076"/>
              <a:gd name="connsiteX158" fmla="*/ 4408681 w 5378450"/>
              <a:gd name="connsiteY158" fmla="*/ 873128 h 3013076"/>
              <a:gd name="connsiteX159" fmla="*/ 4397375 w 5378450"/>
              <a:gd name="connsiteY159" fmla="*/ 865562 h 3013076"/>
              <a:gd name="connsiteX160" fmla="*/ 4879782 w 5378450"/>
              <a:gd name="connsiteY160" fmla="*/ 388940 h 3013076"/>
              <a:gd name="connsiteX161" fmla="*/ 2386818 w 5378450"/>
              <a:gd name="connsiteY161" fmla="*/ 287340 h 3013076"/>
              <a:gd name="connsiteX162" fmla="*/ 2401888 w 5378450"/>
              <a:gd name="connsiteY162" fmla="*/ 298660 h 3013076"/>
              <a:gd name="connsiteX163" fmla="*/ 1912132 w 5378450"/>
              <a:gd name="connsiteY163" fmla="*/ 777878 h 3013076"/>
              <a:gd name="connsiteX164" fmla="*/ 1897063 w 5378450"/>
              <a:gd name="connsiteY164" fmla="*/ 770331 h 3013076"/>
              <a:gd name="connsiteX165" fmla="*/ 2386818 w 5378450"/>
              <a:gd name="connsiteY165" fmla="*/ 287340 h 3013076"/>
              <a:gd name="connsiteX166" fmla="*/ 4751211 w 5378450"/>
              <a:gd name="connsiteY166" fmla="*/ 284165 h 3013076"/>
              <a:gd name="connsiteX167" fmla="*/ 4762500 w 5378450"/>
              <a:gd name="connsiteY167" fmla="*/ 291702 h 3013076"/>
              <a:gd name="connsiteX168" fmla="*/ 4269552 w 5378450"/>
              <a:gd name="connsiteY168" fmla="*/ 777878 h 3013076"/>
              <a:gd name="connsiteX169" fmla="*/ 4254500 w 5378450"/>
              <a:gd name="connsiteY169" fmla="*/ 770340 h 3013076"/>
              <a:gd name="connsiteX170" fmla="*/ 4751211 w 5378450"/>
              <a:gd name="connsiteY170" fmla="*/ 284165 h 3013076"/>
              <a:gd name="connsiteX171" fmla="*/ 2247698 w 5378450"/>
              <a:gd name="connsiteY171" fmla="*/ 196850 h 3013076"/>
              <a:gd name="connsiteX172" fmla="*/ 2259013 w 5378450"/>
              <a:gd name="connsiteY172" fmla="*/ 204414 h 3013076"/>
              <a:gd name="connsiteX173" fmla="*/ 1746058 w 5378450"/>
              <a:gd name="connsiteY173" fmla="*/ 711200 h 3013076"/>
              <a:gd name="connsiteX174" fmla="*/ 1727200 w 5378450"/>
              <a:gd name="connsiteY174" fmla="*/ 707418 h 3013076"/>
              <a:gd name="connsiteX175" fmla="*/ 2247698 w 5378450"/>
              <a:gd name="connsiteY175" fmla="*/ 196850 h 3013076"/>
              <a:gd name="connsiteX176" fmla="*/ 4608311 w 5378450"/>
              <a:gd name="connsiteY176" fmla="*/ 193675 h 3013076"/>
              <a:gd name="connsiteX177" fmla="*/ 4619626 w 5378450"/>
              <a:gd name="connsiteY177" fmla="*/ 201230 h 3013076"/>
              <a:gd name="connsiteX178" fmla="*/ 4102900 w 5378450"/>
              <a:gd name="connsiteY178" fmla="*/ 711202 h 3013076"/>
              <a:gd name="connsiteX179" fmla="*/ 4087813 w 5378450"/>
              <a:gd name="connsiteY179" fmla="*/ 707424 h 3013076"/>
              <a:gd name="connsiteX180" fmla="*/ 4608311 w 5378450"/>
              <a:gd name="connsiteY180" fmla="*/ 193675 h 3013076"/>
              <a:gd name="connsiteX181" fmla="*/ 4450562 w 5378450"/>
              <a:gd name="connsiteY181" fmla="*/ 117475 h 3013076"/>
              <a:gd name="connsiteX182" fmla="*/ 4465638 w 5378450"/>
              <a:gd name="connsiteY182" fmla="*/ 121251 h 3013076"/>
              <a:gd name="connsiteX183" fmla="*/ 3900283 w 5378450"/>
              <a:gd name="connsiteY183" fmla="*/ 676277 h 3013076"/>
              <a:gd name="connsiteX184" fmla="*/ 3881438 w 5378450"/>
              <a:gd name="connsiteY184" fmla="*/ 676277 h 3013076"/>
              <a:gd name="connsiteX185" fmla="*/ 4450562 w 5378450"/>
              <a:gd name="connsiteY185" fmla="*/ 117475 h 3013076"/>
              <a:gd name="connsiteX186" fmla="*/ 2089933 w 5378450"/>
              <a:gd name="connsiteY186" fmla="*/ 117475 h 3013076"/>
              <a:gd name="connsiteX187" fmla="*/ 2105025 w 5378450"/>
              <a:gd name="connsiteY187" fmla="*/ 125027 h 3013076"/>
              <a:gd name="connsiteX188" fmla="*/ 1542864 w 5378450"/>
              <a:gd name="connsiteY188" fmla="*/ 676275 h 3013076"/>
              <a:gd name="connsiteX189" fmla="*/ 1524000 w 5378450"/>
              <a:gd name="connsiteY189" fmla="*/ 676275 h 3013076"/>
              <a:gd name="connsiteX190" fmla="*/ 2089933 w 5378450"/>
              <a:gd name="connsiteY190" fmla="*/ 117475 h 3013076"/>
              <a:gd name="connsiteX191" fmla="*/ 3292476 w 5378450"/>
              <a:gd name="connsiteY191" fmla="*/ 114300 h 3013076"/>
              <a:gd name="connsiteX192" fmla="*/ 2286194 w 5378450"/>
              <a:gd name="connsiteY192" fmla="*/ 1106490 h 3013076"/>
              <a:gd name="connsiteX193" fmla="*/ 2274888 w 5378450"/>
              <a:gd name="connsiteY193" fmla="*/ 1095172 h 3013076"/>
              <a:gd name="connsiteX194" fmla="*/ 3254787 w 5378450"/>
              <a:gd name="connsiteY194" fmla="*/ 133163 h 3013076"/>
              <a:gd name="connsiteX195" fmla="*/ 3292476 w 5378450"/>
              <a:gd name="connsiteY195" fmla="*/ 114300 h 3013076"/>
              <a:gd name="connsiteX196" fmla="*/ 942975 w 5378450"/>
              <a:gd name="connsiteY196" fmla="*/ 109538 h 3013076"/>
              <a:gd name="connsiteX197" fmla="*/ 117475 w 5378450"/>
              <a:gd name="connsiteY197" fmla="*/ 917578 h 3013076"/>
              <a:gd name="connsiteX198" fmla="*/ 136322 w 5378450"/>
              <a:gd name="connsiteY198" fmla="*/ 879819 h 3013076"/>
              <a:gd name="connsiteX199" fmla="*/ 905281 w 5378450"/>
              <a:gd name="connsiteY199" fmla="*/ 124642 h 3013076"/>
              <a:gd name="connsiteX200" fmla="*/ 942975 w 5378450"/>
              <a:gd name="connsiteY200" fmla="*/ 109538 h 3013076"/>
              <a:gd name="connsiteX201" fmla="*/ 4275953 w 5378450"/>
              <a:gd name="connsiteY201" fmla="*/ 57150 h 3013076"/>
              <a:gd name="connsiteX202" fmla="*/ 4291013 w 5378450"/>
              <a:gd name="connsiteY202" fmla="*/ 60924 h 3013076"/>
              <a:gd name="connsiteX203" fmla="*/ 3632157 w 5378450"/>
              <a:gd name="connsiteY203" fmla="*/ 710004 h 3013076"/>
              <a:gd name="connsiteX204" fmla="*/ 3602038 w 5378450"/>
              <a:gd name="connsiteY204" fmla="*/ 717552 h 3013076"/>
              <a:gd name="connsiteX205" fmla="*/ 4275953 w 5378450"/>
              <a:gd name="connsiteY205" fmla="*/ 57150 h 3013076"/>
              <a:gd name="connsiteX206" fmla="*/ 1916880 w 5378450"/>
              <a:gd name="connsiteY206" fmla="*/ 57150 h 3013076"/>
              <a:gd name="connsiteX207" fmla="*/ 1931988 w 5378450"/>
              <a:gd name="connsiteY207" fmla="*/ 60924 h 3013076"/>
              <a:gd name="connsiteX208" fmla="*/ 1274815 w 5378450"/>
              <a:gd name="connsiteY208" fmla="*/ 710003 h 3013076"/>
              <a:gd name="connsiteX209" fmla="*/ 1244600 w 5378450"/>
              <a:gd name="connsiteY209" fmla="*/ 717550 h 3013076"/>
              <a:gd name="connsiteX210" fmla="*/ 1916880 w 5378450"/>
              <a:gd name="connsiteY210" fmla="*/ 57150 h 3013076"/>
              <a:gd name="connsiteX211" fmla="*/ 3627438 w 5378450"/>
              <a:gd name="connsiteY211" fmla="*/ 19050 h 3013076"/>
              <a:gd name="connsiteX212" fmla="*/ 2402086 w 5378450"/>
              <a:gd name="connsiteY212" fmla="*/ 1223965 h 3013076"/>
              <a:gd name="connsiteX213" fmla="*/ 2390775 w 5378450"/>
              <a:gd name="connsiteY213" fmla="*/ 1212633 h 3013076"/>
              <a:gd name="connsiteX214" fmla="*/ 3601046 w 5378450"/>
              <a:gd name="connsiteY214" fmla="*/ 22827 h 3013076"/>
              <a:gd name="connsiteX215" fmla="*/ 3627438 w 5378450"/>
              <a:gd name="connsiteY215" fmla="*/ 19050 h 3013076"/>
              <a:gd name="connsiteX216" fmla="*/ 1271588 w 5378450"/>
              <a:gd name="connsiteY216" fmla="*/ 19050 h 3013076"/>
              <a:gd name="connsiteX217" fmla="*/ 23813 w 5378450"/>
              <a:gd name="connsiteY217" fmla="*/ 1246190 h 3013076"/>
              <a:gd name="connsiteX218" fmla="*/ 27582 w 5378450"/>
              <a:gd name="connsiteY218" fmla="*/ 1219759 h 3013076"/>
              <a:gd name="connsiteX219" fmla="*/ 1245200 w 5378450"/>
              <a:gd name="connsiteY219" fmla="*/ 22826 h 3013076"/>
              <a:gd name="connsiteX220" fmla="*/ 1271588 w 5378450"/>
              <a:gd name="connsiteY220" fmla="*/ 19050 h 3013076"/>
              <a:gd name="connsiteX221" fmla="*/ 4084836 w 5378450"/>
              <a:gd name="connsiteY221" fmla="*/ 15875 h 3013076"/>
              <a:gd name="connsiteX222" fmla="*/ 4103688 w 5378450"/>
              <a:gd name="connsiteY222" fmla="*/ 19653 h 3013076"/>
              <a:gd name="connsiteX223" fmla="*/ 2637036 w 5378450"/>
              <a:gd name="connsiteY223" fmla="*/ 1458913 h 3013076"/>
              <a:gd name="connsiteX224" fmla="*/ 2625725 w 5378450"/>
              <a:gd name="connsiteY224" fmla="*/ 1447580 h 3013076"/>
              <a:gd name="connsiteX225" fmla="*/ 4084836 w 5378450"/>
              <a:gd name="connsiteY225" fmla="*/ 15875 h 3013076"/>
              <a:gd name="connsiteX226" fmla="*/ 1724209 w 5378450"/>
              <a:gd name="connsiteY226" fmla="*/ 15875 h 3013076"/>
              <a:gd name="connsiteX227" fmla="*/ 1743076 w 5378450"/>
              <a:gd name="connsiteY227" fmla="*/ 19652 h 3013076"/>
              <a:gd name="connsiteX228" fmla="*/ 11113 w 5378450"/>
              <a:gd name="connsiteY228" fmla="*/ 1719263 h 3013076"/>
              <a:gd name="connsiteX229" fmla="*/ 11113 w 5378450"/>
              <a:gd name="connsiteY229" fmla="*/ 1700378 h 3013076"/>
              <a:gd name="connsiteX230" fmla="*/ 1724209 w 5378450"/>
              <a:gd name="connsiteY230" fmla="*/ 15875 h 3013076"/>
              <a:gd name="connsiteX231" fmla="*/ 3861988 w 5378450"/>
              <a:gd name="connsiteY231" fmla="*/ 0 h 3013076"/>
              <a:gd name="connsiteX232" fmla="*/ 3873300 w 5378450"/>
              <a:gd name="connsiteY232" fmla="*/ 0 h 3013076"/>
              <a:gd name="connsiteX233" fmla="*/ 3884613 w 5378450"/>
              <a:gd name="connsiteY233" fmla="*/ 0 h 3013076"/>
              <a:gd name="connsiteX234" fmla="*/ 2519562 w 5378450"/>
              <a:gd name="connsiteY234" fmla="*/ 1341438 h 3013076"/>
              <a:gd name="connsiteX235" fmla="*/ 2508250 w 5378450"/>
              <a:gd name="connsiteY235" fmla="*/ 1330102 h 3013076"/>
              <a:gd name="connsiteX236" fmla="*/ 3861988 w 5378450"/>
              <a:gd name="connsiteY236" fmla="*/ 0 h 3013076"/>
              <a:gd name="connsiteX237" fmla="*/ 1501366 w 5378450"/>
              <a:gd name="connsiteY237" fmla="*/ 0 h 3013076"/>
              <a:gd name="connsiteX238" fmla="*/ 1505138 w 5378450"/>
              <a:gd name="connsiteY238" fmla="*/ 0 h 3013076"/>
              <a:gd name="connsiteX239" fmla="*/ 1524000 w 5378450"/>
              <a:gd name="connsiteY239" fmla="*/ 0 h 3013076"/>
              <a:gd name="connsiteX240" fmla="*/ 0 w 5378450"/>
              <a:gd name="connsiteY240" fmla="*/ 1500188 h 3013076"/>
              <a:gd name="connsiteX241" fmla="*/ 0 w 5378450"/>
              <a:gd name="connsiteY241" fmla="*/ 1477516 h 3013076"/>
              <a:gd name="connsiteX242" fmla="*/ 1501366 w 5378450"/>
              <a:gd name="connsiteY242" fmla="*/ 0 h 30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5378450" h="3013076">
                <a:moveTo>
                  <a:pt x="3827694" y="2352675"/>
                </a:moveTo>
                <a:cubicBezTo>
                  <a:pt x="3831458" y="2352675"/>
                  <a:pt x="3838985" y="2352675"/>
                  <a:pt x="3846513" y="2352675"/>
                </a:cubicBezTo>
                <a:cubicBezTo>
                  <a:pt x="3846513" y="2352675"/>
                  <a:pt x="3846513" y="2352675"/>
                  <a:pt x="3293243" y="2900363"/>
                </a:cubicBezTo>
                <a:cubicBezTo>
                  <a:pt x="3285715" y="2896586"/>
                  <a:pt x="3281951" y="2892809"/>
                  <a:pt x="3278188" y="2892809"/>
                </a:cubicBezTo>
                <a:cubicBezTo>
                  <a:pt x="3278188" y="2892809"/>
                  <a:pt x="3278188" y="2892809"/>
                  <a:pt x="3827694" y="2352675"/>
                </a:cubicBezTo>
                <a:close/>
                <a:moveTo>
                  <a:pt x="1471811" y="2352675"/>
                </a:moveTo>
                <a:cubicBezTo>
                  <a:pt x="1475582" y="2352675"/>
                  <a:pt x="1483122" y="2352675"/>
                  <a:pt x="1490663" y="2352675"/>
                </a:cubicBezTo>
                <a:cubicBezTo>
                  <a:pt x="1490663" y="2352675"/>
                  <a:pt x="1490663" y="2352675"/>
                  <a:pt x="932656" y="2900363"/>
                </a:cubicBezTo>
                <a:cubicBezTo>
                  <a:pt x="925115" y="2900363"/>
                  <a:pt x="921345" y="2896586"/>
                  <a:pt x="917575" y="2896586"/>
                </a:cubicBezTo>
                <a:cubicBezTo>
                  <a:pt x="917575" y="2896586"/>
                  <a:pt x="917575" y="2896586"/>
                  <a:pt x="1471811" y="2352675"/>
                </a:cubicBezTo>
                <a:close/>
                <a:moveTo>
                  <a:pt x="3624469" y="2314575"/>
                </a:moveTo>
                <a:cubicBezTo>
                  <a:pt x="3632006" y="2318354"/>
                  <a:pt x="3635775" y="2318354"/>
                  <a:pt x="3643313" y="2322133"/>
                </a:cubicBezTo>
                <a:cubicBezTo>
                  <a:pt x="3643313" y="2322133"/>
                  <a:pt x="3643313" y="2322133"/>
                  <a:pt x="3134513" y="2820988"/>
                </a:cubicBezTo>
                <a:cubicBezTo>
                  <a:pt x="3130744" y="2817209"/>
                  <a:pt x="3123207" y="2817209"/>
                  <a:pt x="3119438" y="2813430"/>
                </a:cubicBezTo>
                <a:cubicBezTo>
                  <a:pt x="3119438" y="2813430"/>
                  <a:pt x="3119438" y="2813430"/>
                  <a:pt x="3624469" y="2314575"/>
                </a:cubicBezTo>
                <a:close/>
                <a:moveTo>
                  <a:pt x="1267052" y="2314575"/>
                </a:moveTo>
                <a:cubicBezTo>
                  <a:pt x="1274581" y="2318362"/>
                  <a:pt x="1278345" y="2318362"/>
                  <a:pt x="1285875" y="2322148"/>
                </a:cubicBezTo>
                <a:cubicBezTo>
                  <a:pt x="1285875" y="2322148"/>
                  <a:pt x="1285875" y="2322148"/>
                  <a:pt x="773883" y="2825750"/>
                </a:cubicBezTo>
                <a:cubicBezTo>
                  <a:pt x="766354" y="2821964"/>
                  <a:pt x="762589" y="2821964"/>
                  <a:pt x="758825" y="2818177"/>
                </a:cubicBezTo>
                <a:cubicBezTo>
                  <a:pt x="758825" y="2818177"/>
                  <a:pt x="758825" y="2818177"/>
                  <a:pt x="1267052" y="2314575"/>
                </a:cubicBezTo>
                <a:close/>
                <a:moveTo>
                  <a:pt x="4125913" y="2311400"/>
                </a:moveTo>
                <a:cubicBezTo>
                  <a:pt x="4125913" y="2311400"/>
                  <a:pt x="4125913" y="2311400"/>
                  <a:pt x="3465337" y="2960688"/>
                </a:cubicBezTo>
                <a:cubicBezTo>
                  <a:pt x="3457787" y="2956913"/>
                  <a:pt x="3454012" y="2956913"/>
                  <a:pt x="3446463" y="2953138"/>
                </a:cubicBezTo>
                <a:cubicBezTo>
                  <a:pt x="3446463" y="2953138"/>
                  <a:pt x="3446463" y="2953138"/>
                  <a:pt x="4091941" y="2322725"/>
                </a:cubicBezTo>
                <a:cubicBezTo>
                  <a:pt x="4103265" y="2318950"/>
                  <a:pt x="4114589" y="2315175"/>
                  <a:pt x="4125913" y="2311400"/>
                </a:cubicBezTo>
                <a:close/>
                <a:moveTo>
                  <a:pt x="1768476" y="2311400"/>
                </a:moveTo>
                <a:cubicBezTo>
                  <a:pt x="1768476" y="2311400"/>
                  <a:pt x="1768476" y="2311400"/>
                  <a:pt x="1105676" y="2960688"/>
                </a:cubicBezTo>
                <a:cubicBezTo>
                  <a:pt x="1101910" y="2960688"/>
                  <a:pt x="1094379" y="2956913"/>
                  <a:pt x="1090613" y="2956913"/>
                </a:cubicBezTo>
                <a:cubicBezTo>
                  <a:pt x="1090613" y="2956913"/>
                  <a:pt x="1090613" y="2956913"/>
                  <a:pt x="1734583" y="2322725"/>
                </a:cubicBezTo>
                <a:cubicBezTo>
                  <a:pt x="1745880" y="2318950"/>
                  <a:pt x="1757178" y="2315175"/>
                  <a:pt x="1768476" y="2311400"/>
                </a:cubicBezTo>
                <a:close/>
                <a:moveTo>
                  <a:pt x="3462145" y="2247900"/>
                </a:moveTo>
                <a:cubicBezTo>
                  <a:pt x="3465913" y="2251670"/>
                  <a:pt x="3469682" y="2251670"/>
                  <a:pt x="3473451" y="2255441"/>
                </a:cubicBezTo>
                <a:cubicBezTo>
                  <a:pt x="3473451" y="2255441"/>
                  <a:pt x="3473451" y="2255441"/>
                  <a:pt x="2991044" y="2730500"/>
                </a:cubicBezTo>
                <a:cubicBezTo>
                  <a:pt x="2987275" y="2726730"/>
                  <a:pt x="2983507" y="2722959"/>
                  <a:pt x="2979738" y="2719189"/>
                </a:cubicBezTo>
                <a:cubicBezTo>
                  <a:pt x="2979738" y="2719189"/>
                  <a:pt x="2979738" y="2719189"/>
                  <a:pt x="3462145" y="2247900"/>
                </a:cubicBezTo>
                <a:close/>
                <a:moveTo>
                  <a:pt x="1104733" y="2247900"/>
                </a:moveTo>
                <a:cubicBezTo>
                  <a:pt x="1108493" y="2251666"/>
                  <a:pt x="1112253" y="2251666"/>
                  <a:pt x="1116013" y="2255431"/>
                </a:cubicBezTo>
                <a:cubicBezTo>
                  <a:pt x="1116013" y="2255431"/>
                  <a:pt x="1116013" y="2255431"/>
                  <a:pt x="630989" y="2733675"/>
                </a:cubicBezTo>
                <a:cubicBezTo>
                  <a:pt x="627229" y="2729909"/>
                  <a:pt x="623469" y="2726144"/>
                  <a:pt x="615950" y="2726144"/>
                </a:cubicBezTo>
                <a:cubicBezTo>
                  <a:pt x="615950" y="2726144"/>
                  <a:pt x="615950" y="2726144"/>
                  <a:pt x="1104733" y="2247900"/>
                </a:cubicBezTo>
                <a:close/>
                <a:moveTo>
                  <a:pt x="966581" y="2152650"/>
                </a:moveTo>
                <a:cubicBezTo>
                  <a:pt x="970354" y="2152650"/>
                  <a:pt x="974127" y="2156430"/>
                  <a:pt x="977901" y="2160210"/>
                </a:cubicBezTo>
                <a:cubicBezTo>
                  <a:pt x="977901" y="2160210"/>
                  <a:pt x="977901" y="2160210"/>
                  <a:pt x="498683" y="2628900"/>
                </a:cubicBezTo>
                <a:cubicBezTo>
                  <a:pt x="494909" y="2628900"/>
                  <a:pt x="491136" y="2625120"/>
                  <a:pt x="487363" y="2621341"/>
                </a:cubicBezTo>
                <a:cubicBezTo>
                  <a:pt x="487363" y="2621341"/>
                  <a:pt x="487363" y="2621341"/>
                  <a:pt x="966581" y="2152650"/>
                </a:cubicBezTo>
                <a:close/>
                <a:moveTo>
                  <a:pt x="3322439" y="2149475"/>
                </a:moveTo>
                <a:cubicBezTo>
                  <a:pt x="3326209" y="2153242"/>
                  <a:pt x="3329979" y="2157009"/>
                  <a:pt x="3333750" y="2160777"/>
                </a:cubicBezTo>
                <a:cubicBezTo>
                  <a:pt x="3333750" y="2160777"/>
                  <a:pt x="3333750" y="2160777"/>
                  <a:pt x="2862461" y="2624138"/>
                </a:cubicBezTo>
                <a:cubicBezTo>
                  <a:pt x="2858690" y="2620371"/>
                  <a:pt x="2854920" y="2616604"/>
                  <a:pt x="2851150" y="2612837"/>
                </a:cubicBezTo>
                <a:cubicBezTo>
                  <a:pt x="2851150" y="2612837"/>
                  <a:pt x="2851150" y="2612837"/>
                  <a:pt x="3322439" y="2149475"/>
                </a:cubicBezTo>
                <a:close/>
                <a:moveTo>
                  <a:pt x="5253038" y="2108200"/>
                </a:moveTo>
                <a:cubicBezTo>
                  <a:pt x="5249270" y="2119517"/>
                  <a:pt x="5241733" y="2134605"/>
                  <a:pt x="5234196" y="2145922"/>
                </a:cubicBezTo>
                <a:cubicBezTo>
                  <a:pt x="5234196" y="2145922"/>
                  <a:pt x="5234196" y="2145922"/>
                  <a:pt x="4484273" y="2885274"/>
                </a:cubicBezTo>
                <a:cubicBezTo>
                  <a:pt x="4469199" y="2892819"/>
                  <a:pt x="4457893" y="2896591"/>
                  <a:pt x="4446588" y="2900363"/>
                </a:cubicBezTo>
                <a:cubicBezTo>
                  <a:pt x="4446588" y="2900363"/>
                  <a:pt x="4446588" y="2900363"/>
                  <a:pt x="5253038" y="2108200"/>
                </a:cubicBezTo>
                <a:close/>
                <a:moveTo>
                  <a:pt x="3205163" y="2035175"/>
                </a:moveTo>
                <a:lnTo>
                  <a:pt x="3217863" y="2047875"/>
                </a:lnTo>
                <a:lnTo>
                  <a:pt x="2746375" y="2508250"/>
                </a:lnTo>
                <a:lnTo>
                  <a:pt x="2733675" y="2497138"/>
                </a:lnTo>
                <a:close/>
                <a:moveTo>
                  <a:pt x="852870" y="2032000"/>
                </a:moveTo>
                <a:cubicBezTo>
                  <a:pt x="852870" y="2035775"/>
                  <a:pt x="856648" y="2039550"/>
                  <a:pt x="860426" y="2043325"/>
                </a:cubicBezTo>
                <a:cubicBezTo>
                  <a:pt x="860426" y="2043325"/>
                  <a:pt x="860426" y="2043325"/>
                  <a:pt x="380619" y="2511425"/>
                </a:cubicBezTo>
                <a:cubicBezTo>
                  <a:pt x="376841" y="2507650"/>
                  <a:pt x="376841" y="2503875"/>
                  <a:pt x="373063" y="2500100"/>
                </a:cubicBezTo>
                <a:cubicBezTo>
                  <a:pt x="373063" y="2500100"/>
                  <a:pt x="373063" y="2500100"/>
                  <a:pt x="852870" y="2032000"/>
                </a:cubicBezTo>
                <a:close/>
                <a:moveTo>
                  <a:pt x="3089079" y="1919288"/>
                </a:moveTo>
                <a:lnTo>
                  <a:pt x="3100388" y="1930615"/>
                </a:lnTo>
                <a:cubicBezTo>
                  <a:pt x="3100388" y="1930615"/>
                  <a:pt x="3100388" y="1930615"/>
                  <a:pt x="2131608" y="2878310"/>
                </a:cubicBezTo>
                <a:cubicBezTo>
                  <a:pt x="2120300" y="2885861"/>
                  <a:pt x="2105221" y="2889637"/>
                  <a:pt x="2093913" y="2897188"/>
                </a:cubicBezTo>
                <a:cubicBezTo>
                  <a:pt x="2093913" y="2897188"/>
                  <a:pt x="2093913" y="2897188"/>
                  <a:pt x="3089079" y="1919288"/>
                </a:cubicBezTo>
                <a:close/>
                <a:moveTo>
                  <a:pt x="762986" y="1889125"/>
                </a:moveTo>
                <a:cubicBezTo>
                  <a:pt x="762986" y="1892894"/>
                  <a:pt x="766763" y="1900431"/>
                  <a:pt x="766763" y="1904200"/>
                </a:cubicBezTo>
                <a:cubicBezTo>
                  <a:pt x="766763" y="1904200"/>
                  <a:pt x="766763" y="1904200"/>
                  <a:pt x="279617" y="2382838"/>
                </a:cubicBezTo>
                <a:cubicBezTo>
                  <a:pt x="275840" y="2379069"/>
                  <a:pt x="272064" y="2375300"/>
                  <a:pt x="268288" y="2371532"/>
                </a:cubicBezTo>
                <a:cubicBezTo>
                  <a:pt x="268288" y="2371532"/>
                  <a:pt x="268288" y="2371532"/>
                  <a:pt x="762986" y="1889125"/>
                </a:cubicBezTo>
                <a:close/>
                <a:moveTo>
                  <a:pt x="2971600" y="1801813"/>
                </a:moveTo>
                <a:lnTo>
                  <a:pt x="2982913" y="1813147"/>
                </a:lnTo>
                <a:cubicBezTo>
                  <a:pt x="2982913" y="1813147"/>
                  <a:pt x="2982913" y="1813147"/>
                  <a:pt x="1783759" y="2991835"/>
                </a:cubicBezTo>
                <a:cubicBezTo>
                  <a:pt x="1772446" y="2991835"/>
                  <a:pt x="1764905" y="2991835"/>
                  <a:pt x="1757363" y="2995613"/>
                </a:cubicBezTo>
                <a:cubicBezTo>
                  <a:pt x="1757363" y="2995613"/>
                  <a:pt x="1757363" y="2995613"/>
                  <a:pt x="2971600" y="1801813"/>
                </a:cubicBezTo>
                <a:close/>
                <a:moveTo>
                  <a:pt x="5351463" y="1779588"/>
                </a:moveTo>
                <a:cubicBezTo>
                  <a:pt x="5351463" y="1787141"/>
                  <a:pt x="5351463" y="1794694"/>
                  <a:pt x="5347693" y="1806023"/>
                </a:cubicBezTo>
                <a:cubicBezTo>
                  <a:pt x="5347693" y="1806023"/>
                  <a:pt x="5347693" y="1806023"/>
                  <a:pt x="4141192" y="2991837"/>
                </a:cubicBezTo>
                <a:cubicBezTo>
                  <a:pt x="4129881" y="2995613"/>
                  <a:pt x="4122341" y="2995613"/>
                  <a:pt x="4114800" y="2995613"/>
                </a:cubicBezTo>
                <a:cubicBezTo>
                  <a:pt x="4114800" y="2995613"/>
                  <a:pt x="4114800" y="2995613"/>
                  <a:pt x="5351463" y="1779588"/>
                </a:cubicBezTo>
                <a:close/>
                <a:moveTo>
                  <a:pt x="697902" y="1719263"/>
                </a:moveTo>
                <a:cubicBezTo>
                  <a:pt x="697902" y="1726809"/>
                  <a:pt x="701675" y="1730583"/>
                  <a:pt x="701675" y="1738129"/>
                </a:cubicBezTo>
                <a:cubicBezTo>
                  <a:pt x="701675" y="1738129"/>
                  <a:pt x="701675" y="1738129"/>
                  <a:pt x="188521" y="2239963"/>
                </a:cubicBezTo>
                <a:cubicBezTo>
                  <a:pt x="184748" y="2236190"/>
                  <a:pt x="180975" y="2232417"/>
                  <a:pt x="180975" y="2228644"/>
                </a:cubicBezTo>
                <a:cubicBezTo>
                  <a:pt x="180975" y="2228644"/>
                  <a:pt x="180975" y="2228644"/>
                  <a:pt x="697902" y="1719263"/>
                </a:cubicBezTo>
                <a:close/>
                <a:moveTo>
                  <a:pt x="2855711" y="1684338"/>
                </a:moveTo>
                <a:lnTo>
                  <a:pt x="2867025" y="1695663"/>
                </a:lnTo>
                <a:cubicBezTo>
                  <a:pt x="2867025" y="1695663"/>
                  <a:pt x="2867025" y="1695663"/>
                  <a:pt x="1520632" y="3013076"/>
                </a:cubicBezTo>
                <a:cubicBezTo>
                  <a:pt x="1516860" y="3013076"/>
                  <a:pt x="1509318" y="3013076"/>
                  <a:pt x="1505546" y="3013076"/>
                </a:cubicBezTo>
                <a:cubicBezTo>
                  <a:pt x="1501775" y="3013076"/>
                  <a:pt x="1501775" y="3013076"/>
                  <a:pt x="1501775" y="3013076"/>
                </a:cubicBezTo>
                <a:cubicBezTo>
                  <a:pt x="1501775" y="3013076"/>
                  <a:pt x="1501775" y="3013076"/>
                  <a:pt x="2855711" y="1684338"/>
                </a:cubicBezTo>
                <a:close/>
                <a:moveTo>
                  <a:pt x="2738242" y="1566863"/>
                </a:moveTo>
                <a:lnTo>
                  <a:pt x="2749550" y="1578193"/>
                </a:lnTo>
                <a:cubicBezTo>
                  <a:pt x="2749550" y="1578193"/>
                  <a:pt x="2749550" y="1578193"/>
                  <a:pt x="1298371" y="3001963"/>
                </a:cubicBezTo>
                <a:cubicBezTo>
                  <a:pt x="1294602" y="3001963"/>
                  <a:pt x="1287063" y="2998187"/>
                  <a:pt x="1279525" y="2998187"/>
                </a:cubicBezTo>
                <a:cubicBezTo>
                  <a:pt x="1279525" y="2998187"/>
                  <a:pt x="1279525" y="2998187"/>
                  <a:pt x="2738242" y="1566863"/>
                </a:cubicBezTo>
                <a:close/>
                <a:moveTo>
                  <a:pt x="5378450" y="1522413"/>
                </a:moveTo>
                <a:cubicBezTo>
                  <a:pt x="5378450" y="1529961"/>
                  <a:pt x="5378450" y="1537508"/>
                  <a:pt x="5378450" y="1545056"/>
                </a:cubicBezTo>
                <a:cubicBezTo>
                  <a:pt x="5378450" y="1545056"/>
                  <a:pt x="5378450" y="1545056"/>
                  <a:pt x="3880268" y="3013076"/>
                </a:cubicBezTo>
                <a:cubicBezTo>
                  <a:pt x="3876494" y="3013076"/>
                  <a:pt x="3872720" y="3013076"/>
                  <a:pt x="3872720" y="3013076"/>
                </a:cubicBezTo>
                <a:cubicBezTo>
                  <a:pt x="3865173" y="3013076"/>
                  <a:pt x="3861399" y="3013076"/>
                  <a:pt x="3857625" y="3013076"/>
                </a:cubicBezTo>
                <a:cubicBezTo>
                  <a:pt x="3857625" y="3013076"/>
                  <a:pt x="3857625" y="3013076"/>
                  <a:pt x="5378450" y="1522413"/>
                </a:cubicBezTo>
                <a:close/>
                <a:moveTo>
                  <a:pt x="671513" y="1511300"/>
                </a:moveTo>
                <a:cubicBezTo>
                  <a:pt x="671513" y="1515070"/>
                  <a:pt x="671513" y="1515070"/>
                  <a:pt x="671513" y="1515070"/>
                </a:cubicBezTo>
                <a:cubicBezTo>
                  <a:pt x="671513" y="1522611"/>
                  <a:pt x="671513" y="1526381"/>
                  <a:pt x="671513" y="1533922"/>
                </a:cubicBezTo>
                <a:cubicBezTo>
                  <a:pt x="671513" y="1533922"/>
                  <a:pt x="671513" y="1533922"/>
                  <a:pt x="113898" y="2084388"/>
                </a:cubicBezTo>
                <a:cubicBezTo>
                  <a:pt x="110130" y="2076847"/>
                  <a:pt x="110130" y="2073077"/>
                  <a:pt x="106363" y="2069307"/>
                </a:cubicBezTo>
                <a:cubicBezTo>
                  <a:pt x="106363" y="2069307"/>
                  <a:pt x="106363" y="2069307"/>
                  <a:pt x="671513" y="1511300"/>
                </a:cubicBezTo>
                <a:close/>
                <a:moveTo>
                  <a:pt x="5361983" y="1303339"/>
                </a:moveTo>
                <a:cubicBezTo>
                  <a:pt x="5361983" y="1310891"/>
                  <a:pt x="5365751" y="1318442"/>
                  <a:pt x="5365751" y="1322219"/>
                </a:cubicBezTo>
                <a:cubicBezTo>
                  <a:pt x="5365751" y="1322219"/>
                  <a:pt x="5365751" y="1322219"/>
                  <a:pt x="3658977" y="2998788"/>
                </a:cubicBezTo>
                <a:cubicBezTo>
                  <a:pt x="3655209" y="2998788"/>
                  <a:pt x="3647673" y="2998788"/>
                  <a:pt x="3640138" y="2998788"/>
                </a:cubicBezTo>
                <a:cubicBezTo>
                  <a:pt x="3640138" y="2998788"/>
                  <a:pt x="3640138" y="2998788"/>
                  <a:pt x="5361983" y="1303339"/>
                </a:cubicBezTo>
                <a:close/>
                <a:moveTo>
                  <a:pt x="720726" y="1231901"/>
                </a:moveTo>
                <a:cubicBezTo>
                  <a:pt x="716953" y="1243225"/>
                  <a:pt x="713181" y="1254549"/>
                  <a:pt x="709408" y="1265873"/>
                </a:cubicBezTo>
                <a:cubicBezTo>
                  <a:pt x="709408" y="1265873"/>
                  <a:pt x="709408" y="1265873"/>
                  <a:pt x="52985" y="1911350"/>
                </a:cubicBezTo>
                <a:cubicBezTo>
                  <a:pt x="52985" y="1903801"/>
                  <a:pt x="49213" y="1900026"/>
                  <a:pt x="49213" y="1892476"/>
                </a:cubicBezTo>
                <a:cubicBezTo>
                  <a:pt x="49213" y="1892476"/>
                  <a:pt x="49213" y="1892476"/>
                  <a:pt x="720726" y="1231901"/>
                </a:cubicBezTo>
                <a:close/>
                <a:moveTo>
                  <a:pt x="5325465" y="1111251"/>
                </a:moveTo>
                <a:cubicBezTo>
                  <a:pt x="5325465" y="1118790"/>
                  <a:pt x="5329238" y="1122559"/>
                  <a:pt x="5329238" y="1126328"/>
                </a:cubicBezTo>
                <a:cubicBezTo>
                  <a:pt x="5329238" y="1126328"/>
                  <a:pt x="5329238" y="1126328"/>
                  <a:pt x="4657725" y="1785938"/>
                </a:cubicBezTo>
                <a:cubicBezTo>
                  <a:pt x="4661498" y="1774630"/>
                  <a:pt x="4665270" y="1767092"/>
                  <a:pt x="4669043" y="1755784"/>
                </a:cubicBezTo>
                <a:cubicBezTo>
                  <a:pt x="4669043" y="1755784"/>
                  <a:pt x="4669043" y="1755784"/>
                  <a:pt x="5325465" y="1111251"/>
                </a:cubicBezTo>
                <a:close/>
                <a:moveTo>
                  <a:pt x="5264539" y="936626"/>
                </a:moveTo>
                <a:cubicBezTo>
                  <a:pt x="5268314" y="940407"/>
                  <a:pt x="5268314" y="947968"/>
                  <a:pt x="5272088" y="951749"/>
                </a:cubicBezTo>
                <a:cubicBezTo>
                  <a:pt x="5272088" y="951749"/>
                  <a:pt x="5272088" y="951749"/>
                  <a:pt x="4702175" y="1511300"/>
                </a:cubicBezTo>
                <a:cubicBezTo>
                  <a:pt x="4702175" y="1503739"/>
                  <a:pt x="4702175" y="1496177"/>
                  <a:pt x="4702175" y="1488616"/>
                </a:cubicBezTo>
                <a:cubicBezTo>
                  <a:pt x="4702175" y="1488616"/>
                  <a:pt x="4702175" y="1488616"/>
                  <a:pt x="5264539" y="936626"/>
                </a:cubicBezTo>
                <a:close/>
                <a:moveTo>
                  <a:pt x="5189915" y="777876"/>
                </a:moveTo>
                <a:cubicBezTo>
                  <a:pt x="5193696" y="781657"/>
                  <a:pt x="5197476" y="789217"/>
                  <a:pt x="5197476" y="792998"/>
                </a:cubicBezTo>
                <a:cubicBezTo>
                  <a:pt x="5197476" y="792998"/>
                  <a:pt x="5197476" y="792998"/>
                  <a:pt x="4675793" y="1303339"/>
                </a:cubicBezTo>
                <a:cubicBezTo>
                  <a:pt x="4675793" y="1299559"/>
                  <a:pt x="4672013" y="1291998"/>
                  <a:pt x="4672013" y="1288218"/>
                </a:cubicBezTo>
                <a:cubicBezTo>
                  <a:pt x="4672013" y="1288218"/>
                  <a:pt x="4672013" y="1288218"/>
                  <a:pt x="5189915" y="777876"/>
                </a:cubicBezTo>
                <a:close/>
                <a:moveTo>
                  <a:pt x="5098861" y="635001"/>
                </a:moveTo>
                <a:cubicBezTo>
                  <a:pt x="5102628" y="638773"/>
                  <a:pt x="5106396" y="646317"/>
                  <a:pt x="5110163" y="650088"/>
                </a:cubicBezTo>
                <a:cubicBezTo>
                  <a:pt x="5110163" y="650088"/>
                  <a:pt x="5110163" y="650088"/>
                  <a:pt x="4612873" y="1136651"/>
                </a:cubicBezTo>
                <a:cubicBezTo>
                  <a:pt x="4612873" y="1129108"/>
                  <a:pt x="4609105" y="1125336"/>
                  <a:pt x="4605338" y="1121564"/>
                </a:cubicBezTo>
                <a:cubicBezTo>
                  <a:pt x="4605338" y="1121564"/>
                  <a:pt x="4605338" y="1121564"/>
                  <a:pt x="5098861" y="635001"/>
                </a:cubicBezTo>
                <a:close/>
                <a:moveTo>
                  <a:pt x="2632075" y="509590"/>
                </a:moveTo>
                <a:lnTo>
                  <a:pt x="2643188" y="522290"/>
                </a:lnTo>
                <a:lnTo>
                  <a:pt x="2168525" y="990603"/>
                </a:lnTo>
                <a:lnTo>
                  <a:pt x="2157413" y="977903"/>
                </a:lnTo>
                <a:close/>
                <a:moveTo>
                  <a:pt x="4997257" y="506414"/>
                </a:moveTo>
                <a:cubicBezTo>
                  <a:pt x="5001025" y="510192"/>
                  <a:pt x="5004794" y="513970"/>
                  <a:pt x="5008563" y="517748"/>
                </a:cubicBezTo>
                <a:cubicBezTo>
                  <a:pt x="5008563" y="517748"/>
                  <a:pt x="5008563" y="517748"/>
                  <a:pt x="4522388" y="993777"/>
                </a:cubicBezTo>
                <a:cubicBezTo>
                  <a:pt x="4518619" y="989999"/>
                  <a:pt x="4518619" y="986221"/>
                  <a:pt x="4514850" y="982443"/>
                </a:cubicBezTo>
                <a:cubicBezTo>
                  <a:pt x="4514850" y="982443"/>
                  <a:pt x="4514850" y="982443"/>
                  <a:pt x="4997257" y="506414"/>
                </a:cubicBezTo>
                <a:close/>
                <a:moveTo>
                  <a:pt x="2519169" y="393702"/>
                </a:moveTo>
                <a:cubicBezTo>
                  <a:pt x="2522938" y="397472"/>
                  <a:pt x="2526707" y="401242"/>
                  <a:pt x="2530476" y="405013"/>
                </a:cubicBezTo>
                <a:cubicBezTo>
                  <a:pt x="2530476" y="405013"/>
                  <a:pt x="2530476" y="405013"/>
                  <a:pt x="2051838" y="876302"/>
                </a:cubicBezTo>
                <a:cubicBezTo>
                  <a:pt x="2044300" y="872531"/>
                  <a:pt x="2040532" y="868761"/>
                  <a:pt x="2036763" y="864991"/>
                </a:cubicBezTo>
                <a:cubicBezTo>
                  <a:pt x="2036763" y="864991"/>
                  <a:pt x="2036763" y="864991"/>
                  <a:pt x="2519169" y="393702"/>
                </a:cubicBezTo>
                <a:close/>
                <a:moveTo>
                  <a:pt x="4879782" y="388940"/>
                </a:moveTo>
                <a:cubicBezTo>
                  <a:pt x="4883550" y="392723"/>
                  <a:pt x="4887319" y="396505"/>
                  <a:pt x="4891088" y="396505"/>
                </a:cubicBezTo>
                <a:cubicBezTo>
                  <a:pt x="4891088" y="396505"/>
                  <a:pt x="4891088" y="396505"/>
                  <a:pt x="4408681" y="873128"/>
                </a:cubicBezTo>
                <a:cubicBezTo>
                  <a:pt x="4404913" y="873128"/>
                  <a:pt x="4401144" y="869345"/>
                  <a:pt x="4397375" y="865562"/>
                </a:cubicBezTo>
                <a:cubicBezTo>
                  <a:pt x="4397375" y="865562"/>
                  <a:pt x="4397375" y="865562"/>
                  <a:pt x="4879782" y="388940"/>
                </a:cubicBezTo>
                <a:close/>
                <a:moveTo>
                  <a:pt x="2386818" y="287340"/>
                </a:moveTo>
                <a:cubicBezTo>
                  <a:pt x="2394353" y="291113"/>
                  <a:pt x="2398120" y="294886"/>
                  <a:pt x="2401888" y="298660"/>
                </a:cubicBezTo>
                <a:cubicBezTo>
                  <a:pt x="2401888" y="298660"/>
                  <a:pt x="2401888" y="298660"/>
                  <a:pt x="1912132" y="777878"/>
                </a:cubicBezTo>
                <a:cubicBezTo>
                  <a:pt x="1908365" y="777878"/>
                  <a:pt x="1900830" y="774104"/>
                  <a:pt x="1897063" y="770331"/>
                </a:cubicBezTo>
                <a:cubicBezTo>
                  <a:pt x="1897063" y="770331"/>
                  <a:pt x="1897063" y="770331"/>
                  <a:pt x="2386818" y="287340"/>
                </a:cubicBezTo>
                <a:close/>
                <a:moveTo>
                  <a:pt x="4751211" y="284165"/>
                </a:moveTo>
                <a:cubicBezTo>
                  <a:pt x="4754974" y="287933"/>
                  <a:pt x="4758737" y="291702"/>
                  <a:pt x="4762500" y="291702"/>
                </a:cubicBezTo>
                <a:cubicBezTo>
                  <a:pt x="4762500" y="291702"/>
                  <a:pt x="4762500" y="291702"/>
                  <a:pt x="4269552" y="777878"/>
                </a:cubicBezTo>
                <a:cubicBezTo>
                  <a:pt x="4265789" y="774109"/>
                  <a:pt x="4258263" y="774109"/>
                  <a:pt x="4254500" y="770340"/>
                </a:cubicBezTo>
                <a:cubicBezTo>
                  <a:pt x="4254500" y="770340"/>
                  <a:pt x="4254500" y="770340"/>
                  <a:pt x="4751211" y="284165"/>
                </a:cubicBezTo>
                <a:close/>
                <a:moveTo>
                  <a:pt x="2247698" y="196850"/>
                </a:moveTo>
                <a:cubicBezTo>
                  <a:pt x="2251469" y="200632"/>
                  <a:pt x="2255241" y="200632"/>
                  <a:pt x="2259013" y="204414"/>
                </a:cubicBezTo>
                <a:cubicBezTo>
                  <a:pt x="2259013" y="204414"/>
                  <a:pt x="2259013" y="204414"/>
                  <a:pt x="1746058" y="711200"/>
                </a:cubicBezTo>
                <a:cubicBezTo>
                  <a:pt x="1738515" y="707418"/>
                  <a:pt x="1734743" y="707418"/>
                  <a:pt x="1727200" y="707418"/>
                </a:cubicBezTo>
                <a:cubicBezTo>
                  <a:pt x="1727200" y="707418"/>
                  <a:pt x="1727200" y="707418"/>
                  <a:pt x="2247698" y="196850"/>
                </a:cubicBezTo>
                <a:close/>
                <a:moveTo>
                  <a:pt x="4608311" y="193675"/>
                </a:moveTo>
                <a:cubicBezTo>
                  <a:pt x="4612083" y="197453"/>
                  <a:pt x="4615854" y="197453"/>
                  <a:pt x="4619626" y="201230"/>
                </a:cubicBezTo>
                <a:cubicBezTo>
                  <a:pt x="4619626" y="201230"/>
                  <a:pt x="4619626" y="201230"/>
                  <a:pt x="4102900" y="711202"/>
                </a:cubicBezTo>
                <a:cubicBezTo>
                  <a:pt x="4095356" y="707424"/>
                  <a:pt x="4091585" y="707424"/>
                  <a:pt x="4087813" y="707424"/>
                </a:cubicBezTo>
                <a:cubicBezTo>
                  <a:pt x="4087813" y="707424"/>
                  <a:pt x="4087813" y="707424"/>
                  <a:pt x="4608311" y="193675"/>
                </a:cubicBezTo>
                <a:close/>
                <a:moveTo>
                  <a:pt x="4450562" y="117475"/>
                </a:moveTo>
                <a:cubicBezTo>
                  <a:pt x="4454331" y="117475"/>
                  <a:pt x="4461869" y="121251"/>
                  <a:pt x="4465638" y="121251"/>
                </a:cubicBezTo>
                <a:cubicBezTo>
                  <a:pt x="4465638" y="121251"/>
                  <a:pt x="4465638" y="121251"/>
                  <a:pt x="3900283" y="676277"/>
                </a:cubicBezTo>
                <a:cubicBezTo>
                  <a:pt x="3896514" y="676277"/>
                  <a:pt x="3888976" y="676277"/>
                  <a:pt x="3881438" y="676277"/>
                </a:cubicBezTo>
                <a:cubicBezTo>
                  <a:pt x="3881438" y="676277"/>
                  <a:pt x="3881438" y="676277"/>
                  <a:pt x="4450562" y="117475"/>
                </a:cubicBezTo>
                <a:close/>
                <a:moveTo>
                  <a:pt x="2089933" y="117475"/>
                </a:moveTo>
                <a:cubicBezTo>
                  <a:pt x="2093706" y="121251"/>
                  <a:pt x="2101252" y="121251"/>
                  <a:pt x="2105025" y="125027"/>
                </a:cubicBezTo>
                <a:cubicBezTo>
                  <a:pt x="2105025" y="125027"/>
                  <a:pt x="2105025" y="125027"/>
                  <a:pt x="1542864" y="676275"/>
                </a:cubicBezTo>
                <a:cubicBezTo>
                  <a:pt x="1535318" y="676275"/>
                  <a:pt x="1531546" y="676275"/>
                  <a:pt x="1524000" y="676275"/>
                </a:cubicBezTo>
                <a:cubicBezTo>
                  <a:pt x="1524000" y="676275"/>
                  <a:pt x="1524000" y="676275"/>
                  <a:pt x="2089933" y="117475"/>
                </a:cubicBezTo>
                <a:close/>
                <a:moveTo>
                  <a:pt x="3292476" y="114300"/>
                </a:moveTo>
                <a:cubicBezTo>
                  <a:pt x="3292476" y="114300"/>
                  <a:pt x="3292476" y="114300"/>
                  <a:pt x="2286194" y="1106490"/>
                </a:cubicBezTo>
                <a:lnTo>
                  <a:pt x="2274888" y="1095172"/>
                </a:lnTo>
                <a:cubicBezTo>
                  <a:pt x="2274888" y="1095172"/>
                  <a:pt x="2274888" y="1095172"/>
                  <a:pt x="3254787" y="133163"/>
                </a:cubicBezTo>
                <a:cubicBezTo>
                  <a:pt x="3269863" y="125618"/>
                  <a:pt x="3281169" y="121845"/>
                  <a:pt x="3292476" y="114300"/>
                </a:cubicBezTo>
                <a:close/>
                <a:moveTo>
                  <a:pt x="942975" y="109538"/>
                </a:moveTo>
                <a:cubicBezTo>
                  <a:pt x="942975" y="109538"/>
                  <a:pt x="942975" y="109538"/>
                  <a:pt x="117475" y="917578"/>
                </a:cubicBezTo>
                <a:cubicBezTo>
                  <a:pt x="125014" y="906250"/>
                  <a:pt x="128783" y="894922"/>
                  <a:pt x="136322" y="879819"/>
                </a:cubicBezTo>
                <a:cubicBezTo>
                  <a:pt x="136322" y="879819"/>
                  <a:pt x="136322" y="879819"/>
                  <a:pt x="905281" y="124642"/>
                </a:cubicBezTo>
                <a:cubicBezTo>
                  <a:pt x="916589" y="117090"/>
                  <a:pt x="927897" y="113314"/>
                  <a:pt x="942975" y="109538"/>
                </a:cubicBezTo>
                <a:close/>
                <a:moveTo>
                  <a:pt x="4275953" y="57150"/>
                </a:moveTo>
                <a:cubicBezTo>
                  <a:pt x="4279718" y="57150"/>
                  <a:pt x="4287248" y="57150"/>
                  <a:pt x="4291013" y="60924"/>
                </a:cubicBezTo>
                <a:cubicBezTo>
                  <a:pt x="4291013" y="60924"/>
                  <a:pt x="4291013" y="60924"/>
                  <a:pt x="3632157" y="710004"/>
                </a:cubicBezTo>
                <a:cubicBezTo>
                  <a:pt x="3620862" y="713778"/>
                  <a:pt x="3609568" y="713778"/>
                  <a:pt x="3602038" y="717552"/>
                </a:cubicBezTo>
                <a:cubicBezTo>
                  <a:pt x="3602038" y="717552"/>
                  <a:pt x="3602038" y="717552"/>
                  <a:pt x="4275953" y="57150"/>
                </a:cubicBezTo>
                <a:close/>
                <a:moveTo>
                  <a:pt x="1916880" y="57150"/>
                </a:moveTo>
                <a:cubicBezTo>
                  <a:pt x="1924434" y="60924"/>
                  <a:pt x="1928211" y="60924"/>
                  <a:pt x="1931988" y="60924"/>
                </a:cubicBezTo>
                <a:cubicBezTo>
                  <a:pt x="1931988" y="60924"/>
                  <a:pt x="1931988" y="60924"/>
                  <a:pt x="1274815" y="710003"/>
                </a:cubicBezTo>
                <a:cubicBezTo>
                  <a:pt x="1263484" y="713777"/>
                  <a:pt x="1252153" y="713777"/>
                  <a:pt x="1244600" y="717550"/>
                </a:cubicBezTo>
                <a:cubicBezTo>
                  <a:pt x="1244600" y="717550"/>
                  <a:pt x="1244600" y="717550"/>
                  <a:pt x="1916880" y="57150"/>
                </a:cubicBezTo>
                <a:close/>
                <a:moveTo>
                  <a:pt x="3627438" y="19050"/>
                </a:moveTo>
                <a:cubicBezTo>
                  <a:pt x="3627438" y="19050"/>
                  <a:pt x="3627438" y="19050"/>
                  <a:pt x="2402086" y="1223965"/>
                </a:cubicBezTo>
                <a:lnTo>
                  <a:pt x="2390775" y="1212633"/>
                </a:lnTo>
                <a:cubicBezTo>
                  <a:pt x="2390775" y="1212633"/>
                  <a:pt x="2390775" y="1212633"/>
                  <a:pt x="3601046" y="22827"/>
                </a:cubicBezTo>
                <a:cubicBezTo>
                  <a:pt x="3608586" y="22827"/>
                  <a:pt x="3616127" y="22827"/>
                  <a:pt x="3627438" y="19050"/>
                </a:cubicBezTo>
                <a:close/>
                <a:moveTo>
                  <a:pt x="1271588" y="19050"/>
                </a:moveTo>
                <a:cubicBezTo>
                  <a:pt x="1271588" y="19050"/>
                  <a:pt x="1271588" y="19050"/>
                  <a:pt x="23813" y="1246190"/>
                </a:cubicBezTo>
                <a:cubicBezTo>
                  <a:pt x="23813" y="1234862"/>
                  <a:pt x="23813" y="1227310"/>
                  <a:pt x="27582" y="1219759"/>
                </a:cubicBezTo>
                <a:cubicBezTo>
                  <a:pt x="27582" y="1219759"/>
                  <a:pt x="27582" y="1219759"/>
                  <a:pt x="1245200" y="22826"/>
                </a:cubicBezTo>
                <a:cubicBezTo>
                  <a:pt x="1252739" y="22826"/>
                  <a:pt x="1260279" y="19050"/>
                  <a:pt x="1271588" y="19050"/>
                </a:cubicBezTo>
                <a:close/>
                <a:moveTo>
                  <a:pt x="4084836" y="15875"/>
                </a:moveTo>
                <a:cubicBezTo>
                  <a:pt x="4088607" y="15875"/>
                  <a:pt x="4096147" y="15875"/>
                  <a:pt x="4103688" y="19653"/>
                </a:cubicBezTo>
                <a:cubicBezTo>
                  <a:pt x="4103688" y="19653"/>
                  <a:pt x="4103688" y="19653"/>
                  <a:pt x="2637036" y="1458913"/>
                </a:cubicBezTo>
                <a:lnTo>
                  <a:pt x="2625725" y="1447580"/>
                </a:lnTo>
                <a:cubicBezTo>
                  <a:pt x="2625725" y="1447580"/>
                  <a:pt x="2625725" y="1447580"/>
                  <a:pt x="4084836" y="15875"/>
                </a:cubicBezTo>
                <a:close/>
                <a:moveTo>
                  <a:pt x="1724209" y="15875"/>
                </a:moveTo>
                <a:cubicBezTo>
                  <a:pt x="1727982" y="15875"/>
                  <a:pt x="1735529" y="19652"/>
                  <a:pt x="1743076" y="19652"/>
                </a:cubicBezTo>
                <a:cubicBezTo>
                  <a:pt x="1743076" y="19652"/>
                  <a:pt x="1743076" y="19652"/>
                  <a:pt x="11113" y="1719263"/>
                </a:cubicBezTo>
                <a:cubicBezTo>
                  <a:pt x="11113" y="1711709"/>
                  <a:pt x="11113" y="1704155"/>
                  <a:pt x="11113" y="1700378"/>
                </a:cubicBezTo>
                <a:cubicBezTo>
                  <a:pt x="11113" y="1700378"/>
                  <a:pt x="11113" y="1700378"/>
                  <a:pt x="1724209" y="15875"/>
                </a:cubicBezTo>
                <a:close/>
                <a:moveTo>
                  <a:pt x="3861988" y="0"/>
                </a:moveTo>
                <a:cubicBezTo>
                  <a:pt x="3865759" y="0"/>
                  <a:pt x="3869530" y="0"/>
                  <a:pt x="3873300" y="0"/>
                </a:cubicBezTo>
                <a:cubicBezTo>
                  <a:pt x="3877071" y="0"/>
                  <a:pt x="3880842" y="0"/>
                  <a:pt x="3884613" y="0"/>
                </a:cubicBezTo>
                <a:cubicBezTo>
                  <a:pt x="3884613" y="0"/>
                  <a:pt x="3884613" y="0"/>
                  <a:pt x="2519562" y="1341438"/>
                </a:cubicBezTo>
                <a:lnTo>
                  <a:pt x="2508250" y="1330102"/>
                </a:lnTo>
                <a:cubicBezTo>
                  <a:pt x="2508250" y="1330102"/>
                  <a:pt x="2508250" y="1330102"/>
                  <a:pt x="3861988" y="0"/>
                </a:cubicBezTo>
                <a:close/>
                <a:moveTo>
                  <a:pt x="1501366" y="0"/>
                </a:moveTo>
                <a:cubicBezTo>
                  <a:pt x="1505138" y="0"/>
                  <a:pt x="1505138" y="0"/>
                  <a:pt x="1505138" y="0"/>
                </a:cubicBezTo>
                <a:cubicBezTo>
                  <a:pt x="1512683" y="0"/>
                  <a:pt x="1516455" y="0"/>
                  <a:pt x="1524000" y="0"/>
                </a:cubicBezTo>
                <a:cubicBezTo>
                  <a:pt x="1524000" y="0"/>
                  <a:pt x="1524000" y="0"/>
                  <a:pt x="0" y="1500188"/>
                </a:cubicBezTo>
                <a:cubicBezTo>
                  <a:pt x="0" y="1492631"/>
                  <a:pt x="0" y="1485073"/>
                  <a:pt x="0" y="1477516"/>
                </a:cubicBezTo>
                <a:cubicBezTo>
                  <a:pt x="0" y="1477516"/>
                  <a:pt x="0" y="1477516"/>
                  <a:pt x="1501366" y="0"/>
                </a:cubicBezTo>
                <a:close/>
              </a:path>
            </a:pathLst>
          </a:custGeom>
          <a:solidFill>
            <a:srgbClr val="0074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5BFE98-8E7B-4FC8-84B4-F1884546DCA3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33E5ED1-FFEE-4A91-9452-D11D9661897F}"/>
              </a:ext>
            </a:extLst>
          </p:cNvPr>
          <p:cNvGrpSpPr/>
          <p:nvPr userDrawn="1"/>
        </p:nvGrpSpPr>
        <p:grpSpPr>
          <a:xfrm>
            <a:off x="1792331" y="3138100"/>
            <a:ext cx="3694069" cy="442055"/>
            <a:chOff x="3309391" y="4590554"/>
            <a:chExt cx="1213776" cy="145248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858CAF7B-7488-4C70-A3D9-069EBF88B087}"/>
                </a:ext>
              </a:extLst>
            </p:cNvPr>
            <p:cNvGrpSpPr/>
            <p:nvPr userDrawn="1"/>
          </p:nvGrpSpPr>
          <p:grpSpPr>
            <a:xfrm>
              <a:off x="3309391" y="4590554"/>
              <a:ext cx="695076" cy="145248"/>
              <a:chOff x="3309391" y="4590554"/>
              <a:chExt cx="695076" cy="145248"/>
            </a:xfrm>
          </p:grpSpPr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DA9C45DE-7E7E-40D2-B818-E1CF841336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9115" y="4590554"/>
                <a:ext cx="107786" cy="145248"/>
              </a:xfrm>
              <a:custGeom>
                <a:avLst/>
                <a:gdLst>
                  <a:gd name="T0" fmla="*/ 603 w 604"/>
                  <a:gd name="T1" fmla="*/ 0 h 811"/>
                  <a:gd name="T2" fmla="*/ 603 w 604"/>
                  <a:gd name="T3" fmla="*/ 640 h 811"/>
                  <a:gd name="T4" fmla="*/ 604 w 604"/>
                  <a:gd name="T5" fmla="*/ 795 h 811"/>
                  <a:gd name="T6" fmla="*/ 457 w 604"/>
                  <a:gd name="T7" fmla="*/ 795 h 811"/>
                  <a:gd name="T8" fmla="*/ 452 w 604"/>
                  <a:gd name="T9" fmla="*/ 726 h 811"/>
                  <a:gd name="T10" fmla="*/ 264 w 604"/>
                  <a:gd name="T11" fmla="*/ 811 h 811"/>
                  <a:gd name="T12" fmla="*/ 0 w 604"/>
                  <a:gd name="T13" fmla="*/ 528 h 811"/>
                  <a:gd name="T14" fmla="*/ 280 w 604"/>
                  <a:gd name="T15" fmla="*/ 235 h 811"/>
                  <a:gd name="T16" fmla="*/ 452 w 604"/>
                  <a:gd name="T17" fmla="*/ 300 h 811"/>
                  <a:gd name="T18" fmla="*/ 452 w 604"/>
                  <a:gd name="T19" fmla="*/ 1 h 811"/>
                  <a:gd name="T20" fmla="*/ 603 w 604"/>
                  <a:gd name="T21" fmla="*/ 0 h 811"/>
                  <a:gd name="T22" fmla="*/ 155 w 604"/>
                  <a:gd name="T23" fmla="*/ 523 h 811"/>
                  <a:gd name="T24" fmla="*/ 308 w 604"/>
                  <a:gd name="T25" fmla="*/ 691 h 811"/>
                  <a:gd name="T26" fmla="*/ 458 w 604"/>
                  <a:gd name="T27" fmla="*/ 521 h 811"/>
                  <a:gd name="T28" fmla="*/ 309 w 604"/>
                  <a:gd name="T29" fmla="*/ 352 h 811"/>
                  <a:gd name="T30" fmla="*/ 155 w 604"/>
                  <a:gd name="T31" fmla="*/ 52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4" h="811">
                    <a:moveTo>
                      <a:pt x="603" y="0"/>
                    </a:moveTo>
                    <a:cubicBezTo>
                      <a:pt x="603" y="640"/>
                      <a:pt x="603" y="640"/>
                      <a:pt x="603" y="640"/>
                    </a:cubicBezTo>
                    <a:cubicBezTo>
                      <a:pt x="603" y="691"/>
                      <a:pt x="603" y="743"/>
                      <a:pt x="604" y="795"/>
                    </a:cubicBezTo>
                    <a:cubicBezTo>
                      <a:pt x="457" y="795"/>
                      <a:pt x="457" y="795"/>
                      <a:pt x="457" y="795"/>
                    </a:cubicBezTo>
                    <a:cubicBezTo>
                      <a:pt x="454" y="777"/>
                      <a:pt x="454" y="749"/>
                      <a:pt x="452" y="726"/>
                    </a:cubicBezTo>
                    <a:cubicBezTo>
                      <a:pt x="423" y="769"/>
                      <a:pt x="381" y="811"/>
                      <a:pt x="264" y="811"/>
                    </a:cubicBezTo>
                    <a:cubicBezTo>
                      <a:pt x="111" y="811"/>
                      <a:pt x="0" y="697"/>
                      <a:pt x="0" y="528"/>
                    </a:cubicBezTo>
                    <a:cubicBezTo>
                      <a:pt x="0" y="345"/>
                      <a:pt x="143" y="235"/>
                      <a:pt x="280" y="235"/>
                    </a:cubicBezTo>
                    <a:cubicBezTo>
                      <a:pt x="394" y="235"/>
                      <a:pt x="437" y="278"/>
                      <a:pt x="452" y="300"/>
                    </a:cubicBezTo>
                    <a:cubicBezTo>
                      <a:pt x="452" y="1"/>
                      <a:pt x="452" y="1"/>
                      <a:pt x="452" y="1"/>
                    </a:cubicBezTo>
                    <a:lnTo>
                      <a:pt x="603" y="0"/>
                    </a:lnTo>
                    <a:close/>
                    <a:moveTo>
                      <a:pt x="155" y="523"/>
                    </a:moveTo>
                    <a:cubicBezTo>
                      <a:pt x="155" y="614"/>
                      <a:pt x="209" y="691"/>
                      <a:pt x="308" y="691"/>
                    </a:cubicBezTo>
                    <a:cubicBezTo>
                      <a:pt x="409" y="691"/>
                      <a:pt x="458" y="625"/>
                      <a:pt x="458" y="521"/>
                    </a:cubicBezTo>
                    <a:cubicBezTo>
                      <a:pt x="458" y="420"/>
                      <a:pt x="420" y="352"/>
                      <a:pt x="309" y="352"/>
                    </a:cubicBezTo>
                    <a:cubicBezTo>
                      <a:pt x="204" y="352"/>
                      <a:pt x="155" y="435"/>
                      <a:pt x="155" y="523"/>
                    </a:cubicBez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71" name="Freeform 65">
                <a:extLst>
                  <a:ext uri="{FF2B5EF4-FFF2-40B4-BE49-F238E27FC236}">
                    <a16:creationId xmlns:a16="http://schemas.microsoft.com/office/drawing/2014/main" id="{67B6A05B-0E94-41B9-BB39-988065C3D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01" y="4632437"/>
                <a:ext cx="65272" cy="100836"/>
              </a:xfrm>
              <a:custGeom>
                <a:avLst/>
                <a:gdLst>
                  <a:gd name="T0" fmla="*/ 2 w 366"/>
                  <a:gd name="T1" fmla="*/ 163 h 563"/>
                  <a:gd name="T2" fmla="*/ 0 w 366"/>
                  <a:gd name="T3" fmla="*/ 15 h 563"/>
                  <a:gd name="T4" fmla="*/ 148 w 366"/>
                  <a:gd name="T5" fmla="*/ 15 h 563"/>
                  <a:gd name="T6" fmla="*/ 153 w 366"/>
                  <a:gd name="T7" fmla="*/ 129 h 563"/>
                  <a:gd name="T8" fmla="*/ 366 w 366"/>
                  <a:gd name="T9" fmla="*/ 1 h 563"/>
                  <a:gd name="T10" fmla="*/ 366 w 366"/>
                  <a:gd name="T11" fmla="*/ 140 h 563"/>
                  <a:gd name="T12" fmla="*/ 153 w 366"/>
                  <a:gd name="T13" fmla="*/ 354 h 563"/>
                  <a:gd name="T14" fmla="*/ 153 w 366"/>
                  <a:gd name="T15" fmla="*/ 563 h 563"/>
                  <a:gd name="T16" fmla="*/ 2 w 366"/>
                  <a:gd name="T17" fmla="*/ 563 h 563"/>
                  <a:gd name="T18" fmla="*/ 2 w 366"/>
                  <a:gd name="T19" fmla="*/ 1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" h="563">
                    <a:moveTo>
                      <a:pt x="2" y="163"/>
                    </a:moveTo>
                    <a:cubicBezTo>
                      <a:pt x="2" y="114"/>
                      <a:pt x="2" y="64"/>
                      <a:pt x="0" y="15"/>
                    </a:cubicBezTo>
                    <a:cubicBezTo>
                      <a:pt x="148" y="15"/>
                      <a:pt x="148" y="15"/>
                      <a:pt x="148" y="15"/>
                    </a:cubicBezTo>
                    <a:cubicBezTo>
                      <a:pt x="151" y="34"/>
                      <a:pt x="153" y="94"/>
                      <a:pt x="153" y="129"/>
                    </a:cubicBezTo>
                    <a:cubicBezTo>
                      <a:pt x="185" y="54"/>
                      <a:pt x="256" y="0"/>
                      <a:pt x="366" y="1"/>
                    </a:cubicBezTo>
                    <a:cubicBezTo>
                      <a:pt x="366" y="140"/>
                      <a:pt x="366" y="140"/>
                      <a:pt x="366" y="140"/>
                    </a:cubicBezTo>
                    <a:cubicBezTo>
                      <a:pt x="242" y="138"/>
                      <a:pt x="153" y="195"/>
                      <a:pt x="153" y="354"/>
                    </a:cubicBezTo>
                    <a:cubicBezTo>
                      <a:pt x="153" y="563"/>
                      <a:pt x="153" y="563"/>
                      <a:pt x="153" y="563"/>
                    </a:cubicBezTo>
                    <a:cubicBezTo>
                      <a:pt x="2" y="563"/>
                      <a:pt x="2" y="563"/>
                      <a:pt x="2" y="563"/>
                    </a:cubicBezTo>
                    <a:lnTo>
                      <a:pt x="2" y="163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72" name="Freeform 66">
                <a:extLst>
                  <a:ext uri="{FF2B5EF4-FFF2-40B4-BE49-F238E27FC236}">
                    <a16:creationId xmlns:a16="http://schemas.microsoft.com/office/drawing/2014/main" id="{383C163F-2682-46C5-B226-5A04C2504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6899" y="4590554"/>
                <a:ext cx="26867" cy="142403"/>
              </a:xfrm>
              <a:custGeom>
                <a:avLst/>
                <a:gdLst>
                  <a:gd name="T0" fmla="*/ 0 w 170"/>
                  <a:gd name="T1" fmla="*/ 0 h 901"/>
                  <a:gd name="T2" fmla="*/ 170 w 170"/>
                  <a:gd name="T3" fmla="*/ 0 h 901"/>
                  <a:gd name="T4" fmla="*/ 170 w 170"/>
                  <a:gd name="T5" fmla="*/ 152 h 901"/>
                  <a:gd name="T6" fmla="*/ 0 w 170"/>
                  <a:gd name="T7" fmla="*/ 152 h 901"/>
                  <a:gd name="T8" fmla="*/ 0 w 170"/>
                  <a:gd name="T9" fmla="*/ 0 h 901"/>
                  <a:gd name="T10" fmla="*/ 0 w 170"/>
                  <a:gd name="T11" fmla="*/ 282 h 901"/>
                  <a:gd name="T12" fmla="*/ 170 w 170"/>
                  <a:gd name="T13" fmla="*/ 282 h 901"/>
                  <a:gd name="T14" fmla="*/ 170 w 170"/>
                  <a:gd name="T15" fmla="*/ 901 h 901"/>
                  <a:gd name="T16" fmla="*/ 0 w 170"/>
                  <a:gd name="T17" fmla="*/ 901 h 901"/>
                  <a:gd name="T18" fmla="*/ 0 w 170"/>
                  <a:gd name="T19" fmla="*/ 282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901">
                    <a:moveTo>
                      <a:pt x="0" y="0"/>
                    </a:moveTo>
                    <a:lnTo>
                      <a:pt x="170" y="0"/>
                    </a:lnTo>
                    <a:lnTo>
                      <a:pt x="170" y="152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  <a:moveTo>
                      <a:pt x="0" y="282"/>
                    </a:moveTo>
                    <a:lnTo>
                      <a:pt x="170" y="282"/>
                    </a:lnTo>
                    <a:lnTo>
                      <a:pt x="170" y="901"/>
                    </a:lnTo>
                    <a:lnTo>
                      <a:pt x="0" y="901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73" name="Freeform 67">
                <a:extLst>
                  <a:ext uri="{FF2B5EF4-FFF2-40B4-BE49-F238E27FC236}">
                    <a16:creationId xmlns:a16="http://schemas.microsoft.com/office/drawing/2014/main" id="{3C153B49-93CD-4685-81DA-ABDAF040E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571" y="4635124"/>
                <a:ext cx="112053" cy="97833"/>
              </a:xfrm>
              <a:custGeom>
                <a:avLst/>
                <a:gdLst>
                  <a:gd name="T0" fmla="*/ 163 w 628"/>
                  <a:gd name="T1" fmla="*/ 0 h 546"/>
                  <a:gd name="T2" fmla="*/ 318 w 628"/>
                  <a:gd name="T3" fmla="*/ 414 h 546"/>
                  <a:gd name="T4" fmla="*/ 320 w 628"/>
                  <a:gd name="T5" fmla="*/ 414 h 546"/>
                  <a:gd name="T6" fmla="*/ 474 w 628"/>
                  <a:gd name="T7" fmla="*/ 0 h 546"/>
                  <a:gd name="T8" fmla="*/ 628 w 628"/>
                  <a:gd name="T9" fmla="*/ 0 h 546"/>
                  <a:gd name="T10" fmla="*/ 397 w 628"/>
                  <a:gd name="T11" fmla="*/ 546 h 546"/>
                  <a:gd name="T12" fmla="*/ 229 w 628"/>
                  <a:gd name="T13" fmla="*/ 546 h 546"/>
                  <a:gd name="T14" fmla="*/ 0 w 628"/>
                  <a:gd name="T15" fmla="*/ 0 h 546"/>
                  <a:gd name="T16" fmla="*/ 163 w 628"/>
                  <a:gd name="T17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8" h="546">
                    <a:moveTo>
                      <a:pt x="163" y="0"/>
                    </a:moveTo>
                    <a:cubicBezTo>
                      <a:pt x="229" y="183"/>
                      <a:pt x="300" y="349"/>
                      <a:pt x="318" y="414"/>
                    </a:cubicBezTo>
                    <a:cubicBezTo>
                      <a:pt x="320" y="414"/>
                      <a:pt x="320" y="414"/>
                      <a:pt x="320" y="414"/>
                    </a:cubicBezTo>
                    <a:cubicBezTo>
                      <a:pt x="338" y="352"/>
                      <a:pt x="375" y="251"/>
                      <a:pt x="474" y="0"/>
                    </a:cubicBezTo>
                    <a:cubicBezTo>
                      <a:pt x="628" y="0"/>
                      <a:pt x="628" y="0"/>
                      <a:pt x="628" y="0"/>
                    </a:cubicBezTo>
                    <a:cubicBezTo>
                      <a:pt x="397" y="546"/>
                      <a:pt x="397" y="546"/>
                      <a:pt x="397" y="546"/>
                    </a:cubicBezTo>
                    <a:cubicBezTo>
                      <a:pt x="229" y="546"/>
                      <a:pt x="229" y="546"/>
                      <a:pt x="229" y="54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74" name="Freeform 68">
                <a:extLst>
                  <a:ext uri="{FF2B5EF4-FFF2-40B4-BE49-F238E27FC236}">
                    <a16:creationId xmlns:a16="http://schemas.microsoft.com/office/drawing/2014/main" id="{DC1ED395-AF48-4C45-B73C-04193686C1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9368" y="4632437"/>
                <a:ext cx="105099" cy="103365"/>
              </a:xfrm>
              <a:custGeom>
                <a:avLst/>
                <a:gdLst>
                  <a:gd name="T0" fmla="*/ 150 w 589"/>
                  <a:gd name="T1" fmla="*/ 324 h 577"/>
                  <a:gd name="T2" fmla="*/ 301 w 589"/>
                  <a:gd name="T3" fmla="*/ 463 h 577"/>
                  <a:gd name="T4" fmla="*/ 432 w 589"/>
                  <a:gd name="T5" fmla="*/ 398 h 577"/>
                  <a:gd name="T6" fmla="*/ 583 w 589"/>
                  <a:gd name="T7" fmla="*/ 398 h 577"/>
                  <a:gd name="T8" fmla="*/ 298 w 589"/>
                  <a:gd name="T9" fmla="*/ 577 h 577"/>
                  <a:gd name="T10" fmla="*/ 0 w 589"/>
                  <a:gd name="T11" fmla="*/ 289 h 577"/>
                  <a:gd name="T12" fmla="*/ 297 w 589"/>
                  <a:gd name="T13" fmla="*/ 0 h 577"/>
                  <a:gd name="T14" fmla="*/ 589 w 589"/>
                  <a:gd name="T15" fmla="*/ 287 h 577"/>
                  <a:gd name="T16" fmla="*/ 589 w 589"/>
                  <a:gd name="T17" fmla="*/ 324 h 577"/>
                  <a:gd name="T18" fmla="*/ 150 w 589"/>
                  <a:gd name="T19" fmla="*/ 324 h 577"/>
                  <a:gd name="T20" fmla="*/ 435 w 589"/>
                  <a:gd name="T21" fmla="*/ 229 h 577"/>
                  <a:gd name="T22" fmla="*/ 295 w 589"/>
                  <a:gd name="T23" fmla="*/ 107 h 577"/>
                  <a:gd name="T24" fmla="*/ 152 w 589"/>
                  <a:gd name="T25" fmla="*/ 229 h 577"/>
                  <a:gd name="T26" fmla="*/ 435 w 589"/>
                  <a:gd name="T27" fmla="*/ 22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9" h="577">
                    <a:moveTo>
                      <a:pt x="150" y="324"/>
                    </a:moveTo>
                    <a:cubicBezTo>
                      <a:pt x="155" y="403"/>
                      <a:pt x="210" y="463"/>
                      <a:pt x="301" y="463"/>
                    </a:cubicBezTo>
                    <a:cubicBezTo>
                      <a:pt x="373" y="463"/>
                      <a:pt x="409" y="438"/>
                      <a:pt x="432" y="398"/>
                    </a:cubicBezTo>
                    <a:cubicBezTo>
                      <a:pt x="583" y="398"/>
                      <a:pt x="583" y="398"/>
                      <a:pt x="583" y="398"/>
                    </a:cubicBezTo>
                    <a:cubicBezTo>
                      <a:pt x="550" y="491"/>
                      <a:pt x="470" y="577"/>
                      <a:pt x="298" y="577"/>
                    </a:cubicBezTo>
                    <a:cubicBezTo>
                      <a:pt x="83" y="577"/>
                      <a:pt x="0" y="431"/>
                      <a:pt x="0" y="289"/>
                    </a:cubicBezTo>
                    <a:cubicBezTo>
                      <a:pt x="0" y="132"/>
                      <a:pt x="106" y="0"/>
                      <a:pt x="297" y="0"/>
                    </a:cubicBezTo>
                    <a:cubicBezTo>
                      <a:pt x="507" y="0"/>
                      <a:pt x="589" y="147"/>
                      <a:pt x="589" y="287"/>
                    </a:cubicBezTo>
                    <a:cubicBezTo>
                      <a:pt x="589" y="300"/>
                      <a:pt x="589" y="309"/>
                      <a:pt x="589" y="324"/>
                    </a:cubicBezTo>
                    <a:lnTo>
                      <a:pt x="150" y="324"/>
                    </a:lnTo>
                    <a:close/>
                    <a:moveTo>
                      <a:pt x="435" y="229"/>
                    </a:moveTo>
                    <a:cubicBezTo>
                      <a:pt x="432" y="180"/>
                      <a:pt x="404" y="107"/>
                      <a:pt x="295" y="107"/>
                    </a:cubicBezTo>
                    <a:cubicBezTo>
                      <a:pt x="198" y="107"/>
                      <a:pt x="158" y="163"/>
                      <a:pt x="152" y="229"/>
                    </a:cubicBezTo>
                    <a:lnTo>
                      <a:pt x="435" y="229"/>
                    </a:ln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75" name="Freeform 69">
                <a:extLst>
                  <a:ext uri="{FF2B5EF4-FFF2-40B4-BE49-F238E27FC236}">
                    <a16:creationId xmlns:a16="http://schemas.microsoft.com/office/drawing/2014/main" id="{ECE53DD2-06F0-4A5C-BE05-652E7AADE7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09391" y="4627380"/>
                <a:ext cx="192655" cy="108106"/>
              </a:xfrm>
              <a:custGeom>
                <a:avLst/>
                <a:gdLst>
                  <a:gd name="T0" fmla="*/ 777 w 1080"/>
                  <a:gd name="T1" fmla="*/ 0 h 603"/>
                  <a:gd name="T2" fmla="*/ 551 w 1080"/>
                  <a:gd name="T3" fmla="*/ 102 h 603"/>
                  <a:gd name="T4" fmla="*/ 539 w 1080"/>
                  <a:gd name="T5" fmla="*/ 114 h 603"/>
                  <a:gd name="T6" fmla="*/ 527 w 1080"/>
                  <a:gd name="T7" fmla="*/ 102 h 603"/>
                  <a:gd name="T8" fmla="*/ 300 w 1080"/>
                  <a:gd name="T9" fmla="*/ 0 h 603"/>
                  <a:gd name="T10" fmla="*/ 0 w 1080"/>
                  <a:gd name="T11" fmla="*/ 302 h 603"/>
                  <a:gd name="T12" fmla="*/ 302 w 1080"/>
                  <a:gd name="T13" fmla="*/ 603 h 603"/>
                  <a:gd name="T14" fmla="*/ 528 w 1080"/>
                  <a:gd name="T15" fmla="*/ 502 h 603"/>
                  <a:gd name="T16" fmla="*/ 540 w 1080"/>
                  <a:gd name="T17" fmla="*/ 489 h 603"/>
                  <a:gd name="T18" fmla="*/ 553 w 1080"/>
                  <a:gd name="T19" fmla="*/ 502 h 603"/>
                  <a:gd name="T20" fmla="*/ 779 w 1080"/>
                  <a:gd name="T21" fmla="*/ 603 h 603"/>
                  <a:gd name="T22" fmla="*/ 1080 w 1080"/>
                  <a:gd name="T23" fmla="*/ 302 h 603"/>
                  <a:gd name="T24" fmla="*/ 777 w 1080"/>
                  <a:gd name="T25" fmla="*/ 0 h 603"/>
                  <a:gd name="T26" fmla="*/ 428 w 1080"/>
                  <a:gd name="T27" fmla="*/ 414 h 603"/>
                  <a:gd name="T28" fmla="*/ 302 w 1080"/>
                  <a:gd name="T29" fmla="*/ 471 h 603"/>
                  <a:gd name="T30" fmla="*/ 134 w 1080"/>
                  <a:gd name="T31" fmla="*/ 303 h 603"/>
                  <a:gd name="T32" fmla="*/ 302 w 1080"/>
                  <a:gd name="T33" fmla="*/ 135 h 603"/>
                  <a:gd name="T34" fmla="*/ 428 w 1080"/>
                  <a:gd name="T35" fmla="*/ 192 h 603"/>
                  <a:gd name="T36" fmla="*/ 525 w 1080"/>
                  <a:gd name="T37" fmla="*/ 303 h 603"/>
                  <a:gd name="T38" fmla="*/ 428 w 1080"/>
                  <a:gd name="T39" fmla="*/ 414 h 603"/>
                  <a:gd name="T40" fmla="*/ 776 w 1080"/>
                  <a:gd name="T41" fmla="*/ 471 h 603"/>
                  <a:gd name="T42" fmla="*/ 650 w 1080"/>
                  <a:gd name="T43" fmla="*/ 414 h 603"/>
                  <a:gd name="T44" fmla="*/ 552 w 1080"/>
                  <a:gd name="T45" fmla="*/ 303 h 603"/>
                  <a:gd name="T46" fmla="*/ 650 w 1080"/>
                  <a:gd name="T47" fmla="*/ 192 h 603"/>
                  <a:gd name="T48" fmla="*/ 776 w 1080"/>
                  <a:gd name="T49" fmla="*/ 135 h 603"/>
                  <a:gd name="T50" fmla="*/ 944 w 1080"/>
                  <a:gd name="T51" fmla="*/ 303 h 603"/>
                  <a:gd name="T52" fmla="*/ 776 w 1080"/>
                  <a:gd name="T53" fmla="*/ 471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80" h="603">
                    <a:moveTo>
                      <a:pt x="777" y="0"/>
                    </a:moveTo>
                    <a:cubicBezTo>
                      <a:pt x="688" y="0"/>
                      <a:pt x="607" y="39"/>
                      <a:pt x="551" y="102"/>
                    </a:cubicBezTo>
                    <a:cubicBezTo>
                      <a:pt x="539" y="114"/>
                      <a:pt x="539" y="114"/>
                      <a:pt x="539" y="114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471" y="40"/>
                      <a:pt x="391" y="0"/>
                      <a:pt x="300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8"/>
                      <a:pt x="136" y="603"/>
                      <a:pt x="302" y="603"/>
                    </a:cubicBezTo>
                    <a:cubicBezTo>
                      <a:pt x="391" y="603"/>
                      <a:pt x="473" y="565"/>
                      <a:pt x="528" y="502"/>
                    </a:cubicBezTo>
                    <a:cubicBezTo>
                      <a:pt x="540" y="489"/>
                      <a:pt x="540" y="489"/>
                      <a:pt x="540" y="489"/>
                    </a:cubicBezTo>
                    <a:cubicBezTo>
                      <a:pt x="553" y="502"/>
                      <a:pt x="553" y="502"/>
                      <a:pt x="553" y="502"/>
                    </a:cubicBezTo>
                    <a:cubicBezTo>
                      <a:pt x="608" y="563"/>
                      <a:pt x="688" y="603"/>
                      <a:pt x="779" y="603"/>
                    </a:cubicBezTo>
                    <a:cubicBezTo>
                      <a:pt x="945" y="603"/>
                      <a:pt x="1080" y="468"/>
                      <a:pt x="1080" y="302"/>
                    </a:cubicBezTo>
                    <a:cubicBezTo>
                      <a:pt x="1080" y="135"/>
                      <a:pt x="944" y="0"/>
                      <a:pt x="777" y="0"/>
                    </a:cubicBezTo>
                    <a:close/>
                    <a:moveTo>
                      <a:pt x="428" y="414"/>
                    </a:moveTo>
                    <a:cubicBezTo>
                      <a:pt x="397" y="448"/>
                      <a:pt x="353" y="471"/>
                      <a:pt x="302" y="471"/>
                    </a:cubicBezTo>
                    <a:cubicBezTo>
                      <a:pt x="210" y="471"/>
                      <a:pt x="134" y="395"/>
                      <a:pt x="134" y="303"/>
                    </a:cubicBezTo>
                    <a:cubicBezTo>
                      <a:pt x="134" y="211"/>
                      <a:pt x="210" y="135"/>
                      <a:pt x="302" y="135"/>
                    </a:cubicBezTo>
                    <a:cubicBezTo>
                      <a:pt x="351" y="135"/>
                      <a:pt x="397" y="157"/>
                      <a:pt x="428" y="192"/>
                    </a:cubicBezTo>
                    <a:cubicBezTo>
                      <a:pt x="525" y="303"/>
                      <a:pt x="525" y="303"/>
                      <a:pt x="525" y="303"/>
                    </a:cubicBezTo>
                    <a:lnTo>
                      <a:pt x="428" y="414"/>
                    </a:lnTo>
                    <a:close/>
                    <a:moveTo>
                      <a:pt x="776" y="471"/>
                    </a:moveTo>
                    <a:cubicBezTo>
                      <a:pt x="727" y="471"/>
                      <a:pt x="680" y="449"/>
                      <a:pt x="650" y="414"/>
                    </a:cubicBezTo>
                    <a:cubicBezTo>
                      <a:pt x="552" y="303"/>
                      <a:pt x="552" y="303"/>
                      <a:pt x="552" y="303"/>
                    </a:cubicBezTo>
                    <a:cubicBezTo>
                      <a:pt x="650" y="192"/>
                      <a:pt x="650" y="192"/>
                      <a:pt x="650" y="192"/>
                    </a:cubicBezTo>
                    <a:cubicBezTo>
                      <a:pt x="680" y="159"/>
                      <a:pt x="725" y="135"/>
                      <a:pt x="776" y="135"/>
                    </a:cubicBezTo>
                    <a:cubicBezTo>
                      <a:pt x="868" y="135"/>
                      <a:pt x="944" y="211"/>
                      <a:pt x="944" y="303"/>
                    </a:cubicBezTo>
                    <a:cubicBezTo>
                      <a:pt x="944" y="395"/>
                      <a:pt x="870" y="471"/>
                      <a:pt x="776" y="471"/>
                    </a:cubicBezTo>
                    <a:close/>
                  </a:path>
                </a:pathLst>
              </a:custGeom>
              <a:solidFill>
                <a:srgbClr val="201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D854B7E0-2668-4327-AEB4-101AE10346D9}"/>
                </a:ext>
              </a:extLst>
            </p:cNvPr>
            <p:cNvGrpSpPr/>
            <p:nvPr userDrawn="1"/>
          </p:nvGrpSpPr>
          <p:grpSpPr>
            <a:xfrm>
              <a:off x="4068633" y="4603356"/>
              <a:ext cx="454534" cy="132130"/>
              <a:chOff x="4068633" y="4603356"/>
              <a:chExt cx="454534" cy="132130"/>
            </a:xfrm>
            <a:solidFill>
              <a:schemeClr val="bg1"/>
            </a:solidFill>
          </p:grpSpPr>
          <p:sp>
            <p:nvSpPr>
              <p:cNvPr id="66" name="Freeform 70">
                <a:extLst>
                  <a:ext uri="{FF2B5EF4-FFF2-40B4-BE49-F238E27FC236}">
                    <a16:creationId xmlns:a16="http://schemas.microsoft.com/office/drawing/2014/main" id="{205860AA-D38B-43AA-8889-A2898F2B1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633" y="4631015"/>
                <a:ext cx="154093" cy="103049"/>
              </a:xfrm>
              <a:custGeom>
                <a:avLst/>
                <a:gdLst>
                  <a:gd name="T0" fmla="*/ 864 w 864"/>
                  <a:gd name="T1" fmla="*/ 225 h 575"/>
                  <a:gd name="T2" fmla="*/ 864 w 864"/>
                  <a:gd name="T3" fmla="*/ 574 h 575"/>
                  <a:gd name="T4" fmla="*/ 769 w 864"/>
                  <a:gd name="T5" fmla="*/ 574 h 575"/>
                  <a:gd name="T6" fmla="*/ 769 w 864"/>
                  <a:gd name="T7" fmla="*/ 254 h 575"/>
                  <a:gd name="T8" fmla="*/ 644 w 864"/>
                  <a:gd name="T9" fmla="*/ 92 h 575"/>
                  <a:gd name="T10" fmla="*/ 480 w 864"/>
                  <a:gd name="T11" fmla="*/ 308 h 575"/>
                  <a:gd name="T12" fmla="*/ 480 w 864"/>
                  <a:gd name="T13" fmla="*/ 575 h 575"/>
                  <a:gd name="T14" fmla="*/ 384 w 864"/>
                  <a:gd name="T15" fmla="*/ 575 h 575"/>
                  <a:gd name="T16" fmla="*/ 384 w 864"/>
                  <a:gd name="T17" fmla="*/ 254 h 575"/>
                  <a:gd name="T18" fmla="*/ 260 w 864"/>
                  <a:gd name="T19" fmla="*/ 92 h 575"/>
                  <a:gd name="T20" fmla="*/ 95 w 864"/>
                  <a:gd name="T21" fmla="*/ 308 h 575"/>
                  <a:gd name="T22" fmla="*/ 95 w 864"/>
                  <a:gd name="T23" fmla="*/ 575 h 575"/>
                  <a:gd name="T24" fmla="*/ 0 w 864"/>
                  <a:gd name="T25" fmla="*/ 575 h 575"/>
                  <a:gd name="T26" fmla="*/ 0 w 864"/>
                  <a:gd name="T27" fmla="*/ 12 h 575"/>
                  <a:gd name="T28" fmla="*/ 89 w 864"/>
                  <a:gd name="T29" fmla="*/ 12 h 575"/>
                  <a:gd name="T30" fmla="*/ 94 w 864"/>
                  <a:gd name="T31" fmla="*/ 109 h 575"/>
                  <a:gd name="T32" fmla="*/ 292 w 864"/>
                  <a:gd name="T33" fmla="*/ 0 h 575"/>
                  <a:gd name="T34" fmla="*/ 464 w 864"/>
                  <a:gd name="T35" fmla="*/ 126 h 575"/>
                  <a:gd name="T36" fmla="*/ 677 w 864"/>
                  <a:gd name="T37" fmla="*/ 0 h 575"/>
                  <a:gd name="T38" fmla="*/ 864 w 864"/>
                  <a:gd name="T39" fmla="*/ 22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4" h="575">
                    <a:moveTo>
                      <a:pt x="864" y="225"/>
                    </a:moveTo>
                    <a:cubicBezTo>
                      <a:pt x="864" y="574"/>
                      <a:pt x="864" y="574"/>
                      <a:pt x="864" y="574"/>
                    </a:cubicBezTo>
                    <a:cubicBezTo>
                      <a:pt x="769" y="574"/>
                      <a:pt x="769" y="574"/>
                      <a:pt x="769" y="574"/>
                    </a:cubicBezTo>
                    <a:cubicBezTo>
                      <a:pt x="769" y="254"/>
                      <a:pt x="769" y="254"/>
                      <a:pt x="769" y="254"/>
                    </a:cubicBezTo>
                    <a:cubicBezTo>
                      <a:pt x="769" y="157"/>
                      <a:pt x="726" y="92"/>
                      <a:pt x="644" y="92"/>
                    </a:cubicBezTo>
                    <a:cubicBezTo>
                      <a:pt x="548" y="92"/>
                      <a:pt x="488" y="189"/>
                      <a:pt x="480" y="308"/>
                    </a:cubicBezTo>
                    <a:cubicBezTo>
                      <a:pt x="480" y="575"/>
                      <a:pt x="480" y="575"/>
                      <a:pt x="480" y="575"/>
                    </a:cubicBezTo>
                    <a:cubicBezTo>
                      <a:pt x="384" y="575"/>
                      <a:pt x="384" y="575"/>
                      <a:pt x="384" y="575"/>
                    </a:cubicBezTo>
                    <a:cubicBezTo>
                      <a:pt x="384" y="254"/>
                      <a:pt x="384" y="254"/>
                      <a:pt x="384" y="254"/>
                    </a:cubicBezTo>
                    <a:cubicBezTo>
                      <a:pt x="384" y="157"/>
                      <a:pt x="340" y="92"/>
                      <a:pt x="260" y="92"/>
                    </a:cubicBezTo>
                    <a:cubicBezTo>
                      <a:pt x="163" y="92"/>
                      <a:pt x="103" y="189"/>
                      <a:pt x="95" y="308"/>
                    </a:cubicBezTo>
                    <a:cubicBezTo>
                      <a:pt x="95" y="575"/>
                      <a:pt x="95" y="575"/>
                      <a:pt x="95" y="575"/>
                    </a:cubicBezTo>
                    <a:cubicBezTo>
                      <a:pt x="0" y="575"/>
                      <a:pt x="0" y="575"/>
                      <a:pt x="0" y="57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4" y="109"/>
                      <a:pt x="94" y="109"/>
                      <a:pt x="94" y="109"/>
                    </a:cubicBezTo>
                    <a:cubicBezTo>
                      <a:pt x="141" y="48"/>
                      <a:pt x="208" y="0"/>
                      <a:pt x="292" y="0"/>
                    </a:cubicBezTo>
                    <a:cubicBezTo>
                      <a:pt x="380" y="0"/>
                      <a:pt x="438" y="49"/>
                      <a:pt x="464" y="126"/>
                    </a:cubicBezTo>
                    <a:cubicBezTo>
                      <a:pt x="514" y="57"/>
                      <a:pt x="583" y="0"/>
                      <a:pt x="677" y="0"/>
                    </a:cubicBezTo>
                    <a:cubicBezTo>
                      <a:pt x="797" y="2"/>
                      <a:pt x="864" y="94"/>
                      <a:pt x="864" y="2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67" name="Freeform 71">
                <a:extLst>
                  <a:ext uri="{FF2B5EF4-FFF2-40B4-BE49-F238E27FC236}">
                    <a16:creationId xmlns:a16="http://schemas.microsoft.com/office/drawing/2014/main" id="{8218E744-4AD5-417A-8E17-B0CFD94C1E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41533" y="4631015"/>
                <a:ext cx="99884" cy="104471"/>
              </a:xfrm>
              <a:custGeom>
                <a:avLst/>
                <a:gdLst>
                  <a:gd name="T0" fmla="*/ 559 w 560"/>
                  <a:gd name="T1" fmla="*/ 323 h 583"/>
                  <a:gd name="T2" fmla="*/ 94 w 560"/>
                  <a:gd name="T3" fmla="*/ 323 h 583"/>
                  <a:gd name="T4" fmla="*/ 288 w 560"/>
                  <a:gd name="T5" fmla="*/ 499 h 583"/>
                  <a:gd name="T6" fmla="*/ 460 w 560"/>
                  <a:gd name="T7" fmla="*/ 399 h 583"/>
                  <a:gd name="T8" fmla="*/ 545 w 560"/>
                  <a:gd name="T9" fmla="*/ 409 h 583"/>
                  <a:gd name="T10" fmla="*/ 289 w 560"/>
                  <a:gd name="T11" fmla="*/ 583 h 583"/>
                  <a:gd name="T12" fmla="*/ 0 w 560"/>
                  <a:gd name="T13" fmla="*/ 288 h 583"/>
                  <a:gd name="T14" fmla="*/ 280 w 560"/>
                  <a:gd name="T15" fmla="*/ 0 h 583"/>
                  <a:gd name="T16" fmla="*/ 560 w 560"/>
                  <a:gd name="T17" fmla="*/ 297 h 583"/>
                  <a:gd name="T18" fmla="*/ 560 w 560"/>
                  <a:gd name="T19" fmla="*/ 323 h 583"/>
                  <a:gd name="T20" fmla="*/ 559 w 560"/>
                  <a:gd name="T21" fmla="*/ 323 h 583"/>
                  <a:gd name="T22" fmla="*/ 94 w 560"/>
                  <a:gd name="T23" fmla="*/ 254 h 583"/>
                  <a:gd name="T24" fmla="*/ 465 w 560"/>
                  <a:gd name="T25" fmla="*/ 254 h 583"/>
                  <a:gd name="T26" fmla="*/ 280 w 560"/>
                  <a:gd name="T27" fmla="*/ 86 h 583"/>
                  <a:gd name="T28" fmla="*/ 94 w 560"/>
                  <a:gd name="T29" fmla="*/ 254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0" h="583">
                    <a:moveTo>
                      <a:pt x="559" y="323"/>
                    </a:moveTo>
                    <a:cubicBezTo>
                      <a:pt x="94" y="323"/>
                      <a:pt x="94" y="323"/>
                      <a:pt x="94" y="323"/>
                    </a:cubicBezTo>
                    <a:cubicBezTo>
                      <a:pt x="97" y="425"/>
                      <a:pt x="172" y="499"/>
                      <a:pt x="288" y="499"/>
                    </a:cubicBezTo>
                    <a:cubicBezTo>
                      <a:pt x="380" y="499"/>
                      <a:pt x="435" y="449"/>
                      <a:pt x="460" y="399"/>
                    </a:cubicBezTo>
                    <a:cubicBezTo>
                      <a:pt x="545" y="409"/>
                      <a:pt x="545" y="409"/>
                      <a:pt x="545" y="409"/>
                    </a:cubicBezTo>
                    <a:cubicBezTo>
                      <a:pt x="523" y="486"/>
                      <a:pt x="435" y="583"/>
                      <a:pt x="289" y="583"/>
                    </a:cubicBezTo>
                    <a:cubicBezTo>
                      <a:pt x="120" y="583"/>
                      <a:pt x="0" y="459"/>
                      <a:pt x="0" y="288"/>
                    </a:cubicBezTo>
                    <a:cubicBezTo>
                      <a:pt x="0" y="131"/>
                      <a:pt x="114" y="0"/>
                      <a:pt x="280" y="0"/>
                    </a:cubicBezTo>
                    <a:cubicBezTo>
                      <a:pt x="452" y="0"/>
                      <a:pt x="560" y="139"/>
                      <a:pt x="560" y="297"/>
                    </a:cubicBezTo>
                    <a:cubicBezTo>
                      <a:pt x="560" y="323"/>
                      <a:pt x="560" y="323"/>
                      <a:pt x="560" y="323"/>
                    </a:cubicBezTo>
                    <a:lnTo>
                      <a:pt x="559" y="323"/>
                    </a:lnTo>
                    <a:close/>
                    <a:moveTo>
                      <a:pt x="94" y="254"/>
                    </a:moveTo>
                    <a:cubicBezTo>
                      <a:pt x="465" y="254"/>
                      <a:pt x="465" y="254"/>
                      <a:pt x="465" y="254"/>
                    </a:cubicBezTo>
                    <a:cubicBezTo>
                      <a:pt x="459" y="166"/>
                      <a:pt x="389" y="86"/>
                      <a:pt x="280" y="86"/>
                    </a:cubicBezTo>
                    <a:cubicBezTo>
                      <a:pt x="172" y="88"/>
                      <a:pt x="97" y="163"/>
                      <a:pt x="94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68" name="Freeform 72">
                <a:extLst>
                  <a:ext uri="{FF2B5EF4-FFF2-40B4-BE49-F238E27FC236}">
                    <a16:creationId xmlns:a16="http://schemas.microsoft.com/office/drawing/2014/main" id="{98E89DA4-B714-4FF8-8CBE-87B4C53A80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58169" y="4631015"/>
                <a:ext cx="99884" cy="104471"/>
              </a:xfrm>
              <a:custGeom>
                <a:avLst/>
                <a:gdLst>
                  <a:gd name="T0" fmla="*/ 558 w 560"/>
                  <a:gd name="T1" fmla="*/ 323 h 583"/>
                  <a:gd name="T2" fmla="*/ 94 w 560"/>
                  <a:gd name="T3" fmla="*/ 323 h 583"/>
                  <a:gd name="T4" fmla="*/ 288 w 560"/>
                  <a:gd name="T5" fmla="*/ 499 h 583"/>
                  <a:gd name="T6" fmla="*/ 460 w 560"/>
                  <a:gd name="T7" fmla="*/ 399 h 583"/>
                  <a:gd name="T8" fmla="*/ 545 w 560"/>
                  <a:gd name="T9" fmla="*/ 409 h 583"/>
                  <a:gd name="T10" fmla="*/ 289 w 560"/>
                  <a:gd name="T11" fmla="*/ 583 h 583"/>
                  <a:gd name="T12" fmla="*/ 0 w 560"/>
                  <a:gd name="T13" fmla="*/ 288 h 583"/>
                  <a:gd name="T14" fmla="*/ 280 w 560"/>
                  <a:gd name="T15" fmla="*/ 0 h 583"/>
                  <a:gd name="T16" fmla="*/ 560 w 560"/>
                  <a:gd name="T17" fmla="*/ 297 h 583"/>
                  <a:gd name="T18" fmla="*/ 560 w 560"/>
                  <a:gd name="T19" fmla="*/ 323 h 583"/>
                  <a:gd name="T20" fmla="*/ 558 w 560"/>
                  <a:gd name="T21" fmla="*/ 323 h 583"/>
                  <a:gd name="T22" fmla="*/ 92 w 560"/>
                  <a:gd name="T23" fmla="*/ 254 h 583"/>
                  <a:gd name="T24" fmla="*/ 463 w 560"/>
                  <a:gd name="T25" fmla="*/ 254 h 583"/>
                  <a:gd name="T26" fmla="*/ 278 w 560"/>
                  <a:gd name="T27" fmla="*/ 86 h 583"/>
                  <a:gd name="T28" fmla="*/ 92 w 560"/>
                  <a:gd name="T29" fmla="*/ 254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0" h="583">
                    <a:moveTo>
                      <a:pt x="558" y="323"/>
                    </a:moveTo>
                    <a:cubicBezTo>
                      <a:pt x="94" y="323"/>
                      <a:pt x="94" y="323"/>
                      <a:pt x="94" y="323"/>
                    </a:cubicBezTo>
                    <a:cubicBezTo>
                      <a:pt x="97" y="425"/>
                      <a:pt x="172" y="499"/>
                      <a:pt x="288" y="499"/>
                    </a:cubicBezTo>
                    <a:cubicBezTo>
                      <a:pt x="380" y="499"/>
                      <a:pt x="435" y="449"/>
                      <a:pt x="460" y="399"/>
                    </a:cubicBezTo>
                    <a:cubicBezTo>
                      <a:pt x="545" y="409"/>
                      <a:pt x="545" y="409"/>
                      <a:pt x="545" y="409"/>
                    </a:cubicBezTo>
                    <a:cubicBezTo>
                      <a:pt x="523" y="486"/>
                      <a:pt x="435" y="583"/>
                      <a:pt x="289" y="583"/>
                    </a:cubicBezTo>
                    <a:cubicBezTo>
                      <a:pt x="120" y="583"/>
                      <a:pt x="0" y="459"/>
                      <a:pt x="0" y="288"/>
                    </a:cubicBezTo>
                    <a:cubicBezTo>
                      <a:pt x="0" y="131"/>
                      <a:pt x="114" y="0"/>
                      <a:pt x="280" y="0"/>
                    </a:cubicBezTo>
                    <a:cubicBezTo>
                      <a:pt x="452" y="0"/>
                      <a:pt x="560" y="139"/>
                      <a:pt x="560" y="297"/>
                    </a:cubicBezTo>
                    <a:cubicBezTo>
                      <a:pt x="560" y="323"/>
                      <a:pt x="560" y="323"/>
                      <a:pt x="560" y="323"/>
                    </a:cubicBezTo>
                    <a:lnTo>
                      <a:pt x="558" y="323"/>
                    </a:lnTo>
                    <a:close/>
                    <a:moveTo>
                      <a:pt x="92" y="254"/>
                    </a:moveTo>
                    <a:cubicBezTo>
                      <a:pt x="463" y="254"/>
                      <a:pt x="463" y="254"/>
                      <a:pt x="463" y="254"/>
                    </a:cubicBezTo>
                    <a:cubicBezTo>
                      <a:pt x="457" y="166"/>
                      <a:pt x="388" y="86"/>
                      <a:pt x="278" y="86"/>
                    </a:cubicBezTo>
                    <a:cubicBezTo>
                      <a:pt x="172" y="88"/>
                      <a:pt x="95" y="163"/>
                      <a:pt x="92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69" name="Freeform 73">
                <a:extLst>
                  <a:ext uri="{FF2B5EF4-FFF2-40B4-BE49-F238E27FC236}">
                    <a16:creationId xmlns:a16="http://schemas.microsoft.com/office/drawing/2014/main" id="{5784D9D5-0834-4757-86CA-E0DCAE3B9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329" y="4603356"/>
                <a:ext cx="51838" cy="130549"/>
              </a:xfrm>
              <a:custGeom>
                <a:avLst/>
                <a:gdLst>
                  <a:gd name="T0" fmla="*/ 328 w 328"/>
                  <a:gd name="T1" fmla="*/ 292 h 826"/>
                  <a:gd name="T2" fmla="*/ 196 w 328"/>
                  <a:gd name="T3" fmla="*/ 292 h 826"/>
                  <a:gd name="T4" fmla="*/ 196 w 328"/>
                  <a:gd name="T5" fmla="*/ 826 h 826"/>
                  <a:gd name="T6" fmla="*/ 90 w 328"/>
                  <a:gd name="T7" fmla="*/ 826 h 826"/>
                  <a:gd name="T8" fmla="*/ 90 w 328"/>
                  <a:gd name="T9" fmla="*/ 292 h 826"/>
                  <a:gd name="T10" fmla="*/ 0 w 328"/>
                  <a:gd name="T11" fmla="*/ 292 h 826"/>
                  <a:gd name="T12" fmla="*/ 0 w 328"/>
                  <a:gd name="T13" fmla="*/ 191 h 826"/>
                  <a:gd name="T14" fmla="*/ 90 w 328"/>
                  <a:gd name="T15" fmla="*/ 191 h 826"/>
                  <a:gd name="T16" fmla="*/ 90 w 328"/>
                  <a:gd name="T17" fmla="*/ 0 h 826"/>
                  <a:gd name="T18" fmla="*/ 196 w 328"/>
                  <a:gd name="T19" fmla="*/ 0 h 826"/>
                  <a:gd name="T20" fmla="*/ 196 w 328"/>
                  <a:gd name="T21" fmla="*/ 189 h 826"/>
                  <a:gd name="T22" fmla="*/ 328 w 328"/>
                  <a:gd name="T23" fmla="*/ 189 h 826"/>
                  <a:gd name="T24" fmla="*/ 328 w 328"/>
                  <a:gd name="T25" fmla="*/ 29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826">
                    <a:moveTo>
                      <a:pt x="328" y="292"/>
                    </a:moveTo>
                    <a:lnTo>
                      <a:pt x="196" y="292"/>
                    </a:lnTo>
                    <a:lnTo>
                      <a:pt x="196" y="826"/>
                    </a:lnTo>
                    <a:lnTo>
                      <a:pt x="90" y="826"/>
                    </a:lnTo>
                    <a:lnTo>
                      <a:pt x="90" y="292"/>
                    </a:lnTo>
                    <a:lnTo>
                      <a:pt x="0" y="292"/>
                    </a:lnTo>
                    <a:lnTo>
                      <a:pt x="0" y="191"/>
                    </a:lnTo>
                    <a:lnTo>
                      <a:pt x="90" y="191"/>
                    </a:lnTo>
                    <a:lnTo>
                      <a:pt x="90" y="0"/>
                    </a:lnTo>
                    <a:lnTo>
                      <a:pt x="196" y="0"/>
                    </a:lnTo>
                    <a:lnTo>
                      <a:pt x="196" y="189"/>
                    </a:lnTo>
                    <a:lnTo>
                      <a:pt x="328" y="189"/>
                    </a:lnTo>
                    <a:lnTo>
                      <a:pt x="328" y="2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9D1B170A-777E-4F69-AABF-ED4C50D60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3285" y="1581165"/>
            <a:ext cx="4958417" cy="1691867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0" spc="30" baseline="0">
                <a:latin typeface="+mj-lt"/>
              </a:defRPr>
            </a:lvl1pPr>
            <a:lvl2pPr>
              <a:spcBef>
                <a:spcPts val="1800"/>
              </a:spcBef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13ED1CA2-2030-49BA-8415-122C298EFF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3285" y="3982788"/>
            <a:ext cx="4405250" cy="788870"/>
          </a:xfrm>
        </p:spPr>
        <p:txBody>
          <a:bodyPr/>
          <a:lstStyle>
            <a:lvl1pPr>
              <a:defRPr sz="24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081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GN - couverture">
    <p:bg>
      <p:bgPr>
        <a:solidFill>
          <a:srgbClr val="EB9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823AE109-5042-4B1B-93EF-8633D7150E9F}"/>
              </a:ext>
            </a:extLst>
          </p:cNvPr>
          <p:cNvGrpSpPr/>
          <p:nvPr userDrawn="1"/>
        </p:nvGrpSpPr>
        <p:grpSpPr>
          <a:xfrm>
            <a:off x="717551" y="1398651"/>
            <a:ext cx="2228849" cy="387139"/>
            <a:chOff x="1508761" y="3138101"/>
            <a:chExt cx="3349549" cy="581798"/>
          </a:xfrm>
        </p:grpSpPr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E47CB840-02CB-457F-A7FE-A60BAC04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362" y="3161653"/>
              <a:ext cx="49284" cy="49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C67BCC4F-B53A-4EE1-B571-F57BCA6CA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6833" y="3138101"/>
              <a:ext cx="327977" cy="440056"/>
            </a:xfrm>
            <a:custGeom>
              <a:avLst/>
              <a:gdLst>
                <a:gd name="T0" fmla="*/ 664 w 666"/>
                <a:gd name="T1" fmla="*/ 0 h 893"/>
                <a:gd name="T2" fmla="*/ 664 w 666"/>
                <a:gd name="T3" fmla="*/ 705 h 893"/>
                <a:gd name="T4" fmla="*/ 666 w 666"/>
                <a:gd name="T5" fmla="*/ 877 h 893"/>
                <a:gd name="T6" fmla="*/ 503 w 666"/>
                <a:gd name="T7" fmla="*/ 877 h 893"/>
                <a:gd name="T8" fmla="*/ 498 w 666"/>
                <a:gd name="T9" fmla="*/ 800 h 893"/>
                <a:gd name="T10" fmla="*/ 291 w 666"/>
                <a:gd name="T11" fmla="*/ 893 h 893"/>
                <a:gd name="T12" fmla="*/ 0 w 666"/>
                <a:gd name="T13" fmla="*/ 582 h 893"/>
                <a:gd name="T14" fmla="*/ 308 w 666"/>
                <a:gd name="T15" fmla="*/ 259 h 893"/>
                <a:gd name="T16" fmla="*/ 498 w 666"/>
                <a:gd name="T17" fmla="*/ 331 h 893"/>
                <a:gd name="T18" fmla="*/ 498 w 666"/>
                <a:gd name="T19" fmla="*/ 2 h 893"/>
                <a:gd name="T20" fmla="*/ 664 w 666"/>
                <a:gd name="T21" fmla="*/ 0 h 893"/>
                <a:gd name="T22" fmla="*/ 171 w 666"/>
                <a:gd name="T23" fmla="*/ 576 h 893"/>
                <a:gd name="T24" fmla="*/ 339 w 666"/>
                <a:gd name="T25" fmla="*/ 761 h 893"/>
                <a:gd name="T26" fmla="*/ 505 w 666"/>
                <a:gd name="T27" fmla="*/ 575 h 893"/>
                <a:gd name="T28" fmla="*/ 340 w 666"/>
                <a:gd name="T29" fmla="*/ 388 h 893"/>
                <a:gd name="T30" fmla="*/ 171 w 666"/>
                <a:gd name="T31" fmla="*/ 5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6" h="893">
                  <a:moveTo>
                    <a:pt x="664" y="0"/>
                  </a:moveTo>
                  <a:cubicBezTo>
                    <a:pt x="664" y="705"/>
                    <a:pt x="664" y="705"/>
                    <a:pt x="664" y="705"/>
                  </a:cubicBezTo>
                  <a:cubicBezTo>
                    <a:pt x="664" y="761"/>
                    <a:pt x="664" y="819"/>
                    <a:pt x="666" y="877"/>
                  </a:cubicBezTo>
                  <a:cubicBezTo>
                    <a:pt x="503" y="877"/>
                    <a:pt x="503" y="877"/>
                    <a:pt x="503" y="877"/>
                  </a:cubicBezTo>
                  <a:cubicBezTo>
                    <a:pt x="500" y="856"/>
                    <a:pt x="500" y="826"/>
                    <a:pt x="498" y="800"/>
                  </a:cubicBezTo>
                  <a:cubicBezTo>
                    <a:pt x="466" y="848"/>
                    <a:pt x="420" y="893"/>
                    <a:pt x="291" y="893"/>
                  </a:cubicBezTo>
                  <a:cubicBezTo>
                    <a:pt x="122" y="893"/>
                    <a:pt x="0" y="768"/>
                    <a:pt x="0" y="582"/>
                  </a:cubicBezTo>
                  <a:cubicBezTo>
                    <a:pt x="0" y="380"/>
                    <a:pt x="157" y="259"/>
                    <a:pt x="308" y="259"/>
                  </a:cubicBezTo>
                  <a:cubicBezTo>
                    <a:pt x="434" y="259"/>
                    <a:pt x="481" y="307"/>
                    <a:pt x="498" y="331"/>
                  </a:cubicBezTo>
                  <a:cubicBezTo>
                    <a:pt x="498" y="2"/>
                    <a:pt x="498" y="2"/>
                    <a:pt x="498" y="2"/>
                  </a:cubicBezTo>
                  <a:lnTo>
                    <a:pt x="664" y="0"/>
                  </a:lnTo>
                  <a:close/>
                  <a:moveTo>
                    <a:pt x="171" y="576"/>
                  </a:moveTo>
                  <a:cubicBezTo>
                    <a:pt x="171" y="676"/>
                    <a:pt x="230" y="761"/>
                    <a:pt x="339" y="761"/>
                  </a:cubicBezTo>
                  <a:cubicBezTo>
                    <a:pt x="451" y="761"/>
                    <a:pt x="505" y="688"/>
                    <a:pt x="505" y="575"/>
                  </a:cubicBezTo>
                  <a:cubicBezTo>
                    <a:pt x="505" y="463"/>
                    <a:pt x="462" y="388"/>
                    <a:pt x="340" y="388"/>
                  </a:cubicBezTo>
                  <a:cubicBezTo>
                    <a:pt x="225" y="388"/>
                    <a:pt x="171" y="480"/>
                    <a:pt x="171" y="576"/>
                  </a:cubicBez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1F46B1DB-E283-43D9-A7C7-E2711DDB3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676" y="3265452"/>
              <a:ext cx="198879" cy="305727"/>
            </a:xfrm>
            <a:custGeom>
              <a:avLst/>
              <a:gdLst>
                <a:gd name="T0" fmla="*/ 2 w 404"/>
                <a:gd name="T1" fmla="*/ 179 h 620"/>
                <a:gd name="T2" fmla="*/ 0 w 404"/>
                <a:gd name="T3" fmla="*/ 17 h 620"/>
                <a:gd name="T4" fmla="*/ 163 w 404"/>
                <a:gd name="T5" fmla="*/ 17 h 620"/>
                <a:gd name="T6" fmla="*/ 168 w 404"/>
                <a:gd name="T7" fmla="*/ 142 h 620"/>
                <a:gd name="T8" fmla="*/ 404 w 404"/>
                <a:gd name="T9" fmla="*/ 1 h 620"/>
                <a:gd name="T10" fmla="*/ 404 w 404"/>
                <a:gd name="T11" fmla="*/ 154 h 620"/>
                <a:gd name="T12" fmla="*/ 168 w 404"/>
                <a:gd name="T13" fmla="*/ 390 h 620"/>
                <a:gd name="T14" fmla="*/ 168 w 404"/>
                <a:gd name="T15" fmla="*/ 620 h 620"/>
                <a:gd name="T16" fmla="*/ 2 w 404"/>
                <a:gd name="T17" fmla="*/ 620 h 620"/>
                <a:gd name="T18" fmla="*/ 2 w 404"/>
                <a:gd name="T19" fmla="*/ 17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620">
                  <a:moveTo>
                    <a:pt x="2" y="179"/>
                  </a:moveTo>
                  <a:cubicBezTo>
                    <a:pt x="2" y="125"/>
                    <a:pt x="2" y="71"/>
                    <a:pt x="0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7" y="37"/>
                    <a:pt x="168" y="103"/>
                    <a:pt x="168" y="142"/>
                  </a:cubicBezTo>
                  <a:cubicBezTo>
                    <a:pt x="204" y="59"/>
                    <a:pt x="282" y="0"/>
                    <a:pt x="404" y="1"/>
                  </a:cubicBezTo>
                  <a:cubicBezTo>
                    <a:pt x="404" y="154"/>
                    <a:pt x="404" y="154"/>
                    <a:pt x="404" y="154"/>
                  </a:cubicBezTo>
                  <a:cubicBezTo>
                    <a:pt x="267" y="152"/>
                    <a:pt x="168" y="215"/>
                    <a:pt x="168" y="390"/>
                  </a:cubicBezTo>
                  <a:cubicBezTo>
                    <a:pt x="168" y="620"/>
                    <a:pt x="168" y="620"/>
                    <a:pt x="168" y="620"/>
                  </a:cubicBezTo>
                  <a:cubicBezTo>
                    <a:pt x="2" y="620"/>
                    <a:pt x="2" y="620"/>
                    <a:pt x="2" y="620"/>
                  </a:cubicBezTo>
                  <a:lnTo>
                    <a:pt x="2" y="179"/>
                  </a:ln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A56104B8-7185-4E2B-A168-D48C9E5C6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8456" y="3138101"/>
              <a:ext cx="81558" cy="432205"/>
            </a:xfrm>
            <a:custGeom>
              <a:avLst/>
              <a:gdLst>
                <a:gd name="T0" fmla="*/ 0 w 187"/>
                <a:gd name="T1" fmla="*/ 0 h 991"/>
                <a:gd name="T2" fmla="*/ 187 w 187"/>
                <a:gd name="T3" fmla="*/ 0 h 991"/>
                <a:gd name="T4" fmla="*/ 187 w 187"/>
                <a:gd name="T5" fmla="*/ 167 h 991"/>
                <a:gd name="T6" fmla="*/ 0 w 187"/>
                <a:gd name="T7" fmla="*/ 167 h 991"/>
                <a:gd name="T8" fmla="*/ 0 w 187"/>
                <a:gd name="T9" fmla="*/ 0 h 991"/>
                <a:gd name="T10" fmla="*/ 0 w 187"/>
                <a:gd name="T11" fmla="*/ 311 h 991"/>
                <a:gd name="T12" fmla="*/ 187 w 187"/>
                <a:gd name="T13" fmla="*/ 311 h 991"/>
                <a:gd name="T14" fmla="*/ 187 w 187"/>
                <a:gd name="T15" fmla="*/ 991 h 991"/>
                <a:gd name="T16" fmla="*/ 0 w 187"/>
                <a:gd name="T17" fmla="*/ 991 h 991"/>
                <a:gd name="T18" fmla="*/ 0 w 187"/>
                <a:gd name="T19" fmla="*/ 31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991">
                  <a:moveTo>
                    <a:pt x="0" y="0"/>
                  </a:moveTo>
                  <a:lnTo>
                    <a:pt x="187" y="0"/>
                  </a:lnTo>
                  <a:lnTo>
                    <a:pt x="187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0" y="311"/>
                  </a:moveTo>
                  <a:lnTo>
                    <a:pt x="187" y="311"/>
                  </a:lnTo>
                  <a:lnTo>
                    <a:pt x="187" y="991"/>
                  </a:lnTo>
                  <a:lnTo>
                    <a:pt x="0" y="991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256C55AE-9F97-4786-A83A-61869423A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26" y="3273738"/>
              <a:ext cx="340625" cy="296568"/>
            </a:xfrm>
            <a:custGeom>
              <a:avLst/>
              <a:gdLst>
                <a:gd name="T0" fmla="*/ 180 w 692"/>
                <a:gd name="T1" fmla="*/ 0 h 602"/>
                <a:gd name="T2" fmla="*/ 351 w 692"/>
                <a:gd name="T3" fmla="*/ 456 h 602"/>
                <a:gd name="T4" fmla="*/ 353 w 692"/>
                <a:gd name="T5" fmla="*/ 456 h 602"/>
                <a:gd name="T6" fmla="*/ 523 w 692"/>
                <a:gd name="T7" fmla="*/ 0 h 602"/>
                <a:gd name="T8" fmla="*/ 692 w 692"/>
                <a:gd name="T9" fmla="*/ 0 h 602"/>
                <a:gd name="T10" fmla="*/ 438 w 692"/>
                <a:gd name="T11" fmla="*/ 602 h 602"/>
                <a:gd name="T12" fmla="*/ 253 w 692"/>
                <a:gd name="T13" fmla="*/ 602 h 602"/>
                <a:gd name="T14" fmla="*/ 0 w 692"/>
                <a:gd name="T15" fmla="*/ 0 h 602"/>
                <a:gd name="T16" fmla="*/ 180 w 692"/>
                <a:gd name="T17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2" h="602">
                  <a:moveTo>
                    <a:pt x="180" y="0"/>
                  </a:moveTo>
                  <a:cubicBezTo>
                    <a:pt x="253" y="201"/>
                    <a:pt x="331" y="385"/>
                    <a:pt x="351" y="456"/>
                  </a:cubicBezTo>
                  <a:cubicBezTo>
                    <a:pt x="353" y="456"/>
                    <a:pt x="353" y="456"/>
                    <a:pt x="353" y="456"/>
                  </a:cubicBezTo>
                  <a:cubicBezTo>
                    <a:pt x="373" y="388"/>
                    <a:pt x="414" y="276"/>
                    <a:pt x="523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438" y="602"/>
                    <a:pt x="438" y="602"/>
                    <a:pt x="438" y="602"/>
                  </a:cubicBezTo>
                  <a:cubicBezTo>
                    <a:pt x="253" y="602"/>
                    <a:pt x="253" y="602"/>
                    <a:pt x="253" y="6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FB9648D7-3B0B-4116-B067-2160ED097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601" y="3268941"/>
              <a:ext cx="319690" cy="312705"/>
            </a:xfrm>
            <a:custGeom>
              <a:avLst/>
              <a:gdLst>
                <a:gd name="T0" fmla="*/ 166 w 649"/>
                <a:gd name="T1" fmla="*/ 357 h 635"/>
                <a:gd name="T2" fmla="*/ 332 w 649"/>
                <a:gd name="T3" fmla="*/ 510 h 635"/>
                <a:gd name="T4" fmla="*/ 476 w 649"/>
                <a:gd name="T5" fmla="*/ 439 h 635"/>
                <a:gd name="T6" fmla="*/ 642 w 649"/>
                <a:gd name="T7" fmla="*/ 439 h 635"/>
                <a:gd name="T8" fmla="*/ 328 w 649"/>
                <a:gd name="T9" fmla="*/ 635 h 635"/>
                <a:gd name="T10" fmla="*/ 0 w 649"/>
                <a:gd name="T11" fmla="*/ 318 h 635"/>
                <a:gd name="T12" fmla="*/ 327 w 649"/>
                <a:gd name="T13" fmla="*/ 0 h 635"/>
                <a:gd name="T14" fmla="*/ 649 w 649"/>
                <a:gd name="T15" fmla="*/ 317 h 635"/>
                <a:gd name="T16" fmla="*/ 649 w 649"/>
                <a:gd name="T17" fmla="*/ 357 h 635"/>
                <a:gd name="T18" fmla="*/ 166 w 649"/>
                <a:gd name="T19" fmla="*/ 357 h 635"/>
                <a:gd name="T20" fmla="*/ 479 w 649"/>
                <a:gd name="T21" fmla="*/ 252 h 635"/>
                <a:gd name="T22" fmla="*/ 325 w 649"/>
                <a:gd name="T23" fmla="*/ 118 h 635"/>
                <a:gd name="T24" fmla="*/ 167 w 649"/>
                <a:gd name="T25" fmla="*/ 252 h 635"/>
                <a:gd name="T26" fmla="*/ 479 w 649"/>
                <a:gd name="T27" fmla="*/ 252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9" h="635">
                  <a:moveTo>
                    <a:pt x="166" y="357"/>
                  </a:moveTo>
                  <a:cubicBezTo>
                    <a:pt x="171" y="444"/>
                    <a:pt x="232" y="510"/>
                    <a:pt x="332" y="510"/>
                  </a:cubicBezTo>
                  <a:cubicBezTo>
                    <a:pt x="412" y="510"/>
                    <a:pt x="451" y="483"/>
                    <a:pt x="476" y="439"/>
                  </a:cubicBezTo>
                  <a:cubicBezTo>
                    <a:pt x="642" y="439"/>
                    <a:pt x="642" y="439"/>
                    <a:pt x="642" y="439"/>
                  </a:cubicBezTo>
                  <a:cubicBezTo>
                    <a:pt x="606" y="540"/>
                    <a:pt x="518" y="635"/>
                    <a:pt x="328" y="635"/>
                  </a:cubicBezTo>
                  <a:cubicBezTo>
                    <a:pt x="91" y="635"/>
                    <a:pt x="0" y="474"/>
                    <a:pt x="0" y="318"/>
                  </a:cubicBezTo>
                  <a:cubicBezTo>
                    <a:pt x="0" y="145"/>
                    <a:pt x="117" y="0"/>
                    <a:pt x="327" y="0"/>
                  </a:cubicBezTo>
                  <a:cubicBezTo>
                    <a:pt x="559" y="0"/>
                    <a:pt x="649" y="162"/>
                    <a:pt x="649" y="317"/>
                  </a:cubicBezTo>
                  <a:cubicBezTo>
                    <a:pt x="649" y="330"/>
                    <a:pt x="649" y="340"/>
                    <a:pt x="649" y="357"/>
                  </a:cubicBezTo>
                  <a:lnTo>
                    <a:pt x="166" y="357"/>
                  </a:lnTo>
                  <a:close/>
                  <a:moveTo>
                    <a:pt x="479" y="252"/>
                  </a:moveTo>
                  <a:cubicBezTo>
                    <a:pt x="476" y="198"/>
                    <a:pt x="445" y="118"/>
                    <a:pt x="325" y="118"/>
                  </a:cubicBezTo>
                  <a:cubicBezTo>
                    <a:pt x="218" y="118"/>
                    <a:pt x="174" y="179"/>
                    <a:pt x="167" y="252"/>
                  </a:cubicBezTo>
                  <a:lnTo>
                    <a:pt x="479" y="252"/>
                  </a:ln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14810DE1-5811-4029-BA7F-ED71A6FCD8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8761" y="3250186"/>
              <a:ext cx="586172" cy="327534"/>
            </a:xfrm>
            <a:custGeom>
              <a:avLst/>
              <a:gdLst>
                <a:gd name="T0" fmla="*/ 857 w 1191"/>
                <a:gd name="T1" fmla="*/ 0 h 665"/>
                <a:gd name="T2" fmla="*/ 607 w 1191"/>
                <a:gd name="T3" fmla="*/ 112 h 665"/>
                <a:gd name="T4" fmla="*/ 594 w 1191"/>
                <a:gd name="T5" fmla="*/ 126 h 665"/>
                <a:gd name="T6" fmla="*/ 580 w 1191"/>
                <a:gd name="T7" fmla="*/ 112 h 665"/>
                <a:gd name="T8" fmla="*/ 331 w 1191"/>
                <a:gd name="T9" fmla="*/ 0 h 665"/>
                <a:gd name="T10" fmla="*/ 0 w 1191"/>
                <a:gd name="T11" fmla="*/ 332 h 665"/>
                <a:gd name="T12" fmla="*/ 333 w 1191"/>
                <a:gd name="T13" fmla="*/ 665 h 665"/>
                <a:gd name="T14" fmla="*/ 582 w 1191"/>
                <a:gd name="T15" fmla="*/ 553 h 665"/>
                <a:gd name="T16" fmla="*/ 595 w 1191"/>
                <a:gd name="T17" fmla="*/ 539 h 665"/>
                <a:gd name="T18" fmla="*/ 609 w 1191"/>
                <a:gd name="T19" fmla="*/ 553 h 665"/>
                <a:gd name="T20" fmla="*/ 858 w 1191"/>
                <a:gd name="T21" fmla="*/ 665 h 665"/>
                <a:gd name="T22" fmla="*/ 1191 w 1191"/>
                <a:gd name="T23" fmla="*/ 332 h 665"/>
                <a:gd name="T24" fmla="*/ 857 w 1191"/>
                <a:gd name="T25" fmla="*/ 0 h 665"/>
                <a:gd name="T26" fmla="*/ 472 w 1191"/>
                <a:gd name="T27" fmla="*/ 456 h 665"/>
                <a:gd name="T28" fmla="*/ 333 w 1191"/>
                <a:gd name="T29" fmla="*/ 519 h 665"/>
                <a:gd name="T30" fmla="*/ 148 w 1191"/>
                <a:gd name="T31" fmla="*/ 334 h 665"/>
                <a:gd name="T32" fmla="*/ 333 w 1191"/>
                <a:gd name="T33" fmla="*/ 149 h 665"/>
                <a:gd name="T34" fmla="*/ 472 w 1191"/>
                <a:gd name="T35" fmla="*/ 212 h 665"/>
                <a:gd name="T36" fmla="*/ 579 w 1191"/>
                <a:gd name="T37" fmla="*/ 334 h 665"/>
                <a:gd name="T38" fmla="*/ 472 w 1191"/>
                <a:gd name="T39" fmla="*/ 456 h 665"/>
                <a:gd name="T40" fmla="*/ 855 w 1191"/>
                <a:gd name="T41" fmla="*/ 519 h 665"/>
                <a:gd name="T42" fmla="*/ 716 w 1191"/>
                <a:gd name="T43" fmla="*/ 456 h 665"/>
                <a:gd name="T44" fmla="*/ 609 w 1191"/>
                <a:gd name="T45" fmla="*/ 334 h 665"/>
                <a:gd name="T46" fmla="*/ 716 w 1191"/>
                <a:gd name="T47" fmla="*/ 212 h 665"/>
                <a:gd name="T48" fmla="*/ 855 w 1191"/>
                <a:gd name="T49" fmla="*/ 149 h 665"/>
                <a:gd name="T50" fmla="*/ 1040 w 1191"/>
                <a:gd name="T51" fmla="*/ 334 h 665"/>
                <a:gd name="T52" fmla="*/ 855 w 1191"/>
                <a:gd name="T53" fmla="*/ 51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91" h="665">
                  <a:moveTo>
                    <a:pt x="857" y="0"/>
                  </a:moveTo>
                  <a:cubicBezTo>
                    <a:pt x="758" y="0"/>
                    <a:pt x="668" y="43"/>
                    <a:pt x="607" y="112"/>
                  </a:cubicBezTo>
                  <a:cubicBezTo>
                    <a:pt x="594" y="126"/>
                    <a:pt x="594" y="126"/>
                    <a:pt x="594" y="126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19" y="44"/>
                    <a:pt x="431" y="0"/>
                    <a:pt x="331" y="0"/>
                  </a:cubicBezTo>
                  <a:cubicBezTo>
                    <a:pt x="150" y="0"/>
                    <a:pt x="0" y="149"/>
                    <a:pt x="0" y="332"/>
                  </a:cubicBezTo>
                  <a:cubicBezTo>
                    <a:pt x="0" y="516"/>
                    <a:pt x="150" y="665"/>
                    <a:pt x="333" y="665"/>
                  </a:cubicBezTo>
                  <a:cubicBezTo>
                    <a:pt x="431" y="665"/>
                    <a:pt x="521" y="622"/>
                    <a:pt x="582" y="553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609" y="553"/>
                    <a:pt x="609" y="553"/>
                    <a:pt x="609" y="553"/>
                  </a:cubicBezTo>
                  <a:cubicBezTo>
                    <a:pt x="670" y="621"/>
                    <a:pt x="758" y="665"/>
                    <a:pt x="858" y="665"/>
                  </a:cubicBezTo>
                  <a:cubicBezTo>
                    <a:pt x="1041" y="665"/>
                    <a:pt x="1191" y="516"/>
                    <a:pt x="1191" y="332"/>
                  </a:cubicBezTo>
                  <a:cubicBezTo>
                    <a:pt x="1191" y="149"/>
                    <a:pt x="1040" y="0"/>
                    <a:pt x="857" y="0"/>
                  </a:cubicBezTo>
                  <a:close/>
                  <a:moveTo>
                    <a:pt x="472" y="456"/>
                  </a:moveTo>
                  <a:cubicBezTo>
                    <a:pt x="438" y="494"/>
                    <a:pt x="389" y="519"/>
                    <a:pt x="333" y="519"/>
                  </a:cubicBezTo>
                  <a:cubicBezTo>
                    <a:pt x="231" y="519"/>
                    <a:pt x="148" y="436"/>
                    <a:pt x="148" y="334"/>
                  </a:cubicBezTo>
                  <a:cubicBezTo>
                    <a:pt x="148" y="232"/>
                    <a:pt x="231" y="149"/>
                    <a:pt x="333" y="149"/>
                  </a:cubicBezTo>
                  <a:cubicBezTo>
                    <a:pt x="387" y="149"/>
                    <a:pt x="438" y="173"/>
                    <a:pt x="472" y="212"/>
                  </a:cubicBezTo>
                  <a:cubicBezTo>
                    <a:pt x="579" y="334"/>
                    <a:pt x="579" y="334"/>
                    <a:pt x="579" y="334"/>
                  </a:cubicBezTo>
                  <a:lnTo>
                    <a:pt x="472" y="456"/>
                  </a:lnTo>
                  <a:close/>
                  <a:moveTo>
                    <a:pt x="855" y="519"/>
                  </a:moveTo>
                  <a:cubicBezTo>
                    <a:pt x="801" y="519"/>
                    <a:pt x="750" y="495"/>
                    <a:pt x="716" y="456"/>
                  </a:cubicBezTo>
                  <a:cubicBezTo>
                    <a:pt x="609" y="334"/>
                    <a:pt x="609" y="334"/>
                    <a:pt x="609" y="334"/>
                  </a:cubicBezTo>
                  <a:cubicBezTo>
                    <a:pt x="716" y="212"/>
                    <a:pt x="716" y="212"/>
                    <a:pt x="716" y="212"/>
                  </a:cubicBezTo>
                  <a:cubicBezTo>
                    <a:pt x="750" y="175"/>
                    <a:pt x="799" y="149"/>
                    <a:pt x="855" y="149"/>
                  </a:cubicBezTo>
                  <a:cubicBezTo>
                    <a:pt x="957" y="149"/>
                    <a:pt x="1040" y="232"/>
                    <a:pt x="1040" y="334"/>
                  </a:cubicBezTo>
                  <a:cubicBezTo>
                    <a:pt x="1040" y="436"/>
                    <a:pt x="958" y="519"/>
                    <a:pt x="855" y="519"/>
                  </a:cubicBez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B10E4FA0-4BF4-4E67-A080-AC9B9EC6D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118" y="3264579"/>
              <a:ext cx="242057" cy="316631"/>
            </a:xfrm>
            <a:custGeom>
              <a:avLst/>
              <a:gdLst>
                <a:gd name="T0" fmla="*/ 105 w 492"/>
                <a:gd name="T1" fmla="*/ 459 h 643"/>
                <a:gd name="T2" fmla="*/ 260 w 492"/>
                <a:gd name="T3" fmla="*/ 553 h 643"/>
                <a:gd name="T4" fmla="*/ 387 w 492"/>
                <a:gd name="T5" fmla="*/ 471 h 643"/>
                <a:gd name="T6" fmla="*/ 194 w 492"/>
                <a:gd name="T7" fmla="*/ 339 h 643"/>
                <a:gd name="T8" fmla="*/ 21 w 492"/>
                <a:gd name="T9" fmla="*/ 164 h 643"/>
                <a:gd name="T10" fmla="*/ 229 w 492"/>
                <a:gd name="T11" fmla="*/ 0 h 643"/>
                <a:gd name="T12" fmla="*/ 453 w 492"/>
                <a:gd name="T13" fmla="*/ 175 h 643"/>
                <a:gd name="T14" fmla="*/ 349 w 492"/>
                <a:gd name="T15" fmla="*/ 175 h 643"/>
                <a:gd name="T16" fmla="*/ 233 w 492"/>
                <a:gd name="T17" fmla="*/ 88 h 643"/>
                <a:gd name="T18" fmla="*/ 126 w 492"/>
                <a:gd name="T19" fmla="*/ 164 h 643"/>
                <a:gd name="T20" fmla="*/ 310 w 492"/>
                <a:gd name="T21" fmla="*/ 285 h 643"/>
                <a:gd name="T22" fmla="*/ 492 w 492"/>
                <a:gd name="T23" fmla="*/ 475 h 643"/>
                <a:gd name="T24" fmla="*/ 258 w 492"/>
                <a:gd name="T25" fmla="*/ 643 h 643"/>
                <a:gd name="T26" fmla="*/ 0 w 492"/>
                <a:gd name="T27" fmla="*/ 459 h 643"/>
                <a:gd name="T28" fmla="*/ 105 w 492"/>
                <a:gd name="T29" fmla="*/ 459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2" h="643">
                  <a:moveTo>
                    <a:pt x="105" y="459"/>
                  </a:moveTo>
                  <a:cubicBezTo>
                    <a:pt x="121" y="515"/>
                    <a:pt x="173" y="553"/>
                    <a:pt x="260" y="553"/>
                  </a:cubicBezTo>
                  <a:cubicBezTo>
                    <a:pt x="334" y="553"/>
                    <a:pt x="387" y="520"/>
                    <a:pt x="387" y="471"/>
                  </a:cubicBezTo>
                  <a:cubicBezTo>
                    <a:pt x="387" y="402"/>
                    <a:pt x="324" y="387"/>
                    <a:pt x="194" y="339"/>
                  </a:cubicBezTo>
                  <a:cubicBezTo>
                    <a:pt x="104" y="309"/>
                    <a:pt x="21" y="263"/>
                    <a:pt x="21" y="164"/>
                  </a:cubicBezTo>
                  <a:cubicBezTo>
                    <a:pt x="21" y="61"/>
                    <a:pt x="122" y="0"/>
                    <a:pt x="229" y="0"/>
                  </a:cubicBezTo>
                  <a:cubicBezTo>
                    <a:pt x="360" y="0"/>
                    <a:pt x="446" y="75"/>
                    <a:pt x="453" y="175"/>
                  </a:cubicBezTo>
                  <a:cubicBezTo>
                    <a:pt x="349" y="175"/>
                    <a:pt x="349" y="175"/>
                    <a:pt x="349" y="175"/>
                  </a:cubicBezTo>
                  <a:cubicBezTo>
                    <a:pt x="343" y="119"/>
                    <a:pt x="288" y="88"/>
                    <a:pt x="233" y="88"/>
                  </a:cubicBezTo>
                  <a:cubicBezTo>
                    <a:pt x="182" y="88"/>
                    <a:pt x="126" y="115"/>
                    <a:pt x="126" y="164"/>
                  </a:cubicBezTo>
                  <a:cubicBezTo>
                    <a:pt x="126" y="220"/>
                    <a:pt x="188" y="236"/>
                    <a:pt x="310" y="285"/>
                  </a:cubicBezTo>
                  <a:cubicBezTo>
                    <a:pt x="426" y="327"/>
                    <a:pt x="492" y="383"/>
                    <a:pt x="492" y="475"/>
                  </a:cubicBezTo>
                  <a:cubicBezTo>
                    <a:pt x="492" y="576"/>
                    <a:pt x="394" y="643"/>
                    <a:pt x="258" y="643"/>
                  </a:cubicBezTo>
                  <a:cubicBezTo>
                    <a:pt x="116" y="643"/>
                    <a:pt x="16" y="578"/>
                    <a:pt x="0" y="459"/>
                  </a:cubicBezTo>
                  <a:lnTo>
                    <a:pt x="105" y="4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5E80D713-867F-46D8-97CA-8BE4B96A9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055" y="3270248"/>
              <a:ext cx="51464" cy="305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3D242BF6-A7E6-4CA7-A600-36D3D4F87D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8120" y="3264579"/>
              <a:ext cx="265173" cy="455320"/>
            </a:xfrm>
            <a:custGeom>
              <a:avLst/>
              <a:gdLst>
                <a:gd name="T0" fmla="*/ 539 w 539"/>
                <a:gd name="T1" fmla="*/ 727 h 924"/>
                <a:gd name="T2" fmla="*/ 270 w 539"/>
                <a:gd name="T3" fmla="*/ 924 h 924"/>
                <a:gd name="T4" fmla="*/ 0 w 539"/>
                <a:gd name="T5" fmla="*/ 727 h 924"/>
                <a:gd name="T6" fmla="*/ 85 w 539"/>
                <a:gd name="T7" fmla="*/ 585 h 924"/>
                <a:gd name="T8" fmla="*/ 29 w 539"/>
                <a:gd name="T9" fmla="*/ 505 h 924"/>
                <a:gd name="T10" fmla="*/ 100 w 539"/>
                <a:gd name="T11" fmla="*/ 417 h 924"/>
                <a:gd name="T12" fmla="*/ 2 w 539"/>
                <a:gd name="T13" fmla="*/ 232 h 924"/>
                <a:gd name="T14" fmla="*/ 256 w 539"/>
                <a:gd name="T15" fmla="*/ 0 h 924"/>
                <a:gd name="T16" fmla="*/ 378 w 539"/>
                <a:gd name="T17" fmla="*/ 27 h 924"/>
                <a:gd name="T18" fmla="*/ 539 w 539"/>
                <a:gd name="T19" fmla="*/ 12 h 924"/>
                <a:gd name="T20" fmla="*/ 539 w 539"/>
                <a:gd name="T21" fmla="*/ 105 h 924"/>
                <a:gd name="T22" fmla="*/ 468 w 539"/>
                <a:gd name="T23" fmla="*/ 98 h 924"/>
                <a:gd name="T24" fmla="*/ 512 w 539"/>
                <a:gd name="T25" fmla="*/ 231 h 924"/>
                <a:gd name="T26" fmla="*/ 258 w 539"/>
                <a:gd name="T27" fmla="*/ 463 h 924"/>
                <a:gd name="T28" fmla="*/ 164 w 539"/>
                <a:gd name="T29" fmla="*/ 448 h 924"/>
                <a:gd name="T30" fmla="*/ 129 w 539"/>
                <a:gd name="T31" fmla="*/ 487 h 924"/>
                <a:gd name="T32" fmla="*/ 249 w 539"/>
                <a:gd name="T33" fmla="*/ 527 h 924"/>
                <a:gd name="T34" fmla="*/ 539 w 539"/>
                <a:gd name="T35" fmla="*/ 727 h 924"/>
                <a:gd name="T36" fmla="*/ 98 w 539"/>
                <a:gd name="T37" fmla="*/ 232 h 924"/>
                <a:gd name="T38" fmla="*/ 254 w 539"/>
                <a:gd name="T39" fmla="*/ 375 h 924"/>
                <a:gd name="T40" fmla="*/ 409 w 539"/>
                <a:gd name="T41" fmla="*/ 232 h 924"/>
                <a:gd name="T42" fmla="*/ 254 w 539"/>
                <a:gd name="T43" fmla="*/ 88 h 924"/>
                <a:gd name="T44" fmla="*/ 98 w 539"/>
                <a:gd name="T45" fmla="*/ 232 h 924"/>
                <a:gd name="T46" fmla="*/ 439 w 539"/>
                <a:gd name="T47" fmla="*/ 727 h 924"/>
                <a:gd name="T48" fmla="*/ 217 w 539"/>
                <a:gd name="T49" fmla="*/ 619 h 924"/>
                <a:gd name="T50" fmla="*/ 181 w 539"/>
                <a:gd name="T51" fmla="*/ 617 h 924"/>
                <a:gd name="T52" fmla="*/ 97 w 539"/>
                <a:gd name="T53" fmla="*/ 724 h 924"/>
                <a:gd name="T54" fmla="*/ 268 w 539"/>
                <a:gd name="T55" fmla="*/ 836 h 924"/>
                <a:gd name="T56" fmla="*/ 439 w 539"/>
                <a:gd name="T57" fmla="*/ 727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9" h="924">
                  <a:moveTo>
                    <a:pt x="539" y="727"/>
                  </a:moveTo>
                  <a:cubicBezTo>
                    <a:pt x="539" y="854"/>
                    <a:pt x="415" y="924"/>
                    <a:pt x="270" y="924"/>
                  </a:cubicBezTo>
                  <a:cubicBezTo>
                    <a:pt x="124" y="924"/>
                    <a:pt x="0" y="854"/>
                    <a:pt x="0" y="727"/>
                  </a:cubicBezTo>
                  <a:cubicBezTo>
                    <a:pt x="0" y="659"/>
                    <a:pt x="39" y="614"/>
                    <a:pt x="85" y="585"/>
                  </a:cubicBezTo>
                  <a:cubicBezTo>
                    <a:pt x="53" y="566"/>
                    <a:pt x="29" y="539"/>
                    <a:pt x="29" y="505"/>
                  </a:cubicBezTo>
                  <a:cubicBezTo>
                    <a:pt x="29" y="465"/>
                    <a:pt x="64" y="434"/>
                    <a:pt x="100" y="417"/>
                  </a:cubicBezTo>
                  <a:cubicBezTo>
                    <a:pt x="39" y="376"/>
                    <a:pt x="2" y="310"/>
                    <a:pt x="2" y="232"/>
                  </a:cubicBezTo>
                  <a:cubicBezTo>
                    <a:pt x="2" y="100"/>
                    <a:pt x="112" y="0"/>
                    <a:pt x="256" y="0"/>
                  </a:cubicBezTo>
                  <a:cubicBezTo>
                    <a:pt x="300" y="0"/>
                    <a:pt x="341" y="10"/>
                    <a:pt x="378" y="27"/>
                  </a:cubicBezTo>
                  <a:cubicBezTo>
                    <a:pt x="539" y="12"/>
                    <a:pt x="539" y="12"/>
                    <a:pt x="539" y="12"/>
                  </a:cubicBezTo>
                  <a:cubicBezTo>
                    <a:pt x="539" y="105"/>
                    <a:pt x="539" y="105"/>
                    <a:pt x="539" y="105"/>
                  </a:cubicBezTo>
                  <a:cubicBezTo>
                    <a:pt x="468" y="98"/>
                    <a:pt x="468" y="98"/>
                    <a:pt x="468" y="98"/>
                  </a:cubicBezTo>
                  <a:cubicBezTo>
                    <a:pt x="497" y="136"/>
                    <a:pt x="512" y="180"/>
                    <a:pt x="512" y="231"/>
                  </a:cubicBezTo>
                  <a:cubicBezTo>
                    <a:pt x="512" y="363"/>
                    <a:pt x="400" y="463"/>
                    <a:pt x="258" y="463"/>
                  </a:cubicBezTo>
                  <a:cubicBezTo>
                    <a:pt x="225" y="463"/>
                    <a:pt x="193" y="458"/>
                    <a:pt x="164" y="448"/>
                  </a:cubicBezTo>
                  <a:cubicBezTo>
                    <a:pt x="142" y="458"/>
                    <a:pt x="129" y="471"/>
                    <a:pt x="129" y="487"/>
                  </a:cubicBezTo>
                  <a:cubicBezTo>
                    <a:pt x="129" y="519"/>
                    <a:pt x="175" y="527"/>
                    <a:pt x="249" y="527"/>
                  </a:cubicBezTo>
                  <a:cubicBezTo>
                    <a:pt x="429" y="531"/>
                    <a:pt x="539" y="607"/>
                    <a:pt x="539" y="727"/>
                  </a:cubicBezTo>
                  <a:close/>
                  <a:moveTo>
                    <a:pt x="98" y="232"/>
                  </a:moveTo>
                  <a:cubicBezTo>
                    <a:pt x="98" y="314"/>
                    <a:pt x="170" y="375"/>
                    <a:pt x="254" y="375"/>
                  </a:cubicBezTo>
                  <a:cubicBezTo>
                    <a:pt x="341" y="375"/>
                    <a:pt x="409" y="314"/>
                    <a:pt x="409" y="232"/>
                  </a:cubicBezTo>
                  <a:cubicBezTo>
                    <a:pt x="409" y="149"/>
                    <a:pt x="341" y="88"/>
                    <a:pt x="254" y="88"/>
                  </a:cubicBezTo>
                  <a:cubicBezTo>
                    <a:pt x="168" y="88"/>
                    <a:pt x="98" y="149"/>
                    <a:pt x="98" y="232"/>
                  </a:cubicBezTo>
                  <a:close/>
                  <a:moveTo>
                    <a:pt x="439" y="727"/>
                  </a:moveTo>
                  <a:cubicBezTo>
                    <a:pt x="439" y="646"/>
                    <a:pt x="346" y="619"/>
                    <a:pt x="217" y="619"/>
                  </a:cubicBezTo>
                  <a:cubicBezTo>
                    <a:pt x="205" y="619"/>
                    <a:pt x="193" y="617"/>
                    <a:pt x="181" y="617"/>
                  </a:cubicBezTo>
                  <a:cubicBezTo>
                    <a:pt x="144" y="634"/>
                    <a:pt x="97" y="676"/>
                    <a:pt x="97" y="724"/>
                  </a:cubicBezTo>
                  <a:cubicBezTo>
                    <a:pt x="97" y="795"/>
                    <a:pt x="166" y="836"/>
                    <a:pt x="268" y="836"/>
                  </a:cubicBezTo>
                  <a:cubicBezTo>
                    <a:pt x="370" y="836"/>
                    <a:pt x="439" y="799"/>
                    <a:pt x="439" y="7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E64CA601-83D7-4A71-B96A-43A1E483B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384" y="3263270"/>
              <a:ext cx="283926" cy="312269"/>
            </a:xfrm>
            <a:custGeom>
              <a:avLst/>
              <a:gdLst>
                <a:gd name="T0" fmla="*/ 577 w 577"/>
                <a:gd name="T1" fmla="*/ 272 h 633"/>
                <a:gd name="T2" fmla="*/ 577 w 577"/>
                <a:gd name="T3" fmla="*/ 633 h 633"/>
                <a:gd name="T4" fmla="*/ 471 w 577"/>
                <a:gd name="T5" fmla="*/ 633 h 633"/>
                <a:gd name="T6" fmla="*/ 471 w 577"/>
                <a:gd name="T7" fmla="*/ 316 h 633"/>
                <a:gd name="T8" fmla="*/ 310 w 577"/>
                <a:gd name="T9" fmla="*/ 102 h 633"/>
                <a:gd name="T10" fmla="*/ 105 w 577"/>
                <a:gd name="T11" fmla="*/ 317 h 633"/>
                <a:gd name="T12" fmla="*/ 105 w 577"/>
                <a:gd name="T13" fmla="*/ 633 h 633"/>
                <a:gd name="T14" fmla="*/ 0 w 577"/>
                <a:gd name="T15" fmla="*/ 633 h 633"/>
                <a:gd name="T16" fmla="*/ 0 w 577"/>
                <a:gd name="T17" fmla="*/ 14 h 633"/>
                <a:gd name="T18" fmla="*/ 99 w 577"/>
                <a:gd name="T19" fmla="*/ 14 h 633"/>
                <a:gd name="T20" fmla="*/ 104 w 577"/>
                <a:gd name="T21" fmla="*/ 121 h 633"/>
                <a:gd name="T22" fmla="*/ 346 w 577"/>
                <a:gd name="T23" fmla="*/ 0 h 633"/>
                <a:gd name="T24" fmla="*/ 577 w 577"/>
                <a:gd name="T25" fmla="*/ 272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" h="633">
                  <a:moveTo>
                    <a:pt x="577" y="272"/>
                  </a:moveTo>
                  <a:cubicBezTo>
                    <a:pt x="577" y="633"/>
                    <a:pt x="577" y="633"/>
                    <a:pt x="577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471" y="316"/>
                    <a:pt x="471" y="316"/>
                    <a:pt x="471" y="316"/>
                  </a:cubicBezTo>
                  <a:cubicBezTo>
                    <a:pt x="471" y="161"/>
                    <a:pt x="405" y="102"/>
                    <a:pt x="310" y="102"/>
                  </a:cubicBezTo>
                  <a:cubicBezTo>
                    <a:pt x="165" y="102"/>
                    <a:pt x="105" y="231"/>
                    <a:pt x="105" y="317"/>
                  </a:cubicBezTo>
                  <a:cubicBezTo>
                    <a:pt x="105" y="633"/>
                    <a:pt x="105" y="633"/>
                    <a:pt x="105" y="633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60" y="55"/>
                    <a:pt x="241" y="0"/>
                    <a:pt x="346" y="0"/>
                  </a:cubicBezTo>
                  <a:cubicBezTo>
                    <a:pt x="490" y="2"/>
                    <a:pt x="577" y="97"/>
                    <a:pt x="577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46" name="Image 45">
            <a:extLst>
              <a:ext uri="{FF2B5EF4-FFF2-40B4-BE49-F238E27FC236}">
                <a16:creationId xmlns:a16="http://schemas.microsoft.com/office/drawing/2014/main" id="{F586A396-3644-470B-8D05-BE5BF0D0A66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976"/>
          <a:stretch/>
        </p:blipFill>
        <p:spPr>
          <a:xfrm>
            <a:off x="6379028" y="405954"/>
            <a:ext cx="5812972" cy="604609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D022374-EAB8-47B4-9766-353EB3EA8D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0223" y="1504242"/>
            <a:ext cx="5399377" cy="4081746"/>
          </a:xfrm>
          <a:prstGeom prst="rect">
            <a:avLst/>
          </a:prstGeom>
        </p:spPr>
      </p:pic>
      <p:sp>
        <p:nvSpPr>
          <p:cNvPr id="19" name="Titre 4">
            <a:extLst>
              <a:ext uri="{FF2B5EF4-FFF2-40B4-BE49-F238E27FC236}">
                <a16:creationId xmlns:a16="http://schemas.microsoft.com/office/drawing/2014/main" id="{72BA7871-2033-450B-8880-DD70CF2D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32" y="2596956"/>
            <a:ext cx="4918730" cy="1523607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44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GN – Sous section">
    <p:bg>
      <p:bgPr>
        <a:solidFill>
          <a:srgbClr val="EB9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D985C638-4459-44F1-A62A-634BBD91F30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9" y="820635"/>
            <a:ext cx="9334500" cy="5245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5BFE98-8E7B-4FC8-84B4-F1884546DCA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AA85C89-DC65-4A2F-9F9E-8BE046C70A16}"/>
              </a:ext>
            </a:extLst>
          </p:cNvPr>
          <p:cNvGrpSpPr/>
          <p:nvPr userDrawn="1"/>
        </p:nvGrpSpPr>
        <p:grpSpPr>
          <a:xfrm>
            <a:off x="1792326" y="3138101"/>
            <a:ext cx="3349549" cy="581798"/>
            <a:chOff x="1508761" y="3138101"/>
            <a:chExt cx="3349549" cy="581798"/>
          </a:xfrm>
        </p:grpSpPr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17372FD1-7091-430D-AB17-9E4B26E00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362" y="3161653"/>
              <a:ext cx="49284" cy="49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7435DE2A-58E5-4891-97B3-DFE29C3F8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6833" y="3138101"/>
              <a:ext cx="327977" cy="440056"/>
            </a:xfrm>
            <a:custGeom>
              <a:avLst/>
              <a:gdLst>
                <a:gd name="T0" fmla="*/ 664 w 666"/>
                <a:gd name="T1" fmla="*/ 0 h 893"/>
                <a:gd name="T2" fmla="*/ 664 w 666"/>
                <a:gd name="T3" fmla="*/ 705 h 893"/>
                <a:gd name="T4" fmla="*/ 666 w 666"/>
                <a:gd name="T5" fmla="*/ 877 h 893"/>
                <a:gd name="T6" fmla="*/ 503 w 666"/>
                <a:gd name="T7" fmla="*/ 877 h 893"/>
                <a:gd name="T8" fmla="*/ 498 w 666"/>
                <a:gd name="T9" fmla="*/ 800 h 893"/>
                <a:gd name="T10" fmla="*/ 291 w 666"/>
                <a:gd name="T11" fmla="*/ 893 h 893"/>
                <a:gd name="T12" fmla="*/ 0 w 666"/>
                <a:gd name="T13" fmla="*/ 582 h 893"/>
                <a:gd name="T14" fmla="*/ 308 w 666"/>
                <a:gd name="T15" fmla="*/ 259 h 893"/>
                <a:gd name="T16" fmla="*/ 498 w 666"/>
                <a:gd name="T17" fmla="*/ 331 h 893"/>
                <a:gd name="T18" fmla="*/ 498 w 666"/>
                <a:gd name="T19" fmla="*/ 2 h 893"/>
                <a:gd name="T20" fmla="*/ 664 w 666"/>
                <a:gd name="T21" fmla="*/ 0 h 893"/>
                <a:gd name="T22" fmla="*/ 171 w 666"/>
                <a:gd name="T23" fmla="*/ 576 h 893"/>
                <a:gd name="T24" fmla="*/ 339 w 666"/>
                <a:gd name="T25" fmla="*/ 761 h 893"/>
                <a:gd name="T26" fmla="*/ 505 w 666"/>
                <a:gd name="T27" fmla="*/ 575 h 893"/>
                <a:gd name="T28" fmla="*/ 340 w 666"/>
                <a:gd name="T29" fmla="*/ 388 h 893"/>
                <a:gd name="T30" fmla="*/ 171 w 666"/>
                <a:gd name="T31" fmla="*/ 5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6" h="893">
                  <a:moveTo>
                    <a:pt x="664" y="0"/>
                  </a:moveTo>
                  <a:cubicBezTo>
                    <a:pt x="664" y="705"/>
                    <a:pt x="664" y="705"/>
                    <a:pt x="664" y="705"/>
                  </a:cubicBezTo>
                  <a:cubicBezTo>
                    <a:pt x="664" y="761"/>
                    <a:pt x="664" y="819"/>
                    <a:pt x="666" y="877"/>
                  </a:cubicBezTo>
                  <a:cubicBezTo>
                    <a:pt x="503" y="877"/>
                    <a:pt x="503" y="877"/>
                    <a:pt x="503" y="877"/>
                  </a:cubicBezTo>
                  <a:cubicBezTo>
                    <a:pt x="500" y="856"/>
                    <a:pt x="500" y="826"/>
                    <a:pt x="498" y="800"/>
                  </a:cubicBezTo>
                  <a:cubicBezTo>
                    <a:pt x="466" y="848"/>
                    <a:pt x="420" y="893"/>
                    <a:pt x="291" y="893"/>
                  </a:cubicBezTo>
                  <a:cubicBezTo>
                    <a:pt x="122" y="893"/>
                    <a:pt x="0" y="768"/>
                    <a:pt x="0" y="582"/>
                  </a:cubicBezTo>
                  <a:cubicBezTo>
                    <a:pt x="0" y="380"/>
                    <a:pt x="157" y="259"/>
                    <a:pt x="308" y="259"/>
                  </a:cubicBezTo>
                  <a:cubicBezTo>
                    <a:pt x="434" y="259"/>
                    <a:pt x="481" y="307"/>
                    <a:pt x="498" y="331"/>
                  </a:cubicBezTo>
                  <a:cubicBezTo>
                    <a:pt x="498" y="2"/>
                    <a:pt x="498" y="2"/>
                    <a:pt x="498" y="2"/>
                  </a:cubicBezTo>
                  <a:lnTo>
                    <a:pt x="664" y="0"/>
                  </a:lnTo>
                  <a:close/>
                  <a:moveTo>
                    <a:pt x="171" y="576"/>
                  </a:moveTo>
                  <a:cubicBezTo>
                    <a:pt x="171" y="676"/>
                    <a:pt x="230" y="761"/>
                    <a:pt x="339" y="761"/>
                  </a:cubicBezTo>
                  <a:cubicBezTo>
                    <a:pt x="451" y="761"/>
                    <a:pt x="505" y="688"/>
                    <a:pt x="505" y="575"/>
                  </a:cubicBezTo>
                  <a:cubicBezTo>
                    <a:pt x="505" y="463"/>
                    <a:pt x="462" y="388"/>
                    <a:pt x="340" y="388"/>
                  </a:cubicBezTo>
                  <a:cubicBezTo>
                    <a:pt x="225" y="388"/>
                    <a:pt x="171" y="480"/>
                    <a:pt x="171" y="576"/>
                  </a:cubicBez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9B21354A-8E5B-47B4-A954-D8B6C554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676" y="3265452"/>
              <a:ext cx="198879" cy="305727"/>
            </a:xfrm>
            <a:custGeom>
              <a:avLst/>
              <a:gdLst>
                <a:gd name="T0" fmla="*/ 2 w 404"/>
                <a:gd name="T1" fmla="*/ 179 h 620"/>
                <a:gd name="T2" fmla="*/ 0 w 404"/>
                <a:gd name="T3" fmla="*/ 17 h 620"/>
                <a:gd name="T4" fmla="*/ 163 w 404"/>
                <a:gd name="T5" fmla="*/ 17 h 620"/>
                <a:gd name="T6" fmla="*/ 168 w 404"/>
                <a:gd name="T7" fmla="*/ 142 h 620"/>
                <a:gd name="T8" fmla="*/ 404 w 404"/>
                <a:gd name="T9" fmla="*/ 1 h 620"/>
                <a:gd name="T10" fmla="*/ 404 w 404"/>
                <a:gd name="T11" fmla="*/ 154 h 620"/>
                <a:gd name="T12" fmla="*/ 168 w 404"/>
                <a:gd name="T13" fmla="*/ 390 h 620"/>
                <a:gd name="T14" fmla="*/ 168 w 404"/>
                <a:gd name="T15" fmla="*/ 620 h 620"/>
                <a:gd name="T16" fmla="*/ 2 w 404"/>
                <a:gd name="T17" fmla="*/ 620 h 620"/>
                <a:gd name="T18" fmla="*/ 2 w 404"/>
                <a:gd name="T19" fmla="*/ 17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620">
                  <a:moveTo>
                    <a:pt x="2" y="179"/>
                  </a:moveTo>
                  <a:cubicBezTo>
                    <a:pt x="2" y="125"/>
                    <a:pt x="2" y="71"/>
                    <a:pt x="0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7" y="37"/>
                    <a:pt x="168" y="103"/>
                    <a:pt x="168" y="142"/>
                  </a:cubicBezTo>
                  <a:cubicBezTo>
                    <a:pt x="204" y="59"/>
                    <a:pt x="282" y="0"/>
                    <a:pt x="404" y="1"/>
                  </a:cubicBezTo>
                  <a:cubicBezTo>
                    <a:pt x="404" y="154"/>
                    <a:pt x="404" y="154"/>
                    <a:pt x="404" y="154"/>
                  </a:cubicBezTo>
                  <a:cubicBezTo>
                    <a:pt x="267" y="152"/>
                    <a:pt x="168" y="215"/>
                    <a:pt x="168" y="390"/>
                  </a:cubicBezTo>
                  <a:cubicBezTo>
                    <a:pt x="168" y="620"/>
                    <a:pt x="168" y="620"/>
                    <a:pt x="168" y="620"/>
                  </a:cubicBezTo>
                  <a:cubicBezTo>
                    <a:pt x="2" y="620"/>
                    <a:pt x="2" y="620"/>
                    <a:pt x="2" y="620"/>
                  </a:cubicBezTo>
                  <a:lnTo>
                    <a:pt x="2" y="179"/>
                  </a:ln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CEA12DC3-D87B-41EA-9382-B030AEE5A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8456" y="3138101"/>
              <a:ext cx="81558" cy="432205"/>
            </a:xfrm>
            <a:custGeom>
              <a:avLst/>
              <a:gdLst>
                <a:gd name="T0" fmla="*/ 0 w 187"/>
                <a:gd name="T1" fmla="*/ 0 h 991"/>
                <a:gd name="T2" fmla="*/ 187 w 187"/>
                <a:gd name="T3" fmla="*/ 0 h 991"/>
                <a:gd name="T4" fmla="*/ 187 w 187"/>
                <a:gd name="T5" fmla="*/ 167 h 991"/>
                <a:gd name="T6" fmla="*/ 0 w 187"/>
                <a:gd name="T7" fmla="*/ 167 h 991"/>
                <a:gd name="T8" fmla="*/ 0 w 187"/>
                <a:gd name="T9" fmla="*/ 0 h 991"/>
                <a:gd name="T10" fmla="*/ 0 w 187"/>
                <a:gd name="T11" fmla="*/ 311 h 991"/>
                <a:gd name="T12" fmla="*/ 187 w 187"/>
                <a:gd name="T13" fmla="*/ 311 h 991"/>
                <a:gd name="T14" fmla="*/ 187 w 187"/>
                <a:gd name="T15" fmla="*/ 991 h 991"/>
                <a:gd name="T16" fmla="*/ 0 w 187"/>
                <a:gd name="T17" fmla="*/ 991 h 991"/>
                <a:gd name="T18" fmla="*/ 0 w 187"/>
                <a:gd name="T19" fmla="*/ 31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991">
                  <a:moveTo>
                    <a:pt x="0" y="0"/>
                  </a:moveTo>
                  <a:lnTo>
                    <a:pt x="187" y="0"/>
                  </a:lnTo>
                  <a:lnTo>
                    <a:pt x="187" y="167"/>
                  </a:lnTo>
                  <a:lnTo>
                    <a:pt x="0" y="167"/>
                  </a:lnTo>
                  <a:lnTo>
                    <a:pt x="0" y="0"/>
                  </a:lnTo>
                  <a:close/>
                  <a:moveTo>
                    <a:pt x="0" y="311"/>
                  </a:moveTo>
                  <a:lnTo>
                    <a:pt x="187" y="311"/>
                  </a:lnTo>
                  <a:lnTo>
                    <a:pt x="187" y="991"/>
                  </a:lnTo>
                  <a:lnTo>
                    <a:pt x="0" y="991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104774BE-2B37-484A-93E9-448EDAC2B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26" y="3273738"/>
              <a:ext cx="340625" cy="296568"/>
            </a:xfrm>
            <a:custGeom>
              <a:avLst/>
              <a:gdLst>
                <a:gd name="T0" fmla="*/ 180 w 692"/>
                <a:gd name="T1" fmla="*/ 0 h 602"/>
                <a:gd name="T2" fmla="*/ 351 w 692"/>
                <a:gd name="T3" fmla="*/ 456 h 602"/>
                <a:gd name="T4" fmla="*/ 353 w 692"/>
                <a:gd name="T5" fmla="*/ 456 h 602"/>
                <a:gd name="T6" fmla="*/ 523 w 692"/>
                <a:gd name="T7" fmla="*/ 0 h 602"/>
                <a:gd name="T8" fmla="*/ 692 w 692"/>
                <a:gd name="T9" fmla="*/ 0 h 602"/>
                <a:gd name="T10" fmla="*/ 438 w 692"/>
                <a:gd name="T11" fmla="*/ 602 h 602"/>
                <a:gd name="T12" fmla="*/ 253 w 692"/>
                <a:gd name="T13" fmla="*/ 602 h 602"/>
                <a:gd name="T14" fmla="*/ 0 w 692"/>
                <a:gd name="T15" fmla="*/ 0 h 602"/>
                <a:gd name="T16" fmla="*/ 180 w 692"/>
                <a:gd name="T17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2" h="602">
                  <a:moveTo>
                    <a:pt x="180" y="0"/>
                  </a:moveTo>
                  <a:cubicBezTo>
                    <a:pt x="253" y="201"/>
                    <a:pt x="331" y="385"/>
                    <a:pt x="351" y="456"/>
                  </a:cubicBezTo>
                  <a:cubicBezTo>
                    <a:pt x="353" y="456"/>
                    <a:pt x="353" y="456"/>
                    <a:pt x="353" y="456"/>
                  </a:cubicBezTo>
                  <a:cubicBezTo>
                    <a:pt x="373" y="388"/>
                    <a:pt x="414" y="276"/>
                    <a:pt x="523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438" y="602"/>
                    <a:pt x="438" y="602"/>
                    <a:pt x="438" y="602"/>
                  </a:cubicBezTo>
                  <a:cubicBezTo>
                    <a:pt x="253" y="602"/>
                    <a:pt x="253" y="602"/>
                    <a:pt x="253" y="6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9E97B0A7-1237-42F5-916E-E495A2D91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601" y="3268941"/>
              <a:ext cx="319690" cy="312705"/>
            </a:xfrm>
            <a:custGeom>
              <a:avLst/>
              <a:gdLst>
                <a:gd name="T0" fmla="*/ 166 w 649"/>
                <a:gd name="T1" fmla="*/ 357 h 635"/>
                <a:gd name="T2" fmla="*/ 332 w 649"/>
                <a:gd name="T3" fmla="*/ 510 h 635"/>
                <a:gd name="T4" fmla="*/ 476 w 649"/>
                <a:gd name="T5" fmla="*/ 439 h 635"/>
                <a:gd name="T6" fmla="*/ 642 w 649"/>
                <a:gd name="T7" fmla="*/ 439 h 635"/>
                <a:gd name="T8" fmla="*/ 328 w 649"/>
                <a:gd name="T9" fmla="*/ 635 h 635"/>
                <a:gd name="T10" fmla="*/ 0 w 649"/>
                <a:gd name="T11" fmla="*/ 318 h 635"/>
                <a:gd name="T12" fmla="*/ 327 w 649"/>
                <a:gd name="T13" fmla="*/ 0 h 635"/>
                <a:gd name="T14" fmla="*/ 649 w 649"/>
                <a:gd name="T15" fmla="*/ 317 h 635"/>
                <a:gd name="T16" fmla="*/ 649 w 649"/>
                <a:gd name="T17" fmla="*/ 357 h 635"/>
                <a:gd name="T18" fmla="*/ 166 w 649"/>
                <a:gd name="T19" fmla="*/ 357 h 635"/>
                <a:gd name="T20" fmla="*/ 479 w 649"/>
                <a:gd name="T21" fmla="*/ 252 h 635"/>
                <a:gd name="T22" fmla="*/ 325 w 649"/>
                <a:gd name="T23" fmla="*/ 118 h 635"/>
                <a:gd name="T24" fmla="*/ 167 w 649"/>
                <a:gd name="T25" fmla="*/ 252 h 635"/>
                <a:gd name="T26" fmla="*/ 479 w 649"/>
                <a:gd name="T27" fmla="*/ 252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9" h="635">
                  <a:moveTo>
                    <a:pt x="166" y="357"/>
                  </a:moveTo>
                  <a:cubicBezTo>
                    <a:pt x="171" y="444"/>
                    <a:pt x="232" y="510"/>
                    <a:pt x="332" y="510"/>
                  </a:cubicBezTo>
                  <a:cubicBezTo>
                    <a:pt x="412" y="510"/>
                    <a:pt x="451" y="483"/>
                    <a:pt x="476" y="439"/>
                  </a:cubicBezTo>
                  <a:cubicBezTo>
                    <a:pt x="642" y="439"/>
                    <a:pt x="642" y="439"/>
                    <a:pt x="642" y="439"/>
                  </a:cubicBezTo>
                  <a:cubicBezTo>
                    <a:pt x="606" y="540"/>
                    <a:pt x="518" y="635"/>
                    <a:pt x="328" y="635"/>
                  </a:cubicBezTo>
                  <a:cubicBezTo>
                    <a:pt x="91" y="635"/>
                    <a:pt x="0" y="474"/>
                    <a:pt x="0" y="318"/>
                  </a:cubicBezTo>
                  <a:cubicBezTo>
                    <a:pt x="0" y="145"/>
                    <a:pt x="117" y="0"/>
                    <a:pt x="327" y="0"/>
                  </a:cubicBezTo>
                  <a:cubicBezTo>
                    <a:pt x="559" y="0"/>
                    <a:pt x="649" y="162"/>
                    <a:pt x="649" y="317"/>
                  </a:cubicBezTo>
                  <a:cubicBezTo>
                    <a:pt x="649" y="330"/>
                    <a:pt x="649" y="340"/>
                    <a:pt x="649" y="357"/>
                  </a:cubicBezTo>
                  <a:lnTo>
                    <a:pt x="166" y="357"/>
                  </a:lnTo>
                  <a:close/>
                  <a:moveTo>
                    <a:pt x="479" y="252"/>
                  </a:moveTo>
                  <a:cubicBezTo>
                    <a:pt x="476" y="198"/>
                    <a:pt x="445" y="118"/>
                    <a:pt x="325" y="118"/>
                  </a:cubicBezTo>
                  <a:cubicBezTo>
                    <a:pt x="218" y="118"/>
                    <a:pt x="174" y="179"/>
                    <a:pt x="167" y="252"/>
                  </a:cubicBezTo>
                  <a:lnTo>
                    <a:pt x="479" y="252"/>
                  </a:ln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5FEDDE96-ED32-4876-8828-4A6B6BF12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8761" y="3250186"/>
              <a:ext cx="586172" cy="327534"/>
            </a:xfrm>
            <a:custGeom>
              <a:avLst/>
              <a:gdLst>
                <a:gd name="T0" fmla="*/ 857 w 1191"/>
                <a:gd name="T1" fmla="*/ 0 h 665"/>
                <a:gd name="T2" fmla="*/ 607 w 1191"/>
                <a:gd name="T3" fmla="*/ 112 h 665"/>
                <a:gd name="T4" fmla="*/ 594 w 1191"/>
                <a:gd name="T5" fmla="*/ 126 h 665"/>
                <a:gd name="T6" fmla="*/ 580 w 1191"/>
                <a:gd name="T7" fmla="*/ 112 h 665"/>
                <a:gd name="T8" fmla="*/ 331 w 1191"/>
                <a:gd name="T9" fmla="*/ 0 h 665"/>
                <a:gd name="T10" fmla="*/ 0 w 1191"/>
                <a:gd name="T11" fmla="*/ 332 h 665"/>
                <a:gd name="T12" fmla="*/ 333 w 1191"/>
                <a:gd name="T13" fmla="*/ 665 h 665"/>
                <a:gd name="T14" fmla="*/ 582 w 1191"/>
                <a:gd name="T15" fmla="*/ 553 h 665"/>
                <a:gd name="T16" fmla="*/ 595 w 1191"/>
                <a:gd name="T17" fmla="*/ 539 h 665"/>
                <a:gd name="T18" fmla="*/ 609 w 1191"/>
                <a:gd name="T19" fmla="*/ 553 h 665"/>
                <a:gd name="T20" fmla="*/ 858 w 1191"/>
                <a:gd name="T21" fmla="*/ 665 h 665"/>
                <a:gd name="T22" fmla="*/ 1191 w 1191"/>
                <a:gd name="T23" fmla="*/ 332 h 665"/>
                <a:gd name="T24" fmla="*/ 857 w 1191"/>
                <a:gd name="T25" fmla="*/ 0 h 665"/>
                <a:gd name="T26" fmla="*/ 472 w 1191"/>
                <a:gd name="T27" fmla="*/ 456 h 665"/>
                <a:gd name="T28" fmla="*/ 333 w 1191"/>
                <a:gd name="T29" fmla="*/ 519 h 665"/>
                <a:gd name="T30" fmla="*/ 148 w 1191"/>
                <a:gd name="T31" fmla="*/ 334 h 665"/>
                <a:gd name="T32" fmla="*/ 333 w 1191"/>
                <a:gd name="T33" fmla="*/ 149 h 665"/>
                <a:gd name="T34" fmla="*/ 472 w 1191"/>
                <a:gd name="T35" fmla="*/ 212 h 665"/>
                <a:gd name="T36" fmla="*/ 579 w 1191"/>
                <a:gd name="T37" fmla="*/ 334 h 665"/>
                <a:gd name="T38" fmla="*/ 472 w 1191"/>
                <a:gd name="T39" fmla="*/ 456 h 665"/>
                <a:gd name="T40" fmla="*/ 855 w 1191"/>
                <a:gd name="T41" fmla="*/ 519 h 665"/>
                <a:gd name="T42" fmla="*/ 716 w 1191"/>
                <a:gd name="T43" fmla="*/ 456 h 665"/>
                <a:gd name="T44" fmla="*/ 609 w 1191"/>
                <a:gd name="T45" fmla="*/ 334 h 665"/>
                <a:gd name="T46" fmla="*/ 716 w 1191"/>
                <a:gd name="T47" fmla="*/ 212 h 665"/>
                <a:gd name="T48" fmla="*/ 855 w 1191"/>
                <a:gd name="T49" fmla="*/ 149 h 665"/>
                <a:gd name="T50" fmla="*/ 1040 w 1191"/>
                <a:gd name="T51" fmla="*/ 334 h 665"/>
                <a:gd name="T52" fmla="*/ 855 w 1191"/>
                <a:gd name="T53" fmla="*/ 51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91" h="665">
                  <a:moveTo>
                    <a:pt x="857" y="0"/>
                  </a:moveTo>
                  <a:cubicBezTo>
                    <a:pt x="758" y="0"/>
                    <a:pt x="668" y="43"/>
                    <a:pt x="607" y="112"/>
                  </a:cubicBezTo>
                  <a:cubicBezTo>
                    <a:pt x="594" y="126"/>
                    <a:pt x="594" y="126"/>
                    <a:pt x="594" y="126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19" y="44"/>
                    <a:pt x="431" y="0"/>
                    <a:pt x="331" y="0"/>
                  </a:cubicBezTo>
                  <a:cubicBezTo>
                    <a:pt x="150" y="0"/>
                    <a:pt x="0" y="149"/>
                    <a:pt x="0" y="332"/>
                  </a:cubicBezTo>
                  <a:cubicBezTo>
                    <a:pt x="0" y="516"/>
                    <a:pt x="150" y="665"/>
                    <a:pt x="333" y="665"/>
                  </a:cubicBezTo>
                  <a:cubicBezTo>
                    <a:pt x="431" y="665"/>
                    <a:pt x="521" y="622"/>
                    <a:pt x="582" y="553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609" y="553"/>
                    <a:pt x="609" y="553"/>
                    <a:pt x="609" y="553"/>
                  </a:cubicBezTo>
                  <a:cubicBezTo>
                    <a:pt x="670" y="621"/>
                    <a:pt x="758" y="665"/>
                    <a:pt x="858" y="665"/>
                  </a:cubicBezTo>
                  <a:cubicBezTo>
                    <a:pt x="1041" y="665"/>
                    <a:pt x="1191" y="516"/>
                    <a:pt x="1191" y="332"/>
                  </a:cubicBezTo>
                  <a:cubicBezTo>
                    <a:pt x="1191" y="149"/>
                    <a:pt x="1040" y="0"/>
                    <a:pt x="857" y="0"/>
                  </a:cubicBezTo>
                  <a:close/>
                  <a:moveTo>
                    <a:pt x="472" y="456"/>
                  </a:moveTo>
                  <a:cubicBezTo>
                    <a:pt x="438" y="494"/>
                    <a:pt x="389" y="519"/>
                    <a:pt x="333" y="519"/>
                  </a:cubicBezTo>
                  <a:cubicBezTo>
                    <a:pt x="231" y="519"/>
                    <a:pt x="148" y="436"/>
                    <a:pt x="148" y="334"/>
                  </a:cubicBezTo>
                  <a:cubicBezTo>
                    <a:pt x="148" y="232"/>
                    <a:pt x="231" y="149"/>
                    <a:pt x="333" y="149"/>
                  </a:cubicBezTo>
                  <a:cubicBezTo>
                    <a:pt x="387" y="149"/>
                    <a:pt x="438" y="173"/>
                    <a:pt x="472" y="212"/>
                  </a:cubicBezTo>
                  <a:cubicBezTo>
                    <a:pt x="579" y="334"/>
                    <a:pt x="579" y="334"/>
                    <a:pt x="579" y="334"/>
                  </a:cubicBezTo>
                  <a:lnTo>
                    <a:pt x="472" y="456"/>
                  </a:lnTo>
                  <a:close/>
                  <a:moveTo>
                    <a:pt x="855" y="519"/>
                  </a:moveTo>
                  <a:cubicBezTo>
                    <a:pt x="801" y="519"/>
                    <a:pt x="750" y="495"/>
                    <a:pt x="716" y="456"/>
                  </a:cubicBezTo>
                  <a:cubicBezTo>
                    <a:pt x="609" y="334"/>
                    <a:pt x="609" y="334"/>
                    <a:pt x="609" y="334"/>
                  </a:cubicBezTo>
                  <a:cubicBezTo>
                    <a:pt x="716" y="212"/>
                    <a:pt x="716" y="212"/>
                    <a:pt x="716" y="212"/>
                  </a:cubicBezTo>
                  <a:cubicBezTo>
                    <a:pt x="750" y="175"/>
                    <a:pt x="799" y="149"/>
                    <a:pt x="855" y="149"/>
                  </a:cubicBezTo>
                  <a:cubicBezTo>
                    <a:pt x="957" y="149"/>
                    <a:pt x="1040" y="232"/>
                    <a:pt x="1040" y="334"/>
                  </a:cubicBezTo>
                  <a:cubicBezTo>
                    <a:pt x="1040" y="436"/>
                    <a:pt x="958" y="519"/>
                    <a:pt x="855" y="519"/>
                  </a:cubicBezTo>
                  <a:close/>
                </a:path>
              </a:pathLst>
            </a:custGeom>
            <a:solidFill>
              <a:srgbClr val="201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F59C80C2-DDB1-416D-85AA-7B6ACC6BF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118" y="3264579"/>
              <a:ext cx="242057" cy="316631"/>
            </a:xfrm>
            <a:custGeom>
              <a:avLst/>
              <a:gdLst>
                <a:gd name="T0" fmla="*/ 105 w 492"/>
                <a:gd name="T1" fmla="*/ 459 h 643"/>
                <a:gd name="T2" fmla="*/ 260 w 492"/>
                <a:gd name="T3" fmla="*/ 553 h 643"/>
                <a:gd name="T4" fmla="*/ 387 w 492"/>
                <a:gd name="T5" fmla="*/ 471 h 643"/>
                <a:gd name="T6" fmla="*/ 194 w 492"/>
                <a:gd name="T7" fmla="*/ 339 h 643"/>
                <a:gd name="T8" fmla="*/ 21 w 492"/>
                <a:gd name="T9" fmla="*/ 164 h 643"/>
                <a:gd name="T10" fmla="*/ 229 w 492"/>
                <a:gd name="T11" fmla="*/ 0 h 643"/>
                <a:gd name="T12" fmla="*/ 453 w 492"/>
                <a:gd name="T13" fmla="*/ 175 h 643"/>
                <a:gd name="T14" fmla="*/ 349 w 492"/>
                <a:gd name="T15" fmla="*/ 175 h 643"/>
                <a:gd name="T16" fmla="*/ 233 w 492"/>
                <a:gd name="T17" fmla="*/ 88 h 643"/>
                <a:gd name="T18" fmla="*/ 126 w 492"/>
                <a:gd name="T19" fmla="*/ 164 h 643"/>
                <a:gd name="T20" fmla="*/ 310 w 492"/>
                <a:gd name="T21" fmla="*/ 285 h 643"/>
                <a:gd name="T22" fmla="*/ 492 w 492"/>
                <a:gd name="T23" fmla="*/ 475 h 643"/>
                <a:gd name="T24" fmla="*/ 258 w 492"/>
                <a:gd name="T25" fmla="*/ 643 h 643"/>
                <a:gd name="T26" fmla="*/ 0 w 492"/>
                <a:gd name="T27" fmla="*/ 459 h 643"/>
                <a:gd name="T28" fmla="*/ 105 w 492"/>
                <a:gd name="T29" fmla="*/ 459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2" h="643">
                  <a:moveTo>
                    <a:pt x="105" y="459"/>
                  </a:moveTo>
                  <a:cubicBezTo>
                    <a:pt x="121" y="515"/>
                    <a:pt x="173" y="553"/>
                    <a:pt x="260" y="553"/>
                  </a:cubicBezTo>
                  <a:cubicBezTo>
                    <a:pt x="334" y="553"/>
                    <a:pt x="387" y="520"/>
                    <a:pt x="387" y="471"/>
                  </a:cubicBezTo>
                  <a:cubicBezTo>
                    <a:pt x="387" y="402"/>
                    <a:pt x="324" y="387"/>
                    <a:pt x="194" y="339"/>
                  </a:cubicBezTo>
                  <a:cubicBezTo>
                    <a:pt x="104" y="309"/>
                    <a:pt x="21" y="263"/>
                    <a:pt x="21" y="164"/>
                  </a:cubicBezTo>
                  <a:cubicBezTo>
                    <a:pt x="21" y="61"/>
                    <a:pt x="122" y="0"/>
                    <a:pt x="229" y="0"/>
                  </a:cubicBezTo>
                  <a:cubicBezTo>
                    <a:pt x="360" y="0"/>
                    <a:pt x="446" y="75"/>
                    <a:pt x="453" y="175"/>
                  </a:cubicBezTo>
                  <a:cubicBezTo>
                    <a:pt x="349" y="175"/>
                    <a:pt x="349" y="175"/>
                    <a:pt x="349" y="175"/>
                  </a:cubicBezTo>
                  <a:cubicBezTo>
                    <a:pt x="343" y="119"/>
                    <a:pt x="288" y="88"/>
                    <a:pt x="233" y="88"/>
                  </a:cubicBezTo>
                  <a:cubicBezTo>
                    <a:pt x="182" y="88"/>
                    <a:pt x="126" y="115"/>
                    <a:pt x="126" y="164"/>
                  </a:cubicBezTo>
                  <a:cubicBezTo>
                    <a:pt x="126" y="220"/>
                    <a:pt x="188" y="236"/>
                    <a:pt x="310" y="285"/>
                  </a:cubicBezTo>
                  <a:cubicBezTo>
                    <a:pt x="426" y="327"/>
                    <a:pt x="492" y="383"/>
                    <a:pt x="492" y="475"/>
                  </a:cubicBezTo>
                  <a:cubicBezTo>
                    <a:pt x="492" y="576"/>
                    <a:pt x="394" y="643"/>
                    <a:pt x="258" y="643"/>
                  </a:cubicBezTo>
                  <a:cubicBezTo>
                    <a:pt x="116" y="643"/>
                    <a:pt x="16" y="578"/>
                    <a:pt x="0" y="459"/>
                  </a:cubicBezTo>
                  <a:lnTo>
                    <a:pt x="105" y="4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DE39791A-3266-4C51-8D12-761B4B7F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055" y="3270248"/>
              <a:ext cx="51464" cy="305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1EED564-12D3-4DE7-84A7-8E3FA63D0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8120" y="3264579"/>
              <a:ext cx="265173" cy="455320"/>
            </a:xfrm>
            <a:custGeom>
              <a:avLst/>
              <a:gdLst>
                <a:gd name="T0" fmla="*/ 539 w 539"/>
                <a:gd name="T1" fmla="*/ 727 h 924"/>
                <a:gd name="T2" fmla="*/ 270 w 539"/>
                <a:gd name="T3" fmla="*/ 924 h 924"/>
                <a:gd name="T4" fmla="*/ 0 w 539"/>
                <a:gd name="T5" fmla="*/ 727 h 924"/>
                <a:gd name="T6" fmla="*/ 85 w 539"/>
                <a:gd name="T7" fmla="*/ 585 h 924"/>
                <a:gd name="T8" fmla="*/ 29 w 539"/>
                <a:gd name="T9" fmla="*/ 505 h 924"/>
                <a:gd name="T10" fmla="*/ 100 w 539"/>
                <a:gd name="T11" fmla="*/ 417 h 924"/>
                <a:gd name="T12" fmla="*/ 2 w 539"/>
                <a:gd name="T13" fmla="*/ 232 h 924"/>
                <a:gd name="T14" fmla="*/ 256 w 539"/>
                <a:gd name="T15" fmla="*/ 0 h 924"/>
                <a:gd name="T16" fmla="*/ 378 w 539"/>
                <a:gd name="T17" fmla="*/ 27 h 924"/>
                <a:gd name="T18" fmla="*/ 539 w 539"/>
                <a:gd name="T19" fmla="*/ 12 h 924"/>
                <a:gd name="T20" fmla="*/ 539 w 539"/>
                <a:gd name="T21" fmla="*/ 105 h 924"/>
                <a:gd name="T22" fmla="*/ 468 w 539"/>
                <a:gd name="T23" fmla="*/ 98 h 924"/>
                <a:gd name="T24" fmla="*/ 512 w 539"/>
                <a:gd name="T25" fmla="*/ 231 h 924"/>
                <a:gd name="T26" fmla="*/ 258 w 539"/>
                <a:gd name="T27" fmla="*/ 463 h 924"/>
                <a:gd name="T28" fmla="*/ 164 w 539"/>
                <a:gd name="T29" fmla="*/ 448 h 924"/>
                <a:gd name="T30" fmla="*/ 129 w 539"/>
                <a:gd name="T31" fmla="*/ 487 h 924"/>
                <a:gd name="T32" fmla="*/ 249 w 539"/>
                <a:gd name="T33" fmla="*/ 527 h 924"/>
                <a:gd name="T34" fmla="*/ 539 w 539"/>
                <a:gd name="T35" fmla="*/ 727 h 924"/>
                <a:gd name="T36" fmla="*/ 98 w 539"/>
                <a:gd name="T37" fmla="*/ 232 h 924"/>
                <a:gd name="T38" fmla="*/ 254 w 539"/>
                <a:gd name="T39" fmla="*/ 375 h 924"/>
                <a:gd name="T40" fmla="*/ 409 w 539"/>
                <a:gd name="T41" fmla="*/ 232 h 924"/>
                <a:gd name="T42" fmla="*/ 254 w 539"/>
                <a:gd name="T43" fmla="*/ 88 h 924"/>
                <a:gd name="T44" fmla="*/ 98 w 539"/>
                <a:gd name="T45" fmla="*/ 232 h 924"/>
                <a:gd name="T46" fmla="*/ 439 w 539"/>
                <a:gd name="T47" fmla="*/ 727 h 924"/>
                <a:gd name="T48" fmla="*/ 217 w 539"/>
                <a:gd name="T49" fmla="*/ 619 h 924"/>
                <a:gd name="T50" fmla="*/ 181 w 539"/>
                <a:gd name="T51" fmla="*/ 617 h 924"/>
                <a:gd name="T52" fmla="*/ 97 w 539"/>
                <a:gd name="T53" fmla="*/ 724 h 924"/>
                <a:gd name="T54" fmla="*/ 268 w 539"/>
                <a:gd name="T55" fmla="*/ 836 h 924"/>
                <a:gd name="T56" fmla="*/ 439 w 539"/>
                <a:gd name="T57" fmla="*/ 727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9" h="924">
                  <a:moveTo>
                    <a:pt x="539" y="727"/>
                  </a:moveTo>
                  <a:cubicBezTo>
                    <a:pt x="539" y="854"/>
                    <a:pt x="415" y="924"/>
                    <a:pt x="270" y="924"/>
                  </a:cubicBezTo>
                  <a:cubicBezTo>
                    <a:pt x="124" y="924"/>
                    <a:pt x="0" y="854"/>
                    <a:pt x="0" y="727"/>
                  </a:cubicBezTo>
                  <a:cubicBezTo>
                    <a:pt x="0" y="659"/>
                    <a:pt x="39" y="614"/>
                    <a:pt x="85" y="585"/>
                  </a:cubicBezTo>
                  <a:cubicBezTo>
                    <a:pt x="53" y="566"/>
                    <a:pt x="29" y="539"/>
                    <a:pt x="29" y="505"/>
                  </a:cubicBezTo>
                  <a:cubicBezTo>
                    <a:pt x="29" y="465"/>
                    <a:pt x="64" y="434"/>
                    <a:pt x="100" y="417"/>
                  </a:cubicBezTo>
                  <a:cubicBezTo>
                    <a:pt x="39" y="376"/>
                    <a:pt x="2" y="310"/>
                    <a:pt x="2" y="232"/>
                  </a:cubicBezTo>
                  <a:cubicBezTo>
                    <a:pt x="2" y="100"/>
                    <a:pt x="112" y="0"/>
                    <a:pt x="256" y="0"/>
                  </a:cubicBezTo>
                  <a:cubicBezTo>
                    <a:pt x="300" y="0"/>
                    <a:pt x="341" y="10"/>
                    <a:pt x="378" y="27"/>
                  </a:cubicBezTo>
                  <a:cubicBezTo>
                    <a:pt x="539" y="12"/>
                    <a:pt x="539" y="12"/>
                    <a:pt x="539" y="12"/>
                  </a:cubicBezTo>
                  <a:cubicBezTo>
                    <a:pt x="539" y="105"/>
                    <a:pt x="539" y="105"/>
                    <a:pt x="539" y="105"/>
                  </a:cubicBezTo>
                  <a:cubicBezTo>
                    <a:pt x="468" y="98"/>
                    <a:pt x="468" y="98"/>
                    <a:pt x="468" y="98"/>
                  </a:cubicBezTo>
                  <a:cubicBezTo>
                    <a:pt x="497" y="136"/>
                    <a:pt x="512" y="180"/>
                    <a:pt x="512" y="231"/>
                  </a:cubicBezTo>
                  <a:cubicBezTo>
                    <a:pt x="512" y="363"/>
                    <a:pt x="400" y="463"/>
                    <a:pt x="258" y="463"/>
                  </a:cubicBezTo>
                  <a:cubicBezTo>
                    <a:pt x="225" y="463"/>
                    <a:pt x="193" y="458"/>
                    <a:pt x="164" y="448"/>
                  </a:cubicBezTo>
                  <a:cubicBezTo>
                    <a:pt x="142" y="458"/>
                    <a:pt x="129" y="471"/>
                    <a:pt x="129" y="487"/>
                  </a:cubicBezTo>
                  <a:cubicBezTo>
                    <a:pt x="129" y="519"/>
                    <a:pt x="175" y="527"/>
                    <a:pt x="249" y="527"/>
                  </a:cubicBezTo>
                  <a:cubicBezTo>
                    <a:pt x="429" y="531"/>
                    <a:pt x="539" y="607"/>
                    <a:pt x="539" y="727"/>
                  </a:cubicBezTo>
                  <a:close/>
                  <a:moveTo>
                    <a:pt x="98" y="232"/>
                  </a:moveTo>
                  <a:cubicBezTo>
                    <a:pt x="98" y="314"/>
                    <a:pt x="170" y="375"/>
                    <a:pt x="254" y="375"/>
                  </a:cubicBezTo>
                  <a:cubicBezTo>
                    <a:pt x="341" y="375"/>
                    <a:pt x="409" y="314"/>
                    <a:pt x="409" y="232"/>
                  </a:cubicBezTo>
                  <a:cubicBezTo>
                    <a:pt x="409" y="149"/>
                    <a:pt x="341" y="88"/>
                    <a:pt x="254" y="88"/>
                  </a:cubicBezTo>
                  <a:cubicBezTo>
                    <a:pt x="168" y="88"/>
                    <a:pt x="98" y="149"/>
                    <a:pt x="98" y="232"/>
                  </a:cubicBezTo>
                  <a:close/>
                  <a:moveTo>
                    <a:pt x="439" y="727"/>
                  </a:moveTo>
                  <a:cubicBezTo>
                    <a:pt x="439" y="646"/>
                    <a:pt x="346" y="619"/>
                    <a:pt x="217" y="619"/>
                  </a:cubicBezTo>
                  <a:cubicBezTo>
                    <a:pt x="205" y="619"/>
                    <a:pt x="193" y="617"/>
                    <a:pt x="181" y="617"/>
                  </a:cubicBezTo>
                  <a:cubicBezTo>
                    <a:pt x="144" y="634"/>
                    <a:pt x="97" y="676"/>
                    <a:pt x="97" y="724"/>
                  </a:cubicBezTo>
                  <a:cubicBezTo>
                    <a:pt x="97" y="795"/>
                    <a:pt x="166" y="836"/>
                    <a:pt x="268" y="836"/>
                  </a:cubicBezTo>
                  <a:cubicBezTo>
                    <a:pt x="370" y="836"/>
                    <a:pt x="439" y="799"/>
                    <a:pt x="439" y="7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1F4CEBB1-E89A-4701-95D3-040FDFF38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384" y="3263270"/>
              <a:ext cx="283926" cy="312269"/>
            </a:xfrm>
            <a:custGeom>
              <a:avLst/>
              <a:gdLst>
                <a:gd name="T0" fmla="*/ 577 w 577"/>
                <a:gd name="T1" fmla="*/ 272 h 633"/>
                <a:gd name="T2" fmla="*/ 577 w 577"/>
                <a:gd name="T3" fmla="*/ 633 h 633"/>
                <a:gd name="T4" fmla="*/ 471 w 577"/>
                <a:gd name="T5" fmla="*/ 633 h 633"/>
                <a:gd name="T6" fmla="*/ 471 w 577"/>
                <a:gd name="T7" fmla="*/ 316 h 633"/>
                <a:gd name="T8" fmla="*/ 310 w 577"/>
                <a:gd name="T9" fmla="*/ 102 h 633"/>
                <a:gd name="T10" fmla="*/ 105 w 577"/>
                <a:gd name="T11" fmla="*/ 317 h 633"/>
                <a:gd name="T12" fmla="*/ 105 w 577"/>
                <a:gd name="T13" fmla="*/ 633 h 633"/>
                <a:gd name="T14" fmla="*/ 0 w 577"/>
                <a:gd name="T15" fmla="*/ 633 h 633"/>
                <a:gd name="T16" fmla="*/ 0 w 577"/>
                <a:gd name="T17" fmla="*/ 14 h 633"/>
                <a:gd name="T18" fmla="*/ 99 w 577"/>
                <a:gd name="T19" fmla="*/ 14 h 633"/>
                <a:gd name="T20" fmla="*/ 104 w 577"/>
                <a:gd name="T21" fmla="*/ 121 h 633"/>
                <a:gd name="T22" fmla="*/ 346 w 577"/>
                <a:gd name="T23" fmla="*/ 0 h 633"/>
                <a:gd name="T24" fmla="*/ 577 w 577"/>
                <a:gd name="T25" fmla="*/ 272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" h="633">
                  <a:moveTo>
                    <a:pt x="577" y="272"/>
                  </a:moveTo>
                  <a:cubicBezTo>
                    <a:pt x="577" y="633"/>
                    <a:pt x="577" y="633"/>
                    <a:pt x="577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471" y="316"/>
                    <a:pt x="471" y="316"/>
                    <a:pt x="471" y="316"/>
                  </a:cubicBezTo>
                  <a:cubicBezTo>
                    <a:pt x="471" y="161"/>
                    <a:pt x="405" y="102"/>
                    <a:pt x="310" y="102"/>
                  </a:cubicBezTo>
                  <a:cubicBezTo>
                    <a:pt x="165" y="102"/>
                    <a:pt x="105" y="231"/>
                    <a:pt x="105" y="317"/>
                  </a:cubicBezTo>
                  <a:cubicBezTo>
                    <a:pt x="105" y="633"/>
                    <a:pt x="105" y="633"/>
                    <a:pt x="105" y="633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60" y="55"/>
                    <a:pt x="241" y="0"/>
                    <a:pt x="346" y="0"/>
                  </a:cubicBezTo>
                  <a:cubicBezTo>
                    <a:pt x="490" y="2"/>
                    <a:pt x="577" y="97"/>
                    <a:pt x="577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ACBADAA6-D64A-4F94-BAEE-373A43412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3285" y="1581165"/>
            <a:ext cx="4958417" cy="1691867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000" b="0" spc="30" baseline="0">
                <a:latin typeface="+mj-lt"/>
              </a:defRPr>
            </a:lvl1pPr>
            <a:lvl2pPr>
              <a:spcBef>
                <a:spcPts val="1800"/>
              </a:spcBef>
              <a:defRPr sz="1800"/>
            </a:lvl2pPr>
            <a:lvl3pPr marL="0" indent="0">
              <a:buNone/>
              <a:defRPr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1" name="Espace réservé du texte 8">
            <a:extLst>
              <a:ext uri="{FF2B5EF4-FFF2-40B4-BE49-F238E27FC236}">
                <a16:creationId xmlns:a16="http://schemas.microsoft.com/office/drawing/2014/main" id="{C4A2B52B-7C71-4712-8332-EB4F3C525D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3285" y="3982788"/>
            <a:ext cx="4405250" cy="788870"/>
          </a:xfrm>
        </p:spPr>
        <p:txBody>
          <a:bodyPr/>
          <a:lstStyle>
            <a:lvl1pPr>
              <a:defRPr sz="2400">
                <a:latin typeface="Rubik Light" pitchFamily="2" charset="-79"/>
                <a:cs typeface="Rubik Light" pitchFamily="2" charset="-79"/>
              </a:defRPr>
            </a:lvl1pPr>
            <a:lvl2pPr>
              <a:spcAft>
                <a:spcPts val="300"/>
              </a:spcAft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068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831C9-101B-4C98-AE07-FC8FB949DBB0}"/>
              </a:ext>
            </a:extLst>
          </p:cNvPr>
          <p:cNvSpPr/>
          <p:nvPr userDrawn="1"/>
        </p:nvSpPr>
        <p:spPr>
          <a:xfrm>
            <a:off x="0" y="90000"/>
            <a:ext cx="12192000" cy="67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0001" y="889000"/>
            <a:ext cx="5580000" cy="173037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0001" y="2952000"/>
            <a:ext cx="4320000" cy="1254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90A25-3602-4686-8E6A-94F390126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9999" y="586941"/>
            <a:ext cx="2372335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 spc="30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section // Diffusion restreinte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0B56C-DC40-4644-BAA9-9C5E933BD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0000" y="490895"/>
            <a:ext cx="324000" cy="3240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vert="horz" wrap="none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BBC42EA2-3159-400D-951C-9A61E468FC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Freeform 30">
            <a:extLst>
              <a:ext uri="{FF2B5EF4-FFF2-40B4-BE49-F238E27FC236}">
                <a16:creationId xmlns:a16="http://schemas.microsoft.com/office/drawing/2014/main" id="{192F5686-45B9-46D3-80E6-22DBF8C9709A}"/>
              </a:ext>
            </a:extLst>
          </p:cNvPr>
          <p:cNvSpPr>
            <a:spLocks noEditPoints="1"/>
          </p:cNvSpPr>
          <p:nvPr/>
        </p:nvSpPr>
        <p:spPr bwMode="auto">
          <a:xfrm>
            <a:off x="304220" y="6425057"/>
            <a:ext cx="285536" cy="160636"/>
          </a:xfrm>
          <a:custGeom>
            <a:avLst/>
            <a:gdLst>
              <a:gd name="T0" fmla="*/ 490 w 680"/>
              <a:gd name="T1" fmla="*/ 0 h 381"/>
              <a:gd name="T2" fmla="*/ 347 w 680"/>
              <a:gd name="T3" fmla="*/ 64 h 381"/>
              <a:gd name="T4" fmla="*/ 340 w 680"/>
              <a:gd name="T5" fmla="*/ 72 h 381"/>
              <a:gd name="T6" fmla="*/ 332 w 680"/>
              <a:gd name="T7" fmla="*/ 64 h 381"/>
              <a:gd name="T8" fmla="*/ 190 w 680"/>
              <a:gd name="T9" fmla="*/ 0 h 381"/>
              <a:gd name="T10" fmla="*/ 0 w 680"/>
              <a:gd name="T11" fmla="*/ 191 h 381"/>
              <a:gd name="T12" fmla="*/ 190 w 680"/>
              <a:gd name="T13" fmla="*/ 381 h 381"/>
              <a:gd name="T14" fmla="*/ 332 w 680"/>
              <a:gd name="T15" fmla="*/ 317 h 381"/>
              <a:gd name="T16" fmla="*/ 340 w 680"/>
              <a:gd name="T17" fmla="*/ 310 h 381"/>
              <a:gd name="T18" fmla="*/ 347 w 680"/>
              <a:gd name="T19" fmla="*/ 317 h 381"/>
              <a:gd name="T20" fmla="*/ 490 w 680"/>
              <a:gd name="T21" fmla="*/ 381 h 381"/>
              <a:gd name="T22" fmla="*/ 680 w 680"/>
              <a:gd name="T23" fmla="*/ 191 h 381"/>
              <a:gd name="T24" fmla="*/ 490 w 680"/>
              <a:gd name="T25" fmla="*/ 0 h 381"/>
              <a:gd name="T26" fmla="*/ 270 w 680"/>
              <a:gd name="T27" fmla="*/ 262 h 381"/>
              <a:gd name="T28" fmla="*/ 191 w 680"/>
              <a:gd name="T29" fmla="*/ 297 h 381"/>
              <a:gd name="T30" fmla="*/ 85 w 680"/>
              <a:gd name="T31" fmla="*/ 192 h 381"/>
              <a:gd name="T32" fmla="*/ 191 w 680"/>
              <a:gd name="T33" fmla="*/ 86 h 381"/>
              <a:gd name="T34" fmla="*/ 270 w 680"/>
              <a:gd name="T35" fmla="*/ 121 h 381"/>
              <a:gd name="T36" fmla="*/ 332 w 680"/>
              <a:gd name="T37" fmla="*/ 192 h 381"/>
              <a:gd name="T38" fmla="*/ 270 w 680"/>
              <a:gd name="T39" fmla="*/ 262 h 381"/>
              <a:gd name="T40" fmla="*/ 489 w 680"/>
              <a:gd name="T41" fmla="*/ 297 h 381"/>
              <a:gd name="T42" fmla="*/ 410 w 680"/>
              <a:gd name="T43" fmla="*/ 262 h 381"/>
              <a:gd name="T44" fmla="*/ 348 w 680"/>
              <a:gd name="T45" fmla="*/ 192 h 381"/>
              <a:gd name="T46" fmla="*/ 410 w 680"/>
              <a:gd name="T47" fmla="*/ 121 h 381"/>
              <a:gd name="T48" fmla="*/ 489 w 680"/>
              <a:gd name="T49" fmla="*/ 86 h 381"/>
              <a:gd name="T50" fmla="*/ 595 w 680"/>
              <a:gd name="T51" fmla="*/ 192 h 381"/>
              <a:gd name="T52" fmla="*/ 489 w 680"/>
              <a:gd name="T53" fmla="*/ 297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80" h="381">
                <a:moveTo>
                  <a:pt x="490" y="0"/>
                </a:moveTo>
                <a:cubicBezTo>
                  <a:pt x="433" y="0"/>
                  <a:pt x="382" y="25"/>
                  <a:pt x="347" y="64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2" y="64"/>
                  <a:pt x="332" y="64"/>
                  <a:pt x="332" y="64"/>
                </a:cubicBezTo>
                <a:cubicBezTo>
                  <a:pt x="297" y="25"/>
                  <a:pt x="247" y="0"/>
                  <a:pt x="190" y="0"/>
                </a:cubicBezTo>
                <a:cubicBezTo>
                  <a:pt x="85" y="0"/>
                  <a:pt x="0" y="86"/>
                  <a:pt x="0" y="191"/>
                </a:cubicBezTo>
                <a:cubicBezTo>
                  <a:pt x="0" y="296"/>
                  <a:pt x="85" y="381"/>
                  <a:pt x="190" y="381"/>
                </a:cubicBezTo>
                <a:cubicBezTo>
                  <a:pt x="247" y="381"/>
                  <a:pt x="297" y="357"/>
                  <a:pt x="332" y="317"/>
                </a:cubicBezTo>
                <a:cubicBezTo>
                  <a:pt x="340" y="310"/>
                  <a:pt x="340" y="310"/>
                  <a:pt x="340" y="310"/>
                </a:cubicBezTo>
                <a:cubicBezTo>
                  <a:pt x="347" y="317"/>
                  <a:pt x="347" y="317"/>
                  <a:pt x="347" y="317"/>
                </a:cubicBezTo>
                <a:cubicBezTo>
                  <a:pt x="382" y="357"/>
                  <a:pt x="433" y="381"/>
                  <a:pt x="490" y="381"/>
                </a:cubicBezTo>
                <a:cubicBezTo>
                  <a:pt x="595" y="381"/>
                  <a:pt x="680" y="296"/>
                  <a:pt x="680" y="191"/>
                </a:cubicBezTo>
                <a:cubicBezTo>
                  <a:pt x="680" y="86"/>
                  <a:pt x="595" y="0"/>
                  <a:pt x="490" y="0"/>
                </a:cubicBezTo>
                <a:close/>
                <a:moveTo>
                  <a:pt x="270" y="262"/>
                </a:moveTo>
                <a:cubicBezTo>
                  <a:pt x="250" y="284"/>
                  <a:pt x="222" y="297"/>
                  <a:pt x="191" y="297"/>
                </a:cubicBezTo>
                <a:cubicBezTo>
                  <a:pt x="132" y="297"/>
                  <a:pt x="85" y="250"/>
                  <a:pt x="85" y="192"/>
                </a:cubicBezTo>
                <a:cubicBezTo>
                  <a:pt x="85" y="133"/>
                  <a:pt x="132" y="86"/>
                  <a:pt x="191" y="86"/>
                </a:cubicBezTo>
                <a:cubicBezTo>
                  <a:pt x="222" y="86"/>
                  <a:pt x="250" y="99"/>
                  <a:pt x="270" y="121"/>
                </a:cubicBezTo>
                <a:cubicBezTo>
                  <a:pt x="332" y="192"/>
                  <a:pt x="332" y="192"/>
                  <a:pt x="332" y="192"/>
                </a:cubicBezTo>
                <a:lnTo>
                  <a:pt x="270" y="262"/>
                </a:lnTo>
                <a:close/>
                <a:moveTo>
                  <a:pt x="489" y="297"/>
                </a:moveTo>
                <a:cubicBezTo>
                  <a:pt x="458" y="297"/>
                  <a:pt x="429" y="284"/>
                  <a:pt x="410" y="262"/>
                </a:cubicBezTo>
                <a:cubicBezTo>
                  <a:pt x="348" y="192"/>
                  <a:pt x="348" y="192"/>
                  <a:pt x="348" y="192"/>
                </a:cubicBezTo>
                <a:cubicBezTo>
                  <a:pt x="410" y="121"/>
                  <a:pt x="410" y="121"/>
                  <a:pt x="410" y="121"/>
                </a:cubicBezTo>
                <a:cubicBezTo>
                  <a:pt x="429" y="99"/>
                  <a:pt x="458" y="86"/>
                  <a:pt x="489" y="86"/>
                </a:cubicBezTo>
                <a:cubicBezTo>
                  <a:pt x="548" y="86"/>
                  <a:pt x="595" y="133"/>
                  <a:pt x="595" y="192"/>
                </a:cubicBezTo>
                <a:cubicBezTo>
                  <a:pt x="595" y="250"/>
                  <a:pt x="548" y="297"/>
                  <a:pt x="489" y="2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D678460E-5CBF-4131-9E11-4674BDA5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000" y="6451514"/>
            <a:ext cx="1761701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700" b="0" cap="all" spc="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 dirty="0"/>
              <a:t>Titre de la présentation / Date</a:t>
            </a:r>
          </a:p>
        </p:txBody>
      </p:sp>
    </p:spTree>
    <p:extLst>
      <p:ext uri="{BB962C8B-B14F-4D97-AF65-F5344CB8AC3E}">
        <p14:creationId xmlns:p14="http://schemas.microsoft.com/office/powerpoint/2010/main" val="8000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03" r:id="rId2"/>
    <p:sldLayoutId id="2147483661" r:id="rId3"/>
    <p:sldLayoutId id="2147483664" r:id="rId4"/>
    <p:sldLayoutId id="2147483671" r:id="rId5"/>
    <p:sldLayoutId id="2147483672" r:id="rId6"/>
    <p:sldLayoutId id="2147483656" r:id="rId7"/>
    <p:sldLayoutId id="2147483673" r:id="rId8"/>
    <p:sldLayoutId id="2147483662" r:id="rId9"/>
    <p:sldLayoutId id="2147483668" r:id="rId10"/>
    <p:sldLayoutId id="2147483711" r:id="rId11"/>
    <p:sldLayoutId id="2147483706" r:id="rId12"/>
    <p:sldLayoutId id="2147483712" r:id="rId13"/>
    <p:sldLayoutId id="2147483707" r:id="rId14"/>
    <p:sldLayoutId id="2147483713" r:id="rId15"/>
    <p:sldLayoutId id="2147483708" r:id="rId16"/>
    <p:sldLayoutId id="2147483714" r:id="rId17"/>
    <p:sldLayoutId id="2147483710" r:id="rId18"/>
    <p:sldLayoutId id="2147483715" r:id="rId19"/>
    <p:sldLayoutId id="2147483709" r:id="rId20"/>
    <p:sldLayoutId id="2147483716" r:id="rId21"/>
    <p:sldLayoutId id="2147483678" r:id="rId22"/>
    <p:sldLayoutId id="2147483670" r:id="rId23"/>
    <p:sldLayoutId id="2147483702" r:id="rId24"/>
    <p:sldLayoutId id="2147483717" r:id="rId25"/>
    <p:sldLayoutId id="2147483718" r:id="rId26"/>
    <p:sldLayoutId id="2147483719" r:id="rId27"/>
    <p:sldLayoutId id="2147483720" r:id="rId28"/>
    <p:sldLayoutId id="2147483679" r:id="rId29"/>
    <p:sldLayoutId id="2147483680" r:id="rId30"/>
    <p:sldLayoutId id="2147483660" r:id="rId31"/>
    <p:sldLayoutId id="2147483697" r:id="rId32"/>
    <p:sldLayoutId id="2147483681" r:id="rId33"/>
    <p:sldLayoutId id="2147483698" r:id="rId34"/>
    <p:sldLayoutId id="2147483682" r:id="rId35"/>
    <p:sldLayoutId id="2147483699" r:id="rId36"/>
    <p:sldLayoutId id="2147483683" r:id="rId37"/>
    <p:sldLayoutId id="2147483700" r:id="rId38"/>
    <p:sldLayoutId id="2147483684" r:id="rId39"/>
    <p:sldLayoutId id="2147483701" r:id="rId40"/>
    <p:sldLayoutId id="2147483704" r:id="rId41"/>
    <p:sldLayoutId id="2147483705" r:id="rId42"/>
    <p:sldLayoutId id="2147483687" r:id="rId43"/>
    <p:sldLayoutId id="2147483692" r:id="rId44"/>
    <p:sldLayoutId id="2147483688" r:id="rId45"/>
    <p:sldLayoutId id="2147483693" r:id="rId46"/>
    <p:sldLayoutId id="2147483689" r:id="rId47"/>
    <p:sldLayoutId id="2147483694" r:id="rId48"/>
    <p:sldLayoutId id="2147483690" r:id="rId49"/>
    <p:sldLayoutId id="2147483695" r:id="rId50"/>
    <p:sldLayoutId id="2147483691" r:id="rId51"/>
    <p:sldLayoutId id="2147483696" r:id="rId52"/>
    <p:sldLayoutId id="2147483674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p15="http://schemas.microsoft.com/office/powerpoint/2012/main"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3200" b="0" kern="1200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18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338" indent="-160338" algn="l" defTabSz="685800" rtl="0" eaLnBrk="1" latinLnBrk="0" hangingPunct="1">
        <a:lnSpc>
          <a:spcPct val="110000"/>
        </a:lnSpc>
        <a:spcBef>
          <a:spcPts val="300"/>
        </a:spcBef>
        <a:buFont typeface="Calibri Light" panose="020F030202020403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03213" indent="-141288" algn="l" defTabSz="685800" rtl="0" eaLnBrk="1" latinLnBrk="0" hangingPunct="1">
        <a:lnSpc>
          <a:spcPct val="110000"/>
        </a:lnSpc>
        <a:spcBef>
          <a:spcPts val="100"/>
        </a:spcBef>
        <a:buFont typeface="Rubik" pitchFamily="2" charset="-79"/>
        <a:buChar char="−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0" indent="0" algn="l" defTabSz="6858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orient="horz" pos="3867" userDrawn="1">
          <p15:clr>
            <a:srgbClr val="A4A3A4"/>
          </p15:clr>
        </p15:guide>
        <p15:guide id="7" pos="3689" userDrawn="1">
          <p15:clr>
            <a:srgbClr val="A4A3A4"/>
          </p15:clr>
        </p15:guide>
        <p15:guide id="8" pos="3990" userDrawn="1">
          <p15:clr>
            <a:srgbClr val="A4A3A4"/>
          </p15:clr>
        </p15:guide>
        <p15:guide id="9" pos="7226" userDrawn="1">
          <p15:clr>
            <a:srgbClr val="A4A3A4"/>
          </p15:clr>
        </p15:guide>
        <p15:guide id="10" pos="45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36A9B1-0B05-4672-A489-0FC9421DD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550" y="5334000"/>
            <a:ext cx="3467100" cy="159403"/>
          </a:xfrm>
        </p:spPr>
        <p:txBody>
          <a:bodyPr/>
          <a:lstStyle/>
          <a:p>
            <a:r>
              <a:rPr lang="fr-FR" dirty="0" err="1"/>
              <a:t>Maliciels</a:t>
            </a:r>
            <a:r>
              <a:rPr lang="fr-FR" dirty="0"/>
              <a:t> autoreproductibles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A6869A6-56E1-40A9-ACD2-6A3D7BA9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1943939"/>
            <a:ext cx="7730906" cy="2168435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Typologie des </a:t>
            </a:r>
            <a:r>
              <a:rPr lang="fr-FR" sz="5400" dirty="0" err="1"/>
              <a:t>maliciels</a:t>
            </a:r>
            <a:r>
              <a:rPr lang="fr-FR" sz="5400" dirty="0"/>
              <a:t> </a:t>
            </a:r>
            <a:br>
              <a:rPr lang="fr-FR" sz="5400" dirty="0"/>
            </a:br>
            <a:r>
              <a:rPr lang="fr-FR" sz="5400" dirty="0"/>
              <a:t>Packers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18FB37-BA08-498D-8E2C-DBFB797AE48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flipH="1">
            <a:off x="717615" y="6345968"/>
            <a:ext cx="580287" cy="107722"/>
          </a:xfrm>
        </p:spPr>
        <p:txBody>
          <a:bodyPr/>
          <a:lstStyle/>
          <a:p>
            <a:r>
              <a:rPr lang="fr-FR" dirty="0"/>
              <a:t>09.02.2024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8BD98A-3F60-4F11-9E6B-7A5F3F09BBC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584200"/>
            <a:ext cx="2165350" cy="138113"/>
          </a:xfrm>
        </p:spPr>
        <p:txBody>
          <a:bodyPr/>
          <a:lstStyle/>
          <a:p>
            <a:r>
              <a:rPr lang="fr-FR"/>
              <a:t>Titre de la section // Diffusion restreinte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91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249D4-4C8E-53CE-D4AE-CD5A1435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A698D2-1462-01DD-7C82-075AC45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Packing (UPX)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E1298E74-F3C1-0467-4970-E5F1E73AF091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AE59F-995F-ED7E-7A52-2D96AEBB6EFE}"/>
              </a:ext>
            </a:extLst>
          </p:cNvPr>
          <p:cNvSpPr/>
          <p:nvPr/>
        </p:nvSpPr>
        <p:spPr>
          <a:xfrm>
            <a:off x="1578634" y="3027872"/>
            <a:ext cx="1492370" cy="1380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F411D-A33E-3BE6-E1F5-BA4C3191DA34}"/>
              </a:ext>
            </a:extLst>
          </p:cNvPr>
          <p:cNvSpPr/>
          <p:nvPr/>
        </p:nvSpPr>
        <p:spPr>
          <a:xfrm>
            <a:off x="4666891" y="2380891"/>
            <a:ext cx="1897811" cy="3165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07708-6968-CC56-1881-2074F440547A}"/>
              </a:ext>
            </a:extLst>
          </p:cNvPr>
          <p:cNvSpPr/>
          <p:nvPr/>
        </p:nvSpPr>
        <p:spPr>
          <a:xfrm>
            <a:off x="4993774" y="3888373"/>
            <a:ext cx="1328468" cy="13802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Stub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97671B-EDF4-2B86-B9CD-8F1E1C4053FE}"/>
              </a:ext>
            </a:extLst>
          </p:cNvPr>
          <p:cNvSpPr txBox="1"/>
          <p:nvPr/>
        </p:nvSpPr>
        <p:spPr>
          <a:xfrm>
            <a:off x="1828800" y="2415013"/>
            <a:ext cx="934551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Target file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547A7C-CF48-C6AE-FDCE-41077DE41DE4}"/>
              </a:ext>
            </a:extLst>
          </p:cNvPr>
          <p:cNvCxnSpPr>
            <a:stCxn id="3" idx="3"/>
          </p:cNvCxnSpPr>
          <p:nvPr/>
        </p:nvCxnSpPr>
        <p:spPr>
          <a:xfrm>
            <a:off x="3071004" y="3717985"/>
            <a:ext cx="1595887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6844272-0417-77C0-597E-E378F9AA90E0}"/>
              </a:ext>
            </a:extLst>
          </p:cNvPr>
          <p:cNvSpPr txBox="1"/>
          <p:nvPr/>
        </p:nvSpPr>
        <p:spPr>
          <a:xfrm>
            <a:off x="5348377" y="1909665"/>
            <a:ext cx="628377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1"/>
                </a:solidFill>
              </a:rPr>
              <a:t>Packer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D02ED19-2389-EF8B-7300-001DFF0BA62A}"/>
              </a:ext>
            </a:extLst>
          </p:cNvPr>
          <p:cNvSpPr txBox="1"/>
          <p:nvPr/>
        </p:nvSpPr>
        <p:spPr>
          <a:xfrm>
            <a:off x="3683479" y="3429000"/>
            <a:ext cx="187552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09695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DE344-5440-8AF2-39E7-C2D8273E3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3986728-622C-2956-69D7-402E0A62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Packing (UPX)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6846BC4F-FA5B-2A00-734E-4220172C8BCF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0A5EE-AE87-536D-F3F5-16CE10FA3E4A}"/>
              </a:ext>
            </a:extLst>
          </p:cNvPr>
          <p:cNvSpPr/>
          <p:nvPr/>
        </p:nvSpPr>
        <p:spPr>
          <a:xfrm>
            <a:off x="1578634" y="3027872"/>
            <a:ext cx="1492370" cy="1380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59F6B-0A70-74E0-03E2-1719A98A4925}"/>
              </a:ext>
            </a:extLst>
          </p:cNvPr>
          <p:cNvSpPr/>
          <p:nvPr/>
        </p:nvSpPr>
        <p:spPr>
          <a:xfrm>
            <a:off x="4666891" y="2380891"/>
            <a:ext cx="1897811" cy="3165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095FA-E052-5AB2-2600-9AEAFB4783EE}"/>
              </a:ext>
            </a:extLst>
          </p:cNvPr>
          <p:cNvSpPr/>
          <p:nvPr/>
        </p:nvSpPr>
        <p:spPr>
          <a:xfrm>
            <a:off x="4993774" y="3888373"/>
            <a:ext cx="1328468" cy="13802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Stub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05CF1-D10D-6207-A264-C538BA457B16}"/>
              </a:ext>
            </a:extLst>
          </p:cNvPr>
          <p:cNvSpPr/>
          <p:nvPr/>
        </p:nvSpPr>
        <p:spPr>
          <a:xfrm>
            <a:off x="8160589" y="2380891"/>
            <a:ext cx="1897811" cy="3165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A0B48-0177-5A6F-89DD-7434F600B3CF}"/>
              </a:ext>
            </a:extLst>
          </p:cNvPr>
          <p:cNvSpPr/>
          <p:nvPr/>
        </p:nvSpPr>
        <p:spPr>
          <a:xfrm>
            <a:off x="8363309" y="3888373"/>
            <a:ext cx="1492370" cy="1380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10A8A0-8F28-9785-2443-D53EBF3D2C04}"/>
              </a:ext>
            </a:extLst>
          </p:cNvPr>
          <p:cNvSpPr txBox="1"/>
          <p:nvPr/>
        </p:nvSpPr>
        <p:spPr>
          <a:xfrm>
            <a:off x="1828800" y="2415013"/>
            <a:ext cx="934551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Target file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465E8F1-2204-39D3-8F3A-B71C04DA56D2}"/>
              </a:ext>
            </a:extLst>
          </p:cNvPr>
          <p:cNvCxnSpPr>
            <a:stCxn id="3" idx="3"/>
          </p:cNvCxnSpPr>
          <p:nvPr/>
        </p:nvCxnSpPr>
        <p:spPr>
          <a:xfrm>
            <a:off x="3071004" y="3717985"/>
            <a:ext cx="1595887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FBCA4C7-F35C-A895-3703-3C261D9E6503}"/>
              </a:ext>
            </a:extLst>
          </p:cNvPr>
          <p:cNvCxnSpPr/>
          <p:nvPr/>
        </p:nvCxnSpPr>
        <p:spPr>
          <a:xfrm>
            <a:off x="6564702" y="3717985"/>
            <a:ext cx="1595887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86FA252-1C47-3339-F0E4-DD730FFAA03C}"/>
              </a:ext>
            </a:extLst>
          </p:cNvPr>
          <p:cNvSpPr txBox="1"/>
          <p:nvPr/>
        </p:nvSpPr>
        <p:spPr>
          <a:xfrm>
            <a:off x="5348377" y="1909665"/>
            <a:ext cx="628377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1"/>
                </a:solidFill>
              </a:rPr>
              <a:t>Packer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9774FE6-7FB0-1E1B-A44E-ACF7265C9B03}"/>
              </a:ext>
            </a:extLst>
          </p:cNvPr>
          <p:cNvSpPr txBox="1"/>
          <p:nvPr/>
        </p:nvSpPr>
        <p:spPr>
          <a:xfrm>
            <a:off x="8160589" y="5852054"/>
            <a:ext cx="2143215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Encrypted</a:t>
            </a: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compressed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target</a:t>
            </a: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 file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5C3C0A2-5820-69EC-EADF-76810F20EB81}"/>
              </a:ext>
            </a:extLst>
          </p:cNvPr>
          <p:cNvSpPr txBox="1"/>
          <p:nvPr/>
        </p:nvSpPr>
        <p:spPr>
          <a:xfrm>
            <a:off x="10423756" y="3114135"/>
            <a:ext cx="431208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Stub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6BF5B7-2E59-26DA-6C3E-C99EE44AD943}"/>
              </a:ext>
            </a:extLst>
          </p:cNvPr>
          <p:cNvSpPr txBox="1"/>
          <p:nvPr/>
        </p:nvSpPr>
        <p:spPr>
          <a:xfrm>
            <a:off x="3683479" y="3429000"/>
            <a:ext cx="187552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E74C08-160B-9060-FC4A-16B845874AF8}"/>
              </a:ext>
            </a:extLst>
          </p:cNvPr>
          <p:cNvSpPr txBox="1"/>
          <p:nvPr/>
        </p:nvSpPr>
        <p:spPr>
          <a:xfrm>
            <a:off x="7184231" y="3467276"/>
            <a:ext cx="484652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A528AE-A923-61AA-84E7-91F120554FF1}"/>
              </a:ext>
            </a:extLst>
          </p:cNvPr>
          <p:cNvSpPr txBox="1"/>
          <p:nvPr/>
        </p:nvSpPr>
        <p:spPr>
          <a:xfrm>
            <a:off x="8591909" y="1909665"/>
            <a:ext cx="989053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1"/>
                </a:solidFill>
              </a:rPr>
              <a:t>Packed</a:t>
            </a:r>
            <a:r>
              <a:rPr lang="fr-FR" sz="1400" b="1" dirty="0">
                <a:solidFill>
                  <a:schemeClr val="accent1"/>
                </a:solidFill>
              </a:rPr>
              <a:t> file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CBD362E-40A5-1BCD-1619-EAD85B62581C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9074989" y="5268599"/>
            <a:ext cx="157208" cy="583455"/>
          </a:xfrm>
          <a:prstGeom prst="straightConnector1">
            <a:avLst/>
          </a:prstGeom>
          <a:ln w="38100" cap="rnd">
            <a:solidFill>
              <a:srgbClr val="90C8DE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CEE6EF6-E2F4-0187-1540-45E3839E3E21}"/>
              </a:ext>
            </a:extLst>
          </p:cNvPr>
          <p:cNvCxnSpPr>
            <a:cxnSpLocks/>
          </p:cNvCxnSpPr>
          <p:nvPr/>
        </p:nvCxnSpPr>
        <p:spPr>
          <a:xfrm flipH="1">
            <a:off x="9750895" y="3243532"/>
            <a:ext cx="574924" cy="93806"/>
          </a:xfrm>
          <a:prstGeom prst="straightConnector1">
            <a:avLst/>
          </a:prstGeom>
          <a:ln w="38100" cap="rnd">
            <a:solidFill>
              <a:srgbClr val="90C8DE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5892B-5C3F-AD30-B5CE-E9C79DEE6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829ED23-CE2C-5F84-DFC5-797C5795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 err="1"/>
              <a:t>Unpacking</a:t>
            </a:r>
            <a:endParaRPr lang="fr-FR" dirty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21FE76E4-C7A6-3494-A985-CA591CC6FC34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EFD45C-26F2-4F4D-B377-60B28ADD18FC}"/>
              </a:ext>
            </a:extLst>
          </p:cNvPr>
          <p:cNvSpPr txBox="1"/>
          <p:nvPr/>
        </p:nvSpPr>
        <p:spPr>
          <a:xfrm>
            <a:off x="1388853" y="2035834"/>
            <a:ext cx="1976503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Running the </a:t>
            </a:r>
            <a:r>
              <a:rPr lang="fr-FR" sz="1400" dirty="0" err="1"/>
              <a:t>packed</a:t>
            </a:r>
            <a:r>
              <a:rPr lang="fr-FR" sz="1400" dirty="0"/>
              <a:t>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F04A2-682D-D450-4A84-36C10A141D89}"/>
              </a:ext>
            </a:extLst>
          </p:cNvPr>
          <p:cNvSpPr/>
          <p:nvPr/>
        </p:nvSpPr>
        <p:spPr>
          <a:xfrm>
            <a:off x="2416450" y="2708345"/>
            <a:ext cx="1897811" cy="3165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18FA8-2E44-AFB1-9BBA-095A2F0B078C}"/>
              </a:ext>
            </a:extLst>
          </p:cNvPr>
          <p:cNvSpPr/>
          <p:nvPr/>
        </p:nvSpPr>
        <p:spPr>
          <a:xfrm>
            <a:off x="2619170" y="4207551"/>
            <a:ext cx="1492370" cy="1380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BB73AC-5BE5-8945-6324-3091B7CF0E5E}"/>
              </a:ext>
            </a:extLst>
          </p:cNvPr>
          <p:cNvSpPr txBox="1"/>
          <p:nvPr/>
        </p:nvSpPr>
        <p:spPr>
          <a:xfrm>
            <a:off x="3088257" y="3234745"/>
            <a:ext cx="431208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Stub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9AA6299-271F-7505-CE73-0E8722248F2A}"/>
              </a:ext>
            </a:extLst>
          </p:cNvPr>
          <p:cNvCxnSpPr/>
          <p:nvPr/>
        </p:nvCxnSpPr>
        <p:spPr>
          <a:xfrm>
            <a:off x="3683479" y="3346346"/>
            <a:ext cx="1121434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78DFD1D-D573-D062-A91A-5F430ECB55A9}"/>
              </a:ext>
            </a:extLst>
          </p:cNvPr>
          <p:cNvCxnSpPr>
            <a:cxnSpLocks/>
          </p:cNvCxnSpPr>
          <p:nvPr/>
        </p:nvCxnSpPr>
        <p:spPr>
          <a:xfrm>
            <a:off x="4804913" y="3346346"/>
            <a:ext cx="0" cy="1415435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D9E42F2-0855-9FF2-77DA-CFB425640B0C}"/>
              </a:ext>
            </a:extLst>
          </p:cNvPr>
          <p:cNvCxnSpPr/>
          <p:nvPr/>
        </p:nvCxnSpPr>
        <p:spPr>
          <a:xfrm flipH="1">
            <a:off x="4111540" y="4761781"/>
            <a:ext cx="693373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4B57668-A5EE-7BB9-B1D1-90E1CDCFE03A}"/>
              </a:ext>
            </a:extLst>
          </p:cNvPr>
          <p:cNvSpPr txBox="1"/>
          <p:nvPr/>
        </p:nvSpPr>
        <p:spPr>
          <a:xfrm>
            <a:off x="2779457" y="6177436"/>
            <a:ext cx="127278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/>
                </a:solidFill>
              </a:rPr>
              <a:t>Encrypted</a:t>
            </a:r>
            <a:r>
              <a:rPr lang="fr-FR" sz="1400" b="1" dirty="0">
                <a:solidFill>
                  <a:schemeClr val="accent2"/>
                </a:solidFill>
              </a:rPr>
              <a:t> file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623F503-EBE1-992E-956A-A2A8B39FCE58}"/>
              </a:ext>
            </a:extLst>
          </p:cNvPr>
          <p:cNvCxnSpPr>
            <a:stCxn id="50" idx="0"/>
            <a:endCxn id="7" idx="2"/>
          </p:cNvCxnSpPr>
          <p:nvPr/>
        </p:nvCxnSpPr>
        <p:spPr>
          <a:xfrm flipH="1" flipV="1">
            <a:off x="3365355" y="5587777"/>
            <a:ext cx="50494" cy="589659"/>
          </a:xfrm>
          <a:prstGeom prst="straightConnector1">
            <a:avLst/>
          </a:prstGeom>
          <a:ln w="381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F904FEE4-7303-EAE6-F87F-637B169963EE}"/>
              </a:ext>
            </a:extLst>
          </p:cNvPr>
          <p:cNvSpPr txBox="1"/>
          <p:nvPr/>
        </p:nvSpPr>
        <p:spPr>
          <a:xfrm>
            <a:off x="5287992" y="3614468"/>
            <a:ext cx="1391407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rgbClr val="FF0000"/>
                </a:solidFill>
              </a:rPr>
              <a:t>Decrypts</a:t>
            </a:r>
            <a:r>
              <a:rPr lang="fr-FR" sz="1400" b="1" dirty="0">
                <a:solidFill>
                  <a:srgbClr val="FF0000"/>
                </a:solidFill>
              </a:rPr>
              <a:t> &amp; Run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A1ED0C7-00EC-D6A6-2865-3F6798DC5AF5}"/>
              </a:ext>
            </a:extLst>
          </p:cNvPr>
          <p:cNvCxnSpPr/>
          <p:nvPr/>
        </p:nvCxnSpPr>
        <p:spPr>
          <a:xfrm flipV="1">
            <a:off x="6832121" y="2786332"/>
            <a:ext cx="879894" cy="939737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9C07AD80-20BE-0A62-A433-510AA34A81CF}"/>
              </a:ext>
            </a:extLst>
          </p:cNvPr>
          <p:cNvCxnSpPr/>
          <p:nvPr/>
        </p:nvCxnSpPr>
        <p:spPr>
          <a:xfrm>
            <a:off x="6814868" y="3726069"/>
            <a:ext cx="897147" cy="899127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2ECAE86-72B9-93EE-847B-7D4A0E268F13}"/>
              </a:ext>
            </a:extLst>
          </p:cNvPr>
          <p:cNvSpPr txBox="1"/>
          <p:nvPr/>
        </p:nvSpPr>
        <p:spPr>
          <a:xfrm>
            <a:off x="8080397" y="2674730"/>
            <a:ext cx="1995252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Processus propre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57CA436-D929-73DD-A85F-DD72FC9C77FA}"/>
              </a:ext>
            </a:extLst>
          </p:cNvPr>
          <p:cNvSpPr txBox="1"/>
          <p:nvPr/>
        </p:nvSpPr>
        <p:spPr>
          <a:xfrm>
            <a:off x="8080397" y="4616393"/>
            <a:ext cx="1995252" cy="4601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Processus différent (injection)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5DF4F5C-1165-1483-51D1-38CA5AEBD4BA}"/>
              </a:ext>
            </a:extLst>
          </p:cNvPr>
          <p:cNvSpPr txBox="1"/>
          <p:nvPr/>
        </p:nvSpPr>
        <p:spPr>
          <a:xfrm>
            <a:off x="8264106" y="3234745"/>
            <a:ext cx="1736053" cy="6971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Packers « légitimes »</a:t>
            </a:r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algn="l">
              <a:lnSpc>
                <a:spcPct val="110000"/>
              </a:lnSpc>
            </a:pPr>
            <a:r>
              <a:rPr lang="fr-FR" sz="1400" i="1" dirty="0"/>
              <a:t>UPX, </a:t>
            </a:r>
            <a:r>
              <a:rPr lang="fr-FR" sz="1400" i="1" dirty="0" err="1"/>
              <a:t>Themida</a:t>
            </a:r>
            <a:r>
              <a:rPr lang="fr-FR" sz="1400" i="1" dirty="0"/>
              <a:t>, </a:t>
            </a:r>
            <a:r>
              <a:rPr lang="fr-FR" sz="1400" i="1" dirty="0" err="1"/>
              <a:t>etc</a:t>
            </a:r>
            <a:endParaRPr lang="fr-FR" sz="1400" i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B240EA6-DE7A-7BA0-5874-8C5A670D1413}"/>
              </a:ext>
            </a:extLst>
          </p:cNvPr>
          <p:cNvSpPr txBox="1"/>
          <p:nvPr/>
        </p:nvSpPr>
        <p:spPr>
          <a:xfrm>
            <a:off x="8370820" y="5271298"/>
            <a:ext cx="1995252" cy="140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Packers malicieux</a:t>
            </a:r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algn="l">
              <a:lnSpc>
                <a:spcPct val="110000"/>
              </a:lnSpc>
            </a:pPr>
            <a:r>
              <a:rPr lang="fr-FR" sz="1400" i="1" dirty="0" err="1"/>
              <a:t>VMProtect</a:t>
            </a:r>
            <a:r>
              <a:rPr lang="fr-FR" sz="1400" i="1" dirty="0"/>
              <a:t>, </a:t>
            </a:r>
            <a:r>
              <a:rPr lang="fr-FR" sz="1400" i="1" dirty="0" err="1"/>
              <a:t>etc</a:t>
            </a:r>
            <a:endParaRPr lang="fr-FR" sz="1400" i="1" dirty="0"/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algn="l">
              <a:lnSpc>
                <a:spcPct val="110000"/>
              </a:lnSpc>
            </a:pPr>
            <a:r>
              <a:rPr lang="fr-FR" sz="1400" dirty="0"/>
              <a:t>Créer de processus « </a:t>
            </a:r>
            <a:r>
              <a:rPr lang="fr-FR" sz="1400" dirty="0" err="1"/>
              <a:t>child</a:t>
            </a:r>
            <a:r>
              <a:rPr lang="fr-FR" sz="1400" dirty="0"/>
              <a:t> » / </a:t>
            </a:r>
            <a:r>
              <a:rPr lang="fr-FR" sz="1400" dirty="0" err="1"/>
              <a:t>RunPE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6461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AFF28-803C-6DD8-F8D6-DF5B3525B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E431DFE-1FF6-AE94-8942-9E598ED4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93" y="482304"/>
            <a:ext cx="10751143" cy="643253"/>
          </a:xfrm>
        </p:spPr>
        <p:txBody>
          <a:bodyPr/>
          <a:lstStyle/>
          <a:p>
            <a:r>
              <a:rPr lang="fr-FR" dirty="0"/>
              <a:t>Packers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35939E36-1DBC-1455-0703-3E03C2CF75D1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523DD2-EA34-C96D-B11E-511ABA2D4E5A}"/>
              </a:ext>
            </a:extLst>
          </p:cNvPr>
          <p:cNvSpPr txBox="1"/>
          <p:nvPr/>
        </p:nvSpPr>
        <p:spPr>
          <a:xfrm>
            <a:off x="2380891" y="2441275"/>
            <a:ext cx="1739259" cy="2222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>
                <a:solidFill>
                  <a:srgbClr val="FF0000"/>
                </a:solidFill>
              </a:rPr>
              <a:t>« </a:t>
            </a:r>
            <a:r>
              <a:rPr lang="fr-FR" sz="1400" b="1" dirty="0">
                <a:solidFill>
                  <a:srgbClr val="FF0000"/>
                </a:solidFill>
              </a:rPr>
              <a:t>Runtime crypter </a:t>
            </a:r>
            <a:r>
              <a:rPr lang="fr-FR" sz="1400" dirty="0">
                <a:solidFill>
                  <a:srgbClr val="FF0000"/>
                </a:solidFill>
              </a:rPr>
              <a:t>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24B0B8-BC5E-AE94-F3D6-E463E5112064}"/>
              </a:ext>
            </a:extLst>
          </p:cNvPr>
          <p:cNvSpPr txBox="1"/>
          <p:nvPr/>
        </p:nvSpPr>
        <p:spPr>
          <a:xfrm>
            <a:off x="2380891" y="3151813"/>
            <a:ext cx="1830629" cy="2222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>
                <a:solidFill>
                  <a:srgbClr val="FF0000"/>
                </a:solidFill>
              </a:rPr>
              <a:t>« </a:t>
            </a:r>
            <a:r>
              <a:rPr lang="fr-FR" sz="1400" b="1" dirty="0" err="1">
                <a:solidFill>
                  <a:srgbClr val="FF0000"/>
                </a:solidFill>
              </a:rPr>
              <a:t>Scantime</a:t>
            </a:r>
            <a:r>
              <a:rPr lang="fr-FR" sz="1400" b="1" dirty="0">
                <a:solidFill>
                  <a:srgbClr val="FF0000"/>
                </a:solidFill>
              </a:rPr>
              <a:t> crypter </a:t>
            </a:r>
            <a:r>
              <a:rPr lang="fr-FR" sz="1400" dirty="0">
                <a:solidFill>
                  <a:srgbClr val="FF0000"/>
                </a:solidFill>
              </a:rPr>
              <a:t>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625381-626C-969C-174E-8BF1ABD8E5B6}"/>
              </a:ext>
            </a:extLst>
          </p:cNvPr>
          <p:cNvSpPr txBox="1"/>
          <p:nvPr/>
        </p:nvSpPr>
        <p:spPr>
          <a:xfrm>
            <a:off x="5658008" y="2466191"/>
            <a:ext cx="2221762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En mémoire (à l’exécution)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E2079A-3C0F-918B-7972-1600DA6BA39B}"/>
              </a:ext>
            </a:extLst>
          </p:cNvPr>
          <p:cNvSpPr txBox="1"/>
          <p:nvPr/>
        </p:nvSpPr>
        <p:spPr>
          <a:xfrm>
            <a:off x="5658008" y="3151813"/>
            <a:ext cx="239328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Ecriture sur HDD (temp files)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7CBE307-E38A-4710-A894-592E18F3C7F1}"/>
              </a:ext>
            </a:extLst>
          </p:cNvPr>
          <p:cNvCxnSpPr>
            <a:cxnSpLocks/>
          </p:cNvCxnSpPr>
          <p:nvPr/>
        </p:nvCxnSpPr>
        <p:spPr>
          <a:xfrm>
            <a:off x="4211520" y="2552395"/>
            <a:ext cx="1271359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66C6345-4E84-D42E-F8E0-7FA4956E25F5}"/>
              </a:ext>
            </a:extLst>
          </p:cNvPr>
          <p:cNvCxnSpPr/>
          <p:nvPr/>
        </p:nvCxnSpPr>
        <p:spPr>
          <a:xfrm>
            <a:off x="4275426" y="3262933"/>
            <a:ext cx="1271359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A19C8D8-DF2B-089D-7FA8-C28A091CB838}"/>
              </a:ext>
            </a:extLst>
          </p:cNvPr>
          <p:cNvSpPr txBox="1"/>
          <p:nvPr/>
        </p:nvSpPr>
        <p:spPr>
          <a:xfrm>
            <a:off x="8272731" y="3150850"/>
            <a:ext cx="1830629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=  Dropper </a:t>
            </a:r>
            <a:r>
              <a:rPr lang="fr-FR" sz="1400" b="1" dirty="0" err="1">
                <a:solidFill>
                  <a:srgbClr val="FF0000"/>
                </a:solidFill>
              </a:rPr>
              <a:t>builder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2ECAE8-160B-ED37-F288-E69981A9EF59}"/>
              </a:ext>
            </a:extLst>
          </p:cNvPr>
          <p:cNvSpPr/>
          <p:nvPr/>
        </p:nvSpPr>
        <p:spPr>
          <a:xfrm>
            <a:off x="2784104" y="4581361"/>
            <a:ext cx="1492370" cy="138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17CAF-021A-D800-ED3E-63F06F664646}"/>
              </a:ext>
            </a:extLst>
          </p:cNvPr>
          <p:cNvSpPr/>
          <p:nvPr/>
        </p:nvSpPr>
        <p:spPr>
          <a:xfrm>
            <a:off x="6578348" y="4693504"/>
            <a:ext cx="1337180" cy="974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5BC4C45-9670-7299-419D-2F04126D6280}"/>
              </a:ext>
            </a:extLst>
          </p:cNvPr>
          <p:cNvSpPr txBox="1"/>
          <p:nvPr/>
        </p:nvSpPr>
        <p:spPr>
          <a:xfrm>
            <a:off x="3190452" y="4181459"/>
            <a:ext cx="679673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Dropper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9FC7D8-2E76-B615-EE19-9336319EE797}"/>
              </a:ext>
            </a:extLst>
          </p:cNvPr>
          <p:cNvSpPr txBox="1"/>
          <p:nvPr/>
        </p:nvSpPr>
        <p:spPr>
          <a:xfrm>
            <a:off x="7101064" y="4181459"/>
            <a:ext cx="291747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File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EBBF3E6-C43C-EEC8-BF15-73C8740D7882}"/>
              </a:ext>
            </a:extLst>
          </p:cNvPr>
          <p:cNvCxnSpPr/>
          <p:nvPr/>
        </p:nvCxnSpPr>
        <p:spPr>
          <a:xfrm>
            <a:off x="4275426" y="4882551"/>
            <a:ext cx="2302922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AC9D80A-ED99-C2B3-9F2D-6E6DC2CFC10F}"/>
              </a:ext>
            </a:extLst>
          </p:cNvPr>
          <p:cNvSpPr txBox="1"/>
          <p:nvPr/>
        </p:nvSpPr>
        <p:spPr>
          <a:xfrm>
            <a:off x="4911105" y="4607974"/>
            <a:ext cx="593111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 err="1"/>
              <a:t>A.Write</a:t>
            </a:r>
            <a:endParaRPr lang="fr-FR" sz="14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DD0207F-CF4E-2E8F-1B7B-65947D46E2CF}"/>
              </a:ext>
            </a:extLst>
          </p:cNvPr>
          <p:cNvCxnSpPr/>
          <p:nvPr/>
        </p:nvCxnSpPr>
        <p:spPr>
          <a:xfrm>
            <a:off x="4331418" y="5457645"/>
            <a:ext cx="2302922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87C99FE-F82B-96E1-6E8B-7265AFD69594}"/>
              </a:ext>
            </a:extLst>
          </p:cNvPr>
          <p:cNvSpPr txBox="1"/>
          <p:nvPr/>
        </p:nvSpPr>
        <p:spPr>
          <a:xfrm>
            <a:off x="4984345" y="5202142"/>
            <a:ext cx="49853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 err="1"/>
              <a:t>B.Run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5496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0CCAB-74CE-EC10-907A-DB1FFC6A6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8239D98-5A7D-1AB9-F9BE-68256401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 err="1"/>
              <a:t>Unpacking</a:t>
            </a:r>
            <a:r>
              <a:rPr lang="fr-FR" dirty="0"/>
              <a:t> (2)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5CD943B1-E5BB-7D92-0CD7-DBFFFF744DA7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40763-5134-4EA7-7EF5-535C14846FAF}"/>
              </a:ext>
            </a:extLst>
          </p:cNvPr>
          <p:cNvSpPr/>
          <p:nvPr/>
        </p:nvSpPr>
        <p:spPr>
          <a:xfrm>
            <a:off x="2416450" y="2708345"/>
            <a:ext cx="1897811" cy="3165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250E5F-74E9-90DE-C3D4-A04641DAA97E}"/>
              </a:ext>
            </a:extLst>
          </p:cNvPr>
          <p:cNvSpPr/>
          <p:nvPr/>
        </p:nvSpPr>
        <p:spPr>
          <a:xfrm>
            <a:off x="2619170" y="4207551"/>
            <a:ext cx="1492370" cy="1380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5B3DA4-8B0C-D1A9-2807-D1F51DED8A06}"/>
              </a:ext>
            </a:extLst>
          </p:cNvPr>
          <p:cNvSpPr txBox="1"/>
          <p:nvPr/>
        </p:nvSpPr>
        <p:spPr>
          <a:xfrm>
            <a:off x="3088257" y="3234745"/>
            <a:ext cx="431208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Stub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97E4166-2608-8C15-FD1B-80BA2D9F3584}"/>
              </a:ext>
            </a:extLst>
          </p:cNvPr>
          <p:cNvSpPr txBox="1"/>
          <p:nvPr/>
        </p:nvSpPr>
        <p:spPr>
          <a:xfrm>
            <a:off x="2779457" y="6177436"/>
            <a:ext cx="127278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/>
                </a:solidFill>
              </a:rPr>
              <a:t>Encrypted</a:t>
            </a:r>
            <a:r>
              <a:rPr lang="fr-FR" sz="1400" b="1" dirty="0">
                <a:solidFill>
                  <a:schemeClr val="accent2"/>
                </a:solidFill>
              </a:rPr>
              <a:t> file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F33F2BC-4653-6897-1C6D-3005B48BC118}"/>
              </a:ext>
            </a:extLst>
          </p:cNvPr>
          <p:cNvCxnSpPr>
            <a:stCxn id="50" idx="0"/>
            <a:endCxn id="7" idx="2"/>
          </p:cNvCxnSpPr>
          <p:nvPr/>
        </p:nvCxnSpPr>
        <p:spPr>
          <a:xfrm flipH="1" flipV="1">
            <a:off x="3365355" y="5587777"/>
            <a:ext cx="50494" cy="589659"/>
          </a:xfrm>
          <a:prstGeom prst="straightConnector1">
            <a:avLst/>
          </a:prstGeom>
          <a:ln w="381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A5A5B0B-3C12-8BD1-D4C5-583014FD0E59}"/>
              </a:ext>
            </a:extLst>
          </p:cNvPr>
          <p:cNvSpPr/>
          <p:nvPr/>
        </p:nvSpPr>
        <p:spPr>
          <a:xfrm>
            <a:off x="2619170" y="4207551"/>
            <a:ext cx="469087" cy="258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7F55B-53BF-2B5C-5EC0-030677429478}"/>
              </a:ext>
            </a:extLst>
          </p:cNvPr>
          <p:cNvSpPr/>
          <p:nvPr/>
        </p:nvSpPr>
        <p:spPr>
          <a:xfrm>
            <a:off x="3630511" y="5326845"/>
            <a:ext cx="469087" cy="258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BC6C2E-4A21-C090-F8AA-F3568C95C0C4}"/>
              </a:ext>
            </a:extLst>
          </p:cNvPr>
          <p:cNvSpPr/>
          <p:nvPr/>
        </p:nvSpPr>
        <p:spPr>
          <a:xfrm>
            <a:off x="2619170" y="3694663"/>
            <a:ext cx="469087" cy="258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F76D32-47EB-0E0B-6F56-C78F88C63D62}"/>
              </a:ext>
            </a:extLst>
          </p:cNvPr>
          <p:cNvSpPr txBox="1"/>
          <p:nvPr/>
        </p:nvSpPr>
        <p:spPr>
          <a:xfrm>
            <a:off x="1190446" y="3712457"/>
            <a:ext cx="333425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Key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6C04B4-A509-E513-E50C-FD7A83CDF6AA}"/>
              </a:ext>
            </a:extLst>
          </p:cNvPr>
          <p:cNvSpPr txBox="1"/>
          <p:nvPr/>
        </p:nvSpPr>
        <p:spPr>
          <a:xfrm>
            <a:off x="4839419" y="4291292"/>
            <a:ext cx="1158972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Start marker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FCBEBF9-C01F-605E-72F8-07C6871E1033}"/>
              </a:ext>
            </a:extLst>
          </p:cNvPr>
          <p:cNvSpPr txBox="1"/>
          <p:nvPr/>
        </p:nvSpPr>
        <p:spPr>
          <a:xfrm>
            <a:off x="4841290" y="5425157"/>
            <a:ext cx="1030731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End marker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C795506-CFEE-7AB9-C457-A8034E723CC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1523871" y="3824059"/>
            <a:ext cx="1095299" cy="0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6290044-F20E-AAEF-2AFF-C9A9F266D23B}"/>
              </a:ext>
            </a:extLst>
          </p:cNvPr>
          <p:cNvCxnSpPr>
            <a:stCxn id="2" idx="3"/>
          </p:cNvCxnSpPr>
          <p:nvPr/>
        </p:nvCxnSpPr>
        <p:spPr>
          <a:xfrm>
            <a:off x="3088257" y="4336947"/>
            <a:ext cx="1673524" cy="65946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14B9F13-D011-4A52-3F66-2D491A8FCECD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099598" y="5456241"/>
            <a:ext cx="741692" cy="80518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7AD14BEB-A4B2-D9DE-ECEB-560E87B24994}"/>
              </a:ext>
            </a:extLst>
          </p:cNvPr>
          <p:cNvSpPr txBox="1"/>
          <p:nvPr/>
        </p:nvSpPr>
        <p:spPr>
          <a:xfrm>
            <a:off x="6806242" y="3010619"/>
            <a:ext cx="3709358" cy="2593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Positionné dans le stub :</a:t>
            </a:r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	EOF == Overlay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	Dernière section du fichier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	PE ressources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	.NET ressources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	Base64 strings</a:t>
            </a:r>
          </a:p>
        </p:txBody>
      </p:sp>
    </p:spTree>
    <p:extLst>
      <p:ext uri="{BB962C8B-B14F-4D97-AF65-F5344CB8AC3E}">
        <p14:creationId xmlns:p14="http://schemas.microsoft.com/office/powerpoint/2010/main" val="36607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A0707-1E08-4931-9612-73CEE0D4E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1493E22-CB28-C1F7-46B4-662EF190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padding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B6EDB-F245-6958-E01C-644EDE3D7BAC}"/>
              </a:ext>
            </a:extLst>
          </p:cNvPr>
          <p:cNvSpPr/>
          <p:nvPr/>
        </p:nvSpPr>
        <p:spPr>
          <a:xfrm>
            <a:off x="2416450" y="2708345"/>
            <a:ext cx="1897811" cy="3165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7F643-D18B-F490-91DC-D7E2071AC65B}"/>
              </a:ext>
            </a:extLst>
          </p:cNvPr>
          <p:cNvSpPr/>
          <p:nvPr/>
        </p:nvSpPr>
        <p:spPr>
          <a:xfrm>
            <a:off x="2619170" y="4207551"/>
            <a:ext cx="1492370" cy="1380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A24B7E-DF62-182D-8DFC-37A24D503ACB}"/>
              </a:ext>
            </a:extLst>
          </p:cNvPr>
          <p:cNvSpPr txBox="1"/>
          <p:nvPr/>
        </p:nvSpPr>
        <p:spPr>
          <a:xfrm>
            <a:off x="3088257" y="3234745"/>
            <a:ext cx="431208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Stub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4844D9B-EF70-FCF8-228A-B98666D51DDA}"/>
              </a:ext>
            </a:extLst>
          </p:cNvPr>
          <p:cNvSpPr txBox="1"/>
          <p:nvPr/>
        </p:nvSpPr>
        <p:spPr>
          <a:xfrm>
            <a:off x="608634" y="4284103"/>
            <a:ext cx="127278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/>
                </a:solidFill>
              </a:rPr>
              <a:t>Encrypted</a:t>
            </a:r>
            <a:r>
              <a:rPr lang="fr-FR" sz="1400" b="1" dirty="0">
                <a:solidFill>
                  <a:schemeClr val="accent2"/>
                </a:solidFill>
              </a:rPr>
              <a:t> file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16C04841-D0E6-9AE3-E55E-0D64D06E9126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881418" y="4395705"/>
            <a:ext cx="737752" cy="501959"/>
          </a:xfrm>
          <a:prstGeom prst="straightConnector1">
            <a:avLst/>
          </a:prstGeom>
          <a:ln w="381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E1720-00C0-443C-5C9D-9407FCBECABC}"/>
              </a:ext>
            </a:extLst>
          </p:cNvPr>
          <p:cNvSpPr/>
          <p:nvPr/>
        </p:nvSpPr>
        <p:spPr>
          <a:xfrm>
            <a:off x="7011453" y="1909665"/>
            <a:ext cx="1897811" cy="3165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0D6B5B9-787F-12C3-2631-CBFF43BBE544}"/>
              </a:ext>
            </a:extLst>
          </p:cNvPr>
          <p:cNvSpPr txBox="1"/>
          <p:nvPr/>
        </p:nvSpPr>
        <p:spPr>
          <a:xfrm>
            <a:off x="7625751" y="1570008"/>
            <a:ext cx="628377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1"/>
                </a:solidFill>
              </a:rPr>
              <a:t>Packer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3DDC52-3388-E395-5D00-BAFA1A47F698}"/>
              </a:ext>
            </a:extLst>
          </p:cNvPr>
          <p:cNvSpPr/>
          <p:nvPr/>
        </p:nvSpPr>
        <p:spPr>
          <a:xfrm>
            <a:off x="2416450" y="5874239"/>
            <a:ext cx="1897811" cy="3367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256979D-EA3A-5129-8C22-4CCF88531B58}"/>
              </a:ext>
            </a:extLst>
          </p:cNvPr>
          <p:cNvCxnSpPr>
            <a:stCxn id="22" idx="1"/>
            <a:endCxn id="24" idx="3"/>
          </p:cNvCxnSpPr>
          <p:nvPr/>
        </p:nvCxnSpPr>
        <p:spPr>
          <a:xfrm flipH="1">
            <a:off x="4314261" y="3492612"/>
            <a:ext cx="2697192" cy="2550017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77C17D57-7B8D-A314-8FAC-E2FE35163768}"/>
              </a:ext>
            </a:extLst>
          </p:cNvPr>
          <p:cNvSpPr txBox="1"/>
          <p:nvPr/>
        </p:nvSpPr>
        <p:spPr>
          <a:xfrm>
            <a:off x="2662660" y="6385879"/>
            <a:ext cx="1282402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rgbClr val="FF0000"/>
                </a:solidFill>
              </a:rPr>
              <a:t>Random</a:t>
            </a:r>
            <a:r>
              <a:rPr lang="fr-FR" sz="1400" b="1" dirty="0">
                <a:solidFill>
                  <a:srgbClr val="FF0000"/>
                </a:solidFill>
              </a:rPr>
              <a:t> bytes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D36B7B7-8AEB-29E3-ECE8-C55E54D80DA0}"/>
              </a:ext>
            </a:extLst>
          </p:cNvPr>
          <p:cNvSpPr txBox="1"/>
          <p:nvPr/>
        </p:nvSpPr>
        <p:spPr>
          <a:xfrm>
            <a:off x="6381946" y="5587777"/>
            <a:ext cx="5188921" cy="934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Change la valeur du hachée  </a:t>
            </a:r>
            <a:r>
              <a:rPr lang="fr-FR" sz="1400" dirty="0"/>
              <a:t>-  contournement des </a:t>
            </a:r>
            <a:r>
              <a:rPr lang="fr-FR" sz="1400" dirty="0" err="1"/>
              <a:t>blocklists</a:t>
            </a:r>
            <a:endParaRPr lang="fr-FR" sz="1400" dirty="0"/>
          </a:p>
          <a:p>
            <a:pPr algn="l">
              <a:lnSpc>
                <a:spcPct val="110000"/>
              </a:lnSpc>
            </a:pPr>
            <a:r>
              <a:rPr lang="fr-FR" sz="1400" dirty="0"/>
              <a:t>mais pas des mécanismes AV</a:t>
            </a:r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Différent de polymorphisme !!!</a:t>
            </a:r>
          </a:p>
        </p:txBody>
      </p:sp>
    </p:spTree>
    <p:extLst>
      <p:ext uri="{BB962C8B-B14F-4D97-AF65-F5344CB8AC3E}">
        <p14:creationId xmlns:p14="http://schemas.microsoft.com/office/powerpoint/2010/main" val="7636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61C89-69C0-0F32-2A45-4BB4AFB0F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BE7E361-7D24-CC70-190A-56AFD567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Polymorphisme &amp; Packers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95CE02-C840-FA35-B162-EC057CFD506A}"/>
              </a:ext>
            </a:extLst>
          </p:cNvPr>
          <p:cNvSpPr txBox="1"/>
          <p:nvPr/>
        </p:nvSpPr>
        <p:spPr>
          <a:xfrm>
            <a:off x="1302589" y="2070340"/>
            <a:ext cx="2781211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USG  =  Unique Stub </a:t>
            </a:r>
            <a:r>
              <a:rPr lang="fr-FR" sz="1400" b="1" dirty="0" err="1">
                <a:solidFill>
                  <a:srgbClr val="FF0000"/>
                </a:solidFill>
              </a:rPr>
              <a:t>Generation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96ADD5-625F-49A0-529B-8A60FEB972EA}"/>
              </a:ext>
            </a:extLst>
          </p:cNvPr>
          <p:cNvSpPr/>
          <p:nvPr/>
        </p:nvSpPr>
        <p:spPr>
          <a:xfrm>
            <a:off x="2379068" y="2806812"/>
            <a:ext cx="1897811" cy="3165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AEA710-F5D3-BA4E-ECB1-63BCA0BAF8BD}"/>
              </a:ext>
            </a:extLst>
          </p:cNvPr>
          <p:cNvSpPr txBox="1"/>
          <p:nvPr/>
        </p:nvSpPr>
        <p:spPr>
          <a:xfrm>
            <a:off x="2693194" y="6305909"/>
            <a:ext cx="628377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1"/>
                </a:solidFill>
              </a:rPr>
              <a:t>Packer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C0DA3-53FA-7BDD-2503-610ED4C8F152}"/>
              </a:ext>
            </a:extLst>
          </p:cNvPr>
          <p:cNvSpPr/>
          <p:nvPr/>
        </p:nvSpPr>
        <p:spPr>
          <a:xfrm>
            <a:off x="2693194" y="3148642"/>
            <a:ext cx="1390606" cy="569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chemeClr val="accent3"/>
                </a:solidFill>
              </a:rPr>
              <a:t>Raw stub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0FCBDBD-7DAF-B438-D163-CB98E2461DB6}"/>
              </a:ext>
            </a:extLst>
          </p:cNvPr>
          <p:cNvCxnSpPr>
            <a:stCxn id="9" idx="3"/>
          </p:cNvCxnSpPr>
          <p:nvPr/>
        </p:nvCxnSpPr>
        <p:spPr>
          <a:xfrm flipV="1">
            <a:off x="4083800" y="3295291"/>
            <a:ext cx="1143808" cy="138023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D746831-6D18-D954-DE58-A1944B0ABE5D}"/>
              </a:ext>
            </a:extLst>
          </p:cNvPr>
          <p:cNvSpPr txBox="1"/>
          <p:nvPr/>
        </p:nvSpPr>
        <p:spPr>
          <a:xfrm>
            <a:off x="5380696" y="3183689"/>
            <a:ext cx="1080424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3"/>
                </a:solidFill>
              </a:rPr>
              <a:t>Modify</a:t>
            </a:r>
            <a:r>
              <a:rPr lang="fr-FR" sz="1400" b="1" dirty="0">
                <a:solidFill>
                  <a:schemeClr val="accent3"/>
                </a:solidFill>
              </a:rPr>
              <a:t> Stub</a:t>
            </a:r>
          </a:p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3"/>
                </a:solidFill>
              </a:rPr>
              <a:t>randomly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3C616-98F2-8F9D-DF38-02DC380C177E}"/>
              </a:ext>
            </a:extLst>
          </p:cNvPr>
          <p:cNvSpPr/>
          <p:nvPr/>
        </p:nvSpPr>
        <p:spPr>
          <a:xfrm>
            <a:off x="7301876" y="2806812"/>
            <a:ext cx="1897811" cy="31658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3E0AB3-48DA-21FD-86B6-1E0D250B8EE3}"/>
              </a:ext>
            </a:extLst>
          </p:cNvPr>
          <p:cNvSpPr/>
          <p:nvPr/>
        </p:nvSpPr>
        <p:spPr>
          <a:xfrm>
            <a:off x="7487728" y="4389759"/>
            <a:ext cx="1483744" cy="128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48B975D-0095-A270-A30A-3E06EE8CAB7C}"/>
              </a:ext>
            </a:extLst>
          </p:cNvPr>
          <p:cNvSpPr txBox="1"/>
          <p:nvPr/>
        </p:nvSpPr>
        <p:spPr>
          <a:xfrm>
            <a:off x="7697745" y="3302182"/>
            <a:ext cx="1083630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Unique stub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012D886-20DF-384B-B9C9-A2ACA8F3874D}"/>
              </a:ext>
            </a:extLst>
          </p:cNvPr>
          <p:cNvCxnSpPr>
            <a:stCxn id="12" idx="3"/>
          </p:cNvCxnSpPr>
          <p:nvPr/>
        </p:nvCxnSpPr>
        <p:spPr>
          <a:xfrm>
            <a:off x="6461120" y="3413785"/>
            <a:ext cx="840756" cy="230095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5D6F02E-736D-E2D1-7260-92A5FB7DD560}"/>
              </a:ext>
            </a:extLst>
          </p:cNvPr>
          <p:cNvSpPr txBox="1"/>
          <p:nvPr/>
        </p:nvSpPr>
        <p:spPr>
          <a:xfrm>
            <a:off x="7697745" y="6305909"/>
            <a:ext cx="127278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3"/>
                </a:solidFill>
              </a:rPr>
              <a:t>Encrypted</a:t>
            </a:r>
            <a:r>
              <a:rPr lang="fr-FR" sz="1400" b="1" dirty="0">
                <a:solidFill>
                  <a:schemeClr val="accent3"/>
                </a:solidFill>
              </a:rPr>
              <a:t> file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C9C97B-F897-58D3-B19F-71062C34801D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8250781" y="5676181"/>
            <a:ext cx="83356" cy="629728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DD55AE2D-CFEC-5171-2BA0-43CDF89660E3}"/>
              </a:ext>
            </a:extLst>
          </p:cNvPr>
          <p:cNvSpPr txBox="1"/>
          <p:nvPr/>
        </p:nvSpPr>
        <p:spPr>
          <a:xfrm>
            <a:off x="4276879" y="2078193"/>
            <a:ext cx="250549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= Evasion de la détection AV</a:t>
            </a:r>
          </a:p>
        </p:txBody>
      </p:sp>
    </p:spTree>
    <p:extLst>
      <p:ext uri="{BB962C8B-B14F-4D97-AF65-F5344CB8AC3E}">
        <p14:creationId xmlns:p14="http://schemas.microsoft.com/office/powerpoint/2010/main" val="32098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03326D-C96D-3A76-B8E0-A67C847EE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0AD65A-AF24-89FA-B9AD-5D53746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 err="1"/>
              <a:t>Oligomorphisme</a:t>
            </a:r>
            <a:r>
              <a:rPr lang="fr-FR" dirty="0"/>
              <a:t> &amp; Packers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DECA1-7036-7157-8D87-54A48443A2AD}"/>
              </a:ext>
            </a:extLst>
          </p:cNvPr>
          <p:cNvSpPr/>
          <p:nvPr/>
        </p:nvSpPr>
        <p:spPr>
          <a:xfrm>
            <a:off x="2379068" y="2806812"/>
            <a:ext cx="1897811" cy="3165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9A2241-0C51-CE36-9DBA-73692EA283B5}"/>
              </a:ext>
            </a:extLst>
          </p:cNvPr>
          <p:cNvSpPr txBox="1"/>
          <p:nvPr/>
        </p:nvSpPr>
        <p:spPr>
          <a:xfrm>
            <a:off x="2693194" y="6305909"/>
            <a:ext cx="628377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1"/>
                </a:solidFill>
              </a:rPr>
              <a:t>Packer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539E5-24F5-6DCE-9C8B-15654C51E3C6}"/>
              </a:ext>
            </a:extLst>
          </p:cNvPr>
          <p:cNvSpPr/>
          <p:nvPr/>
        </p:nvSpPr>
        <p:spPr>
          <a:xfrm>
            <a:off x="2693194" y="3148642"/>
            <a:ext cx="628377" cy="3767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chemeClr val="accent3"/>
                </a:solidFill>
              </a:rPr>
              <a:t>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608E0-2356-2E60-901B-366541D3D809}"/>
              </a:ext>
            </a:extLst>
          </p:cNvPr>
          <p:cNvSpPr/>
          <p:nvPr/>
        </p:nvSpPr>
        <p:spPr>
          <a:xfrm>
            <a:off x="7301876" y="2806812"/>
            <a:ext cx="1897811" cy="31658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A47DA-69A7-0E74-4689-18C04995D158}"/>
              </a:ext>
            </a:extLst>
          </p:cNvPr>
          <p:cNvSpPr/>
          <p:nvPr/>
        </p:nvSpPr>
        <p:spPr>
          <a:xfrm>
            <a:off x="7487728" y="4389759"/>
            <a:ext cx="1483744" cy="128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F47A8BD-9B39-EAE2-FC6A-C105C916D89D}"/>
              </a:ext>
            </a:extLst>
          </p:cNvPr>
          <p:cNvSpPr txBox="1"/>
          <p:nvPr/>
        </p:nvSpPr>
        <p:spPr>
          <a:xfrm>
            <a:off x="7958232" y="3515024"/>
            <a:ext cx="585097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Stub 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3166B75-10D0-5757-2DBA-13645CDDB826}"/>
              </a:ext>
            </a:extLst>
          </p:cNvPr>
          <p:cNvSpPr txBox="1"/>
          <p:nvPr/>
        </p:nvSpPr>
        <p:spPr>
          <a:xfrm>
            <a:off x="7697745" y="6305909"/>
            <a:ext cx="127278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3"/>
                </a:solidFill>
              </a:rPr>
              <a:t>Encrypted</a:t>
            </a:r>
            <a:r>
              <a:rPr lang="fr-FR" sz="1400" b="1" dirty="0">
                <a:solidFill>
                  <a:schemeClr val="accent3"/>
                </a:solidFill>
              </a:rPr>
              <a:t> file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3CE1AF2-4C70-0DBA-C2D2-F9AB91C7C8AC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8250781" y="5676181"/>
            <a:ext cx="83356" cy="629728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869C23-F512-95EA-FA28-303330C8486F}"/>
              </a:ext>
            </a:extLst>
          </p:cNvPr>
          <p:cNvSpPr/>
          <p:nvPr/>
        </p:nvSpPr>
        <p:spPr>
          <a:xfrm>
            <a:off x="2846286" y="3903167"/>
            <a:ext cx="628377" cy="3767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chemeClr val="accent3"/>
                </a:solidFill>
              </a:rPr>
              <a:t>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7756B-4AA1-2F79-D5EA-5F684C106F33}"/>
              </a:ext>
            </a:extLst>
          </p:cNvPr>
          <p:cNvSpPr/>
          <p:nvPr/>
        </p:nvSpPr>
        <p:spPr>
          <a:xfrm>
            <a:off x="2992313" y="4613113"/>
            <a:ext cx="628377" cy="3767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chemeClr val="accent3"/>
                </a:solidFill>
              </a:rPr>
              <a:t>s3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1FD32-DBED-775A-9065-9CF90A889B27}"/>
              </a:ext>
            </a:extLst>
          </p:cNvPr>
          <p:cNvSpPr/>
          <p:nvPr/>
        </p:nvSpPr>
        <p:spPr>
          <a:xfrm>
            <a:off x="3385884" y="5259617"/>
            <a:ext cx="628377" cy="3767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dirty="0">
                <a:solidFill>
                  <a:schemeClr val="accent3"/>
                </a:solidFill>
              </a:rPr>
              <a:t>s4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48DBB35F-5E97-95EA-C818-9D00A9A1D010}"/>
              </a:ext>
            </a:extLst>
          </p:cNvPr>
          <p:cNvSpPr/>
          <p:nvPr/>
        </p:nvSpPr>
        <p:spPr>
          <a:xfrm>
            <a:off x="4339087" y="3302182"/>
            <a:ext cx="465826" cy="2270482"/>
          </a:xfrm>
          <a:prstGeom prst="rightBrace">
            <a:avLst/>
          </a:prstGeom>
          <a:ln w="381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1B644DC-C35D-6BC0-17D6-5D2EB2937CF5}"/>
              </a:ext>
            </a:extLst>
          </p:cNvPr>
          <p:cNvSpPr txBox="1"/>
          <p:nvPr/>
        </p:nvSpPr>
        <p:spPr>
          <a:xfrm>
            <a:off x="5193102" y="4279910"/>
            <a:ext cx="1216680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Choisit 1 stub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182967-742F-7ED2-EAC9-E1FD17E3639D}"/>
              </a:ext>
            </a:extLst>
          </p:cNvPr>
          <p:cNvSpPr txBox="1"/>
          <p:nvPr/>
        </p:nvSpPr>
        <p:spPr>
          <a:xfrm>
            <a:off x="1639019" y="1923691"/>
            <a:ext cx="3707746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Faible variance dans la génération des stubs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CC55653-F14C-FA7A-2B2A-FAFDBF27507D}"/>
              </a:ext>
            </a:extLst>
          </p:cNvPr>
          <p:cNvCxnSpPr/>
          <p:nvPr/>
        </p:nvCxnSpPr>
        <p:spPr>
          <a:xfrm flipV="1">
            <a:off x="6538823" y="3903167"/>
            <a:ext cx="763053" cy="486592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53E7C-0ADE-45C3-51DB-50AC96216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E3E239A-C29C-0EED-7ED4-BBE11074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AV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04182-8E82-05FB-567D-0EA051AE1F4E}"/>
              </a:ext>
            </a:extLst>
          </p:cNvPr>
          <p:cNvSpPr/>
          <p:nvPr/>
        </p:nvSpPr>
        <p:spPr>
          <a:xfrm>
            <a:off x="7301876" y="2806812"/>
            <a:ext cx="1897811" cy="31658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949F46-680E-76A4-FDE7-24BD2BD8D200}"/>
              </a:ext>
            </a:extLst>
          </p:cNvPr>
          <p:cNvSpPr/>
          <p:nvPr/>
        </p:nvSpPr>
        <p:spPr>
          <a:xfrm>
            <a:off x="7487728" y="4389759"/>
            <a:ext cx="1483744" cy="128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31C9D3-A7F4-AB0A-28C3-3D5DCE61A079}"/>
              </a:ext>
            </a:extLst>
          </p:cNvPr>
          <p:cNvSpPr txBox="1"/>
          <p:nvPr/>
        </p:nvSpPr>
        <p:spPr>
          <a:xfrm>
            <a:off x="7887700" y="3566587"/>
            <a:ext cx="809517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Stub non</a:t>
            </a: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   unique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67B466-85E9-F781-5CDA-6CC89A8DBC8D}"/>
              </a:ext>
            </a:extLst>
          </p:cNvPr>
          <p:cNvSpPr txBox="1"/>
          <p:nvPr/>
        </p:nvSpPr>
        <p:spPr>
          <a:xfrm>
            <a:off x="7697745" y="6305909"/>
            <a:ext cx="1401025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3"/>
                </a:solidFill>
              </a:rPr>
              <a:t>Encrypted</a:t>
            </a:r>
            <a:r>
              <a:rPr lang="fr-FR" sz="1400" b="1" dirty="0">
                <a:solidFill>
                  <a:schemeClr val="accent3"/>
                </a:solidFill>
              </a:rPr>
              <a:t> file 1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C7300C-0A1D-638C-0D4B-004CFE7905DF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8250781" y="5676181"/>
            <a:ext cx="147477" cy="629728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1AA526F-91CD-E39C-7974-9D4455DFEC2A}"/>
              </a:ext>
            </a:extLst>
          </p:cNvPr>
          <p:cNvSpPr txBox="1"/>
          <p:nvPr/>
        </p:nvSpPr>
        <p:spPr>
          <a:xfrm>
            <a:off x="1639019" y="1923691"/>
            <a:ext cx="4050789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Le but de l’AV : </a:t>
            </a:r>
            <a:r>
              <a:rPr lang="fr-FR" sz="1400" b="1" dirty="0"/>
              <a:t>éviter la détection dans le stub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490DF-3504-4EEB-D001-8380BD3E08CF}"/>
              </a:ext>
            </a:extLst>
          </p:cNvPr>
          <p:cNvSpPr/>
          <p:nvPr/>
        </p:nvSpPr>
        <p:spPr>
          <a:xfrm>
            <a:off x="7509380" y="3122828"/>
            <a:ext cx="1482801" cy="191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F16F50-7E07-ED9E-8DEC-16F92C6159A3}"/>
              </a:ext>
            </a:extLst>
          </p:cNvPr>
          <p:cNvSpPr txBox="1"/>
          <p:nvPr/>
        </p:nvSpPr>
        <p:spPr>
          <a:xfrm>
            <a:off x="9812932" y="3131455"/>
            <a:ext cx="698909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Pattern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B5C9EB5-9968-FD18-A24A-F0AEF0252EF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083143" y="3243056"/>
            <a:ext cx="729789" cy="1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A2CC3E0-A052-3D3C-B9B5-21FA7AA5A350}"/>
              </a:ext>
            </a:extLst>
          </p:cNvPr>
          <p:cNvSpPr/>
          <p:nvPr/>
        </p:nvSpPr>
        <p:spPr>
          <a:xfrm>
            <a:off x="2227819" y="2825151"/>
            <a:ext cx="1897811" cy="31658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DBD3AE-4207-7741-4B1D-9509F37267DA}"/>
              </a:ext>
            </a:extLst>
          </p:cNvPr>
          <p:cNvSpPr txBox="1"/>
          <p:nvPr/>
        </p:nvSpPr>
        <p:spPr>
          <a:xfrm>
            <a:off x="2771965" y="3566587"/>
            <a:ext cx="809517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Stub non</a:t>
            </a: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3"/>
                </a:solidFill>
              </a:rPr>
              <a:t>   unique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C10340-39D7-1A02-2944-E58AFCE3EA3E}"/>
              </a:ext>
            </a:extLst>
          </p:cNvPr>
          <p:cNvSpPr/>
          <p:nvPr/>
        </p:nvSpPr>
        <p:spPr>
          <a:xfrm>
            <a:off x="2434851" y="4408098"/>
            <a:ext cx="1483744" cy="128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A27F022-14B4-4D28-650C-8700695EB23C}"/>
              </a:ext>
            </a:extLst>
          </p:cNvPr>
          <p:cNvSpPr txBox="1"/>
          <p:nvPr/>
        </p:nvSpPr>
        <p:spPr>
          <a:xfrm>
            <a:off x="5020574" y="3925019"/>
            <a:ext cx="1865895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Réutilisation du stub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99A7119-25EE-8BAE-1B54-652E51E938F6}"/>
              </a:ext>
            </a:extLst>
          </p:cNvPr>
          <p:cNvCxnSpPr>
            <a:stCxn id="13" idx="1"/>
          </p:cNvCxnSpPr>
          <p:nvPr/>
        </p:nvCxnSpPr>
        <p:spPr>
          <a:xfrm flipH="1">
            <a:off x="4304581" y="4389759"/>
            <a:ext cx="2997295" cy="18339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0154FB6-BC28-506F-E006-E9E0D264412C}"/>
              </a:ext>
            </a:extLst>
          </p:cNvPr>
          <p:cNvSpPr txBox="1"/>
          <p:nvPr/>
        </p:nvSpPr>
        <p:spPr>
          <a:xfrm>
            <a:off x="2517570" y="6260763"/>
            <a:ext cx="1428276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3"/>
                </a:solidFill>
              </a:rPr>
              <a:t>Encrypted</a:t>
            </a:r>
            <a:r>
              <a:rPr lang="fr-FR" sz="1400" b="1" dirty="0">
                <a:solidFill>
                  <a:schemeClr val="accent3"/>
                </a:solidFill>
              </a:rPr>
              <a:t> file 2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B44DB7-D10E-38D4-9202-1D139BF3E684}"/>
              </a:ext>
            </a:extLst>
          </p:cNvPr>
          <p:cNvCxnSpPr/>
          <p:nvPr/>
        </p:nvCxnSpPr>
        <p:spPr>
          <a:xfrm flipH="1" flipV="1">
            <a:off x="3144775" y="5660686"/>
            <a:ext cx="147477" cy="629728"/>
          </a:xfrm>
          <a:prstGeom prst="straightConnector1">
            <a:avLst/>
          </a:prstGeom>
          <a:ln w="38100" cap="rnd">
            <a:solidFill>
              <a:schemeClr val="accent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6AAAC43-1E27-5431-2385-13DDCD050FF9}"/>
              </a:ext>
            </a:extLst>
          </p:cNvPr>
          <p:cNvSpPr/>
          <p:nvPr/>
        </p:nvSpPr>
        <p:spPr>
          <a:xfrm>
            <a:off x="2443506" y="3121909"/>
            <a:ext cx="1482801" cy="191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3AC18D0-8586-D809-16D5-1303B8F3FAFD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945846" y="3217579"/>
            <a:ext cx="3563534" cy="920"/>
          </a:xfrm>
          <a:prstGeom prst="straightConnector1">
            <a:avLst/>
          </a:prstGeom>
          <a:ln w="3810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7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76B00D-9CD7-7FFA-0346-A1BF5FE83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EE66F4-78CF-AFCA-CCE7-CFBFBEE6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 err="1"/>
              <a:t>Detection</a:t>
            </a:r>
            <a:r>
              <a:rPr lang="fr-FR" dirty="0"/>
              <a:t> vs. Identification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7B2BDC-5FDC-A5F5-96F7-9B9BCC1FE273}"/>
              </a:ext>
            </a:extLst>
          </p:cNvPr>
          <p:cNvSpPr txBox="1"/>
          <p:nvPr/>
        </p:nvSpPr>
        <p:spPr>
          <a:xfrm>
            <a:off x="2113472" y="2665562"/>
            <a:ext cx="3034485" cy="2222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1"/>
                </a:solidFill>
              </a:rPr>
              <a:t>Detection</a:t>
            </a:r>
            <a:r>
              <a:rPr lang="fr-FR" sz="1400" b="1" dirty="0">
                <a:solidFill>
                  <a:schemeClr val="accent1"/>
                </a:solidFill>
              </a:rPr>
              <a:t> :  « Is </a:t>
            </a:r>
            <a:r>
              <a:rPr lang="fr-FR" sz="1400" b="1" dirty="0" err="1">
                <a:solidFill>
                  <a:schemeClr val="accent1"/>
                </a:solidFill>
              </a:rPr>
              <a:t>this</a:t>
            </a:r>
            <a:r>
              <a:rPr lang="fr-FR" sz="1400" b="1" dirty="0">
                <a:solidFill>
                  <a:schemeClr val="accent1"/>
                </a:solidFill>
              </a:rPr>
              <a:t> file </a:t>
            </a:r>
            <a:r>
              <a:rPr lang="fr-FR" sz="1400" b="1" dirty="0" err="1">
                <a:solidFill>
                  <a:schemeClr val="accent1"/>
                </a:solidFill>
              </a:rPr>
              <a:t>packed</a:t>
            </a:r>
            <a:r>
              <a:rPr lang="fr-FR" sz="1400" b="1" dirty="0">
                <a:solidFill>
                  <a:schemeClr val="accent1"/>
                </a:solidFill>
              </a:rPr>
              <a:t> ?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828EC4-7FE1-CCE4-5000-93BA97D81766}"/>
              </a:ext>
            </a:extLst>
          </p:cNvPr>
          <p:cNvSpPr txBox="1"/>
          <p:nvPr/>
        </p:nvSpPr>
        <p:spPr>
          <a:xfrm>
            <a:off x="2113472" y="3847381"/>
            <a:ext cx="3791102" cy="2222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4"/>
                </a:solidFill>
              </a:rPr>
              <a:t>Identification : «  </a:t>
            </a:r>
            <a:r>
              <a:rPr lang="fr-FR" sz="1400" b="1" dirty="0" err="1">
                <a:solidFill>
                  <a:schemeClr val="accent4"/>
                </a:solidFill>
              </a:rPr>
              <a:t>What</a:t>
            </a:r>
            <a:r>
              <a:rPr lang="fr-FR" sz="1400" b="1" dirty="0">
                <a:solidFill>
                  <a:schemeClr val="accent4"/>
                </a:solidFill>
              </a:rPr>
              <a:t> packer </a:t>
            </a:r>
            <a:r>
              <a:rPr lang="fr-FR" sz="1400" b="1" dirty="0" err="1">
                <a:solidFill>
                  <a:schemeClr val="accent4"/>
                </a:solidFill>
              </a:rPr>
              <a:t>was</a:t>
            </a:r>
            <a:r>
              <a:rPr lang="fr-FR" sz="1400" b="1" dirty="0">
                <a:solidFill>
                  <a:schemeClr val="accent4"/>
                </a:solidFill>
              </a:rPr>
              <a:t> </a:t>
            </a:r>
            <a:r>
              <a:rPr lang="fr-FR" sz="1400" b="1" dirty="0" err="1">
                <a:solidFill>
                  <a:schemeClr val="accent4"/>
                </a:solidFill>
              </a:rPr>
              <a:t>used</a:t>
            </a:r>
            <a:r>
              <a:rPr lang="fr-FR" sz="1400" b="1" dirty="0">
                <a:solidFill>
                  <a:schemeClr val="accent4"/>
                </a:solidFill>
              </a:rPr>
              <a:t> ?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45904F-6890-AE3F-1A1E-8AAF76098210}"/>
              </a:ext>
            </a:extLst>
          </p:cNvPr>
          <p:cNvSpPr txBox="1"/>
          <p:nvPr/>
        </p:nvSpPr>
        <p:spPr>
          <a:xfrm>
            <a:off x="7461849" y="3846418"/>
            <a:ext cx="3175549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4"/>
                </a:solidFill>
              </a:rPr>
              <a:t>PEid</a:t>
            </a:r>
            <a:r>
              <a:rPr lang="fr-FR" sz="1400" b="1" dirty="0">
                <a:solidFill>
                  <a:schemeClr val="accent4"/>
                </a:solidFill>
              </a:rPr>
              <a:t>, DIE, </a:t>
            </a:r>
            <a:r>
              <a:rPr lang="fr-FR" sz="1400" b="1" dirty="0" err="1">
                <a:solidFill>
                  <a:schemeClr val="accent4"/>
                </a:solidFill>
              </a:rPr>
              <a:t>etc</a:t>
            </a:r>
            <a:r>
              <a:rPr lang="fr-FR" sz="1400" b="1" dirty="0">
                <a:solidFill>
                  <a:schemeClr val="accent4"/>
                </a:solidFill>
              </a:rPr>
              <a:t> – </a:t>
            </a:r>
            <a:r>
              <a:rPr lang="fr-FR" sz="1400" b="1" dirty="0" err="1">
                <a:solidFill>
                  <a:schemeClr val="accent4"/>
                </a:solidFill>
              </a:rPr>
              <a:t>mostly</a:t>
            </a:r>
            <a:r>
              <a:rPr lang="fr-FR" sz="1400" b="1" dirty="0">
                <a:solidFill>
                  <a:schemeClr val="accent4"/>
                </a:solidFill>
              </a:rPr>
              <a:t> </a:t>
            </a:r>
            <a:r>
              <a:rPr lang="fr-FR" sz="1400" b="1" dirty="0" err="1">
                <a:solidFill>
                  <a:schemeClr val="accent4"/>
                </a:solidFill>
              </a:rPr>
              <a:t>legit</a:t>
            </a:r>
            <a:r>
              <a:rPr lang="fr-FR" sz="1400" b="1" dirty="0">
                <a:solidFill>
                  <a:schemeClr val="accent4"/>
                </a:solidFill>
              </a:rPr>
              <a:t> packers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0F6D10-F6D5-D82A-1D7B-7E03679A16FB}"/>
              </a:ext>
            </a:extLst>
          </p:cNvPr>
          <p:cNvSpPr txBox="1"/>
          <p:nvPr/>
        </p:nvSpPr>
        <p:spPr>
          <a:xfrm>
            <a:off x="7306573" y="2664599"/>
            <a:ext cx="3433632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1"/>
                </a:solidFill>
              </a:rPr>
              <a:t>AV </a:t>
            </a:r>
            <a:r>
              <a:rPr lang="fr-FR" sz="1400" b="1" dirty="0" err="1">
                <a:solidFill>
                  <a:schemeClr val="accent1"/>
                </a:solidFill>
              </a:rPr>
              <a:t>evasion</a:t>
            </a:r>
            <a:r>
              <a:rPr lang="fr-FR" sz="1400" b="1" dirty="0">
                <a:solidFill>
                  <a:schemeClr val="accent1"/>
                </a:solidFill>
              </a:rPr>
              <a:t> – </a:t>
            </a:r>
            <a:r>
              <a:rPr lang="fr-FR" sz="1400" b="1" dirty="0" err="1">
                <a:solidFill>
                  <a:schemeClr val="accent1"/>
                </a:solidFill>
              </a:rPr>
              <a:t>mostly</a:t>
            </a:r>
            <a:r>
              <a:rPr lang="fr-FR" sz="1400" b="1" dirty="0">
                <a:solidFill>
                  <a:schemeClr val="accent1"/>
                </a:solidFill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</a:rPr>
              <a:t>malicious</a:t>
            </a:r>
            <a:r>
              <a:rPr lang="fr-FR" sz="1400" b="1" dirty="0">
                <a:solidFill>
                  <a:schemeClr val="accent1"/>
                </a:solidFill>
              </a:rPr>
              <a:t> packers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BC89321-DA02-6D29-2D6F-8CA105ED21CC}"/>
              </a:ext>
            </a:extLst>
          </p:cNvPr>
          <p:cNvCxnSpPr/>
          <p:nvPr/>
        </p:nvCxnSpPr>
        <p:spPr>
          <a:xfrm>
            <a:off x="5331125" y="2776200"/>
            <a:ext cx="1811547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AD0CCAE-2FE7-E10C-F9B8-4E1A21703DA9}"/>
              </a:ext>
            </a:extLst>
          </p:cNvPr>
          <p:cNvCxnSpPr/>
          <p:nvPr/>
        </p:nvCxnSpPr>
        <p:spPr>
          <a:xfrm>
            <a:off x="5995358" y="3958019"/>
            <a:ext cx="1311215" cy="0"/>
          </a:xfrm>
          <a:prstGeom prst="straightConnector1">
            <a:avLst/>
          </a:prstGeom>
          <a:ln w="38100" cap="rnd">
            <a:solidFill>
              <a:srgbClr val="EB9093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188BD4B-09FF-8DA0-875D-7869C1D57EAE}"/>
              </a:ext>
            </a:extLst>
          </p:cNvPr>
          <p:cNvSpPr txBox="1"/>
          <p:nvPr/>
        </p:nvSpPr>
        <p:spPr>
          <a:xfrm>
            <a:off x="3630714" y="5322009"/>
            <a:ext cx="481702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b="1" dirty="0"/>
              <a:t>The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</a:rPr>
              <a:t>identifiers</a:t>
            </a:r>
            <a:r>
              <a:rPr lang="fr-FR" sz="1400" b="1" dirty="0"/>
              <a:t>  </a:t>
            </a:r>
            <a:r>
              <a:rPr lang="fr-FR" sz="1400" b="1" dirty="0" err="1"/>
              <a:t>don’t</a:t>
            </a:r>
            <a:r>
              <a:rPr lang="fr-FR" sz="1400" b="1" dirty="0"/>
              <a:t> tell </a:t>
            </a:r>
            <a:r>
              <a:rPr lang="fr-FR" sz="1400" b="1" dirty="0" err="1"/>
              <a:t>you</a:t>
            </a:r>
            <a:r>
              <a:rPr lang="fr-FR" sz="1400" b="1" dirty="0"/>
              <a:t> if the file </a:t>
            </a:r>
            <a:r>
              <a:rPr lang="fr-FR" sz="1400" b="1" dirty="0" err="1"/>
              <a:t>is</a:t>
            </a:r>
            <a:r>
              <a:rPr lang="fr-FR" sz="1400" b="1" dirty="0"/>
              <a:t> </a:t>
            </a:r>
            <a:r>
              <a:rPr lang="fr-FR" sz="1400" b="1" dirty="0" err="1">
                <a:solidFill>
                  <a:schemeClr val="accent1">
                    <a:lumMod val="75000"/>
                  </a:schemeClr>
                </a:solidFill>
              </a:rPr>
              <a:t>packed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  !!!</a:t>
            </a:r>
          </a:p>
        </p:txBody>
      </p:sp>
    </p:spTree>
    <p:extLst>
      <p:ext uri="{BB962C8B-B14F-4D97-AF65-F5344CB8AC3E}">
        <p14:creationId xmlns:p14="http://schemas.microsoft.com/office/powerpoint/2010/main" val="12440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6D59F2-7471-F1B0-4271-61C687107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6E7D5F1-2A96-A1DF-5A2A-9E344B2F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Mécanisme de détection AV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6021BDD9-EF52-55EC-C06E-306229B0C12B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D225D775-FF87-3FCB-6BC8-5E6C72005A6B}"/>
              </a:ext>
            </a:extLst>
          </p:cNvPr>
          <p:cNvSpPr txBox="1">
            <a:spLocks/>
          </p:cNvSpPr>
          <p:nvPr/>
        </p:nvSpPr>
        <p:spPr>
          <a:xfrm>
            <a:off x="676656" y="2392199"/>
            <a:ext cx="11155680" cy="4067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ACB62D-57E5-1244-CD31-B200CE29ACF2}"/>
              </a:ext>
            </a:extLst>
          </p:cNvPr>
          <p:cNvSpPr/>
          <p:nvPr/>
        </p:nvSpPr>
        <p:spPr>
          <a:xfrm>
            <a:off x="2473945" y="2392198"/>
            <a:ext cx="1587260" cy="3145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BEF73A-AEA4-8B02-2A64-4F0141D3F201}"/>
              </a:ext>
            </a:extLst>
          </p:cNvPr>
          <p:cNvSpPr txBox="1"/>
          <p:nvPr/>
        </p:nvSpPr>
        <p:spPr>
          <a:xfrm>
            <a:off x="2889848" y="1802921"/>
            <a:ext cx="605935" cy="286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b="1" dirty="0">
                <a:solidFill>
                  <a:schemeClr val="accent2"/>
                </a:solidFill>
              </a:rPr>
              <a:t>Virus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7DE4FC-8C50-1F75-A012-2B982191FE2E}"/>
              </a:ext>
            </a:extLst>
          </p:cNvPr>
          <p:cNvSpPr txBox="1"/>
          <p:nvPr/>
        </p:nvSpPr>
        <p:spPr>
          <a:xfrm>
            <a:off x="1327828" y="3714854"/>
            <a:ext cx="1038746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 </a:t>
            </a: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Virus body</a:t>
            </a: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(code actif)</a:t>
            </a:r>
          </a:p>
        </p:txBody>
      </p:sp>
    </p:spTree>
    <p:extLst>
      <p:ext uri="{BB962C8B-B14F-4D97-AF65-F5344CB8AC3E}">
        <p14:creationId xmlns:p14="http://schemas.microsoft.com/office/powerpoint/2010/main" val="14215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5870CB-95A6-8E81-E450-E9B086B8C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3AC1CDF-DCF9-99C4-241E-B931D72F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 err="1"/>
              <a:t>Unpacking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9240F-A679-3A60-A237-7F2432E487B5}"/>
              </a:ext>
            </a:extLst>
          </p:cNvPr>
          <p:cNvSpPr/>
          <p:nvPr/>
        </p:nvSpPr>
        <p:spPr>
          <a:xfrm>
            <a:off x="2013883" y="2358239"/>
            <a:ext cx="1897811" cy="31658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57005-0247-02DC-CFFF-C6E5CB14B10F}"/>
              </a:ext>
            </a:extLst>
          </p:cNvPr>
          <p:cNvSpPr/>
          <p:nvPr/>
        </p:nvSpPr>
        <p:spPr>
          <a:xfrm>
            <a:off x="2013883" y="2358239"/>
            <a:ext cx="1897811" cy="643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74B0E-C773-ACFF-7785-8F6981F21082}"/>
              </a:ext>
            </a:extLst>
          </p:cNvPr>
          <p:cNvSpPr/>
          <p:nvPr/>
        </p:nvSpPr>
        <p:spPr>
          <a:xfrm>
            <a:off x="2013883" y="3812875"/>
            <a:ext cx="1897811" cy="897148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E59DF1A-3519-C70E-0887-560C34221151}"/>
              </a:ext>
            </a:extLst>
          </p:cNvPr>
          <p:cNvCxnSpPr/>
          <p:nvPr/>
        </p:nvCxnSpPr>
        <p:spPr>
          <a:xfrm>
            <a:off x="2013883" y="5055079"/>
            <a:ext cx="18978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1597C4B-EA7A-C77D-A874-DA92B2DC8AFF}"/>
              </a:ext>
            </a:extLst>
          </p:cNvPr>
          <p:cNvSpPr txBox="1"/>
          <p:nvPr/>
        </p:nvSpPr>
        <p:spPr>
          <a:xfrm>
            <a:off x="2544792" y="1519333"/>
            <a:ext cx="609141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On </a:t>
            </a:r>
            <a:r>
              <a:rPr lang="fr-FR" sz="1400" dirty="0" err="1"/>
              <a:t>disk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485FE1-4D56-FEBB-1E66-A1D2A6E3E264}"/>
              </a:ext>
            </a:extLst>
          </p:cNvPr>
          <p:cNvSpPr txBox="1"/>
          <p:nvPr/>
        </p:nvSpPr>
        <p:spPr>
          <a:xfrm>
            <a:off x="5257414" y="2520466"/>
            <a:ext cx="1104181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Headers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19DBC2-06BF-ECA5-AF60-F65A6641D4BF}"/>
              </a:ext>
            </a:extLst>
          </p:cNvPr>
          <p:cNvSpPr txBox="1"/>
          <p:nvPr/>
        </p:nvSpPr>
        <p:spPr>
          <a:xfrm>
            <a:off x="5420408" y="3286625"/>
            <a:ext cx="500332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Stub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FEF17AF-345C-8FE0-7EEB-F33DF4FFC08D}"/>
              </a:ext>
            </a:extLst>
          </p:cNvPr>
          <p:cNvSpPr txBox="1"/>
          <p:nvPr/>
        </p:nvSpPr>
        <p:spPr>
          <a:xfrm flipH="1">
            <a:off x="4770407" y="4099955"/>
            <a:ext cx="2800998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/>
                </a:solidFill>
              </a:rPr>
              <a:t>Encrypted</a:t>
            </a:r>
            <a:r>
              <a:rPr lang="fr-FR" sz="1400" b="1" dirty="0">
                <a:solidFill>
                  <a:schemeClr val="accent2"/>
                </a:solidFill>
              </a:rPr>
              <a:t> </a:t>
            </a:r>
            <a:r>
              <a:rPr lang="fr-FR" sz="1400" b="1" dirty="0" err="1">
                <a:solidFill>
                  <a:schemeClr val="accent2"/>
                </a:solidFill>
              </a:rPr>
              <a:t>target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50DE58D-4E3C-076A-9B17-231FD2FB3A9B}"/>
              </a:ext>
            </a:extLst>
          </p:cNvPr>
          <p:cNvSpPr txBox="1"/>
          <p:nvPr/>
        </p:nvSpPr>
        <p:spPr>
          <a:xfrm>
            <a:off x="4270075" y="4943477"/>
            <a:ext cx="134171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0 </a:t>
            </a:r>
            <a:r>
              <a:rPr lang="fr-FR" sz="1400" b="1" dirty="0" err="1">
                <a:solidFill>
                  <a:srgbClr val="FF0000"/>
                </a:solidFill>
              </a:rPr>
              <a:t>sized</a:t>
            </a:r>
            <a:r>
              <a:rPr lang="fr-FR" sz="1400" b="1" dirty="0">
                <a:solidFill>
                  <a:srgbClr val="FF0000"/>
                </a:solidFill>
              </a:rPr>
              <a:t> section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B61EDD62-558D-EC71-CE24-D40D9905E61D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2013883" y="2679865"/>
            <a:ext cx="12700" cy="749133"/>
          </a:xfrm>
          <a:prstGeom prst="bentConnector4">
            <a:avLst>
              <a:gd name="adj1" fmla="val 8864150"/>
              <a:gd name="adj2" fmla="val 100254"/>
            </a:avLst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205F0403-A9BE-2909-E3A7-2DA458D5A2E4}"/>
              </a:ext>
            </a:extLst>
          </p:cNvPr>
          <p:cNvSpPr txBox="1"/>
          <p:nvPr/>
        </p:nvSpPr>
        <p:spPr>
          <a:xfrm>
            <a:off x="1268083" y="2317803"/>
            <a:ext cx="23724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92C9B-625E-A7FE-F355-18D711C027A7}"/>
              </a:ext>
            </a:extLst>
          </p:cNvPr>
          <p:cNvSpPr/>
          <p:nvPr/>
        </p:nvSpPr>
        <p:spPr>
          <a:xfrm>
            <a:off x="7247242" y="2229928"/>
            <a:ext cx="1897811" cy="31658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D7465-E74C-9FDB-A064-9C394D1F154D}"/>
              </a:ext>
            </a:extLst>
          </p:cNvPr>
          <p:cNvSpPr/>
          <p:nvPr/>
        </p:nvSpPr>
        <p:spPr>
          <a:xfrm>
            <a:off x="7247242" y="2219379"/>
            <a:ext cx="1897811" cy="643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CE9D40-AB4A-0F8D-030D-E40EB6BBED2A}"/>
              </a:ext>
            </a:extLst>
          </p:cNvPr>
          <p:cNvSpPr/>
          <p:nvPr/>
        </p:nvSpPr>
        <p:spPr>
          <a:xfrm>
            <a:off x="7247242" y="3762983"/>
            <a:ext cx="1897811" cy="897148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0D5113-0507-B7FC-84C6-C13DDA58F97E}"/>
              </a:ext>
            </a:extLst>
          </p:cNvPr>
          <p:cNvSpPr/>
          <p:nvPr/>
        </p:nvSpPr>
        <p:spPr>
          <a:xfrm>
            <a:off x="7247242" y="4943477"/>
            <a:ext cx="1897811" cy="361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EC9BF94-D281-0C72-EFD6-E75F262B08F9}"/>
              </a:ext>
            </a:extLst>
          </p:cNvPr>
          <p:cNvSpPr txBox="1"/>
          <p:nvPr/>
        </p:nvSpPr>
        <p:spPr>
          <a:xfrm>
            <a:off x="7748909" y="1519332"/>
            <a:ext cx="894476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In memory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97E7C21-5F67-8BD6-8FA9-73CF397658DA}"/>
              </a:ext>
            </a:extLst>
          </p:cNvPr>
          <p:cNvSpPr txBox="1"/>
          <p:nvPr/>
        </p:nvSpPr>
        <p:spPr>
          <a:xfrm>
            <a:off x="9653609" y="5012759"/>
            <a:ext cx="605935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Target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DFA285E-2F22-4085-CBDB-041478F9132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145053" y="2541006"/>
            <a:ext cx="12700" cy="798470"/>
          </a:xfrm>
          <a:prstGeom prst="bentConnector4">
            <a:avLst>
              <a:gd name="adj1" fmla="val 9815094"/>
              <a:gd name="adj2" fmla="val 94989"/>
            </a:avLst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AC923355-19C6-89EC-8E9C-080DE0834442}"/>
              </a:ext>
            </a:extLst>
          </p:cNvPr>
          <p:cNvSpPr txBox="1"/>
          <p:nvPr/>
        </p:nvSpPr>
        <p:spPr>
          <a:xfrm>
            <a:off x="9653609" y="2229928"/>
            <a:ext cx="389644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EP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0D7AF69-889C-1E92-2927-0B1BF622CCF5}"/>
              </a:ext>
            </a:extLst>
          </p:cNvPr>
          <p:cNvCxnSpPr/>
          <p:nvPr/>
        </p:nvCxnSpPr>
        <p:spPr>
          <a:xfrm>
            <a:off x="9145053" y="3540601"/>
            <a:ext cx="703378" cy="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3B18C94-1D87-191C-DB80-D56522EAF7E2}"/>
              </a:ext>
            </a:extLst>
          </p:cNvPr>
          <p:cNvCxnSpPr/>
          <p:nvPr/>
        </p:nvCxnSpPr>
        <p:spPr>
          <a:xfrm>
            <a:off x="9848431" y="3540601"/>
            <a:ext cx="0" cy="559355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61873858-F457-05D0-07CA-1887DC64B81F}"/>
              </a:ext>
            </a:extLst>
          </p:cNvPr>
          <p:cNvCxnSpPr/>
          <p:nvPr/>
        </p:nvCxnSpPr>
        <p:spPr>
          <a:xfrm flipH="1">
            <a:off x="9145053" y="4099956"/>
            <a:ext cx="703378" cy="0"/>
          </a:xfrm>
          <a:prstGeom prst="straightConnector1">
            <a:avLst/>
          </a:prstGeom>
          <a:ln w="38100" cap="rnd">
            <a:solidFill>
              <a:srgbClr val="00B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E2F85969-C41B-1FB8-4948-E754BC58E987}"/>
              </a:ext>
            </a:extLst>
          </p:cNvPr>
          <p:cNvSpPr txBox="1"/>
          <p:nvPr/>
        </p:nvSpPr>
        <p:spPr>
          <a:xfrm>
            <a:off x="9266879" y="4181667"/>
            <a:ext cx="968892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1.decrypt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9635A8B-D57C-C6E9-40D9-B7A742B96A7D}"/>
              </a:ext>
            </a:extLst>
          </p:cNvPr>
          <p:cNvCxnSpPr/>
          <p:nvPr/>
        </p:nvCxnSpPr>
        <p:spPr>
          <a:xfrm>
            <a:off x="9145053" y="3054432"/>
            <a:ext cx="1090718" cy="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627BAEE-DF00-4B44-25F5-0F63B7F4E263}"/>
              </a:ext>
            </a:extLst>
          </p:cNvPr>
          <p:cNvCxnSpPr/>
          <p:nvPr/>
        </p:nvCxnSpPr>
        <p:spPr>
          <a:xfrm>
            <a:off x="10235771" y="3073449"/>
            <a:ext cx="23773" cy="1816893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687D7AA-A1A2-7C68-E69E-757F10323FC7}"/>
              </a:ext>
            </a:extLst>
          </p:cNvPr>
          <p:cNvCxnSpPr/>
          <p:nvPr/>
        </p:nvCxnSpPr>
        <p:spPr>
          <a:xfrm flipH="1">
            <a:off x="9157753" y="4890342"/>
            <a:ext cx="1101791" cy="53135"/>
          </a:xfrm>
          <a:prstGeom prst="straightConnector1">
            <a:avLst/>
          </a:prstGeom>
          <a:ln w="38100" cap="rnd">
            <a:solidFill>
              <a:srgbClr val="00B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77F6A22-1EDF-D6D6-91F1-E47DA96363D4}"/>
              </a:ext>
            </a:extLst>
          </p:cNvPr>
          <p:cNvSpPr txBox="1"/>
          <p:nvPr/>
        </p:nvSpPr>
        <p:spPr>
          <a:xfrm>
            <a:off x="10472468" y="3700732"/>
            <a:ext cx="642805" cy="6971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2.write</a:t>
            </a:r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3.exec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8F57D4A5-2CD6-D17D-E485-861211091606}"/>
              </a:ext>
            </a:extLst>
          </p:cNvPr>
          <p:cNvCxnSpPr>
            <a:endCxn id="35" idx="1"/>
          </p:cNvCxnSpPr>
          <p:nvPr/>
        </p:nvCxnSpPr>
        <p:spPr>
          <a:xfrm>
            <a:off x="5670574" y="5055078"/>
            <a:ext cx="1576668" cy="69283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5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429F8-8F88-5C48-042F-AD1E6D08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36E199A-3E98-F60A-3E16-6498FDAE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Dynamic </a:t>
            </a:r>
            <a:r>
              <a:rPr lang="fr-FR" dirty="0" err="1"/>
              <a:t>unpacking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6CE3-4101-F4F0-F02A-E8006A4BA518}"/>
              </a:ext>
            </a:extLst>
          </p:cNvPr>
          <p:cNvSpPr/>
          <p:nvPr/>
        </p:nvSpPr>
        <p:spPr>
          <a:xfrm>
            <a:off x="2013883" y="2358239"/>
            <a:ext cx="1897811" cy="31658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0B1EF1-804D-137B-1582-3CD4EB9EFC3D}"/>
              </a:ext>
            </a:extLst>
          </p:cNvPr>
          <p:cNvSpPr/>
          <p:nvPr/>
        </p:nvSpPr>
        <p:spPr>
          <a:xfrm>
            <a:off x="2013883" y="2358239"/>
            <a:ext cx="1897811" cy="643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B28D7-24E5-179C-77CD-59505097206B}"/>
              </a:ext>
            </a:extLst>
          </p:cNvPr>
          <p:cNvSpPr/>
          <p:nvPr/>
        </p:nvSpPr>
        <p:spPr>
          <a:xfrm>
            <a:off x="2013883" y="3812875"/>
            <a:ext cx="1897811" cy="897148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2F73B0F-F6D2-9C25-2ED9-FC9E7CB41339}"/>
              </a:ext>
            </a:extLst>
          </p:cNvPr>
          <p:cNvCxnSpPr/>
          <p:nvPr/>
        </p:nvCxnSpPr>
        <p:spPr>
          <a:xfrm>
            <a:off x="2013883" y="5055079"/>
            <a:ext cx="18978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88AF3A6-55A9-4785-19F6-23DFEE403F6E}"/>
              </a:ext>
            </a:extLst>
          </p:cNvPr>
          <p:cNvSpPr txBox="1"/>
          <p:nvPr/>
        </p:nvSpPr>
        <p:spPr>
          <a:xfrm>
            <a:off x="2544792" y="1519333"/>
            <a:ext cx="609141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On </a:t>
            </a:r>
            <a:r>
              <a:rPr lang="fr-FR" sz="1400" dirty="0" err="1"/>
              <a:t>disk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31C61-383A-0728-096A-DD1A957DD95D}"/>
              </a:ext>
            </a:extLst>
          </p:cNvPr>
          <p:cNvSpPr txBox="1"/>
          <p:nvPr/>
        </p:nvSpPr>
        <p:spPr>
          <a:xfrm>
            <a:off x="5257414" y="2520466"/>
            <a:ext cx="1104181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Headers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72DA48-32D4-3262-452C-7F8974ED8138}"/>
              </a:ext>
            </a:extLst>
          </p:cNvPr>
          <p:cNvSpPr txBox="1"/>
          <p:nvPr/>
        </p:nvSpPr>
        <p:spPr>
          <a:xfrm>
            <a:off x="5420408" y="3286625"/>
            <a:ext cx="500332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Stub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5362FD-DB0F-5E15-E7C1-C6F8ED6720F8}"/>
              </a:ext>
            </a:extLst>
          </p:cNvPr>
          <p:cNvSpPr txBox="1"/>
          <p:nvPr/>
        </p:nvSpPr>
        <p:spPr>
          <a:xfrm flipH="1">
            <a:off x="4770407" y="4099955"/>
            <a:ext cx="2800998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/>
                </a:solidFill>
              </a:rPr>
              <a:t>Encrypted</a:t>
            </a:r>
            <a:r>
              <a:rPr lang="fr-FR" sz="1400" b="1" dirty="0">
                <a:solidFill>
                  <a:schemeClr val="accent2"/>
                </a:solidFill>
              </a:rPr>
              <a:t> </a:t>
            </a:r>
            <a:r>
              <a:rPr lang="fr-FR" sz="1400" b="1" dirty="0" err="1">
                <a:solidFill>
                  <a:schemeClr val="accent2"/>
                </a:solidFill>
              </a:rPr>
              <a:t>target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89B7E3-2E51-7696-EDA9-14BFAEB49B08}"/>
              </a:ext>
            </a:extLst>
          </p:cNvPr>
          <p:cNvSpPr txBox="1"/>
          <p:nvPr/>
        </p:nvSpPr>
        <p:spPr>
          <a:xfrm>
            <a:off x="4270075" y="4943477"/>
            <a:ext cx="134171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0 </a:t>
            </a:r>
            <a:r>
              <a:rPr lang="fr-FR" sz="1400" b="1" dirty="0" err="1">
                <a:solidFill>
                  <a:srgbClr val="FF0000"/>
                </a:solidFill>
              </a:rPr>
              <a:t>sized</a:t>
            </a:r>
            <a:r>
              <a:rPr lang="fr-FR" sz="1400" b="1" dirty="0">
                <a:solidFill>
                  <a:srgbClr val="FF0000"/>
                </a:solidFill>
              </a:rPr>
              <a:t> section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E9FB102-7073-EB8E-04EE-7CCABAD619A5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2013883" y="2679865"/>
            <a:ext cx="12700" cy="749133"/>
          </a:xfrm>
          <a:prstGeom prst="bentConnector4">
            <a:avLst>
              <a:gd name="adj1" fmla="val 8864150"/>
              <a:gd name="adj2" fmla="val 100254"/>
            </a:avLst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2DA8667-0D3D-86B0-D0B7-D759B5816461}"/>
              </a:ext>
            </a:extLst>
          </p:cNvPr>
          <p:cNvSpPr txBox="1"/>
          <p:nvPr/>
        </p:nvSpPr>
        <p:spPr>
          <a:xfrm>
            <a:off x="1268083" y="2317803"/>
            <a:ext cx="237244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60CBD9-387D-1ABE-3E76-F7672E78C302}"/>
              </a:ext>
            </a:extLst>
          </p:cNvPr>
          <p:cNvSpPr/>
          <p:nvPr/>
        </p:nvSpPr>
        <p:spPr>
          <a:xfrm>
            <a:off x="7247242" y="2229928"/>
            <a:ext cx="1897811" cy="31658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8166E7-55F4-C0D4-B064-F7D302E3ACEB}"/>
              </a:ext>
            </a:extLst>
          </p:cNvPr>
          <p:cNvSpPr/>
          <p:nvPr/>
        </p:nvSpPr>
        <p:spPr>
          <a:xfrm>
            <a:off x="7247242" y="2219379"/>
            <a:ext cx="1897811" cy="643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DE1535-CFBF-1519-8157-0B3F9B26DDEB}"/>
              </a:ext>
            </a:extLst>
          </p:cNvPr>
          <p:cNvSpPr/>
          <p:nvPr/>
        </p:nvSpPr>
        <p:spPr>
          <a:xfrm>
            <a:off x="7247242" y="3762983"/>
            <a:ext cx="1897811" cy="897148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409C5E-5352-DAA8-D6D1-BF8B111DB35F}"/>
              </a:ext>
            </a:extLst>
          </p:cNvPr>
          <p:cNvSpPr/>
          <p:nvPr/>
        </p:nvSpPr>
        <p:spPr>
          <a:xfrm>
            <a:off x="7247242" y="4943477"/>
            <a:ext cx="1897811" cy="361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A60A9F-57FC-89EA-03F3-BD9B97EB056D}"/>
              </a:ext>
            </a:extLst>
          </p:cNvPr>
          <p:cNvSpPr txBox="1"/>
          <p:nvPr/>
        </p:nvSpPr>
        <p:spPr>
          <a:xfrm>
            <a:off x="7748909" y="1519332"/>
            <a:ext cx="894476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In memory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C5D254A-A2AF-098D-3D73-47DC3BC21056}"/>
              </a:ext>
            </a:extLst>
          </p:cNvPr>
          <p:cNvSpPr txBox="1"/>
          <p:nvPr/>
        </p:nvSpPr>
        <p:spPr>
          <a:xfrm>
            <a:off x="9653608" y="5089719"/>
            <a:ext cx="605935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Target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22F329DA-4B8C-980E-738B-7D7AA1C29CD9}"/>
              </a:ext>
            </a:extLst>
          </p:cNvPr>
          <p:cNvCxnSpPr>
            <a:cxnSpLocks/>
          </p:cNvCxnSpPr>
          <p:nvPr/>
        </p:nvCxnSpPr>
        <p:spPr>
          <a:xfrm>
            <a:off x="9145053" y="2429404"/>
            <a:ext cx="12700" cy="2583355"/>
          </a:xfrm>
          <a:prstGeom prst="bentConnector3">
            <a:avLst>
              <a:gd name="adj1" fmla="val 14298110"/>
            </a:avLst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6F8AE30-F868-897C-188D-72F7E1910788}"/>
              </a:ext>
            </a:extLst>
          </p:cNvPr>
          <p:cNvSpPr txBox="1"/>
          <p:nvPr/>
        </p:nvSpPr>
        <p:spPr>
          <a:xfrm>
            <a:off x="9657121" y="2107777"/>
            <a:ext cx="913749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OEP = EP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2C77CD2-1A8F-9780-47CF-47CCD5AFBE89}"/>
              </a:ext>
            </a:extLst>
          </p:cNvPr>
          <p:cNvCxnSpPr>
            <a:endCxn id="35" idx="1"/>
          </p:cNvCxnSpPr>
          <p:nvPr/>
        </p:nvCxnSpPr>
        <p:spPr>
          <a:xfrm>
            <a:off x="5670574" y="5055078"/>
            <a:ext cx="1576668" cy="69283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340235E-3E77-BC98-A950-E5092283DE64}"/>
              </a:ext>
            </a:extLst>
          </p:cNvPr>
          <p:cNvSpPr txBox="1"/>
          <p:nvPr/>
        </p:nvSpPr>
        <p:spPr>
          <a:xfrm>
            <a:off x="9463177" y="5524133"/>
            <a:ext cx="1301638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Virtual size &gt; 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B69BC3-354F-EC3B-C790-FAFBDC5989C1}"/>
              </a:ext>
            </a:extLst>
          </p:cNvPr>
          <p:cNvSpPr txBox="1"/>
          <p:nvPr/>
        </p:nvSpPr>
        <p:spPr>
          <a:xfrm>
            <a:off x="9498443" y="1824220"/>
            <a:ext cx="1364156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rgbClr val="FF0000"/>
                </a:solidFill>
              </a:rPr>
              <a:t>Stop </a:t>
            </a:r>
            <a:r>
              <a:rPr lang="fr-FR" sz="1400" b="1" dirty="0" err="1">
                <a:solidFill>
                  <a:srgbClr val="FF0000"/>
                </a:solidFill>
              </a:rPr>
              <a:t>execution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29463CD4-7503-221E-D954-33D600EE04C3}"/>
              </a:ext>
            </a:extLst>
          </p:cNvPr>
          <p:cNvSpPr/>
          <p:nvPr/>
        </p:nvSpPr>
        <p:spPr>
          <a:xfrm rot="5400000">
            <a:off x="7982227" y="4919785"/>
            <a:ext cx="453240" cy="1897811"/>
          </a:xfrm>
          <a:prstGeom prst="rightBrace">
            <a:avLst>
              <a:gd name="adj1" fmla="val 8333"/>
              <a:gd name="adj2" fmla="val 49091"/>
            </a:avLst>
          </a:prstGeom>
          <a:ln w="38100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CE94F9-847F-E681-04EF-24C2245AA3F5}"/>
              </a:ext>
            </a:extLst>
          </p:cNvPr>
          <p:cNvSpPr txBox="1"/>
          <p:nvPr/>
        </p:nvSpPr>
        <p:spPr>
          <a:xfrm>
            <a:off x="7553271" y="6250082"/>
            <a:ext cx="1591782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This </a:t>
            </a: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gets</a:t>
            </a: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dumped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1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88DAA8-11DA-2011-8C69-A0F38EC8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EBE6AC-1DFE-080F-D8E3-5DFC846F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Dynamic </a:t>
            </a:r>
            <a:r>
              <a:rPr lang="fr-FR" dirty="0" err="1"/>
              <a:t>identifying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6A289D-7126-0AB2-2F8D-D58BBFE057E6}"/>
              </a:ext>
            </a:extLst>
          </p:cNvPr>
          <p:cNvSpPr txBox="1"/>
          <p:nvPr/>
        </p:nvSpPr>
        <p:spPr>
          <a:xfrm>
            <a:off x="926811" y="2500337"/>
            <a:ext cx="1104181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Headers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693CB07-97F8-F806-1D57-57954CACE64B}"/>
              </a:ext>
            </a:extLst>
          </p:cNvPr>
          <p:cNvSpPr txBox="1"/>
          <p:nvPr/>
        </p:nvSpPr>
        <p:spPr>
          <a:xfrm>
            <a:off x="1081321" y="3205797"/>
            <a:ext cx="500332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</a:rPr>
              <a:t>Stub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DADE39-BA6A-CDC0-6D2F-DBF1A32BAF33}"/>
              </a:ext>
            </a:extLst>
          </p:cNvPr>
          <p:cNvSpPr txBox="1"/>
          <p:nvPr/>
        </p:nvSpPr>
        <p:spPr>
          <a:xfrm flipH="1">
            <a:off x="630493" y="4022859"/>
            <a:ext cx="2800998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/>
                </a:solidFill>
              </a:rPr>
              <a:t>Encrypted</a:t>
            </a:r>
            <a:r>
              <a:rPr lang="fr-FR" sz="1400" b="1" dirty="0">
                <a:solidFill>
                  <a:schemeClr val="accent2"/>
                </a:solidFill>
              </a:rPr>
              <a:t> </a:t>
            </a:r>
            <a:r>
              <a:rPr lang="fr-FR" sz="1400" b="1" dirty="0" err="1">
                <a:solidFill>
                  <a:schemeClr val="accent2"/>
                </a:solidFill>
              </a:rPr>
              <a:t>target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4C9D51-BDB5-9F34-9918-1A48A7FE8B26}"/>
              </a:ext>
            </a:extLst>
          </p:cNvPr>
          <p:cNvSpPr/>
          <p:nvPr/>
        </p:nvSpPr>
        <p:spPr>
          <a:xfrm>
            <a:off x="2583084" y="2290313"/>
            <a:ext cx="1897811" cy="316589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46D518-B9E4-9EDC-EE99-E35F067E06EB}"/>
              </a:ext>
            </a:extLst>
          </p:cNvPr>
          <p:cNvSpPr/>
          <p:nvPr/>
        </p:nvSpPr>
        <p:spPr>
          <a:xfrm>
            <a:off x="2583083" y="2290313"/>
            <a:ext cx="1897811" cy="643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6663BD-9FD1-A404-029E-866EA2FE355A}"/>
              </a:ext>
            </a:extLst>
          </p:cNvPr>
          <p:cNvSpPr/>
          <p:nvPr/>
        </p:nvSpPr>
        <p:spPr>
          <a:xfrm>
            <a:off x="2583083" y="3651381"/>
            <a:ext cx="1897811" cy="897148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DBEB23-D861-27F9-7D6F-1A59CFCF2A58}"/>
              </a:ext>
            </a:extLst>
          </p:cNvPr>
          <p:cNvSpPr/>
          <p:nvPr/>
        </p:nvSpPr>
        <p:spPr>
          <a:xfrm>
            <a:off x="2583082" y="4821484"/>
            <a:ext cx="1897811" cy="361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10F470F-2E15-189B-73AE-0FD1F1A4C222}"/>
              </a:ext>
            </a:extLst>
          </p:cNvPr>
          <p:cNvSpPr txBox="1"/>
          <p:nvPr/>
        </p:nvSpPr>
        <p:spPr>
          <a:xfrm>
            <a:off x="3084749" y="1596601"/>
            <a:ext cx="894476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In 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74F97-73F7-07A7-23E8-9FD928505B49}"/>
              </a:ext>
            </a:extLst>
          </p:cNvPr>
          <p:cNvSpPr/>
          <p:nvPr/>
        </p:nvSpPr>
        <p:spPr>
          <a:xfrm>
            <a:off x="7090914" y="2490518"/>
            <a:ext cx="2303252" cy="707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4BC42E-3289-D896-F6F4-F2048CAE41D5}"/>
              </a:ext>
            </a:extLst>
          </p:cNvPr>
          <p:cNvSpPr txBox="1"/>
          <p:nvPr/>
        </p:nvSpPr>
        <p:spPr>
          <a:xfrm>
            <a:off x="8009865" y="2710363"/>
            <a:ext cx="1224950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</a:rPr>
              <a:t>PEiD</a:t>
            </a:r>
            <a:endParaRPr lang="fr-F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E80DA-BB62-69A4-3309-A24B2907C25D}"/>
              </a:ext>
            </a:extLst>
          </p:cNvPr>
          <p:cNvSpPr/>
          <p:nvPr/>
        </p:nvSpPr>
        <p:spPr>
          <a:xfrm>
            <a:off x="3200400" y="3096883"/>
            <a:ext cx="991272" cy="281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8FF25DB-F5D1-A80E-9F88-2824E4F9011B}"/>
              </a:ext>
            </a:extLst>
          </p:cNvPr>
          <p:cNvCxnSpPr>
            <a:stCxn id="3" idx="1"/>
          </p:cNvCxnSpPr>
          <p:nvPr/>
        </p:nvCxnSpPr>
        <p:spPr>
          <a:xfrm flipH="1">
            <a:off x="4191672" y="2844494"/>
            <a:ext cx="2899242" cy="361303"/>
          </a:xfrm>
          <a:prstGeom prst="straightConnector1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E272EC7-C0C6-92A7-4BFA-A43C383B5A98}"/>
              </a:ext>
            </a:extLst>
          </p:cNvPr>
          <p:cNvSpPr txBox="1"/>
          <p:nvPr/>
        </p:nvSpPr>
        <p:spPr>
          <a:xfrm>
            <a:off x="5000900" y="2661915"/>
            <a:ext cx="1570007" cy="223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</a:rPr>
              <a:t>detects</a:t>
            </a: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 patterns</a:t>
            </a:r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92B9D0A5-E1E7-0A71-8CB7-958780BAE608}"/>
              </a:ext>
            </a:extLst>
          </p:cNvPr>
          <p:cNvSpPr/>
          <p:nvPr/>
        </p:nvSpPr>
        <p:spPr>
          <a:xfrm>
            <a:off x="8009865" y="3317398"/>
            <a:ext cx="495780" cy="84053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C778EE-01AA-E8A9-3578-4DA7BF0C668D}"/>
              </a:ext>
            </a:extLst>
          </p:cNvPr>
          <p:cNvSpPr txBox="1"/>
          <p:nvPr/>
        </p:nvSpPr>
        <p:spPr>
          <a:xfrm>
            <a:off x="7021902" y="4393361"/>
            <a:ext cx="3005631" cy="6971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Shows packer for the </a:t>
            </a: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unpacked</a:t>
            </a:r>
            <a:r>
              <a:rPr lang="fr-FR" sz="1400" dirty="0"/>
              <a:t> file</a:t>
            </a:r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algn="l">
              <a:lnSpc>
                <a:spcPct val="110000"/>
              </a:lnSpc>
            </a:pPr>
            <a:r>
              <a:rPr lang="fr-FR" sz="1400" dirty="0" err="1"/>
              <a:t>Doesn’t</a:t>
            </a:r>
            <a:r>
              <a:rPr lang="fr-FR" sz="1400" dirty="0"/>
              <a:t> tell </a:t>
            </a:r>
            <a:r>
              <a:rPr lang="fr-FR" sz="1400" dirty="0" err="1"/>
              <a:t>you</a:t>
            </a:r>
            <a:r>
              <a:rPr lang="fr-FR" sz="1400" dirty="0"/>
              <a:t> if the file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packed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3316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74DC3-5736-3028-CB5A-2DEF4D3C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5F8DAA-8FAB-32D2-A110-96132E08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 err="1"/>
              <a:t>Packed</a:t>
            </a:r>
            <a:r>
              <a:rPr lang="fr-FR" dirty="0"/>
              <a:t> file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BF339E-5F9D-DB04-31BF-26D42D7372D7}"/>
              </a:ext>
            </a:extLst>
          </p:cNvPr>
          <p:cNvSpPr txBox="1"/>
          <p:nvPr/>
        </p:nvSpPr>
        <p:spPr>
          <a:xfrm>
            <a:off x="2165230" y="1690778"/>
            <a:ext cx="3383940" cy="4251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4">
                    <a:lumMod val="50000"/>
                  </a:schemeClr>
                </a:solidFill>
              </a:rPr>
              <a:t>Mainly</a:t>
            </a:r>
            <a:r>
              <a:rPr lang="fr-F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1400" b="1" dirty="0" err="1">
                <a:solidFill>
                  <a:schemeClr val="accent4">
                    <a:lumMod val="50000"/>
                  </a:schemeClr>
                </a:solidFill>
              </a:rPr>
              <a:t>heuristics</a:t>
            </a:r>
            <a:r>
              <a:rPr lang="fr-FR" sz="1400" b="1" dirty="0">
                <a:solidFill>
                  <a:schemeClr val="accent4">
                    <a:lumMod val="50000"/>
                  </a:schemeClr>
                </a:solidFill>
              </a:rPr>
              <a:t> :</a:t>
            </a:r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High </a:t>
            </a:r>
            <a:r>
              <a:rPr lang="fr-FR" sz="1400" dirty="0" err="1"/>
              <a:t>Entropy</a:t>
            </a: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Low </a:t>
            </a:r>
            <a:r>
              <a:rPr lang="fr-FR" sz="1400" dirty="0" err="1"/>
              <a:t>number</a:t>
            </a:r>
            <a:r>
              <a:rPr lang="fr-FR" sz="1400" dirty="0"/>
              <a:t> of strings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Low </a:t>
            </a:r>
            <a:r>
              <a:rPr lang="fr-FR" sz="1400" dirty="0" err="1"/>
              <a:t>number</a:t>
            </a:r>
            <a:r>
              <a:rPr lang="fr-FR" sz="1400" dirty="0"/>
              <a:t> of imports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Injection </a:t>
            </a:r>
            <a:r>
              <a:rPr lang="fr-FR" sz="1400" dirty="0" err="1"/>
              <a:t>functions</a:t>
            </a: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LoadLibrary</a:t>
            </a:r>
            <a:r>
              <a:rPr lang="fr-FR" sz="1400" dirty="0"/>
              <a:t>, </a:t>
            </a:r>
            <a:r>
              <a:rPr lang="fr-FR" sz="1400" dirty="0" err="1"/>
              <a:t>GetProcAdress</a:t>
            </a:r>
            <a:r>
              <a:rPr lang="fr-FR" sz="1400" dirty="0"/>
              <a:t> API calls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Child process of self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algn="l">
              <a:lnSpc>
                <a:spcPct val="110000"/>
              </a:lnSpc>
            </a:pPr>
            <a:endParaRPr lang="fr-FR" sz="1400" dirty="0"/>
          </a:p>
          <a:p>
            <a:pPr algn="l">
              <a:lnSpc>
                <a:spcPct val="110000"/>
              </a:lnSpc>
            </a:pPr>
            <a:endParaRPr lang="fr-FR" sz="1400" dirty="0" err="1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F34CF1-2A79-5F4A-6779-7D6892F9DD5B}"/>
              </a:ext>
            </a:extLst>
          </p:cNvPr>
          <p:cNvSpPr txBox="1"/>
          <p:nvPr/>
        </p:nvSpPr>
        <p:spPr>
          <a:xfrm>
            <a:off x="6737230" y="2061713"/>
            <a:ext cx="3685304" cy="11711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Segment </a:t>
            </a:r>
            <a:r>
              <a:rPr lang="fr-FR" sz="1400" dirty="0" err="1"/>
              <a:t>virtual</a:t>
            </a:r>
            <a:r>
              <a:rPr lang="fr-FR" sz="1400" dirty="0"/>
              <a:t> size </a:t>
            </a:r>
            <a:r>
              <a:rPr lang="fr-FR" sz="1400" dirty="0" err="1"/>
              <a:t>larger</a:t>
            </a:r>
            <a:r>
              <a:rPr lang="fr-FR" sz="1400" dirty="0"/>
              <a:t> </a:t>
            </a:r>
            <a:r>
              <a:rPr lang="fr-FR" sz="1400" dirty="0" err="1"/>
              <a:t>than</a:t>
            </a:r>
            <a:r>
              <a:rPr lang="fr-FR" sz="1400" dirty="0"/>
              <a:t> </a:t>
            </a:r>
            <a:r>
              <a:rPr lang="fr-FR" sz="1400" dirty="0" err="1"/>
              <a:t>raw</a:t>
            </a:r>
            <a:r>
              <a:rPr lang="fr-FR" sz="1400" dirty="0"/>
              <a:t> size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Large base64 strings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Big </a:t>
            </a:r>
            <a:r>
              <a:rPr lang="fr-FR" sz="1400" dirty="0" err="1"/>
              <a:t>arrays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5785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B72A8051-6585-460E-8BB2-0F45427AB7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997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2"/>
              </a:gs>
              <a:gs pos="50000">
                <a:schemeClr val="accent1"/>
              </a:gs>
            </a:gsLst>
            <a:lin ang="0" scaled="1"/>
          </a:gradFill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81874D-8334-417B-9333-7723F5DC1172}"/>
              </a:ext>
            </a:extLst>
          </p:cNvPr>
          <p:cNvSpPr txBox="1"/>
          <p:nvPr/>
        </p:nvSpPr>
        <p:spPr>
          <a:xfrm>
            <a:off x="720000" y="2259549"/>
            <a:ext cx="2050241" cy="65351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100" spc="70" dirty="0">
                <a:solidFill>
                  <a:schemeClr val="bg1"/>
                </a:solidFill>
                <a:latin typeface="+mj-lt"/>
                <a:cs typeface="Rubik Light" panose="02000604000000020004" pitchFamily="2" charset="-79"/>
              </a:rPr>
              <a:t>FRANCE</a:t>
            </a:r>
          </a:p>
          <a:p>
            <a:pPr marL="0" algn="l" defTabSz="914400" rtl="0" eaLnBrk="1" latinLnBrk="0" hangingPunct="1">
              <a:lnSpc>
                <a:spcPct val="120000"/>
              </a:lnSpc>
            </a:pPr>
            <a:r>
              <a:rPr lang="fr-FR" sz="1050" kern="1200" dirty="0">
                <a:solidFill>
                  <a:schemeClr val="bg1"/>
                </a:solidFill>
                <a:cs typeface="Rubik Light" panose="02000604000000020004" pitchFamily="2" charset="-79"/>
              </a:rPr>
              <a:t>26, rue du Faubourg Poissonnière</a:t>
            </a:r>
          </a:p>
          <a:p>
            <a:pPr marL="0" algn="l" defTabSz="914400" rtl="0" eaLnBrk="1" latinLnBrk="0" hangingPunct="1">
              <a:lnSpc>
                <a:spcPct val="120000"/>
              </a:lnSpc>
            </a:pPr>
            <a:r>
              <a:rPr lang="fr-FR" sz="1050" kern="1200" dirty="0">
                <a:solidFill>
                  <a:schemeClr val="bg1"/>
                </a:solidFill>
                <a:cs typeface="Rubik Light" panose="02000604000000020004" pitchFamily="2" charset="-79"/>
              </a:rPr>
              <a:t>75010 Paris</a:t>
            </a:r>
            <a:endParaRPr lang="fr-FR" sz="1050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033FE78-87DF-44A2-97C6-E40B1ECD5380}"/>
              </a:ext>
            </a:extLst>
          </p:cNvPr>
          <p:cNvCxnSpPr>
            <a:cxnSpLocks/>
          </p:cNvCxnSpPr>
          <p:nvPr/>
        </p:nvCxnSpPr>
        <p:spPr>
          <a:xfrm>
            <a:off x="720000" y="3210076"/>
            <a:ext cx="2773195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7DB5D88-37FA-4B43-9E61-F5863CDE06B0}"/>
              </a:ext>
            </a:extLst>
          </p:cNvPr>
          <p:cNvCxnSpPr>
            <a:cxnSpLocks/>
          </p:cNvCxnSpPr>
          <p:nvPr/>
        </p:nvCxnSpPr>
        <p:spPr>
          <a:xfrm>
            <a:off x="720000" y="4385803"/>
            <a:ext cx="2773195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C176FA6-9544-4B8F-8BD0-473B7E196950}"/>
              </a:ext>
            </a:extLst>
          </p:cNvPr>
          <p:cNvSpPr txBox="1"/>
          <p:nvPr/>
        </p:nvSpPr>
        <p:spPr>
          <a:xfrm>
            <a:off x="720000" y="3435276"/>
            <a:ext cx="1005083" cy="65351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100" spc="70" dirty="0">
                <a:solidFill>
                  <a:schemeClr val="bg1"/>
                </a:solidFill>
                <a:latin typeface="+mj-lt"/>
                <a:cs typeface="Rubik Light" panose="02000604000000020004" pitchFamily="2" charset="-79"/>
              </a:rPr>
              <a:t>ALLEMAGNE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050" dirty="0" err="1">
                <a:solidFill>
                  <a:schemeClr val="bg1"/>
                </a:solidFill>
                <a:cs typeface="Rubik Light" panose="02000604000000020004" pitchFamily="2" charset="-79"/>
              </a:rPr>
              <a:t>Rückerstrasse</a:t>
            </a:r>
            <a: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  <a:t> 4</a:t>
            </a:r>
            <a:b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</a:br>
            <a: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  <a:t>80336 </a:t>
            </a:r>
            <a:r>
              <a:rPr lang="fr-FR" sz="1050" dirty="0" err="1">
                <a:solidFill>
                  <a:schemeClr val="bg1"/>
                </a:solidFill>
                <a:cs typeface="Rubik Light" panose="02000604000000020004" pitchFamily="2" charset="-79"/>
              </a:rPr>
              <a:t>München</a:t>
            </a:r>
            <a:endParaRPr lang="fr-FR" sz="1050" dirty="0">
              <a:solidFill>
                <a:schemeClr val="bg1"/>
              </a:solidFill>
              <a:cs typeface="Rubik Light" panose="02000604000000020004" pitchFamily="2" charset="-79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11DB043-D43F-411E-8C2B-9BFCC8EC40BB}"/>
              </a:ext>
            </a:extLst>
          </p:cNvPr>
          <p:cNvSpPr txBox="1"/>
          <p:nvPr/>
        </p:nvSpPr>
        <p:spPr>
          <a:xfrm>
            <a:off x="720000" y="4611003"/>
            <a:ext cx="1812997" cy="65351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100" spc="70" dirty="0">
                <a:solidFill>
                  <a:schemeClr val="bg1"/>
                </a:solidFill>
                <a:latin typeface="+mj-lt"/>
                <a:cs typeface="Rubik Light" panose="02000604000000020004" pitchFamily="2" charset="-79"/>
              </a:rPr>
              <a:t>BELGIQUE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050" dirty="0" err="1">
                <a:solidFill>
                  <a:schemeClr val="bg1"/>
                </a:solidFill>
                <a:cs typeface="Rubik Light" panose="02000604000000020004" pitchFamily="2" charset="-79"/>
              </a:rPr>
              <a:t>Louizalaan</a:t>
            </a:r>
            <a: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  <a:t> 54 Avenue Louise </a:t>
            </a:r>
            <a:b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</a:br>
            <a: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  <a:t>1050 Brussels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6D2A017-96BA-4996-9CAD-26A0F98074E0}"/>
              </a:ext>
            </a:extLst>
          </p:cNvPr>
          <p:cNvSpPr txBox="1"/>
          <p:nvPr/>
        </p:nvSpPr>
        <p:spPr>
          <a:xfrm>
            <a:off x="3903240" y="2259549"/>
            <a:ext cx="1415452" cy="65351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100" spc="70" dirty="0">
                <a:solidFill>
                  <a:schemeClr val="bg1"/>
                </a:solidFill>
                <a:latin typeface="+mj-lt"/>
                <a:cs typeface="Rubik Light" panose="02000604000000020004" pitchFamily="2" charset="-79"/>
              </a:rPr>
              <a:t>SUISSE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  <a:t>4-6 avenue Industrielle</a:t>
            </a:r>
            <a:b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</a:br>
            <a: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  <a:t>1227 Genève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5F3B61-7646-479A-97AC-97A1AFD56F26}"/>
              </a:ext>
            </a:extLst>
          </p:cNvPr>
          <p:cNvCxnSpPr>
            <a:cxnSpLocks/>
          </p:cNvCxnSpPr>
          <p:nvPr/>
        </p:nvCxnSpPr>
        <p:spPr>
          <a:xfrm>
            <a:off x="3903240" y="3210076"/>
            <a:ext cx="2773195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E088CA0-5291-42D4-9320-D5E5B6DE4FAE}"/>
              </a:ext>
            </a:extLst>
          </p:cNvPr>
          <p:cNvCxnSpPr>
            <a:cxnSpLocks/>
          </p:cNvCxnSpPr>
          <p:nvPr/>
        </p:nvCxnSpPr>
        <p:spPr>
          <a:xfrm>
            <a:off x="3903240" y="4385803"/>
            <a:ext cx="2773195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834D00C-7C03-407F-9960-CE5F10D1336D}"/>
              </a:ext>
            </a:extLst>
          </p:cNvPr>
          <p:cNvSpPr txBox="1"/>
          <p:nvPr/>
        </p:nvSpPr>
        <p:spPr>
          <a:xfrm>
            <a:off x="3903240" y="3435276"/>
            <a:ext cx="1930016" cy="65351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100" spc="70" dirty="0">
                <a:solidFill>
                  <a:schemeClr val="bg1"/>
                </a:solidFill>
                <a:latin typeface="+mj-lt"/>
                <a:cs typeface="Rubik Light" panose="02000604000000020004" pitchFamily="2" charset="-79"/>
              </a:rPr>
              <a:t>ESPAGNE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  <a:t>C/ Gabriel García Márquez, 4 – 1</a:t>
            </a:r>
            <a:b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</a:br>
            <a: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  <a:t>28232 Las </a:t>
            </a:r>
            <a:r>
              <a:rPr lang="fr-FR" sz="1050" dirty="0" err="1">
                <a:solidFill>
                  <a:schemeClr val="bg1"/>
                </a:solidFill>
                <a:cs typeface="Rubik Light" panose="02000604000000020004" pitchFamily="2" charset="-79"/>
              </a:rPr>
              <a:t>Rozas</a:t>
            </a:r>
            <a:r>
              <a:rPr lang="fr-FR" sz="1050" dirty="0">
                <a:solidFill>
                  <a:schemeClr val="bg1"/>
                </a:solidFill>
                <a:cs typeface="Rubik Light" panose="02000604000000020004" pitchFamily="2" charset="-79"/>
              </a:rPr>
              <a:t>, Madrid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A78D0E1-63C4-4281-8F87-57DD21510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32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00B6AD-1B8E-5218-BE45-BF5A8977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23C847-0692-2E97-4E1A-24818E5D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Mécanisme de détection AV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D461D3E4-9CDB-63CC-B7CA-A36D88C8882C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3BA5EC08-405C-3AAF-A91F-AF1350121A25}"/>
              </a:ext>
            </a:extLst>
          </p:cNvPr>
          <p:cNvSpPr txBox="1">
            <a:spLocks/>
          </p:cNvSpPr>
          <p:nvPr/>
        </p:nvSpPr>
        <p:spPr>
          <a:xfrm>
            <a:off x="676656" y="2392199"/>
            <a:ext cx="11155680" cy="4067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C621D3-956D-8C5F-AB42-A35857A162B9}"/>
              </a:ext>
            </a:extLst>
          </p:cNvPr>
          <p:cNvSpPr/>
          <p:nvPr/>
        </p:nvSpPr>
        <p:spPr>
          <a:xfrm>
            <a:off x="2473945" y="2392198"/>
            <a:ext cx="1587260" cy="3145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2BF2FE-07C2-91E4-F1CA-68B84BF48A44}"/>
              </a:ext>
            </a:extLst>
          </p:cNvPr>
          <p:cNvSpPr txBox="1"/>
          <p:nvPr/>
        </p:nvSpPr>
        <p:spPr>
          <a:xfrm>
            <a:off x="2889848" y="1802921"/>
            <a:ext cx="605935" cy="286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b="1" dirty="0">
                <a:solidFill>
                  <a:schemeClr val="accent2"/>
                </a:solidFill>
              </a:rPr>
              <a:t>Virus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67795B-B5B8-4D4C-9E50-59A0A01C4836}"/>
              </a:ext>
            </a:extLst>
          </p:cNvPr>
          <p:cNvSpPr txBox="1"/>
          <p:nvPr/>
        </p:nvSpPr>
        <p:spPr>
          <a:xfrm>
            <a:off x="1327828" y="3714854"/>
            <a:ext cx="1038746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 </a:t>
            </a: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Virus body</a:t>
            </a: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(code actif)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7EAE301-5315-89C6-7DEA-9516A5BA5130}"/>
              </a:ext>
            </a:extLst>
          </p:cNvPr>
          <p:cNvSpPr/>
          <p:nvPr/>
        </p:nvSpPr>
        <p:spPr>
          <a:xfrm>
            <a:off x="2725947" y="2786332"/>
            <a:ext cx="1052423" cy="2415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AV pattern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8D7FB57-FA56-5870-490F-FCF482B5DEE5}"/>
              </a:ext>
            </a:extLst>
          </p:cNvPr>
          <p:cNvSpPr txBox="1"/>
          <p:nvPr/>
        </p:nvSpPr>
        <p:spPr>
          <a:xfrm>
            <a:off x="2067727" y="6029863"/>
            <a:ext cx="2399696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L’AV détecte le corps (body) </a:t>
            </a:r>
          </a:p>
        </p:txBody>
      </p:sp>
    </p:spTree>
    <p:extLst>
      <p:ext uri="{BB962C8B-B14F-4D97-AF65-F5344CB8AC3E}">
        <p14:creationId xmlns:p14="http://schemas.microsoft.com/office/powerpoint/2010/main" val="27215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473C8-D500-D318-9E4B-ED3955004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EFF623-F7CF-C706-5ABB-07872BE3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Mécanisme de détection AV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968006EA-7B83-574D-2C6D-2CE6DA620EEA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5AD3C798-6C66-C04D-563B-28D3965FC8ED}"/>
              </a:ext>
            </a:extLst>
          </p:cNvPr>
          <p:cNvSpPr txBox="1">
            <a:spLocks/>
          </p:cNvSpPr>
          <p:nvPr/>
        </p:nvSpPr>
        <p:spPr>
          <a:xfrm>
            <a:off x="676656" y="2392199"/>
            <a:ext cx="11155680" cy="4067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A8E99-E2EB-6D82-412E-3D7D8A0BF8F4}"/>
              </a:ext>
            </a:extLst>
          </p:cNvPr>
          <p:cNvSpPr/>
          <p:nvPr/>
        </p:nvSpPr>
        <p:spPr>
          <a:xfrm>
            <a:off x="2473945" y="2392198"/>
            <a:ext cx="1587260" cy="3145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862D8F-C127-91D0-6D8E-2C135A57BB42}"/>
              </a:ext>
            </a:extLst>
          </p:cNvPr>
          <p:cNvSpPr txBox="1"/>
          <p:nvPr/>
        </p:nvSpPr>
        <p:spPr>
          <a:xfrm>
            <a:off x="2889848" y="1802921"/>
            <a:ext cx="605935" cy="286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b="1" dirty="0">
                <a:solidFill>
                  <a:schemeClr val="accent2"/>
                </a:solidFill>
              </a:rPr>
              <a:t>Virus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7C46B8-7128-7284-EF54-D8443BCE3898}"/>
              </a:ext>
            </a:extLst>
          </p:cNvPr>
          <p:cNvSpPr txBox="1"/>
          <p:nvPr/>
        </p:nvSpPr>
        <p:spPr>
          <a:xfrm>
            <a:off x="1327828" y="3714854"/>
            <a:ext cx="1038746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 </a:t>
            </a: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Virus body</a:t>
            </a: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(code actif)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BD78A-C535-516E-B620-0C5F8648EFB6}"/>
              </a:ext>
            </a:extLst>
          </p:cNvPr>
          <p:cNvSpPr/>
          <p:nvPr/>
        </p:nvSpPr>
        <p:spPr>
          <a:xfrm>
            <a:off x="7407216" y="2392198"/>
            <a:ext cx="1587260" cy="3145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>
              <a:highlight>
                <a:srgbClr val="FF00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DBC1EB-646C-375C-6FCA-1411FE3B50E5}"/>
              </a:ext>
            </a:extLst>
          </p:cNvPr>
          <p:cNvSpPr txBox="1"/>
          <p:nvPr/>
        </p:nvSpPr>
        <p:spPr>
          <a:xfrm>
            <a:off x="7594911" y="1650571"/>
            <a:ext cx="1211870" cy="591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b="1" dirty="0" err="1">
                <a:solidFill>
                  <a:srgbClr val="FF0000"/>
                </a:solidFill>
              </a:rPr>
              <a:t>Encrypted</a:t>
            </a:r>
            <a:endParaRPr lang="fr-FR" b="1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fr-FR" b="1" dirty="0">
                <a:solidFill>
                  <a:srgbClr val="FF0000"/>
                </a:solidFill>
              </a:rPr>
              <a:t>      Virus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78F113F-11FE-EF2B-F729-C657E406772E}"/>
              </a:ext>
            </a:extLst>
          </p:cNvPr>
          <p:cNvCxnSpPr/>
          <p:nvPr/>
        </p:nvCxnSpPr>
        <p:spPr>
          <a:xfrm>
            <a:off x="4273468" y="3833348"/>
            <a:ext cx="2769080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EE223-F6CC-A56D-1A3D-8B27C11CB56C}"/>
              </a:ext>
            </a:extLst>
          </p:cNvPr>
          <p:cNvSpPr/>
          <p:nvPr/>
        </p:nvSpPr>
        <p:spPr>
          <a:xfrm>
            <a:off x="7407216" y="2392198"/>
            <a:ext cx="1587260" cy="782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AA12C4-6D80-ACCF-0F81-52FCCB172F68}"/>
              </a:ext>
            </a:extLst>
          </p:cNvPr>
          <p:cNvSpPr txBox="1"/>
          <p:nvPr/>
        </p:nvSpPr>
        <p:spPr>
          <a:xfrm>
            <a:off x="9445120" y="3944950"/>
            <a:ext cx="968214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Encrypted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Virus Body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B63043-9060-DC0B-187B-6BB62E8C25B4}"/>
              </a:ext>
            </a:extLst>
          </p:cNvPr>
          <p:cNvSpPr txBox="1"/>
          <p:nvPr/>
        </p:nvSpPr>
        <p:spPr>
          <a:xfrm>
            <a:off x="9387609" y="2630323"/>
            <a:ext cx="916918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rgbClr val="FF0000"/>
                </a:solidFill>
              </a:rPr>
              <a:t>Decrypter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05512A-3891-04B2-733E-3013E098BC7A}"/>
              </a:ext>
            </a:extLst>
          </p:cNvPr>
          <p:cNvSpPr/>
          <p:nvPr/>
        </p:nvSpPr>
        <p:spPr>
          <a:xfrm>
            <a:off x="7407216" y="3174521"/>
            <a:ext cx="1587260" cy="2363633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8989516-D47C-5DEB-20C0-577F9DA3D02C}"/>
              </a:ext>
            </a:extLst>
          </p:cNvPr>
          <p:cNvSpPr/>
          <p:nvPr/>
        </p:nvSpPr>
        <p:spPr>
          <a:xfrm>
            <a:off x="2725947" y="2786332"/>
            <a:ext cx="1052423" cy="2415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AV pattern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DF92A08-C070-A035-8AD5-849B94C09AC3}"/>
              </a:ext>
            </a:extLst>
          </p:cNvPr>
          <p:cNvSpPr txBox="1"/>
          <p:nvPr/>
        </p:nvSpPr>
        <p:spPr>
          <a:xfrm>
            <a:off x="2067727" y="6029863"/>
            <a:ext cx="2399696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L’AV détecte le corps (body) </a:t>
            </a:r>
          </a:p>
        </p:txBody>
      </p:sp>
    </p:spTree>
    <p:extLst>
      <p:ext uri="{BB962C8B-B14F-4D97-AF65-F5344CB8AC3E}">
        <p14:creationId xmlns:p14="http://schemas.microsoft.com/office/powerpoint/2010/main" val="39142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9ADB8-2A26-B116-C854-2F303AA3E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90CD810-85BB-43C8-8A11-C6EA6D4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Mécanisme de détection AV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B2DEC377-43C1-9869-C582-49A7D5EB8159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418F005E-374E-894E-35AA-10936871CDA2}"/>
              </a:ext>
            </a:extLst>
          </p:cNvPr>
          <p:cNvSpPr txBox="1">
            <a:spLocks/>
          </p:cNvSpPr>
          <p:nvPr/>
        </p:nvSpPr>
        <p:spPr>
          <a:xfrm>
            <a:off x="676656" y="2392199"/>
            <a:ext cx="11155680" cy="4067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6CB01-44F2-9B09-3758-933A937D7A07}"/>
              </a:ext>
            </a:extLst>
          </p:cNvPr>
          <p:cNvSpPr/>
          <p:nvPr/>
        </p:nvSpPr>
        <p:spPr>
          <a:xfrm>
            <a:off x="2473945" y="2392198"/>
            <a:ext cx="1587260" cy="3145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47288B-D8E1-EE49-E329-B01F2C64F81A}"/>
              </a:ext>
            </a:extLst>
          </p:cNvPr>
          <p:cNvSpPr txBox="1"/>
          <p:nvPr/>
        </p:nvSpPr>
        <p:spPr>
          <a:xfrm>
            <a:off x="2889848" y="1802921"/>
            <a:ext cx="605935" cy="286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b="1" dirty="0">
                <a:solidFill>
                  <a:schemeClr val="accent2"/>
                </a:solidFill>
              </a:rPr>
              <a:t>Virus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78501-BD14-BC42-DAAD-DD3C95A06DF2}"/>
              </a:ext>
            </a:extLst>
          </p:cNvPr>
          <p:cNvSpPr txBox="1"/>
          <p:nvPr/>
        </p:nvSpPr>
        <p:spPr>
          <a:xfrm>
            <a:off x="1327828" y="3714854"/>
            <a:ext cx="1038746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 </a:t>
            </a: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Virus body</a:t>
            </a: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(code actif)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54407-D2C2-67B6-695B-534BD46A7244}"/>
              </a:ext>
            </a:extLst>
          </p:cNvPr>
          <p:cNvSpPr/>
          <p:nvPr/>
        </p:nvSpPr>
        <p:spPr>
          <a:xfrm>
            <a:off x="7407216" y="2392198"/>
            <a:ext cx="1587260" cy="3145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>
              <a:highlight>
                <a:srgbClr val="FF0000"/>
              </a:highligh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39640D-98E6-58B3-DADF-FB8EF4EA8B97}"/>
              </a:ext>
            </a:extLst>
          </p:cNvPr>
          <p:cNvSpPr txBox="1"/>
          <p:nvPr/>
        </p:nvSpPr>
        <p:spPr>
          <a:xfrm>
            <a:off x="7594911" y="1650571"/>
            <a:ext cx="1211870" cy="591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b="1" dirty="0" err="1">
                <a:solidFill>
                  <a:srgbClr val="FF0000"/>
                </a:solidFill>
              </a:rPr>
              <a:t>Encrypted</a:t>
            </a:r>
            <a:endParaRPr lang="fr-FR" b="1" dirty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fr-FR" b="1" dirty="0">
                <a:solidFill>
                  <a:srgbClr val="FF0000"/>
                </a:solidFill>
              </a:rPr>
              <a:t>      Virus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BEFCB2C-5CC8-BD4B-2953-A2DAC1141DFF}"/>
              </a:ext>
            </a:extLst>
          </p:cNvPr>
          <p:cNvCxnSpPr/>
          <p:nvPr/>
        </p:nvCxnSpPr>
        <p:spPr>
          <a:xfrm>
            <a:off x="4273468" y="3833348"/>
            <a:ext cx="2769080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B87C0-C45A-98A2-098A-AE1BF305E10A}"/>
              </a:ext>
            </a:extLst>
          </p:cNvPr>
          <p:cNvSpPr/>
          <p:nvPr/>
        </p:nvSpPr>
        <p:spPr>
          <a:xfrm>
            <a:off x="7407216" y="2392198"/>
            <a:ext cx="1587260" cy="782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AA1921-AAEE-EB6E-9230-4C2A40BEEAC6}"/>
              </a:ext>
            </a:extLst>
          </p:cNvPr>
          <p:cNvSpPr txBox="1"/>
          <p:nvPr/>
        </p:nvSpPr>
        <p:spPr>
          <a:xfrm>
            <a:off x="9445120" y="3944950"/>
            <a:ext cx="968214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Encrypted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Virus Body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FD83D8-49E0-73FD-3B8D-EFBDD14FB24C}"/>
              </a:ext>
            </a:extLst>
          </p:cNvPr>
          <p:cNvSpPr txBox="1"/>
          <p:nvPr/>
        </p:nvSpPr>
        <p:spPr>
          <a:xfrm>
            <a:off x="9387609" y="2630323"/>
            <a:ext cx="916918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rgbClr val="FF0000"/>
                </a:solidFill>
              </a:rPr>
              <a:t>Decrypter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1BBAE-60F5-2CDE-BA8F-ECF20203A03D}"/>
              </a:ext>
            </a:extLst>
          </p:cNvPr>
          <p:cNvSpPr/>
          <p:nvPr/>
        </p:nvSpPr>
        <p:spPr>
          <a:xfrm>
            <a:off x="7407216" y="3174521"/>
            <a:ext cx="1587260" cy="2363633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B14AA36-D714-8898-CC56-26A10AAF65E5}"/>
              </a:ext>
            </a:extLst>
          </p:cNvPr>
          <p:cNvSpPr/>
          <p:nvPr/>
        </p:nvSpPr>
        <p:spPr>
          <a:xfrm>
            <a:off x="2725947" y="2786332"/>
            <a:ext cx="1052423" cy="2415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AV pattern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1B5059F-4158-E981-90BE-588DC3C24986}"/>
              </a:ext>
            </a:extLst>
          </p:cNvPr>
          <p:cNvSpPr/>
          <p:nvPr/>
        </p:nvSpPr>
        <p:spPr>
          <a:xfrm>
            <a:off x="7674634" y="2611986"/>
            <a:ext cx="1052423" cy="2415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fr-FR" sz="1200" dirty="0">
                <a:solidFill>
                  <a:schemeClr val="accent2">
                    <a:lumMod val="75000"/>
                  </a:schemeClr>
                </a:solidFill>
              </a:rPr>
              <a:t>AV pattern</a:t>
            </a:r>
          </a:p>
          <a:p>
            <a:pPr algn="ctr"/>
            <a:endParaRPr lang="fr-FR" sz="1200" dirty="0" err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09BFE5-3586-4E54-CC5F-B0820C1D573B}"/>
              </a:ext>
            </a:extLst>
          </p:cNvPr>
          <p:cNvSpPr txBox="1"/>
          <p:nvPr/>
        </p:nvSpPr>
        <p:spPr>
          <a:xfrm>
            <a:off x="2067727" y="6029863"/>
            <a:ext cx="2399696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L’AV détecte le corps (body)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0F4EE1-3807-381F-0D58-B42EAA163827}"/>
              </a:ext>
            </a:extLst>
          </p:cNvPr>
          <p:cNvSpPr txBox="1"/>
          <p:nvPr/>
        </p:nvSpPr>
        <p:spPr>
          <a:xfrm>
            <a:off x="7136451" y="6029863"/>
            <a:ext cx="2128788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/>
              <a:t>L’AV détecte le </a:t>
            </a:r>
            <a:r>
              <a:rPr lang="fr-FR" sz="1400" dirty="0" err="1"/>
              <a:t>decrypter</a:t>
            </a:r>
            <a:endParaRPr lang="fr-FR" sz="1400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8FF2E51-3090-BD56-C1BD-B49B31B18F7B}"/>
              </a:ext>
            </a:extLst>
          </p:cNvPr>
          <p:cNvCxnSpPr/>
          <p:nvPr/>
        </p:nvCxnSpPr>
        <p:spPr>
          <a:xfrm flipV="1">
            <a:off x="3778370" y="2741924"/>
            <a:ext cx="3896264" cy="165178"/>
          </a:xfrm>
          <a:prstGeom prst="straightConnector1">
            <a:avLst/>
          </a:prstGeom>
          <a:ln w="38100" cap="rnd">
            <a:solidFill>
              <a:srgbClr val="FFC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B6B58-C9A4-5EC6-D510-A12818E67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9E45CD2-6E50-C77C-E017-A5F028D8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Contournement de la détection AV (1)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E4A10692-6BA7-0E17-B7DE-C26FB8406F2D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5C5CF03C-9897-B125-F1CC-2E2FAC78E62F}"/>
              </a:ext>
            </a:extLst>
          </p:cNvPr>
          <p:cNvSpPr txBox="1">
            <a:spLocks/>
          </p:cNvSpPr>
          <p:nvPr/>
        </p:nvSpPr>
        <p:spPr>
          <a:xfrm>
            <a:off x="676656" y="2392199"/>
            <a:ext cx="11155680" cy="4067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024C0D-0AE6-7CA1-FDA3-6DD6F4B00D45}"/>
              </a:ext>
            </a:extLst>
          </p:cNvPr>
          <p:cNvSpPr txBox="1"/>
          <p:nvPr/>
        </p:nvSpPr>
        <p:spPr>
          <a:xfrm>
            <a:off x="4476583" y="1573382"/>
            <a:ext cx="1450718" cy="286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b="1" dirty="0" err="1">
                <a:solidFill>
                  <a:schemeClr val="accent4"/>
                </a:solidFill>
              </a:rPr>
              <a:t>Decrpypters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C9918-A8C6-6046-EDB0-440016976527}"/>
              </a:ext>
            </a:extLst>
          </p:cNvPr>
          <p:cNvSpPr txBox="1"/>
          <p:nvPr/>
        </p:nvSpPr>
        <p:spPr>
          <a:xfrm>
            <a:off x="4476583" y="6049668"/>
            <a:ext cx="1755289" cy="318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2000" b="1" dirty="0" err="1"/>
              <a:t>Oligomorphic</a:t>
            </a:r>
            <a:r>
              <a:rPr lang="fr-FR" sz="1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652196-F5F5-264C-C693-054EFFC6C21C}"/>
              </a:ext>
            </a:extLst>
          </p:cNvPr>
          <p:cNvSpPr/>
          <p:nvPr/>
        </p:nvSpPr>
        <p:spPr>
          <a:xfrm>
            <a:off x="4476583" y="2335904"/>
            <a:ext cx="1587260" cy="782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BA78D-93AC-36EE-34DE-E582D0EE73FF}"/>
              </a:ext>
            </a:extLst>
          </p:cNvPr>
          <p:cNvSpPr/>
          <p:nvPr/>
        </p:nvSpPr>
        <p:spPr>
          <a:xfrm>
            <a:off x="4476583" y="3402131"/>
            <a:ext cx="1587260" cy="2363633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43366-7398-2432-6040-10FBF515A8E4}"/>
              </a:ext>
            </a:extLst>
          </p:cNvPr>
          <p:cNvSpPr/>
          <p:nvPr/>
        </p:nvSpPr>
        <p:spPr>
          <a:xfrm>
            <a:off x="6327710" y="1923058"/>
            <a:ext cx="1433374" cy="591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4E5446-8478-A202-9206-2278E11C216D}"/>
              </a:ext>
            </a:extLst>
          </p:cNvPr>
          <p:cNvSpPr/>
          <p:nvPr/>
        </p:nvSpPr>
        <p:spPr>
          <a:xfrm>
            <a:off x="2800792" y="1923058"/>
            <a:ext cx="1331008" cy="5638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C4E9100-0697-D0C5-3084-B61A01AF65D4}"/>
              </a:ext>
            </a:extLst>
          </p:cNvPr>
          <p:cNvSpPr txBox="1"/>
          <p:nvPr/>
        </p:nvSpPr>
        <p:spPr>
          <a:xfrm>
            <a:off x="3097895" y="4010038"/>
            <a:ext cx="968214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Encrypted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Virus Body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0E1F81-278C-3EE6-A301-C1AA8C4C85E5}"/>
              </a:ext>
            </a:extLst>
          </p:cNvPr>
          <p:cNvCxnSpPr>
            <a:stCxn id="21" idx="2"/>
          </p:cNvCxnSpPr>
          <p:nvPr/>
        </p:nvCxnSpPr>
        <p:spPr>
          <a:xfrm>
            <a:off x="3466296" y="2486893"/>
            <a:ext cx="857898" cy="945806"/>
          </a:xfrm>
          <a:prstGeom prst="straightConnector1">
            <a:avLst/>
          </a:prstGeom>
          <a:ln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EC9280B-6244-A0E5-1C35-50A225E36F10}"/>
              </a:ext>
            </a:extLst>
          </p:cNvPr>
          <p:cNvCxnSpPr>
            <a:stCxn id="2" idx="2"/>
          </p:cNvCxnSpPr>
          <p:nvPr/>
        </p:nvCxnSpPr>
        <p:spPr>
          <a:xfrm flipH="1">
            <a:off x="5262682" y="3118227"/>
            <a:ext cx="7531" cy="270760"/>
          </a:xfrm>
          <a:prstGeom prst="straightConnector1">
            <a:avLst/>
          </a:prstGeom>
          <a:ln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4A9848B-EBFE-D1B1-FF3E-C9C84C2F27A9}"/>
              </a:ext>
            </a:extLst>
          </p:cNvPr>
          <p:cNvCxnSpPr>
            <a:stCxn id="10" idx="2"/>
          </p:cNvCxnSpPr>
          <p:nvPr/>
        </p:nvCxnSpPr>
        <p:spPr>
          <a:xfrm flipH="1">
            <a:off x="6165554" y="2514695"/>
            <a:ext cx="878843" cy="904511"/>
          </a:xfrm>
          <a:prstGeom prst="straightConnector1">
            <a:avLst/>
          </a:prstGeom>
          <a:ln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78D5CE17-4660-B952-1048-CE9A54EC1D46}"/>
              </a:ext>
            </a:extLst>
          </p:cNvPr>
          <p:cNvSpPr txBox="1"/>
          <p:nvPr/>
        </p:nvSpPr>
        <p:spPr>
          <a:xfrm>
            <a:off x="7227311" y="3994716"/>
            <a:ext cx="4288033" cy="6971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L’AV peut avoir n signatures de détection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L’AV peut utiliser le déchiffrement dynamique</a:t>
            </a:r>
          </a:p>
        </p:txBody>
      </p:sp>
    </p:spTree>
    <p:extLst>
      <p:ext uri="{BB962C8B-B14F-4D97-AF65-F5344CB8AC3E}">
        <p14:creationId xmlns:p14="http://schemas.microsoft.com/office/powerpoint/2010/main" val="35041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3807B-F50E-B9A4-E9AA-F6D84C08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17BE48-0816-7231-1F22-810B873C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Contournement de la détection AV (2)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453371A7-78F2-56A4-913B-BCB03428F020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D059C9-1342-DD8B-D1B7-69D53A5502D3}"/>
              </a:ext>
            </a:extLst>
          </p:cNvPr>
          <p:cNvSpPr txBox="1"/>
          <p:nvPr/>
        </p:nvSpPr>
        <p:spPr>
          <a:xfrm>
            <a:off x="4476583" y="1573382"/>
            <a:ext cx="1450718" cy="286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b="1" dirty="0" err="1">
                <a:solidFill>
                  <a:schemeClr val="accent4"/>
                </a:solidFill>
              </a:rPr>
              <a:t>Decrpypters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850B43C-6137-EDD2-62E7-2A17FC6192CB}"/>
              </a:ext>
            </a:extLst>
          </p:cNvPr>
          <p:cNvSpPr txBox="1"/>
          <p:nvPr/>
        </p:nvSpPr>
        <p:spPr>
          <a:xfrm>
            <a:off x="4476583" y="6049668"/>
            <a:ext cx="1663917" cy="318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2000" b="1" dirty="0" err="1"/>
              <a:t>Polymorphic</a:t>
            </a:r>
            <a:r>
              <a:rPr lang="fr-FR" sz="14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4D8E1-BD91-4B37-71D6-4D5A53AE128E}"/>
              </a:ext>
            </a:extLst>
          </p:cNvPr>
          <p:cNvSpPr/>
          <p:nvPr/>
        </p:nvSpPr>
        <p:spPr>
          <a:xfrm>
            <a:off x="4476583" y="3402131"/>
            <a:ext cx="1587260" cy="2363633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477D25-650A-4660-37DC-93FE50DDD7F3}"/>
              </a:ext>
            </a:extLst>
          </p:cNvPr>
          <p:cNvSpPr/>
          <p:nvPr/>
        </p:nvSpPr>
        <p:spPr>
          <a:xfrm>
            <a:off x="2800792" y="1923058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72D0A5-2787-81F8-FD89-D49DEEAC5503}"/>
              </a:ext>
            </a:extLst>
          </p:cNvPr>
          <p:cNvSpPr txBox="1"/>
          <p:nvPr/>
        </p:nvSpPr>
        <p:spPr>
          <a:xfrm>
            <a:off x="3097895" y="4010038"/>
            <a:ext cx="968214" cy="4601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Encrypted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Virus Body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71D1447-1FE8-1AE4-3EEA-54E650259313}"/>
              </a:ext>
            </a:extLst>
          </p:cNvPr>
          <p:cNvSpPr txBox="1"/>
          <p:nvPr/>
        </p:nvSpPr>
        <p:spPr>
          <a:xfrm>
            <a:off x="7227311" y="3994716"/>
            <a:ext cx="4127733" cy="6971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Détection  par des signatures AV impossible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L’AV peut utiliser le déchiffrement dynamique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C4170-0BA9-5801-B7F9-9DCFA5E24D28}"/>
              </a:ext>
            </a:extLst>
          </p:cNvPr>
          <p:cNvSpPr/>
          <p:nvPr/>
        </p:nvSpPr>
        <p:spPr>
          <a:xfrm>
            <a:off x="3562021" y="1913104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CC2DE-A78C-4721-7454-7ABFA8A18992}"/>
              </a:ext>
            </a:extLst>
          </p:cNvPr>
          <p:cNvSpPr/>
          <p:nvPr/>
        </p:nvSpPr>
        <p:spPr>
          <a:xfrm>
            <a:off x="5796614" y="2378806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6180B-60E0-A6EB-BDCB-822C7DC6104A}"/>
              </a:ext>
            </a:extLst>
          </p:cNvPr>
          <p:cNvSpPr/>
          <p:nvPr/>
        </p:nvSpPr>
        <p:spPr>
          <a:xfrm>
            <a:off x="6535342" y="2382731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959F8-3DB1-6A7E-3BD2-6ECF30DCFA54}"/>
              </a:ext>
            </a:extLst>
          </p:cNvPr>
          <p:cNvSpPr/>
          <p:nvPr/>
        </p:nvSpPr>
        <p:spPr>
          <a:xfrm>
            <a:off x="4292661" y="1905391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6DC9A-C038-21FB-40D7-340311DD5247}"/>
              </a:ext>
            </a:extLst>
          </p:cNvPr>
          <p:cNvSpPr/>
          <p:nvPr/>
        </p:nvSpPr>
        <p:spPr>
          <a:xfrm>
            <a:off x="5047037" y="1909665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B80D-A1DC-D090-EE2B-B1DD9E6F8D58}"/>
              </a:ext>
            </a:extLst>
          </p:cNvPr>
          <p:cNvSpPr/>
          <p:nvPr/>
        </p:nvSpPr>
        <p:spPr>
          <a:xfrm>
            <a:off x="5796614" y="1909665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AB3A3-1999-3D34-5CC5-6BA61D5BFD2F}"/>
              </a:ext>
            </a:extLst>
          </p:cNvPr>
          <p:cNvSpPr/>
          <p:nvPr/>
        </p:nvSpPr>
        <p:spPr>
          <a:xfrm>
            <a:off x="6535342" y="1920584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1E64B2-63FD-5AE8-9E89-ACD74C16FC06}"/>
              </a:ext>
            </a:extLst>
          </p:cNvPr>
          <p:cNvSpPr/>
          <p:nvPr/>
        </p:nvSpPr>
        <p:spPr>
          <a:xfrm>
            <a:off x="2800792" y="2369002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C664A7-384E-0A94-D1A8-B8F672678B71}"/>
              </a:ext>
            </a:extLst>
          </p:cNvPr>
          <p:cNvSpPr/>
          <p:nvPr/>
        </p:nvSpPr>
        <p:spPr>
          <a:xfrm>
            <a:off x="3534594" y="2382731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3A42E-A0B7-ABEA-65C3-E5BBCA772B0E}"/>
              </a:ext>
            </a:extLst>
          </p:cNvPr>
          <p:cNvSpPr/>
          <p:nvPr/>
        </p:nvSpPr>
        <p:spPr>
          <a:xfrm>
            <a:off x="4286707" y="2374532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3700CD-BE90-202B-3BBD-AC6EAEDA6C52}"/>
              </a:ext>
            </a:extLst>
          </p:cNvPr>
          <p:cNvSpPr/>
          <p:nvPr/>
        </p:nvSpPr>
        <p:spPr>
          <a:xfrm>
            <a:off x="5029906" y="2378806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93391E3-2FBE-6B6B-E8E8-D396DB24936D}"/>
              </a:ext>
            </a:extLst>
          </p:cNvPr>
          <p:cNvCxnSpPr>
            <a:stCxn id="18" idx="2"/>
          </p:cNvCxnSpPr>
          <p:nvPr/>
        </p:nvCxnSpPr>
        <p:spPr>
          <a:xfrm>
            <a:off x="3125113" y="2678749"/>
            <a:ext cx="1285114" cy="960513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2D29038-0081-73E3-2D02-F682732CE337}"/>
              </a:ext>
            </a:extLst>
          </p:cNvPr>
          <p:cNvCxnSpPr>
            <a:cxnSpLocks/>
          </p:cNvCxnSpPr>
          <p:nvPr/>
        </p:nvCxnSpPr>
        <p:spPr>
          <a:xfrm>
            <a:off x="3730348" y="2619695"/>
            <a:ext cx="765039" cy="752813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8E62968-2A4E-A1E1-128F-3246CE7E7EE3}"/>
              </a:ext>
            </a:extLst>
          </p:cNvPr>
          <p:cNvCxnSpPr>
            <a:cxnSpLocks/>
          </p:cNvCxnSpPr>
          <p:nvPr/>
        </p:nvCxnSpPr>
        <p:spPr>
          <a:xfrm>
            <a:off x="4470338" y="2627628"/>
            <a:ext cx="355176" cy="744880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4386A46-1C86-02DE-73B0-712B89E5B4EF}"/>
              </a:ext>
            </a:extLst>
          </p:cNvPr>
          <p:cNvCxnSpPr>
            <a:cxnSpLocks/>
          </p:cNvCxnSpPr>
          <p:nvPr/>
        </p:nvCxnSpPr>
        <p:spPr>
          <a:xfrm>
            <a:off x="5270213" y="2708264"/>
            <a:ext cx="0" cy="664244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308AD73-1EBE-EF10-91D2-59884528CBD0}"/>
              </a:ext>
            </a:extLst>
          </p:cNvPr>
          <p:cNvCxnSpPr>
            <a:cxnSpLocks/>
          </p:cNvCxnSpPr>
          <p:nvPr/>
        </p:nvCxnSpPr>
        <p:spPr>
          <a:xfrm flipH="1">
            <a:off x="5927301" y="2667440"/>
            <a:ext cx="138618" cy="705068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CE3FAE6-C731-113F-95ED-073F14FC5510}"/>
              </a:ext>
            </a:extLst>
          </p:cNvPr>
          <p:cNvCxnSpPr>
            <a:cxnSpLocks/>
          </p:cNvCxnSpPr>
          <p:nvPr/>
        </p:nvCxnSpPr>
        <p:spPr>
          <a:xfrm flipH="1">
            <a:off x="6128159" y="2710145"/>
            <a:ext cx="706944" cy="795481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B8BC0EB5-1425-F574-A1F7-AE654E299389}"/>
              </a:ext>
            </a:extLst>
          </p:cNvPr>
          <p:cNvSpPr txBox="1"/>
          <p:nvPr/>
        </p:nvSpPr>
        <p:spPr>
          <a:xfrm>
            <a:off x="7799241" y="2203046"/>
            <a:ext cx="2997615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4"/>
                </a:solidFill>
              </a:rPr>
              <a:t>Millions of possible permutations </a:t>
            </a:r>
          </a:p>
        </p:txBody>
      </p:sp>
    </p:spTree>
    <p:extLst>
      <p:ext uri="{BB962C8B-B14F-4D97-AF65-F5344CB8AC3E}">
        <p14:creationId xmlns:p14="http://schemas.microsoft.com/office/powerpoint/2010/main" val="29193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4ABED-31DB-AEA5-25CB-525B668A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CEB231C-2648-8425-64FA-0FC87E52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Contournement de la détection AV (3)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276EC55-FC36-D038-6EC8-0C888868E29A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9E6233-CD2E-32AA-DA61-9EA5C9191664}"/>
              </a:ext>
            </a:extLst>
          </p:cNvPr>
          <p:cNvSpPr txBox="1"/>
          <p:nvPr/>
        </p:nvSpPr>
        <p:spPr>
          <a:xfrm>
            <a:off x="4476583" y="1573382"/>
            <a:ext cx="1450718" cy="286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b="1" dirty="0" err="1">
                <a:solidFill>
                  <a:schemeClr val="accent4"/>
                </a:solidFill>
              </a:rPr>
              <a:t>Decrpypters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CA112F-5EEB-A1C7-ADB1-FB153B182035}"/>
              </a:ext>
            </a:extLst>
          </p:cNvPr>
          <p:cNvSpPr txBox="1"/>
          <p:nvPr/>
        </p:nvSpPr>
        <p:spPr>
          <a:xfrm>
            <a:off x="4476583" y="6049668"/>
            <a:ext cx="1740861" cy="318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2000" b="1" dirty="0" err="1"/>
              <a:t>Metamorphic</a:t>
            </a:r>
            <a:r>
              <a:rPr lang="fr-FR" sz="14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EAF88-B983-73AF-47C1-152D3333302D}"/>
              </a:ext>
            </a:extLst>
          </p:cNvPr>
          <p:cNvSpPr/>
          <p:nvPr/>
        </p:nvSpPr>
        <p:spPr>
          <a:xfrm>
            <a:off x="1924996" y="3639263"/>
            <a:ext cx="1084130" cy="1223464"/>
          </a:xfrm>
          <a:prstGeom prst="rect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B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2749F-CC90-C081-2C68-C50D45DD766D}"/>
              </a:ext>
            </a:extLst>
          </p:cNvPr>
          <p:cNvSpPr/>
          <p:nvPr/>
        </p:nvSpPr>
        <p:spPr>
          <a:xfrm>
            <a:off x="2800792" y="1923058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31347DA-B7A1-62B8-1A62-E365E13EF424}"/>
              </a:ext>
            </a:extLst>
          </p:cNvPr>
          <p:cNvSpPr txBox="1"/>
          <p:nvPr/>
        </p:nvSpPr>
        <p:spPr>
          <a:xfrm>
            <a:off x="448711" y="3920076"/>
            <a:ext cx="968214" cy="6971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Different</a:t>
            </a: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fr-FR" sz="1400" b="1" dirty="0" err="1">
                <a:solidFill>
                  <a:schemeClr val="accent2">
                    <a:lumMod val="75000"/>
                  </a:schemeClr>
                </a:solidFill>
              </a:rPr>
              <a:t>Encrypted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Virus Body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0CF5DBD-0B62-8B04-0E4F-D46883C68713}"/>
              </a:ext>
            </a:extLst>
          </p:cNvPr>
          <p:cNvSpPr txBox="1"/>
          <p:nvPr/>
        </p:nvSpPr>
        <p:spPr>
          <a:xfrm>
            <a:off x="7227311" y="3994716"/>
            <a:ext cx="4231928" cy="934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Détection  par des signatures AV impossible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L’AV peut utiliser la détection heuristique dans </a:t>
            </a:r>
          </a:p>
          <a:p>
            <a:pPr algn="l">
              <a:lnSpc>
                <a:spcPct val="110000"/>
              </a:lnSpc>
            </a:pPr>
            <a:r>
              <a:rPr lang="fr-FR" sz="1400" dirty="0"/>
              <a:t>certains cas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6C3F1-66A0-AF33-729F-28C158FF27CC}"/>
              </a:ext>
            </a:extLst>
          </p:cNvPr>
          <p:cNvSpPr/>
          <p:nvPr/>
        </p:nvSpPr>
        <p:spPr>
          <a:xfrm>
            <a:off x="3562021" y="1913104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D58C40-8DA6-B8E6-F0F5-7D3D5199A05A}"/>
              </a:ext>
            </a:extLst>
          </p:cNvPr>
          <p:cNvSpPr/>
          <p:nvPr/>
        </p:nvSpPr>
        <p:spPr>
          <a:xfrm>
            <a:off x="5796614" y="2378806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0A1D6-FF38-7531-A60B-4E788342B1BD}"/>
              </a:ext>
            </a:extLst>
          </p:cNvPr>
          <p:cNvSpPr/>
          <p:nvPr/>
        </p:nvSpPr>
        <p:spPr>
          <a:xfrm>
            <a:off x="6535342" y="2382731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E4C51-1B5F-FF03-A3FF-D245A14BCB34}"/>
              </a:ext>
            </a:extLst>
          </p:cNvPr>
          <p:cNvSpPr/>
          <p:nvPr/>
        </p:nvSpPr>
        <p:spPr>
          <a:xfrm>
            <a:off x="4292661" y="1905391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3C5BE3-65B8-F682-75BD-8F186AD049A3}"/>
              </a:ext>
            </a:extLst>
          </p:cNvPr>
          <p:cNvSpPr/>
          <p:nvPr/>
        </p:nvSpPr>
        <p:spPr>
          <a:xfrm>
            <a:off x="5047037" y="1909665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7048A-68E2-70A9-D068-0ED38A8BA4A3}"/>
              </a:ext>
            </a:extLst>
          </p:cNvPr>
          <p:cNvSpPr/>
          <p:nvPr/>
        </p:nvSpPr>
        <p:spPr>
          <a:xfrm>
            <a:off x="5796614" y="1909665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E27AD-50C9-5231-ACE4-6B6C2CFE4375}"/>
              </a:ext>
            </a:extLst>
          </p:cNvPr>
          <p:cNvSpPr/>
          <p:nvPr/>
        </p:nvSpPr>
        <p:spPr>
          <a:xfrm>
            <a:off x="6535342" y="1920584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5D892-A66B-F4BC-8706-E45ECCE5CAEF}"/>
              </a:ext>
            </a:extLst>
          </p:cNvPr>
          <p:cNvSpPr/>
          <p:nvPr/>
        </p:nvSpPr>
        <p:spPr>
          <a:xfrm>
            <a:off x="2800792" y="2369002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0D591-987A-0E45-5CF6-0E8E1F9CA68D}"/>
              </a:ext>
            </a:extLst>
          </p:cNvPr>
          <p:cNvSpPr/>
          <p:nvPr/>
        </p:nvSpPr>
        <p:spPr>
          <a:xfrm>
            <a:off x="3534594" y="2382731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30D541-B708-C01F-0C4B-5C323A97CE8F}"/>
              </a:ext>
            </a:extLst>
          </p:cNvPr>
          <p:cNvSpPr/>
          <p:nvPr/>
        </p:nvSpPr>
        <p:spPr>
          <a:xfrm>
            <a:off x="4286707" y="2374532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371334-6A45-14AF-886A-C3DA034891E2}"/>
              </a:ext>
            </a:extLst>
          </p:cNvPr>
          <p:cNvSpPr/>
          <p:nvPr/>
        </p:nvSpPr>
        <p:spPr>
          <a:xfrm>
            <a:off x="5029906" y="2378806"/>
            <a:ext cx="648642" cy="3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D 1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BA46DAB-01F3-AC6F-EC71-62ECE25EA697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flipH="1">
            <a:off x="2467061" y="2678749"/>
            <a:ext cx="658052" cy="960514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3190B30-5938-4FC5-F7B2-605974FD489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730348" y="2619695"/>
            <a:ext cx="508953" cy="1139703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794FC88-E04A-3CE7-4E46-ACF326568EE7}"/>
              </a:ext>
            </a:extLst>
          </p:cNvPr>
          <p:cNvCxnSpPr>
            <a:cxnSpLocks/>
          </p:cNvCxnSpPr>
          <p:nvPr/>
        </p:nvCxnSpPr>
        <p:spPr>
          <a:xfrm flipH="1">
            <a:off x="2919337" y="2627628"/>
            <a:ext cx="1551001" cy="1011635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FB7DE8F-DDBF-9DB1-A15A-A8B94D35DBBE}"/>
              </a:ext>
            </a:extLst>
          </p:cNvPr>
          <p:cNvCxnSpPr>
            <a:cxnSpLocks/>
          </p:cNvCxnSpPr>
          <p:nvPr/>
        </p:nvCxnSpPr>
        <p:spPr>
          <a:xfrm flipH="1">
            <a:off x="4478438" y="2710145"/>
            <a:ext cx="830103" cy="1049253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2A61736-355C-091E-F378-299DA10F5470}"/>
              </a:ext>
            </a:extLst>
          </p:cNvPr>
          <p:cNvCxnSpPr>
            <a:cxnSpLocks/>
          </p:cNvCxnSpPr>
          <p:nvPr/>
        </p:nvCxnSpPr>
        <p:spPr>
          <a:xfrm flipH="1">
            <a:off x="5927301" y="2720022"/>
            <a:ext cx="161025" cy="1274694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9B5B069-CFE2-A434-BE27-C99E24F7629F}"/>
              </a:ext>
            </a:extLst>
          </p:cNvPr>
          <p:cNvCxnSpPr>
            <a:cxnSpLocks/>
          </p:cNvCxnSpPr>
          <p:nvPr/>
        </p:nvCxnSpPr>
        <p:spPr>
          <a:xfrm flipH="1">
            <a:off x="6271404" y="2710145"/>
            <a:ext cx="563699" cy="1455378"/>
          </a:xfrm>
          <a:prstGeom prst="straightConnector1">
            <a:avLst/>
          </a:prstGeom>
          <a:ln w="19050" cap="rnd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11F8D455-BF5A-981F-CAA1-306479D656E2}"/>
              </a:ext>
            </a:extLst>
          </p:cNvPr>
          <p:cNvSpPr txBox="1"/>
          <p:nvPr/>
        </p:nvSpPr>
        <p:spPr>
          <a:xfrm>
            <a:off x="7799241" y="2203046"/>
            <a:ext cx="2997615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b="1" dirty="0">
                <a:solidFill>
                  <a:schemeClr val="accent4"/>
                </a:solidFill>
              </a:rPr>
              <a:t>Millions of possible permutations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CDEA93-0356-2B97-3ACE-7C71E2E34906}"/>
              </a:ext>
            </a:extLst>
          </p:cNvPr>
          <p:cNvSpPr/>
          <p:nvPr/>
        </p:nvSpPr>
        <p:spPr>
          <a:xfrm>
            <a:off x="3627886" y="3759398"/>
            <a:ext cx="1222829" cy="1096675"/>
          </a:xfrm>
          <a:prstGeom prst="ellipse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B 2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1D16592-5864-5432-8A2C-F0B8B9D7B3D9}"/>
              </a:ext>
            </a:extLst>
          </p:cNvPr>
          <p:cNvSpPr/>
          <p:nvPr/>
        </p:nvSpPr>
        <p:spPr>
          <a:xfrm>
            <a:off x="5412598" y="3766052"/>
            <a:ext cx="1306642" cy="1096675"/>
          </a:xfrm>
          <a:prstGeom prst="triangle">
            <a:avLst/>
          </a:prstGeom>
          <a:solidFill>
            <a:srgbClr val="90C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B 3</a:t>
            </a:r>
          </a:p>
        </p:txBody>
      </p:sp>
    </p:spTree>
    <p:extLst>
      <p:ext uri="{BB962C8B-B14F-4D97-AF65-F5344CB8AC3E}">
        <p14:creationId xmlns:p14="http://schemas.microsoft.com/office/powerpoint/2010/main" val="33908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0D9119-534D-4ED9-C36B-1F8D20A29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0D82A87-3382-0063-FB91-652921C0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28" y="545755"/>
            <a:ext cx="10751143" cy="643253"/>
          </a:xfrm>
        </p:spPr>
        <p:txBody>
          <a:bodyPr/>
          <a:lstStyle/>
          <a:p>
            <a:r>
              <a:rPr lang="fr-FR" dirty="0"/>
              <a:t>Packers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44D9032D-13DC-D1A5-673C-F8516F1D6E12}"/>
              </a:ext>
            </a:extLst>
          </p:cNvPr>
          <p:cNvSpPr txBox="1">
            <a:spLocks/>
          </p:cNvSpPr>
          <p:nvPr/>
        </p:nvSpPr>
        <p:spPr>
          <a:xfrm>
            <a:off x="676656" y="1586526"/>
            <a:ext cx="9962704" cy="646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338" indent="-160338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Calibri Light" panose="020F03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3213" indent="-141288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Rubik" pitchFamily="2" charset="-79"/>
              <a:buChar char="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800" indent="0" algn="l" defTabSz="685800" rtl="0" eaLnBrk="1" latinLnBrk="0" hangingPunct="1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Rubik Light" pitchFamily="2" charset="-79"/>
              <a:cs typeface="Rubik Light" pitchFamily="2" charset="-79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A5AEB5-388B-CE05-B0CA-F0D979AD7132}"/>
              </a:ext>
            </a:extLst>
          </p:cNvPr>
          <p:cNvSpPr txBox="1"/>
          <p:nvPr/>
        </p:nvSpPr>
        <p:spPr>
          <a:xfrm>
            <a:off x="1966823" y="2544792"/>
            <a:ext cx="2149627" cy="3826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2400" b="1" dirty="0">
                <a:solidFill>
                  <a:srgbClr val="0070C0"/>
                </a:solidFill>
              </a:rPr>
              <a:t>COMPRESSOR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3D3EFE-24B8-F3A7-41AD-F0A7B4E84DCB}"/>
              </a:ext>
            </a:extLst>
          </p:cNvPr>
          <p:cNvSpPr txBox="1"/>
          <p:nvPr/>
        </p:nvSpPr>
        <p:spPr>
          <a:xfrm>
            <a:off x="5302371" y="2544790"/>
            <a:ext cx="1452321" cy="3826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2400" b="1" dirty="0">
                <a:solidFill>
                  <a:srgbClr val="0070C0"/>
                </a:solidFill>
              </a:rPr>
              <a:t>CRYPTER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8CA700-4D76-5864-53BF-0D90B7826886}"/>
              </a:ext>
            </a:extLst>
          </p:cNvPr>
          <p:cNvSpPr txBox="1"/>
          <p:nvPr/>
        </p:nvSpPr>
        <p:spPr>
          <a:xfrm>
            <a:off x="8295736" y="2544790"/>
            <a:ext cx="1875513" cy="3826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2400" b="1" dirty="0">
                <a:solidFill>
                  <a:srgbClr val="0070C0"/>
                </a:solidFill>
              </a:rPr>
              <a:t>PROTECTOR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63B978-74F4-951C-B9FA-B6D6F12E378C}"/>
              </a:ext>
            </a:extLst>
          </p:cNvPr>
          <p:cNvSpPr txBox="1"/>
          <p:nvPr/>
        </p:nvSpPr>
        <p:spPr>
          <a:xfrm>
            <a:off x="2133535" y="4513594"/>
            <a:ext cx="1982915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>
                <a:solidFill>
                  <a:srgbClr val="0070C0"/>
                </a:solidFill>
              </a:rPr>
              <a:t>Réduit la taille ( </a:t>
            </a:r>
            <a:r>
              <a:rPr lang="fr-FR" sz="1400" dirty="0" err="1">
                <a:solidFill>
                  <a:srgbClr val="0070C0"/>
                </a:solidFill>
              </a:rPr>
              <a:t>ex.UPX</a:t>
            </a:r>
            <a:r>
              <a:rPr lang="fr-F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720B95-F2BC-6F9B-3FD6-915770896204}"/>
              </a:ext>
            </a:extLst>
          </p:cNvPr>
          <p:cNvSpPr txBox="1"/>
          <p:nvPr/>
        </p:nvSpPr>
        <p:spPr>
          <a:xfrm>
            <a:off x="5561255" y="4513593"/>
            <a:ext cx="934551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>
                <a:solidFill>
                  <a:srgbClr val="0070C0"/>
                </a:solidFill>
              </a:rPr>
              <a:t>Evasion AV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6B05F5D-3FEC-CC94-C24D-8A7A8A4579A0}"/>
              </a:ext>
            </a:extLst>
          </p:cNvPr>
          <p:cNvSpPr txBox="1"/>
          <p:nvPr/>
        </p:nvSpPr>
        <p:spPr>
          <a:xfrm>
            <a:off x="8983326" y="4513592"/>
            <a:ext cx="748603" cy="2232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fr-FR" sz="1400" dirty="0">
                <a:solidFill>
                  <a:srgbClr val="0070C0"/>
                </a:solidFill>
              </a:rPr>
              <a:t>Les deux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DF816A8-6731-4BCB-8B74-AFC91496ECCB}"/>
              </a:ext>
            </a:extLst>
          </p:cNvPr>
          <p:cNvCxnSpPr>
            <a:stCxn id="2" idx="2"/>
          </p:cNvCxnSpPr>
          <p:nvPr/>
        </p:nvCxnSpPr>
        <p:spPr>
          <a:xfrm flipH="1">
            <a:off x="3041636" y="2927397"/>
            <a:ext cx="1" cy="1523833"/>
          </a:xfrm>
          <a:prstGeom prst="straightConnector1">
            <a:avLst/>
          </a:prstGeom>
          <a:ln w="28575" cap="rnd">
            <a:solidFill>
              <a:srgbClr val="90C8DE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3A33260-3BB9-1B8A-D769-923720855BAD}"/>
              </a:ext>
            </a:extLst>
          </p:cNvPr>
          <p:cNvCxnSpPr/>
          <p:nvPr/>
        </p:nvCxnSpPr>
        <p:spPr>
          <a:xfrm flipH="1">
            <a:off x="6022165" y="2942314"/>
            <a:ext cx="1" cy="1523833"/>
          </a:xfrm>
          <a:prstGeom prst="straightConnector1">
            <a:avLst/>
          </a:prstGeom>
          <a:ln w="28575" cap="rnd">
            <a:solidFill>
              <a:srgbClr val="90C8DE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5E27F43-35D1-3332-7BEC-CDE27E9EE412}"/>
              </a:ext>
            </a:extLst>
          </p:cNvPr>
          <p:cNvCxnSpPr/>
          <p:nvPr/>
        </p:nvCxnSpPr>
        <p:spPr>
          <a:xfrm flipH="1">
            <a:off x="9241505" y="2927397"/>
            <a:ext cx="1" cy="1523833"/>
          </a:xfrm>
          <a:prstGeom prst="straightConnector1">
            <a:avLst/>
          </a:prstGeom>
          <a:ln w="28575" cap="rnd">
            <a:solidFill>
              <a:srgbClr val="90C8DE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AE1435D-BFFC-5CD1-A980-F0CFF08E16ED}"/>
              </a:ext>
            </a:extLst>
          </p:cNvPr>
          <p:cNvCxnSpPr>
            <a:stCxn id="4" idx="2"/>
          </p:cNvCxnSpPr>
          <p:nvPr/>
        </p:nvCxnSpPr>
        <p:spPr>
          <a:xfrm flipH="1">
            <a:off x="3347049" y="1189008"/>
            <a:ext cx="2748951" cy="1252267"/>
          </a:xfrm>
          <a:prstGeom prst="straightConnector1">
            <a:avLst/>
          </a:prstGeom>
          <a:ln w="28575" cap="rnd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4D125E8-2EE6-6C6D-E791-8E3E88F09B2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28532" y="1189008"/>
            <a:ext cx="67468" cy="1355782"/>
          </a:xfrm>
          <a:prstGeom prst="straightConnector1">
            <a:avLst/>
          </a:prstGeom>
          <a:ln w="28575" cap="rnd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D1AEF89-A51B-FBD5-8F40-9F09B5B577DD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1189008"/>
            <a:ext cx="3137493" cy="1355782"/>
          </a:xfrm>
          <a:prstGeom prst="straightConnector1">
            <a:avLst/>
          </a:prstGeom>
          <a:ln w="28575" cap="rnd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ODRIVE">
  <a:themeElements>
    <a:clrScheme name="OODRIVE">
      <a:dk1>
        <a:srgbClr val="202024"/>
      </a:dk1>
      <a:lt1>
        <a:sysClr val="window" lastClr="FFFFFF"/>
      </a:lt1>
      <a:dk2>
        <a:srgbClr val="9A9AA4"/>
      </a:dk2>
      <a:lt2>
        <a:srgbClr val="D7D7DB"/>
      </a:lt2>
      <a:accent1>
        <a:srgbClr val="8DC098"/>
      </a:accent1>
      <a:accent2>
        <a:srgbClr val="70BEDB"/>
      </a:accent2>
      <a:accent3>
        <a:srgbClr val="9667A9"/>
      </a:accent3>
      <a:accent4>
        <a:srgbClr val="D66967"/>
      </a:accent4>
      <a:accent5>
        <a:srgbClr val="DF803B"/>
      </a:accent5>
      <a:accent6>
        <a:srgbClr val="EBB34F"/>
      </a:accent6>
      <a:hlink>
        <a:srgbClr val="0563C1"/>
      </a:hlink>
      <a:folHlink>
        <a:srgbClr val="954F72"/>
      </a:folHlink>
    </a:clrScheme>
    <a:fontScheme name="OODRIVE">
      <a:majorFont>
        <a:latin typeface="Wotfard Medium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1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OODRIVE 2022-FR" id="{B9CE428C-E283-6F4B-A810-4C12DD1EB7A1}" vid="{B2B0B9C7-9F0C-E240-A0C2-6DC7F5C6B0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Typologie des maliciels autoreproductibles </Template>
  <TotalTime>6282</TotalTime>
  <Words>726</Words>
  <Application>Microsoft Office PowerPoint</Application>
  <PresentationFormat>Grand écran</PresentationFormat>
  <Paragraphs>277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Wotfard Medium</vt:lpstr>
      <vt:lpstr>Rubik Light</vt:lpstr>
      <vt:lpstr>Rubik</vt:lpstr>
      <vt:lpstr>Arial</vt:lpstr>
      <vt:lpstr>Calibri Light</vt:lpstr>
      <vt:lpstr>OODRIVE</vt:lpstr>
      <vt:lpstr>Typologie des maliciels  Packers </vt:lpstr>
      <vt:lpstr>Mécanisme de détection AV</vt:lpstr>
      <vt:lpstr>Mécanisme de détection AV</vt:lpstr>
      <vt:lpstr>Mécanisme de détection AV</vt:lpstr>
      <vt:lpstr>Mécanisme de détection AV</vt:lpstr>
      <vt:lpstr>Contournement de la détection AV (1)</vt:lpstr>
      <vt:lpstr>Contournement de la détection AV (2)</vt:lpstr>
      <vt:lpstr>Contournement de la détection AV (3)</vt:lpstr>
      <vt:lpstr>Packers</vt:lpstr>
      <vt:lpstr>Packing (UPX)</vt:lpstr>
      <vt:lpstr>Packing (UPX)</vt:lpstr>
      <vt:lpstr>Unpacking</vt:lpstr>
      <vt:lpstr>Packers</vt:lpstr>
      <vt:lpstr>Unpacking (2)</vt:lpstr>
      <vt:lpstr>Binary padding</vt:lpstr>
      <vt:lpstr>Polymorphisme &amp; Packers</vt:lpstr>
      <vt:lpstr>Oligomorphisme &amp; Packers</vt:lpstr>
      <vt:lpstr>AV Detection</vt:lpstr>
      <vt:lpstr>Detection vs. Identification</vt:lpstr>
      <vt:lpstr>Unpacking</vt:lpstr>
      <vt:lpstr>Dynamic unpacking</vt:lpstr>
      <vt:lpstr>Dynamic identifying</vt:lpstr>
      <vt:lpstr>Packed file detection</vt:lpstr>
      <vt:lpstr>Présentation PowerPoint</vt:lpstr>
    </vt:vector>
  </TitlesOfParts>
  <Manager>Benjamin Cazanova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Typologie des maliciels  Packers </dc:title>
  <dc:subject/>
  <dc:creator>Horea Moldovan</dc:creator>
  <cp:keywords>PowerPoint Design</cp:keywords>
  <cp:lastModifiedBy>Horea Moldovan</cp:lastModifiedBy>
  <cp:revision>2</cp:revision>
  <dcterms:created xsi:type="dcterms:W3CDTF">2024-02-05T15:30:41Z</dcterms:created>
  <dcterms:modified xsi:type="dcterms:W3CDTF">2024-02-15T17:03:44Z</dcterms:modified>
  <cp:category>www.novaty.com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ttonT1">
    <vt:lpwstr>13998939</vt:lpwstr>
  </property>
  <property fmtid="{D5CDD505-2E9C-101B-9397-08002B2CF9AE}" pid="3" name="buttonT2">
    <vt:lpwstr>3243501</vt:lpwstr>
  </property>
  <property fmtid="{D5CDD505-2E9C-101B-9397-08002B2CF9AE}" pid="4" name="buttonT3">
    <vt:lpwstr>10855845</vt:lpwstr>
  </property>
  <property fmtid="{D5CDD505-2E9C-101B-9397-08002B2CF9AE}" pid="5" name="buttonT4">
    <vt:lpwstr>49407</vt:lpwstr>
  </property>
  <property fmtid="{D5CDD505-2E9C-101B-9397-08002B2CF9AE}" pid="6" name="buttonFill1">
    <vt:lpwstr>13998939</vt:lpwstr>
  </property>
  <property fmtid="{D5CDD505-2E9C-101B-9397-08002B2CF9AE}" pid="7" name="buttonFill2">
    <vt:lpwstr>3243501</vt:lpwstr>
  </property>
  <property fmtid="{D5CDD505-2E9C-101B-9397-08002B2CF9AE}" pid="8" name="buttonFill3">
    <vt:lpwstr>10855845</vt:lpwstr>
  </property>
  <property fmtid="{D5CDD505-2E9C-101B-9397-08002B2CF9AE}" pid="9" name="buttonFill4">
    <vt:lpwstr>49407</vt:lpwstr>
  </property>
  <property fmtid="{D5CDD505-2E9C-101B-9397-08002B2CF9AE}" pid="10" name="buttonBorder1">
    <vt:lpwstr>13998939</vt:lpwstr>
  </property>
  <property fmtid="{D5CDD505-2E9C-101B-9397-08002B2CF9AE}" pid="11" name="buttonBorder2">
    <vt:lpwstr>3243501</vt:lpwstr>
  </property>
  <property fmtid="{D5CDD505-2E9C-101B-9397-08002B2CF9AE}" pid="12" name="buttonBorder3">
    <vt:lpwstr>10855845</vt:lpwstr>
  </property>
  <property fmtid="{D5CDD505-2E9C-101B-9397-08002B2CF9AE}" pid="13" name="buttonBorder4">
    <vt:lpwstr>49407</vt:lpwstr>
  </property>
</Properties>
</file>