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16"/>
  </p:notesMasterIdLst>
  <p:handoutMasterIdLst>
    <p:handoutMasterId r:id="rId17"/>
  </p:handoutMasterIdLst>
  <p:sldIdLst>
    <p:sldId id="1044" r:id="rId5"/>
    <p:sldId id="1045" r:id="rId6"/>
    <p:sldId id="1049" r:id="rId7"/>
    <p:sldId id="1062" r:id="rId8"/>
    <p:sldId id="1063" r:id="rId9"/>
    <p:sldId id="1068" r:id="rId10"/>
    <p:sldId id="1046" r:id="rId11"/>
    <p:sldId id="1058" r:id="rId12"/>
    <p:sldId id="1059" r:id="rId13"/>
    <p:sldId id="1064" r:id="rId14"/>
    <p:sldId id="1061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13A18B1B-C52E-4B32-BF88-1B0F1C4F0456}">
          <p14:sldIdLst>
            <p14:sldId id="1044"/>
            <p14:sldId id="1045"/>
            <p14:sldId id="1049"/>
            <p14:sldId id="1062"/>
            <p14:sldId id="1063"/>
            <p14:sldId id="1068"/>
            <p14:sldId id="1046"/>
            <p14:sldId id="1058"/>
            <p14:sldId id="1059"/>
            <p14:sldId id="1064"/>
            <p14:sldId id="1061"/>
          </p14:sldIdLst>
        </p14:section>
        <p14:section name="CREDITS &amp; COPYRIGHTS" id="{18636757-AC71-4832-B2EB-DBAB69615C8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C54F"/>
    <a:srgbClr val="1F608B"/>
    <a:srgbClr val="2C3E50"/>
    <a:srgbClr val="222A35"/>
    <a:srgbClr val="FFFFFF"/>
    <a:srgbClr val="2A9A72"/>
    <a:srgbClr val="1E2631"/>
    <a:srgbClr val="7F7F7F"/>
    <a:srgbClr val="2F3A4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6370" autoAdjust="0"/>
  </p:normalViewPr>
  <p:slideViewPr>
    <p:cSldViewPr>
      <p:cViewPr varScale="1">
        <p:scale>
          <a:sx n="106" d="100"/>
          <a:sy n="106" d="100"/>
        </p:scale>
        <p:origin x="1818" y="150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547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76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798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9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269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5708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263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25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91097A7F-40AD-4728-9826-6C256E77BE8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20C54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65DCDF15-EE2D-4A58-BC13-7C350114CC3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/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20C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20C54F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BDF4FD0F-A9CE-49E5-A1CB-21798988801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20C54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87EFE41E-B19B-4AB8-8A7C-9DD23F1D646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21F4DBD5-B6A3-4653-9208-B159ED97100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20C54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F4AEB27C-FA4B-48B5-9535-C59911986677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091C725C-768E-41DB-8E3D-1FBD95974C0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20C54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533E15CC-4F7B-437A-A22D-CDA80E0C5DD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NTLM relaying LAB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EC514B-414A-0C46-F6FB-BDAD67D99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864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8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ESC8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socteam@oodrive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5251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7FEC1BF7-E541-84B6-C8CB-3C8B32FE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NTLM Relay to AD CS HTTP Endpoints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91F67D-4E1E-46B4-E626-264DDF127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2" y="2122390"/>
            <a:ext cx="8240275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5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6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Resource </a:t>
            </a:r>
            <a:r>
              <a:rPr lang="fr-FR" b="1" dirty="0" err="1"/>
              <a:t>Based</a:t>
            </a:r>
            <a:r>
              <a:rPr lang="fr-FR" b="1" dirty="0"/>
              <a:t> </a:t>
            </a:r>
            <a:r>
              <a:rPr lang="fr-FR" b="1" dirty="0" err="1"/>
              <a:t>Constrained</a:t>
            </a:r>
            <a:r>
              <a:rPr lang="fr-FR" b="1" dirty="0"/>
              <a:t> </a:t>
            </a:r>
            <a:r>
              <a:rPr lang="fr-FR" b="1" dirty="0" err="1"/>
              <a:t>Delegation</a:t>
            </a:r>
            <a:endParaRPr lang="fr-FR" b="1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socteam@oodrive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Kerberos – principes de fonctionnement: Authentification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54E9BA9-59F2-44F5-0162-A72C371457FA}"/>
              </a:ext>
            </a:extLst>
          </p:cNvPr>
          <p:cNvSpPr txBox="1"/>
          <p:nvPr/>
        </p:nvSpPr>
        <p:spPr>
          <a:xfrm>
            <a:off x="827584" y="1916832"/>
            <a:ext cx="7306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Kerberos s'articule autour d'objets appelés "tickets" pour l'authentification :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1C36E97-231D-1BA8-024C-F9C4ABEC8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54" y="2786112"/>
            <a:ext cx="324036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Ticket-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Granting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-Ticket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(TGT)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Ticket-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Granting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-Service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TGS,nommé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aussi ticket de service)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D3AF7A-F217-E598-133C-8AA5E913D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700297"/>
            <a:ext cx="4603180" cy="38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9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20307"/>
            <a:ext cx="6643650" cy="1325563"/>
          </a:xfrm>
        </p:spPr>
        <p:txBody>
          <a:bodyPr>
            <a:noAutofit/>
          </a:bodyPr>
          <a:lstStyle/>
          <a:p>
            <a:r>
              <a:rPr lang="en-US" noProof="1"/>
              <a:t>Kerberos – principes de fonctionnement: Autorisation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2161CD-6579-3ABF-4B99-02C56B7CA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99393"/>
            <a:ext cx="4581046" cy="228740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D896FAF-2A59-F7FD-BECC-E2112F479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341" y="3741965"/>
            <a:ext cx="3819218" cy="188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8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Kerberos – principes de fonctionnement: delegation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0DE8ACC-5CD4-A278-E94A-67D3FD69A458}"/>
              </a:ext>
            </a:extLst>
          </p:cNvPr>
          <p:cNvSpPr txBox="1"/>
          <p:nvPr/>
        </p:nvSpPr>
        <p:spPr>
          <a:xfrm>
            <a:off x="539552" y="1988840"/>
            <a:ext cx="8159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Kerberos utilise ce que l'on appelle la "</a:t>
            </a:r>
            <a:r>
              <a:rPr lang="fr-FR" b="1" dirty="0"/>
              <a:t>délégation</a:t>
            </a:r>
            <a:r>
              <a:rPr lang="fr-FR" dirty="0"/>
              <a:t>", c'est-à-dire qu'un compte peut </a:t>
            </a:r>
          </a:p>
          <a:p>
            <a:r>
              <a:rPr lang="fr-FR" dirty="0"/>
              <a:t>essentiellement réutiliser, ou "transmettre", un ticket à un autre hôte ou à une autre </a:t>
            </a:r>
          </a:p>
          <a:p>
            <a:r>
              <a:rPr lang="fr-FR" dirty="0"/>
              <a:t>application.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3DD3F5F-F041-A3F1-40DE-BB4808D88A65}"/>
              </a:ext>
            </a:extLst>
          </p:cNvPr>
          <p:cNvSpPr txBox="1"/>
          <p:nvPr/>
        </p:nvSpPr>
        <p:spPr>
          <a:xfrm>
            <a:off x="514490" y="3005852"/>
            <a:ext cx="51378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Il existe trois principaux types de délégation, chacun ayant ses propres mécanismes d'attaque :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sans contrainte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avec contrainte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contrainte basée sur les ressources (RBCD)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29C7E06-9DD9-21B8-17A9-33F293E83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746" y="4483180"/>
            <a:ext cx="5416127" cy="141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7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Kerberos – delegation contrainte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0DE8ACC-5CD4-A278-E94A-67D3FD69A458}"/>
              </a:ext>
            </a:extLst>
          </p:cNvPr>
          <p:cNvSpPr txBox="1"/>
          <p:nvPr/>
        </p:nvSpPr>
        <p:spPr>
          <a:xfrm>
            <a:off x="567323" y="1641916"/>
            <a:ext cx="6709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délégation contrainte utilise deux extensions Kerberos principales :</a:t>
            </a:r>
          </a:p>
          <a:p>
            <a:r>
              <a:rPr lang="fr-FR" b="1" dirty="0"/>
              <a:t>S4U2Self</a:t>
            </a:r>
            <a:r>
              <a:rPr lang="fr-FR" dirty="0"/>
              <a:t> et </a:t>
            </a:r>
            <a:r>
              <a:rPr lang="fr-FR" b="1" dirty="0"/>
              <a:t>S4U2Proxy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2ACCF2D-68B7-12CF-8407-E2CC00CBD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206637"/>
            <a:ext cx="5113988" cy="211639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073FFD3-8DFB-5381-A732-33D29373C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012" y="4323029"/>
            <a:ext cx="5113988" cy="181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6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Resource </a:t>
            </a:r>
            <a:r>
              <a:rPr lang="fr-FR" b="1" dirty="0" err="1"/>
              <a:t>Based</a:t>
            </a:r>
            <a:r>
              <a:rPr lang="fr-FR" b="1" dirty="0"/>
              <a:t> </a:t>
            </a:r>
            <a:r>
              <a:rPr lang="fr-FR" b="1" dirty="0" err="1"/>
              <a:t>Constrained</a:t>
            </a:r>
            <a:r>
              <a:rPr lang="fr-FR" b="1" dirty="0"/>
              <a:t> </a:t>
            </a:r>
            <a:r>
              <a:rPr lang="fr-FR" b="1" dirty="0" err="1"/>
              <a:t>Delegation</a:t>
            </a:r>
            <a:endParaRPr lang="fr-FR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BEB1652-60E0-AD97-C523-3723307E8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2" y="1952419"/>
            <a:ext cx="8240275" cy="295316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2962330-9F1C-4333-17C8-DA76C6100509}"/>
              </a:ext>
            </a:extLst>
          </p:cNvPr>
          <p:cNvSpPr txBox="1"/>
          <p:nvPr/>
        </p:nvSpPr>
        <p:spPr>
          <a:xfrm>
            <a:off x="971600" y="5301208"/>
            <a:ext cx="623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Abus de l’</a:t>
            </a:r>
            <a:r>
              <a:rPr lang="fr-FR" dirty="0" err="1"/>
              <a:t>atribute</a:t>
            </a:r>
            <a:r>
              <a:rPr lang="fr-FR" dirty="0"/>
              <a:t> </a:t>
            </a:r>
            <a:r>
              <a:rPr lang="fr-FR" i="1" dirty="0" err="1">
                <a:effectLst/>
              </a:rPr>
              <a:t>msDS-AllowedToActOnBehalfOfOtherIdentity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315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7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Shadow </a:t>
            </a:r>
            <a:r>
              <a:rPr lang="fr-FR" b="1" dirty="0" err="1"/>
              <a:t>Credentials</a:t>
            </a:r>
            <a:endParaRPr lang="fr-FR" b="1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socteam@oodrive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036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/>
              <a:t>Shadow credentials abuse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4B9D02C-6EE8-FC65-D9F2-CFEA5C83D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04" y="2221140"/>
            <a:ext cx="817359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4962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62223</TotalTime>
  <Words>229</Words>
  <Application>Microsoft Office PowerPoint</Application>
  <PresentationFormat>Affichage à l'écran (4:3)</PresentationFormat>
  <Paragraphs>80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Open Sans</vt:lpstr>
      <vt:lpstr>SHOWEET-CORPO</vt:lpstr>
      <vt:lpstr>Showeet theme</vt:lpstr>
      <vt:lpstr>1_Blank</vt:lpstr>
      <vt:lpstr>1_Showeet theme</vt:lpstr>
      <vt:lpstr>NTLM relaying LAB</vt:lpstr>
      <vt:lpstr>LAB 6</vt:lpstr>
      <vt:lpstr>Kerberos – principes de fonctionnement: Authentification</vt:lpstr>
      <vt:lpstr>Kerberos – principes de fonctionnement: Autorisation</vt:lpstr>
      <vt:lpstr>Kerberos – principes de fonctionnement: delegation</vt:lpstr>
      <vt:lpstr>Kerberos – delegation contrainte</vt:lpstr>
      <vt:lpstr>Resource Based Constrained Delegation</vt:lpstr>
      <vt:lpstr>Lab 7</vt:lpstr>
      <vt:lpstr>Shadow credentials abuse</vt:lpstr>
      <vt:lpstr>Lab 8</vt:lpstr>
      <vt:lpstr>NTLM Relay to AD CS HTTP Endpoints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19</cp:revision>
  <dcterms:created xsi:type="dcterms:W3CDTF">2011-05-09T14:18:21Z</dcterms:created>
  <dcterms:modified xsi:type="dcterms:W3CDTF">2023-03-10T14:00:08Z</dcterms:modified>
  <cp:category>Templates</cp:category>
</cp:coreProperties>
</file>