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15"/>
  </p:notesMasterIdLst>
  <p:handoutMasterIdLst>
    <p:handoutMasterId r:id="rId16"/>
  </p:handoutMasterIdLst>
  <p:sldIdLst>
    <p:sldId id="1044" r:id="rId5"/>
    <p:sldId id="1045" r:id="rId6"/>
    <p:sldId id="1046" r:id="rId7"/>
    <p:sldId id="915" r:id="rId8"/>
    <p:sldId id="1049" r:id="rId9"/>
    <p:sldId id="1050" r:id="rId10"/>
    <p:sldId id="1051" r:id="rId11"/>
    <p:sldId id="1052" r:id="rId12"/>
    <p:sldId id="1047" r:id="rId13"/>
    <p:sldId id="91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2" id="{13A18B1B-C52E-4B32-BF88-1B0F1C4F0456}">
          <p14:sldIdLst>
            <p14:sldId id="1044"/>
            <p14:sldId id="1045"/>
            <p14:sldId id="1046"/>
            <p14:sldId id="915"/>
            <p14:sldId id="1049"/>
            <p14:sldId id="1050"/>
            <p14:sldId id="1051"/>
            <p14:sldId id="1052"/>
            <p14:sldId id="1047"/>
            <p14:sldId id="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6370" autoAdjust="0"/>
  </p:normalViewPr>
  <p:slideViewPr>
    <p:cSldViewPr>
      <p:cViewPr varScale="1">
        <p:scale>
          <a:sx n="67" d="100"/>
          <a:sy n="67" d="100"/>
        </p:scale>
        <p:origin x="1224" y="4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27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31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30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564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FORENSICS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224" y="5085184"/>
            <a:ext cx="2211421" cy="935682"/>
          </a:xfrm>
        </p:spPr>
        <p:txBody>
          <a:bodyPr>
            <a:normAutofit/>
          </a:bodyPr>
          <a:lstStyle/>
          <a:p>
            <a:r>
              <a:rPr lang="en-US" dirty="0" smtClean="0"/>
              <a:t>HOREA MOLDOVAN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278092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218" y="476672"/>
            <a:ext cx="4969464" cy="1325563"/>
          </a:xfrm>
        </p:spPr>
        <p:txBody>
          <a:bodyPr>
            <a:noAutofit/>
          </a:bodyPr>
          <a:lstStyle/>
          <a:p>
            <a:r>
              <a:rPr lang="en-US" noProof="1"/>
              <a:t>LA SEMAINE PROCHAINE</a:t>
            </a:r>
            <a:r>
              <a:rPr lang="en-US" noProof="1" smtClean="0"/>
              <a:t>:</a:t>
            </a:r>
            <a:br>
              <a:rPr lang="en-US" noProof="1" smtClean="0"/>
            </a:br>
            <a:r>
              <a:rPr lang="en-US" noProof="1" smtClean="0"/>
              <a:t>ANALYSE DES LOGS 2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69160"/>
            <a:ext cx="180020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ANALYSE </a:t>
            </a:r>
            <a:r>
              <a:rPr lang="en-US" noProof="1" smtClean="0"/>
              <a:t>DES LOGS 1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LES LOGS ESSENTIELS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 smtClean="0"/>
              <a:t>LES LOGS LINUX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14" y="2093429"/>
            <a:ext cx="788670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07</a:t>
            </a:r>
            <a:endParaRPr lang="en-US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AE61-B0D0-4F7C-9669-49875994EDA0}"/>
              </a:ext>
            </a:extLst>
          </p:cNvPr>
          <p:cNvSpPr txBox="1"/>
          <p:nvPr/>
        </p:nvSpPr>
        <p:spPr>
          <a:xfrm>
            <a:off x="2571834" y="4140513"/>
            <a:ext cx="101526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3B522-D73C-4532-B532-C6AE5A5DE343}"/>
              </a:ext>
            </a:extLst>
          </p:cNvPr>
          <p:cNvSpPr txBox="1"/>
          <p:nvPr/>
        </p:nvSpPr>
        <p:spPr>
          <a:xfrm>
            <a:off x="5547268" y="4140513"/>
            <a:ext cx="101526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3186" y="1949543"/>
            <a:ext cx="6941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Généralement trouvé sous /</a:t>
            </a:r>
            <a:r>
              <a:rPr lang="fr-FR" dirty="0" smtClean="0"/>
              <a:t>var/log</a:t>
            </a:r>
          </a:p>
          <a:p>
            <a:endParaRPr lang="fr-FR" dirty="0"/>
          </a:p>
          <a:p>
            <a:r>
              <a:rPr lang="fr-FR" dirty="0" smtClean="0"/>
              <a:t>Les </a:t>
            </a:r>
            <a:r>
              <a:rPr lang="fr-FR" dirty="0"/>
              <a:t>journaux sont essentiellement du texte 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i="1" dirty="0" smtClean="0"/>
              <a:t>Facile </a:t>
            </a:r>
            <a:r>
              <a:rPr lang="fr-FR" i="1" dirty="0"/>
              <a:t>à modifier et à </a:t>
            </a:r>
            <a:r>
              <a:rPr lang="fr-FR" i="1" dirty="0" smtClean="0"/>
              <a:t>manipuler</a:t>
            </a:r>
          </a:p>
          <a:p>
            <a:endParaRPr lang="fr-FR" dirty="0"/>
          </a:p>
          <a:p>
            <a:r>
              <a:rPr lang="fr-FR" dirty="0" smtClean="0"/>
              <a:t>L'enregistrement </a:t>
            </a:r>
            <a:r>
              <a:rPr lang="fr-FR" dirty="0"/>
              <a:t>est discrétionnaire 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i="1" dirty="0" smtClean="0"/>
              <a:t>Quantité </a:t>
            </a:r>
            <a:r>
              <a:rPr lang="fr-FR" i="1" dirty="0"/>
              <a:t>et format des journaux laissés aux développeurs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 smtClean="0"/>
              <a:t>HISTORIQUE DU DERNIER ACCES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07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" name="Rectangle 9"/>
          <p:cNvSpPr/>
          <p:nvPr/>
        </p:nvSpPr>
        <p:spPr>
          <a:xfrm>
            <a:off x="827584" y="1983181"/>
            <a:ext cx="6030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wtmp</a:t>
            </a:r>
            <a:r>
              <a:rPr lang="fr-FR" dirty="0"/>
              <a:t> - Connexions des utilisateurs et redémarrage du </a:t>
            </a:r>
            <a:r>
              <a:rPr lang="fr-FR" dirty="0" smtClean="0"/>
              <a:t>système [lire </a:t>
            </a:r>
            <a:r>
              <a:rPr lang="fr-FR" dirty="0"/>
              <a:t>avec </a:t>
            </a:r>
            <a:r>
              <a:rPr lang="fr-FR" b="1" dirty="0" smtClean="0"/>
              <a:t>last</a:t>
            </a:r>
            <a:r>
              <a:rPr lang="fr-FR" dirty="0" smtClean="0"/>
              <a:t>] </a:t>
            </a:r>
          </a:p>
          <a:p>
            <a:r>
              <a:rPr lang="fr-FR" i="1" dirty="0" smtClean="0"/>
              <a:t>Le </a:t>
            </a:r>
            <a:r>
              <a:rPr lang="fr-FR" i="1" dirty="0"/>
              <a:t>fichier peut être tronqué chaque semaine ou chaque </a:t>
            </a:r>
            <a:r>
              <a:rPr lang="fr-FR" i="1" dirty="0" smtClean="0"/>
              <a:t>mois</a:t>
            </a:r>
          </a:p>
          <a:p>
            <a:endParaRPr lang="fr-FR" dirty="0"/>
          </a:p>
          <a:p>
            <a:r>
              <a:rPr lang="fr-FR" b="1" dirty="0" err="1" smtClean="0"/>
              <a:t>btmp</a:t>
            </a:r>
            <a:r>
              <a:rPr lang="fr-FR" dirty="0" smtClean="0"/>
              <a:t> </a:t>
            </a:r>
            <a:r>
              <a:rPr lang="fr-FR" dirty="0"/>
              <a:t>- Echec des connexions [lire avec </a:t>
            </a:r>
            <a:r>
              <a:rPr lang="fr-FR" b="1" dirty="0" err="1"/>
              <a:t>lastb</a:t>
            </a:r>
            <a:r>
              <a:rPr lang="fr-FR" dirty="0" smtClean="0"/>
              <a:t>]</a:t>
            </a:r>
          </a:p>
          <a:p>
            <a:r>
              <a:rPr lang="fr-FR" dirty="0" smtClean="0"/>
              <a:t> </a:t>
            </a:r>
            <a:r>
              <a:rPr lang="fr-FR" i="1" dirty="0"/>
              <a:t>Souvent non conservé en raison du risque de divulgation du mot de </a:t>
            </a:r>
            <a:r>
              <a:rPr lang="fr-FR" i="1" dirty="0" smtClean="0"/>
              <a:t>passe</a:t>
            </a:r>
          </a:p>
          <a:p>
            <a:endParaRPr lang="fr-FR" dirty="0"/>
          </a:p>
          <a:p>
            <a:r>
              <a:rPr lang="fr-FR" b="1" dirty="0" err="1" smtClean="0"/>
              <a:t>lastlog</a:t>
            </a:r>
            <a:r>
              <a:rPr lang="fr-FR" dirty="0" smtClean="0"/>
              <a:t> </a:t>
            </a:r>
            <a:r>
              <a:rPr lang="fr-FR" dirty="0"/>
              <a:t>- Dernière connexion pour chaque utilisateur [lire avec </a:t>
            </a:r>
            <a:r>
              <a:rPr lang="fr-FR" b="1" dirty="0" err="1"/>
              <a:t>lastlog</a:t>
            </a:r>
            <a:r>
              <a:rPr lang="fr-FR" dirty="0"/>
              <a:t>] </a:t>
            </a:r>
            <a:endParaRPr lang="fr-FR" dirty="0" smtClean="0"/>
          </a:p>
          <a:p>
            <a:r>
              <a:rPr lang="fr-FR" i="1" dirty="0" smtClean="0"/>
              <a:t>Les </a:t>
            </a:r>
            <a:r>
              <a:rPr lang="fr-FR" i="1" dirty="0"/>
              <a:t>différents formats rendent le décodage difficile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 smtClean="0"/>
              <a:t>SYSLOG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07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643240" y="2427509"/>
            <a:ext cx="73239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Syslog</a:t>
            </a:r>
            <a:r>
              <a:rPr lang="fr-FR" dirty="0"/>
              <a:t> est le service en arrière-plan qui reçoit/achemine les </a:t>
            </a:r>
            <a:r>
              <a:rPr lang="fr-FR" dirty="0" smtClean="0"/>
              <a:t>journaux</a:t>
            </a:r>
          </a:p>
          <a:p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/>
              <a:t>destination est généralement les fichiers journaux locaux. </a:t>
            </a:r>
            <a:endParaRPr lang="fr-FR" dirty="0" smtClean="0"/>
          </a:p>
          <a:p>
            <a:r>
              <a:rPr lang="fr-FR" i="1" dirty="0" smtClean="0"/>
              <a:t>Par </a:t>
            </a:r>
            <a:r>
              <a:rPr lang="fr-FR" i="1" dirty="0"/>
              <a:t>défaut, les journaux sont relancés chaque semaine et conservés </a:t>
            </a:r>
            <a:endParaRPr lang="fr-FR" i="1" dirty="0" smtClean="0"/>
          </a:p>
          <a:p>
            <a:r>
              <a:rPr lang="fr-FR" i="1" dirty="0" smtClean="0"/>
              <a:t>pendant </a:t>
            </a:r>
            <a:r>
              <a:rPr lang="fr-FR" i="1" dirty="0"/>
              <a:t>les quatre semaines précédentes</a:t>
            </a:r>
            <a:r>
              <a:rPr lang="fr-FR" i="1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Peut </a:t>
            </a:r>
            <a:r>
              <a:rPr lang="fr-FR" dirty="0"/>
              <a:t>également acheminer les journaux vers d'autres hôtes sur le réseau </a:t>
            </a:r>
            <a:endParaRPr lang="fr-FR" dirty="0" smtClean="0"/>
          </a:p>
          <a:p>
            <a:r>
              <a:rPr lang="fr-FR" i="1" dirty="0" smtClean="0"/>
              <a:t>Il </a:t>
            </a:r>
            <a:r>
              <a:rPr lang="fr-FR" i="1" dirty="0"/>
              <a:t>est toujours judicieux d'agréger l'historique des </a:t>
            </a:r>
            <a:r>
              <a:rPr lang="fr-FR" i="1" dirty="0" smtClean="0"/>
              <a:t>journalisation </a:t>
            </a:r>
            <a:r>
              <a:rPr lang="fr-FR" i="1" dirty="0"/>
              <a:t>à long terme</a:t>
            </a:r>
            <a:endParaRPr lang="fr-FR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91572" y="31064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43240" y="40377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611616" y="46343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8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en-US" noProof="1" smtClean="0"/>
              <a:t>LA CONFIGURATION DU SYSLOG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895678" cy="3893468"/>
          </a:xfrm>
        </p:spPr>
        <p:txBody>
          <a:bodyPr>
            <a:normAutofit/>
          </a:bodyPr>
          <a:lstStyle/>
          <a:p>
            <a:r>
              <a:rPr lang="fr-FR" noProof="1"/>
              <a:t>auth,authpriv</a:t>
            </a:r>
            <a:r>
              <a:rPr lang="fr-FR" noProof="1"/>
              <a:t>.* </a:t>
            </a:r>
            <a:r>
              <a:rPr lang="fr-FR" noProof="1" smtClean="0"/>
              <a:t>                                      /</a:t>
            </a:r>
            <a:r>
              <a:rPr lang="fr-FR" noProof="1"/>
              <a:t>var/log/auth.log </a:t>
            </a:r>
            <a:endParaRPr lang="fr-FR" noProof="1" smtClean="0"/>
          </a:p>
          <a:p>
            <a:r>
              <a:rPr lang="fr-FR" noProof="1" smtClean="0"/>
              <a:t>*.*;</a:t>
            </a:r>
            <a:r>
              <a:rPr lang="fr-FR" noProof="1"/>
              <a:t>auth,authpriv.none </a:t>
            </a:r>
            <a:r>
              <a:rPr lang="fr-FR" noProof="1" smtClean="0"/>
              <a:t>                       - /</a:t>
            </a:r>
            <a:r>
              <a:rPr lang="fr-FR" noProof="1"/>
              <a:t>var/log/syslog </a:t>
            </a:r>
            <a:endParaRPr lang="fr-FR" noProof="1" smtClean="0"/>
          </a:p>
          <a:p>
            <a:r>
              <a:rPr lang="fr-FR" noProof="1" smtClean="0"/>
              <a:t>#</a:t>
            </a:r>
            <a:r>
              <a:rPr lang="fr-FR" noProof="1"/>
              <a:t>cron</a:t>
            </a:r>
            <a:r>
              <a:rPr lang="fr-FR" noProof="1"/>
              <a:t>.* </a:t>
            </a:r>
            <a:r>
              <a:rPr lang="fr-FR" noProof="1" smtClean="0"/>
              <a:t>                                                   /</a:t>
            </a:r>
            <a:r>
              <a:rPr lang="fr-FR" noProof="1"/>
              <a:t>var/log/cron.log </a:t>
            </a:r>
            <a:endParaRPr lang="fr-FR" noProof="1" smtClean="0"/>
          </a:p>
          <a:p>
            <a:r>
              <a:rPr lang="fr-FR" noProof="1" smtClean="0"/>
              <a:t>#</a:t>
            </a:r>
            <a:r>
              <a:rPr lang="fr-FR" noProof="1"/>
              <a:t>daemon</a:t>
            </a:r>
            <a:r>
              <a:rPr lang="fr-FR" noProof="1" smtClean="0"/>
              <a:t>.*                                             -/</a:t>
            </a:r>
            <a:r>
              <a:rPr lang="fr-FR" noProof="1"/>
              <a:t>var/log/daemon.log </a:t>
            </a:r>
            <a:endParaRPr lang="fr-FR" noProof="1" smtClean="0"/>
          </a:p>
          <a:p>
            <a:r>
              <a:rPr lang="fr-FR" noProof="1" smtClean="0"/>
              <a:t>kern</a:t>
            </a:r>
            <a:r>
              <a:rPr lang="fr-FR" noProof="1"/>
              <a:t>.* </a:t>
            </a:r>
            <a:r>
              <a:rPr lang="fr-FR" noProof="1" smtClean="0"/>
              <a:t>                                                     -/</a:t>
            </a:r>
            <a:r>
              <a:rPr lang="fr-FR" noProof="1"/>
              <a:t>var/log/kern.log </a:t>
            </a:r>
            <a:endParaRPr lang="fr-FR" noProof="1" smtClean="0"/>
          </a:p>
          <a:p>
            <a:r>
              <a:rPr lang="fr-FR" noProof="1" smtClean="0"/>
              <a:t>#</a:t>
            </a:r>
            <a:r>
              <a:rPr lang="fr-FR" noProof="1"/>
              <a:t>lpr</a:t>
            </a:r>
            <a:r>
              <a:rPr lang="fr-FR" noProof="1" smtClean="0"/>
              <a:t>.*                                                       </a:t>
            </a:r>
            <a:r>
              <a:rPr lang="fr-FR" noProof="1"/>
              <a:t>-/</a:t>
            </a:r>
            <a:r>
              <a:rPr lang="fr-FR" noProof="1"/>
              <a:t>var/log/lpr.log </a:t>
            </a:r>
            <a:endParaRPr lang="fr-FR" noProof="1" smtClean="0"/>
          </a:p>
          <a:p>
            <a:r>
              <a:rPr lang="fr-FR" noProof="1" smtClean="0"/>
              <a:t>mail</a:t>
            </a:r>
            <a:r>
              <a:rPr lang="fr-FR" noProof="1"/>
              <a:t>.* </a:t>
            </a:r>
            <a:r>
              <a:rPr lang="fr-FR" noProof="1" smtClean="0"/>
              <a:t>                                                     -/</a:t>
            </a:r>
            <a:r>
              <a:rPr lang="fr-FR" noProof="1"/>
              <a:t>var/log/mail.log</a:t>
            </a:r>
          </a:p>
          <a:p>
            <a:r>
              <a:rPr lang="fr-FR" noProof="1"/>
              <a:t>auth,authpriv</a:t>
            </a:r>
            <a:r>
              <a:rPr lang="fr-FR" noProof="1"/>
              <a:t>.* </a:t>
            </a:r>
            <a:r>
              <a:rPr lang="fr-FR" noProof="1" smtClean="0"/>
              <a:t>                                    @</a:t>
            </a:r>
            <a:r>
              <a:rPr lang="fr-FR" noProof="1"/>
              <a:t>loghost </a:t>
            </a:r>
            <a:endParaRPr lang="fr-FR" noProof="1" smtClean="0"/>
          </a:p>
          <a:p>
            <a:r>
              <a:rPr lang="fr-FR" noProof="1" smtClean="0"/>
              <a:t>*.</a:t>
            </a:r>
            <a:r>
              <a:rPr lang="fr-FR" noProof="1"/>
              <a:t>notice;auth,authpriv.none </a:t>
            </a:r>
            <a:r>
              <a:rPr lang="fr-FR" noProof="1" smtClean="0"/>
              <a:t>              @</a:t>
            </a:r>
            <a:r>
              <a:rPr lang="fr-FR" noProof="1"/>
              <a:t>loghost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07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TextBox 1"/>
          <p:cNvSpPr txBox="1"/>
          <p:nvPr/>
        </p:nvSpPr>
        <p:spPr>
          <a:xfrm>
            <a:off x="2339752" y="1358249"/>
            <a:ext cx="250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Type de message </a:t>
            </a:r>
          </a:p>
          <a:p>
            <a:r>
              <a:rPr lang="fr-FR" i="1" dirty="0" smtClean="0"/>
              <a:t>par « </a:t>
            </a:r>
            <a:r>
              <a:rPr lang="fr-FR" i="1" dirty="0" err="1" smtClean="0"/>
              <a:t>facility</a:t>
            </a:r>
            <a:r>
              <a:rPr lang="fr-FR" i="1" dirty="0" smtClean="0"/>
              <a:t> » et priorité</a:t>
            </a:r>
            <a:endParaRPr lang="fr-FR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71800" y="2055812"/>
            <a:ext cx="648072" cy="221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48264" y="1681414"/>
            <a:ext cx="186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Destination locale</a:t>
            </a:r>
            <a:endParaRPr lang="fr-FR" i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804248" y="2055812"/>
            <a:ext cx="720080" cy="221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76256" y="5229200"/>
            <a:ext cx="166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Envoie des logs </a:t>
            </a:r>
          </a:p>
          <a:p>
            <a:r>
              <a:rPr lang="fr-FR" i="1" dirty="0" smtClean="0"/>
              <a:t>a distance</a:t>
            </a:r>
            <a:endParaRPr lang="fr-FR" i="1" dirty="0"/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 flipV="1">
            <a:off x="5868144" y="5013176"/>
            <a:ext cx="1008112" cy="5391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650" y="4869160"/>
            <a:ext cx="163909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EXEMPLES DE MESSAGES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6054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noProof="1"/>
              <a:t>Oct  5 13:13:53 VulnOSv2 sshd[2624]: Accepted password for mail from 192.168.210.131 port 57686 </a:t>
            </a:r>
            <a:r>
              <a:rPr lang="fr-FR" noProof="1"/>
              <a:t>ssh2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Oct  </a:t>
            </a:r>
            <a:r>
              <a:rPr lang="fr-FR" noProof="1"/>
              <a:t>5 13:13:53 VulnOSv2 sshd[2624]: pam_unix(sshd:session): session opened for user mail by (uid=0</a:t>
            </a:r>
            <a:r>
              <a:rPr lang="fr-FR" noProof="1"/>
              <a:t>)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Oct  </a:t>
            </a:r>
            <a:r>
              <a:rPr lang="fr-FR" noProof="1"/>
              <a:t>5 13:14:04 VulnOSv2 sudo:     mail : TTY=pts/1 ; PWD=/var/mail ; USER=root ; COMMAND=/</a:t>
            </a:r>
            <a:r>
              <a:rPr lang="fr-FR" noProof="1"/>
              <a:t>bin/su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Oct  </a:t>
            </a:r>
            <a:r>
              <a:rPr lang="fr-FR" noProof="1"/>
              <a:t>5 13:14:04 VulnOSv2 sudo: pam_unix(sudo:session): session opened for user root by mail(uid=0</a:t>
            </a:r>
            <a:r>
              <a:rPr lang="fr-FR" noProof="1"/>
              <a:t>)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Oct  </a:t>
            </a:r>
            <a:r>
              <a:rPr lang="fr-FR" noProof="1"/>
              <a:t>5 13:14:04 VulnOSv2 su[2721]: pam_unix(su:session): session opened for user root by mail(uid=0</a:t>
            </a:r>
            <a:r>
              <a:rPr lang="fr-FR" noProof="1"/>
              <a:t>) </a:t>
            </a: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Oct  </a:t>
            </a:r>
            <a:r>
              <a:rPr lang="fr-FR" noProof="1"/>
              <a:t>5 13:18:48 VulnOSv2 sshd[2624]: pam_unix(sshd:session): session closed for user mail</a:t>
            </a:r>
          </a:p>
          <a:p>
            <a:pPr marL="0" indent="0">
              <a:buNone/>
            </a:pPr>
            <a:endParaRPr lang="fr-FR" noProof="1" smtClean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07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9552" y="4725144"/>
            <a:ext cx="1728192" cy="57606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1" name="Oval 10"/>
          <p:cNvSpPr/>
          <p:nvPr/>
        </p:nvSpPr>
        <p:spPr>
          <a:xfrm>
            <a:off x="2263618" y="4797152"/>
            <a:ext cx="1008112" cy="432048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3271730" y="4797152"/>
            <a:ext cx="1156254" cy="43204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1115616" y="5697066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Timestamp</a:t>
            </a:r>
            <a:endParaRPr lang="fr-FR" i="1" dirty="0"/>
          </a:p>
        </p:txBody>
      </p:sp>
      <p:cxnSp>
        <p:nvCxnSpPr>
          <p:cNvPr id="24" name="Straight Arrow Connector 23"/>
          <p:cNvCxnSpPr>
            <a:stCxn id="18" idx="0"/>
          </p:cNvCxnSpPr>
          <p:nvPr/>
        </p:nvCxnSpPr>
        <p:spPr>
          <a:xfrm flipH="1" flipV="1">
            <a:off x="1403648" y="5373216"/>
            <a:ext cx="325790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15816" y="5864613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Source</a:t>
            </a:r>
            <a:endParaRPr lang="fr-FR" i="1" dirty="0"/>
          </a:p>
        </p:txBody>
      </p:sp>
      <p:cxnSp>
        <p:nvCxnSpPr>
          <p:cNvPr id="28" name="Straight Arrow Connector 27"/>
          <p:cNvCxnSpPr>
            <a:stCxn id="26" idx="0"/>
          </p:cNvCxnSpPr>
          <p:nvPr/>
        </p:nvCxnSpPr>
        <p:spPr>
          <a:xfrm flipH="1" flipV="1">
            <a:off x="2915816" y="5301208"/>
            <a:ext cx="412036" cy="5634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83968" y="5881732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Processus (PID)</a:t>
            </a:r>
            <a:endParaRPr lang="fr-FR" i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041257" y="5237027"/>
            <a:ext cx="818775" cy="6447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5556864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LOGS UTILS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1"/>
            <a:ext cx="6507378" cy="370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noProof="1"/>
              <a:t>auth,authpriv.* </a:t>
            </a:r>
            <a:r>
              <a:rPr lang="fr-FR" noProof="1"/>
              <a:t>- Tout ce qui concerne </a:t>
            </a:r>
            <a:r>
              <a:rPr lang="fr-FR" noProof="1"/>
              <a:t>la </a:t>
            </a:r>
            <a:r>
              <a:rPr lang="fr-FR" noProof="1" smtClean="0"/>
              <a:t>sécurité</a:t>
            </a:r>
          </a:p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r>
              <a:rPr lang="fr-FR" b="1" noProof="1" smtClean="0"/>
              <a:t>kern</a:t>
            </a:r>
            <a:r>
              <a:rPr lang="fr-FR" b="1" noProof="1"/>
              <a:t>.* </a:t>
            </a:r>
            <a:r>
              <a:rPr lang="fr-FR" noProof="1"/>
              <a:t>- Informations sur les </a:t>
            </a:r>
            <a:r>
              <a:rPr lang="fr-FR" noProof="1"/>
              <a:t>périphériques </a:t>
            </a:r>
            <a:r>
              <a:rPr lang="fr-FR" noProof="1" smtClean="0"/>
              <a:t>(USB </a:t>
            </a:r>
            <a:r>
              <a:rPr lang="fr-FR" noProof="1"/>
              <a:t>et </a:t>
            </a:r>
            <a:r>
              <a:rPr lang="fr-FR" noProof="1" smtClean="0"/>
              <a:t>autres), </a:t>
            </a:r>
            <a:r>
              <a:rPr lang="fr-FR" noProof="1"/>
              <a:t>journaux </a:t>
            </a:r>
            <a:r>
              <a:rPr lang="fr-FR" noProof="1"/>
              <a:t>de </a:t>
            </a:r>
            <a:r>
              <a:rPr lang="fr-FR" noProof="1" smtClean="0"/>
              <a:t>pare-feu</a:t>
            </a:r>
          </a:p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r>
              <a:rPr lang="fr-FR" b="1" noProof="1" smtClean="0"/>
              <a:t>cron</a:t>
            </a:r>
            <a:r>
              <a:rPr lang="fr-FR" b="1" noProof="1"/>
              <a:t>.* </a:t>
            </a:r>
            <a:r>
              <a:rPr lang="fr-FR" noProof="1"/>
              <a:t>- Exécution des </a:t>
            </a:r>
            <a:r>
              <a:rPr lang="fr-FR" noProof="1"/>
              <a:t>tâches </a:t>
            </a:r>
            <a:r>
              <a:rPr lang="fr-FR" noProof="1" smtClean="0"/>
              <a:t>periodiques</a:t>
            </a:r>
          </a:p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r>
              <a:rPr lang="fr-FR" b="1" noProof="1" smtClean="0"/>
              <a:t>daemon</a:t>
            </a:r>
            <a:r>
              <a:rPr lang="fr-FR" b="1" noProof="1"/>
              <a:t>.*</a:t>
            </a:r>
            <a:r>
              <a:rPr lang="fr-FR" noProof="1"/>
              <a:t> - Autres applications et services</a:t>
            </a:r>
            <a:endParaRPr lang="fr-FR" noProof="1" smtClean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07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730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19" y="134854"/>
            <a:ext cx="4158462" cy="1709539"/>
          </a:xfrm>
        </p:spPr>
        <p:txBody>
          <a:bodyPr>
            <a:noAutofit/>
          </a:bodyPr>
          <a:lstStyle/>
          <a:p>
            <a:r>
              <a:rPr lang="en-US" dirty="0" smtClean="0"/>
              <a:t>LAB </a:t>
            </a:r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ANALYSE </a:t>
            </a:r>
            <a:r>
              <a:rPr lang="en-US" dirty="0" smtClean="0"/>
              <a:t>DES LOGS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91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  <wetp:taskpane dockstate="right" visibility="0" width="525" row="6">
    <wetp:webextensionref xmlns:r="http://schemas.openxmlformats.org/officeDocument/2006/relationships" r:id="rId2"/>
  </wetp:taskpane>
  <wetp:taskpane dockstate="right" visibility="0" width="525" row="7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A986A6-B150-4B14-8EC2-D49EBDC8B71D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86F703A-76EE-4D06-884B-58E8FC0DEF19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E14458-841C-496B-8CAA-E90C7374E64A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70648</TotalTime>
  <Words>472</Words>
  <Application>Microsoft Office PowerPoint</Application>
  <PresentationFormat>On-screen Show (4:3)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LINUX FORENSICS WORKSHOP</vt:lpstr>
      <vt:lpstr>ANALYSE DES LOGS 1</vt:lpstr>
      <vt:lpstr>LES LOGS LINUX </vt:lpstr>
      <vt:lpstr>HISTORIQUE DU DERNIER ACCES</vt:lpstr>
      <vt:lpstr>SYSLOG</vt:lpstr>
      <vt:lpstr>LA CONFIGURATION DU SYSLOG </vt:lpstr>
      <vt:lpstr>EXEMPLES DE MESSAGES </vt:lpstr>
      <vt:lpstr>LOGS UTILS </vt:lpstr>
      <vt:lpstr>LAB 07</vt:lpstr>
      <vt:lpstr>LA SEMAINE PROCHAINE: ANALYSE DES LOGS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48</cp:revision>
  <dcterms:created xsi:type="dcterms:W3CDTF">2011-05-09T14:18:21Z</dcterms:created>
  <dcterms:modified xsi:type="dcterms:W3CDTF">2020-10-11T23:30:52Z</dcterms:modified>
  <cp:category>Templates</cp:category>
</cp:coreProperties>
</file>