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4"/>
  </p:notesMasterIdLst>
  <p:handoutMasterIdLst>
    <p:handoutMasterId r:id="rId15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47" r:id="rId12"/>
    <p:sldId id="91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2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47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370" autoAdjust="0"/>
  </p:normalViewPr>
  <p:slideViewPr>
    <p:cSldViewPr>
      <p:cViewPr varScale="1">
        <p:scale>
          <a:sx n="67" d="100"/>
          <a:sy n="67" d="100"/>
        </p:scale>
        <p:origin x="1224" y="6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2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31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3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FORENSICS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224" y="5085184"/>
            <a:ext cx="2211421" cy="935682"/>
          </a:xfrm>
        </p:spPr>
        <p:txBody>
          <a:bodyPr>
            <a:normAutofit/>
          </a:bodyPr>
          <a:lstStyle/>
          <a:p>
            <a:r>
              <a:rPr lang="en-US" dirty="0" smtClean="0"/>
              <a:t>HOREA MOLDOVAN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78092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ANALYSE DE LA MEMOIRE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LINUX ROOTKITS</a:t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014" y="2093429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03</a:t>
            </a:r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140513"/>
            <a:ext cx="151438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2571834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5547268" y="4140513"/>
            <a:ext cx="1015264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endParaRPr lang="en-US" sz="1500" i="1" noProof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6" y="2702506"/>
            <a:ext cx="91131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rootkits</a:t>
            </a:r>
            <a:r>
              <a:rPr lang="fr-FR" dirty="0"/>
              <a:t> Linux modernes sont des m</a:t>
            </a:r>
            <a:r>
              <a:rPr lang="fr-FR" dirty="0" smtClean="0"/>
              <a:t>odules </a:t>
            </a:r>
            <a:r>
              <a:rPr lang="fr-FR" dirty="0" err="1" smtClean="0"/>
              <a:t>kernel</a:t>
            </a:r>
            <a:r>
              <a:rPr lang="fr-FR" dirty="0" smtClean="0"/>
              <a:t> (LKM).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Volatility</a:t>
            </a:r>
            <a:r>
              <a:rPr lang="fr-FR" dirty="0" smtClean="0"/>
              <a:t> peut aider à les </a:t>
            </a:r>
            <a:r>
              <a:rPr lang="fr-FR" dirty="0"/>
              <a:t>localiser </a:t>
            </a:r>
            <a:r>
              <a:rPr lang="fr-FR" dirty="0" smtClean="0"/>
              <a:t>!</a:t>
            </a:r>
            <a:r>
              <a:rPr lang="fr-FR" b="1" dirty="0"/>
              <a:t> 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http</a:t>
            </a:r>
            <a:r>
              <a:rPr lang="fr-FR" b="1" dirty="0"/>
              <a:t>://volatility-labs.blogspot.com/2012/09/movp-24-analyzing-jynx-rootkit-and.html </a:t>
            </a:r>
            <a:endParaRPr lang="fr-FR" b="1" dirty="0" smtClean="0"/>
          </a:p>
          <a:p>
            <a:r>
              <a:rPr lang="fr-FR" b="1" dirty="0" smtClean="0"/>
              <a:t>http</a:t>
            </a:r>
            <a:r>
              <a:rPr lang="fr-FR" b="1" dirty="0"/>
              <a:t>://volatility-labs.blogspot.com/2012/09/movp-25-investigating-in-memorynetwork.html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REPÉRER </a:t>
            </a:r>
            <a:r>
              <a:rPr lang="en-US" noProof="1" smtClean="0"/>
              <a:t>LE </a:t>
            </a:r>
            <a:r>
              <a:rPr lang="en-US" noProof="1"/>
              <a:t>MODULE MALVEILLANT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03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Rectangle 9"/>
          <p:cNvSpPr/>
          <p:nvPr/>
        </p:nvSpPr>
        <p:spPr>
          <a:xfrm>
            <a:off x="827584" y="1983181"/>
            <a:ext cx="6030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$ </a:t>
            </a:r>
            <a:r>
              <a:rPr lang="fr-FR" b="1" dirty="0"/>
              <a:t>vol.py </a:t>
            </a:r>
            <a:r>
              <a:rPr lang="fr-FR" b="1" dirty="0" err="1"/>
              <a:t>linux_check_modules</a:t>
            </a:r>
            <a:r>
              <a:rPr lang="fr-FR" b="1" dirty="0"/>
              <a:t> </a:t>
            </a:r>
            <a:endParaRPr lang="fr-FR" b="1" dirty="0" smtClean="0"/>
          </a:p>
          <a:p>
            <a:r>
              <a:rPr lang="fr-FR" i="1" dirty="0" smtClean="0"/>
              <a:t>Module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Core</a:t>
            </a:r>
            <a:r>
              <a:rPr lang="fr-FR" i="1" dirty="0"/>
              <a:t>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Init</a:t>
            </a:r>
            <a:r>
              <a:rPr lang="fr-FR" i="1" dirty="0"/>
              <a:t> </a:t>
            </a:r>
            <a:r>
              <a:rPr lang="fr-FR" i="1" dirty="0" err="1"/>
              <a:t>Addr</a:t>
            </a:r>
            <a:r>
              <a:rPr lang="fr-FR" i="1" dirty="0"/>
              <a:t> Module Name </a:t>
            </a:r>
            <a:endParaRPr lang="fr-FR" i="1" dirty="0" smtClean="0"/>
          </a:p>
          <a:p>
            <a:r>
              <a:rPr lang="fr-FR" i="1" dirty="0" smtClean="0"/>
              <a:t>------------------ </a:t>
            </a:r>
            <a:r>
              <a:rPr lang="fr-FR" i="1" dirty="0"/>
              <a:t>------------------ --------- ------------------0xffffffffa0747000 0xffffffffa0745000 0x0      diamorphine </a:t>
            </a:r>
            <a:endParaRPr lang="fr-FR" i="1" dirty="0" smtClean="0"/>
          </a:p>
          <a:p>
            <a:r>
              <a:rPr lang="fr-FR" dirty="0" smtClean="0"/>
              <a:t>$ </a:t>
            </a:r>
            <a:r>
              <a:rPr lang="fr-FR" b="1" dirty="0"/>
              <a:t>vol.py </a:t>
            </a:r>
            <a:r>
              <a:rPr lang="fr-FR" b="1" dirty="0" err="1"/>
              <a:t>linux_hidden_modules</a:t>
            </a:r>
            <a:r>
              <a:rPr lang="fr-FR" b="1" dirty="0"/>
              <a:t> </a:t>
            </a:r>
            <a:endParaRPr lang="fr-FR" b="1" dirty="0" smtClean="0"/>
          </a:p>
          <a:p>
            <a:r>
              <a:rPr lang="fr-FR" i="1" dirty="0" smtClean="0"/>
              <a:t>Offset </a:t>
            </a:r>
            <a:r>
              <a:rPr lang="fr-FR" i="1" dirty="0"/>
              <a:t>(V) </a:t>
            </a:r>
            <a:r>
              <a:rPr lang="fr-FR" i="1" dirty="0" smtClean="0"/>
              <a:t>Name</a:t>
            </a:r>
          </a:p>
          <a:p>
            <a:r>
              <a:rPr lang="fr-FR" i="1" dirty="0" smtClean="0"/>
              <a:t> </a:t>
            </a:r>
            <a:r>
              <a:rPr lang="fr-FR" i="1" dirty="0"/>
              <a:t>------------------ </a:t>
            </a:r>
            <a:r>
              <a:rPr lang="fr-FR" i="1" dirty="0" smtClean="0"/>
              <a:t>---</a:t>
            </a:r>
          </a:p>
          <a:p>
            <a:r>
              <a:rPr lang="fr-FR" i="1" dirty="0" smtClean="0"/>
              <a:t>0xffffffffa0747000 </a:t>
            </a:r>
            <a:r>
              <a:rPr lang="fr-FR" i="1" dirty="0"/>
              <a:t>diamorphine </a:t>
            </a:r>
            <a:endParaRPr lang="fr-FR" i="1" dirty="0" smtClean="0"/>
          </a:p>
          <a:p>
            <a:r>
              <a:rPr lang="fr-FR" dirty="0" smtClean="0"/>
              <a:t>$ </a:t>
            </a:r>
            <a:r>
              <a:rPr lang="fr-FR" b="1" dirty="0"/>
              <a:t>vol.py </a:t>
            </a:r>
            <a:r>
              <a:rPr lang="fr-FR" b="1" dirty="0" err="1"/>
              <a:t>linux_moddump</a:t>
            </a:r>
            <a:r>
              <a:rPr lang="fr-FR" b="1" dirty="0"/>
              <a:t> -b 0xffffffffa0747000 -D . </a:t>
            </a:r>
            <a:endParaRPr lang="fr-FR" b="1" dirty="0" smtClean="0"/>
          </a:p>
          <a:p>
            <a:r>
              <a:rPr lang="fr-FR" i="1" dirty="0" smtClean="0"/>
              <a:t>ERROR</a:t>
            </a:r>
            <a:r>
              <a:rPr lang="fr-FR" i="1" dirty="0"/>
              <a:t>: </a:t>
            </a:r>
            <a:r>
              <a:rPr lang="fr-FR" i="1" dirty="0" err="1"/>
              <a:t>volatility.debug</a:t>
            </a:r>
            <a:r>
              <a:rPr lang="fr-FR" i="1" dirty="0"/>
              <a:t>: ... </a:t>
            </a:r>
            <a:r>
              <a:rPr lang="fr-FR" i="1" dirty="0" err="1"/>
              <a:t>Unable</a:t>
            </a:r>
            <a:r>
              <a:rPr lang="fr-FR" i="1" dirty="0"/>
              <a:t> to </a:t>
            </a:r>
            <a:r>
              <a:rPr lang="fr-FR" i="1" dirty="0" err="1"/>
              <a:t>properly</a:t>
            </a:r>
            <a:r>
              <a:rPr lang="fr-FR" i="1" dirty="0"/>
              <a:t> </a:t>
            </a:r>
            <a:r>
              <a:rPr lang="fr-FR" i="1" dirty="0" err="1"/>
              <a:t>re-create</a:t>
            </a:r>
            <a:r>
              <a:rPr lang="fr-FR" i="1" dirty="0"/>
              <a:t> ELF file.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 smtClean="0"/>
              <a:t>A LA RECHERCHE </a:t>
            </a:r>
            <a:r>
              <a:rPr lang="fr-FR" noProof="1"/>
              <a:t>DE CROCHETS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linux_check_idt | grep HOOKED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$ </a:t>
            </a:r>
            <a:r>
              <a:rPr lang="en-US" b="1" noProof="1"/>
              <a:t>vol.py linux_check_syscall | grep HOOKED </a:t>
            </a:r>
            <a:endParaRPr lang="en-US" b="1" noProof="1" smtClean="0"/>
          </a:p>
          <a:p>
            <a:pPr marL="0" indent="0">
              <a:buNone/>
            </a:pPr>
            <a:endParaRPr lang="en-US" sz="1600" noProof="1" smtClean="0"/>
          </a:p>
          <a:p>
            <a:pPr marL="0" indent="0">
              <a:buNone/>
            </a:pPr>
            <a:r>
              <a:rPr lang="en-US" sz="1600" i="1" noProof="1" smtClean="0"/>
              <a:t>64bit </a:t>
            </a:r>
            <a:r>
              <a:rPr lang="en-US" sz="1600" i="1" noProof="1"/>
              <a:t>62 0xffffffffa0745540 </a:t>
            </a:r>
            <a:r>
              <a:rPr lang="en-US" sz="1600" i="1" noProof="1" smtClean="0"/>
              <a:t>HOOKED:diamorphine/hacked_kill </a:t>
            </a:r>
          </a:p>
          <a:p>
            <a:pPr marL="0" indent="0">
              <a:buNone/>
            </a:pPr>
            <a:r>
              <a:rPr lang="en-US" sz="1600" i="1" noProof="1" smtClean="0"/>
              <a:t>64bit </a:t>
            </a:r>
            <a:r>
              <a:rPr lang="en-US" sz="1600" i="1" noProof="1"/>
              <a:t>78 0xffffffffa0745080 HOOKED: diamorphine/hacked_getdents </a:t>
            </a:r>
            <a:endParaRPr lang="en-US" sz="1600" i="1" noProof="1" smtClean="0"/>
          </a:p>
          <a:p>
            <a:pPr marL="0" indent="0">
              <a:buNone/>
            </a:pPr>
            <a:r>
              <a:rPr lang="en-US" sz="1600" i="1" noProof="1" smtClean="0"/>
              <a:t>64bit </a:t>
            </a:r>
            <a:r>
              <a:rPr lang="en-US" sz="1600" i="1" noProof="1"/>
              <a:t>217 0xffffffffa0745230 HOOKED: diamorphine/hacked_getdents64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03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04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 smtClean="0"/>
              <a:t>AS-TU DES IOC ?</a:t>
            </a:r>
            <a:r>
              <a:rPr lang="en-US" noProof="1"/>
              <a:t/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1"/>
              <a:t>$ </a:t>
            </a:r>
            <a:r>
              <a:rPr lang="en-US" b="1" noProof="1"/>
              <a:t>vol.py linux_yarascan -Y 'diamorphine' -s 64 </a:t>
            </a:r>
            <a:endParaRPr lang="en-US" b="1" noProof="1" smtClean="0"/>
          </a:p>
          <a:p>
            <a:pPr marL="0" indent="0">
              <a:buNone/>
            </a:pPr>
            <a:r>
              <a:rPr lang="en-US" noProof="1" smtClean="0"/>
              <a:t>Task</a:t>
            </a:r>
            <a:r>
              <a:rPr lang="en-US" noProof="1"/>
              <a:t>: systemd-journal pid 478 rule r1 addr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0x7f6ac909c778 </a:t>
            </a:r>
            <a:r>
              <a:rPr lang="en-US" noProof="1"/>
              <a:t>0x7f6ac909c778 64 69 61 6d 6f 72 70 68 69 6e 65 3a 20 6c 6f 61 diamorphine:.loa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0x7f6ac909c788 </a:t>
            </a:r>
            <a:r>
              <a:rPr lang="en-US" noProof="1"/>
              <a:t>64 69 6e 67 20 6f 75 74 2d 6f 66 2d 74 72 65 65 ding.out-of-tree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0x7f6ac909c798 </a:t>
            </a:r>
            <a:r>
              <a:rPr lang="en-US" noProof="1"/>
              <a:t>20 6d 6f 64 75 6c 65 20 74 61 69 6e 74 73 20 6b .module.taints.k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0x7f6ac909c7a8 </a:t>
            </a:r>
            <a:r>
              <a:rPr lang="en-US" noProof="1"/>
              <a:t>65 72 6e 65 6c 2e 00 00 03 00 00 00 00 00 00 00 ernel........... Task: systemd-journal pid 478 rule r1 addr 0x7f6ac909c968 0x7f6ac909c968 64 69 61 6d 6f 72 70 68 69 6e 65 3a 20 6d 6f 64 diamorphine:.mod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0x7f6ac909c978 </a:t>
            </a:r>
            <a:r>
              <a:rPr lang="en-US" noProof="1"/>
              <a:t>75 6c 65 20 76 65 72 69 66 69 63 61 74 69 6f 6e ule.verification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0x7f6ac909c988 </a:t>
            </a:r>
            <a:r>
              <a:rPr lang="en-US" noProof="1"/>
              <a:t>20 66 61 69 6c 65 64 3a 20 73 69 67 6e 61 74 75 .failed:.signatu </a:t>
            </a: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0x7f6ac909c998 </a:t>
            </a:r>
            <a:r>
              <a:rPr lang="en-US" noProof="1"/>
              <a:t>72 65 20 61 6e 64 2f 6f 72 20 72 65 71 75 69 72 re.and/or.requir Task: systemd-journal pid 478 rule r1 addr 0x7f6ac909d732 …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03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145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464" y="452005"/>
            <a:ext cx="4147586" cy="1325563"/>
          </a:xfrm>
        </p:spPr>
        <p:txBody>
          <a:bodyPr>
            <a:noAutofit/>
          </a:bodyPr>
          <a:lstStyle/>
          <a:p>
            <a:r>
              <a:rPr lang="en-US" noProof="1"/>
              <a:t>AUTRES MODULES</a:t>
            </a:r>
            <a:br>
              <a:rPr lang="en-US" noProof="1"/>
            </a:b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6507378" cy="38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noProof="1"/>
              <a:t>linux_check_afinfo</a:t>
            </a:r>
            <a:r>
              <a:rPr lang="fr-FR" noProof="1"/>
              <a:t> - manipuler les structures du réseau pour se cacher</a:t>
            </a:r>
          </a:p>
          <a:p>
            <a:pPr marL="0" indent="0">
              <a:buNone/>
            </a:pPr>
            <a:r>
              <a:rPr lang="fr-FR" b="1" noProof="1"/>
              <a:t>linux_check_fop</a:t>
            </a:r>
            <a:r>
              <a:rPr lang="fr-FR" noProof="1"/>
              <a:t> - recherche de fichiers ouverts par des modules cachés</a:t>
            </a:r>
          </a:p>
          <a:p>
            <a:pPr marL="0" indent="0">
              <a:buNone/>
            </a:pPr>
            <a:r>
              <a:rPr lang="fr-FR" b="1" noProof="1"/>
              <a:t>linux_check_tty</a:t>
            </a:r>
            <a:r>
              <a:rPr lang="fr-FR" noProof="1"/>
              <a:t> - recherchez une méthode particulière d'enregistrement de clés</a:t>
            </a:r>
          </a:p>
          <a:p>
            <a:pPr marL="0" indent="0">
              <a:buNone/>
            </a:pPr>
            <a:r>
              <a:rPr lang="fr-FR" b="1" noProof="1"/>
              <a:t>linux_keyboard_notifiers</a:t>
            </a:r>
            <a:r>
              <a:rPr lang="fr-FR" noProof="1"/>
              <a:t> - une autre méthode d'enregistrement des touches</a:t>
            </a:r>
          </a:p>
          <a:p>
            <a:pPr marL="0" indent="0">
              <a:buNone/>
            </a:pPr>
            <a:r>
              <a:rPr lang="fr-FR" b="1" noProof="1"/>
              <a:t>linux_check_creds</a:t>
            </a:r>
            <a:r>
              <a:rPr lang="fr-FR" noProof="1"/>
              <a:t> - recherche de vol de justificatifs de processus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03</a:t>
            </a:r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24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19" y="134854"/>
            <a:ext cx="4158462" cy="1709539"/>
          </a:xfrm>
        </p:spPr>
        <p:txBody>
          <a:bodyPr>
            <a:noAutofit/>
          </a:bodyPr>
          <a:lstStyle/>
          <a:p>
            <a:r>
              <a:rPr lang="en-US" dirty="0" smtClean="0"/>
              <a:t>LAB 03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218" y="476672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/>
              <a:t>LA SEMAINE PROCHAINE</a:t>
            </a:r>
            <a:r>
              <a:rPr lang="en-US" noProof="1" smtClean="0"/>
              <a:t>:</a:t>
            </a:r>
            <a:br>
              <a:rPr lang="en-US" noProof="1" smtClean="0"/>
            </a:br>
            <a:r>
              <a:rPr lang="en-US" noProof="1" smtClean="0"/>
              <a:t>ACQUISITION DISQUE ET ACCES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Horea Moldovan</a:t>
            </a:r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69160"/>
            <a:ext cx="18002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A986A6-B150-4B14-8EC2-D49EBDC8B7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86F703A-76EE-4D06-884B-58E8FC0DEF1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E14458-841C-496B-8CAA-E90C7374E64A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67572</TotalTime>
  <Words>450</Words>
  <Application>Microsoft Office PowerPoint</Application>
  <PresentationFormat>On-screen Show (4:3)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LINUX FORENSICS WORKSHOP</vt:lpstr>
      <vt:lpstr>ANALYSE DE LA MEMOIRE</vt:lpstr>
      <vt:lpstr>LINUX ROOTKITS </vt:lpstr>
      <vt:lpstr>REPÉRER LE MODULE MALVEILLANT</vt:lpstr>
      <vt:lpstr>A LA RECHERCHE DE CROCHETS</vt:lpstr>
      <vt:lpstr>AS-TU DES IOC ? </vt:lpstr>
      <vt:lpstr>AUTRES MODULES </vt:lpstr>
      <vt:lpstr>LAB 03</vt:lpstr>
      <vt:lpstr>LA SEMAINE PROCHAINE: ACQUISITION DISQUE ET ACCES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20</cp:revision>
  <dcterms:created xsi:type="dcterms:W3CDTF">2011-05-09T14:18:21Z</dcterms:created>
  <dcterms:modified xsi:type="dcterms:W3CDTF">2020-05-28T20:23:59Z</dcterms:modified>
  <cp:category>Templates</cp:category>
</cp:coreProperties>
</file>