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9"/>
  </p:notesMasterIdLst>
  <p:handoutMasterIdLst>
    <p:handoutMasterId r:id="rId20"/>
  </p:handoutMasterIdLst>
  <p:sldIdLst>
    <p:sldId id="1044" r:id="rId5"/>
    <p:sldId id="1045" r:id="rId6"/>
    <p:sldId id="1046" r:id="rId7"/>
    <p:sldId id="1076" r:id="rId8"/>
    <p:sldId id="915" r:id="rId9"/>
    <p:sldId id="1049" r:id="rId10"/>
    <p:sldId id="1077" r:id="rId11"/>
    <p:sldId id="1078" r:id="rId12"/>
    <p:sldId id="1079" r:id="rId13"/>
    <p:sldId id="1050" r:id="rId14"/>
    <p:sldId id="1080" r:id="rId15"/>
    <p:sldId id="1081" r:id="rId16"/>
    <p:sldId id="1082" r:id="rId17"/>
    <p:sldId id="108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n Forensics" id="{13A18B1B-C52E-4B32-BF88-1B0F1C4F0456}">
          <p14:sldIdLst>
            <p14:sldId id="1044"/>
            <p14:sldId id="1045"/>
            <p14:sldId id="1046"/>
            <p14:sldId id="1076"/>
            <p14:sldId id="915"/>
            <p14:sldId id="1049"/>
            <p14:sldId id="1077"/>
            <p14:sldId id="1078"/>
            <p14:sldId id="1079"/>
            <p14:sldId id="1050"/>
            <p14:sldId id="1080"/>
            <p14:sldId id="1081"/>
            <p14:sldId id="1082"/>
            <p14:sldId id="10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30" y="150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207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219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82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01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41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08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49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74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21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97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github.com/EricZimmerman/JumpList/blob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 part 11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2280" y="5157192"/>
            <a:ext cx="1347325" cy="935682"/>
          </a:xfrm>
        </p:spPr>
        <p:txBody>
          <a:bodyPr>
            <a:normAutofit/>
          </a:bodyPr>
          <a:lstStyle/>
          <a:p>
            <a:r>
              <a:rPr lang="en-US" dirty="0" err="1"/>
              <a:t>jumplists</a:t>
            </a:r>
            <a:r>
              <a:rPr lang="en-US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FFD332-A362-4A3B-BA75-F578571A0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48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Comment lire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134FA1-AABF-67DF-0F6A-248C2CF59F7D}"/>
              </a:ext>
            </a:extLst>
          </p:cNvPr>
          <p:cNvSpPr txBox="1"/>
          <p:nvPr/>
        </p:nvSpPr>
        <p:spPr>
          <a:xfrm>
            <a:off x="1475656" y="2052683"/>
            <a:ext cx="51378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JLECmd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/>
              <a:t>ump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ist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xplorer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an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line</a:t>
            </a:r>
          </a:p>
          <a:p>
            <a:endParaRPr lang="en-US" dirty="0"/>
          </a:p>
          <a:p>
            <a:r>
              <a:rPr lang="fr-FR" dirty="0"/>
              <a:t>Outil permettant de décoder les informations contenues dans les </a:t>
            </a:r>
            <a:r>
              <a:rPr lang="fr-FR" dirty="0" err="1"/>
              <a:t>jumplists</a:t>
            </a:r>
            <a:r>
              <a:rPr lang="fr-FR" dirty="0"/>
              <a:t> de Windows ( Win 7 – 11)</a:t>
            </a:r>
          </a:p>
          <a:p>
            <a:endParaRPr lang="fr-FR" dirty="0"/>
          </a:p>
          <a:p>
            <a:r>
              <a:rPr lang="en-US" i="1" dirty="0" err="1">
                <a:solidFill>
                  <a:srgbClr val="7030A0"/>
                </a:solidFill>
              </a:rPr>
              <a:t>JLECmd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est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natif</a:t>
            </a:r>
            <a:r>
              <a:rPr lang="en-US" i="1" dirty="0">
                <a:solidFill>
                  <a:srgbClr val="7030A0"/>
                </a:solidFill>
              </a:rPr>
              <a:t> Windows </a:t>
            </a:r>
            <a:endParaRPr lang="fr-FR" dirty="0"/>
          </a:p>
          <a:p>
            <a:r>
              <a:rPr lang="en-US" dirty="0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0ADC078-4C63-BC0B-AF67-A373C13D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3973"/>
            <a:ext cx="9144000" cy="22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Comment lire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C7C9B-74DD-90DF-EA30-DD445B68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52466"/>
            <a:ext cx="6449062" cy="46718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942EAE-6092-1DA1-7254-3389BCEA0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448201"/>
            <a:ext cx="4293643" cy="979252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6D83AC3-2AEE-A77A-30A0-C0EB33ADD20E}"/>
              </a:ext>
            </a:extLst>
          </p:cNvPr>
          <p:cNvCxnSpPr/>
          <p:nvPr/>
        </p:nvCxnSpPr>
        <p:spPr>
          <a:xfrm>
            <a:off x="1871700" y="3501008"/>
            <a:ext cx="306034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4AF06EA-8750-E312-D615-04786E950789}"/>
              </a:ext>
            </a:extLst>
          </p:cNvPr>
          <p:cNvCxnSpPr/>
          <p:nvPr/>
        </p:nvCxnSpPr>
        <p:spPr>
          <a:xfrm flipV="1">
            <a:off x="4644008" y="3861048"/>
            <a:ext cx="288032" cy="1080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Comment lire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C47645-B5B8-40C0-7759-CAC9599D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90928"/>
            <a:ext cx="7956376" cy="40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Comment lire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CD5D77-2123-E068-9CC3-40B1FF1E2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374" y="3573016"/>
            <a:ext cx="9144000" cy="19453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FD6FD65-1376-78EF-EC11-D832BDF8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072004"/>
            <a:ext cx="5229955" cy="724001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679B897-9635-6BB5-BD58-1E41B137B7A8}"/>
              </a:ext>
            </a:extLst>
          </p:cNvPr>
          <p:cNvCxnSpPr/>
          <p:nvPr/>
        </p:nvCxnSpPr>
        <p:spPr>
          <a:xfrm flipH="1">
            <a:off x="1763688" y="2414068"/>
            <a:ext cx="2664296" cy="14469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1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Comment lire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988708-9412-0A56-1583-182E256B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1868046"/>
            <a:ext cx="7668344" cy="43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2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jumplists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jumplists – c’est quoi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F749C-B3B6-DDFE-D3C5-B3F2FF11BF35}"/>
              </a:ext>
            </a:extLst>
          </p:cNvPr>
          <p:cNvSpPr txBox="1"/>
          <p:nvPr/>
        </p:nvSpPr>
        <p:spPr>
          <a:xfrm>
            <a:off x="251520" y="1690689"/>
            <a:ext cx="85930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Permettre aux utilisateurs de "sauter" directement aux fichiers et dossiers </a:t>
            </a:r>
          </a:p>
          <a:p>
            <a:r>
              <a:rPr lang="fr-FR" dirty="0"/>
              <a:t>récemment ouverts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Fournir aux utilisateurs une indication graphique des éléments récemment </a:t>
            </a:r>
          </a:p>
          <a:p>
            <a:r>
              <a:rPr lang="fr-FR" dirty="0"/>
              <a:t>	consultés par chaque application.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Utilise les mêmes mécanismes pour ouvrir un élément que lorsque vous ouvrez </a:t>
            </a:r>
          </a:p>
          <a:p>
            <a:r>
              <a:rPr lang="fr-FR" dirty="0"/>
              <a:t>	un programme en double-cliquant sur un raccourci.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                       Une collection de fichiers </a:t>
            </a:r>
            <a:r>
              <a:rPr lang="fr-FR" b="1" dirty="0" err="1">
                <a:solidFill>
                  <a:srgbClr val="FF0000"/>
                </a:solidFill>
              </a:rPr>
              <a:t>lnk</a:t>
            </a:r>
            <a:r>
              <a:rPr lang="fr-FR" b="1" dirty="0"/>
              <a:t> regroupés dans un seul fichier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jumplists – c’est quoi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F1DF67-B829-0EED-2721-A383AA8B9C9D}"/>
              </a:ext>
            </a:extLst>
          </p:cNvPr>
          <p:cNvSpPr txBox="1"/>
          <p:nvPr/>
        </p:nvSpPr>
        <p:spPr>
          <a:xfrm>
            <a:off x="467544" y="1916832"/>
            <a:ext cx="83451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Vous ouvrez un programme en </a:t>
            </a:r>
            <a:r>
              <a:rPr lang="fr-FR" b="1" dirty="0">
                <a:solidFill>
                  <a:srgbClr val="FF0000"/>
                </a:solidFill>
              </a:rPr>
              <a:t>double-cliquant</a:t>
            </a:r>
            <a:r>
              <a:rPr lang="fr-FR" dirty="0"/>
              <a:t> sur un raccourci situé sur votre bureau.</a:t>
            </a:r>
          </a:p>
          <a:p>
            <a:endParaRPr lang="fr-FR" dirty="0"/>
          </a:p>
          <a:p>
            <a:r>
              <a:rPr lang="fr-FR" dirty="0"/>
              <a:t>Créés par des applications ou des systèmes d'exploitation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les regrouper par application dans le profil de l'utilisateur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Ms Word a une liste des fichiers récemment ouverts</a:t>
            </a:r>
          </a:p>
          <a:p>
            <a:endParaRPr lang="fr-FR" dirty="0"/>
          </a:p>
          <a:p>
            <a:r>
              <a:rPr lang="fr-FR" dirty="0"/>
              <a:t>Fournir plus d'informations que MRU</a:t>
            </a:r>
          </a:p>
          <a:p>
            <a:endParaRPr lang="fr-FR" dirty="0"/>
          </a:p>
          <a:p>
            <a:r>
              <a:rPr lang="fr-FR" dirty="0"/>
              <a:t>Le service lui-même peut être configuré par l'utilisateur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28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Types de jumplists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E37AB8-9632-1135-061D-3EB9CAD1EB57}"/>
              </a:ext>
            </a:extLst>
          </p:cNvPr>
          <p:cNvSpPr txBox="1"/>
          <p:nvPr/>
        </p:nvSpPr>
        <p:spPr>
          <a:xfrm>
            <a:off x="204009" y="2014056"/>
            <a:ext cx="67335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Créés par des logiciels </a:t>
            </a:r>
            <a:r>
              <a:rPr lang="fr-FR" dirty="0"/>
              <a:t>:</a:t>
            </a:r>
          </a:p>
          <a:p>
            <a:r>
              <a:rPr lang="fr-FR" dirty="0"/>
              <a:t>	déclenchée par le comportement des utilisateurs (pin)</a:t>
            </a:r>
          </a:p>
          <a:p>
            <a:endParaRPr lang="fr-FR" dirty="0"/>
          </a:p>
          <a:p>
            <a:r>
              <a:rPr lang="en-US" i="1" dirty="0">
                <a:solidFill>
                  <a:srgbClr val="7030A0"/>
                </a:solidFill>
              </a:rPr>
              <a:t>	\Users\&lt;username&gt;\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\Roaming\Microsoft\Windows</a:t>
            </a:r>
          </a:p>
          <a:p>
            <a:r>
              <a:rPr lang="en-US" i="1" dirty="0">
                <a:solidFill>
                  <a:srgbClr val="7030A0"/>
                </a:solidFill>
              </a:rPr>
              <a:t>	\Recent\</a:t>
            </a:r>
            <a:r>
              <a:rPr lang="en-US" b="1" i="1" dirty="0" err="1">
                <a:solidFill>
                  <a:srgbClr val="7030A0"/>
                </a:solidFill>
              </a:rPr>
              <a:t>CustomDestinations</a:t>
            </a:r>
            <a:r>
              <a:rPr lang="en-US" b="1" i="1" dirty="0">
                <a:solidFill>
                  <a:srgbClr val="7030A0"/>
                </a:solidFill>
              </a:rPr>
              <a:t>-m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b="1" dirty="0" err="1"/>
              <a:t>Créés</a:t>
            </a:r>
            <a:r>
              <a:rPr lang="en-US" b="1" dirty="0"/>
              <a:t> par Windows OS 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fr-FR" dirty="0"/>
              <a:t>les utilisateurs n'ont rien à faire (ouvrir un fichier)</a:t>
            </a:r>
          </a:p>
          <a:p>
            <a:endParaRPr lang="en-US" dirty="0"/>
          </a:p>
          <a:p>
            <a:r>
              <a:rPr lang="en-US" sz="1800" i="1" dirty="0">
                <a:solidFill>
                  <a:srgbClr val="7030A0"/>
                </a:solidFill>
              </a:rPr>
              <a:t>	\Users\&lt;username&gt;\</a:t>
            </a:r>
            <a:r>
              <a:rPr lang="en-US" sz="1800" i="1" dirty="0" err="1">
                <a:solidFill>
                  <a:srgbClr val="7030A0"/>
                </a:solidFill>
              </a:rPr>
              <a:t>AppData</a:t>
            </a:r>
            <a:r>
              <a:rPr lang="en-US" sz="1800" i="1" dirty="0">
                <a:solidFill>
                  <a:srgbClr val="7030A0"/>
                </a:solidFill>
              </a:rPr>
              <a:t>\Roaming\Microsoft\Windows</a:t>
            </a:r>
          </a:p>
          <a:p>
            <a:r>
              <a:rPr lang="en-US" sz="1800" i="1" dirty="0">
                <a:solidFill>
                  <a:srgbClr val="7030A0"/>
                </a:solidFill>
              </a:rPr>
              <a:t>	\Recent\</a:t>
            </a:r>
            <a:r>
              <a:rPr lang="en-US" sz="1800" b="1" i="1" dirty="0" err="1">
                <a:solidFill>
                  <a:srgbClr val="7030A0"/>
                </a:solidFill>
              </a:rPr>
              <a:t>AutomaticDestinations-ms</a:t>
            </a:r>
            <a:r>
              <a:rPr lang="en-US" sz="1800" i="1" dirty="0">
                <a:solidFill>
                  <a:srgbClr val="7030A0"/>
                </a:solidFill>
              </a:rPr>
              <a:t> </a:t>
            </a:r>
          </a:p>
          <a:p>
            <a:endParaRPr lang="en-US" dirty="0"/>
          </a:p>
          <a:p>
            <a:endParaRPr lang="en-US" i="1" dirty="0">
              <a:solidFill>
                <a:srgbClr val="7030A0"/>
              </a:solidFill>
            </a:endParaRPr>
          </a:p>
          <a:p>
            <a:endParaRPr lang="en-US" i="1" dirty="0">
              <a:solidFill>
                <a:srgbClr val="7030A0"/>
              </a:solidFill>
            </a:endParaRPr>
          </a:p>
          <a:p>
            <a:endParaRPr lang="fr-FR" dirty="0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D0A3E08C-28CB-54E5-B29A-88906FF6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74" y="60698"/>
            <a:ext cx="1542621" cy="3750590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43E647C-F05F-4283-9EF8-25810D455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694" y="4340165"/>
            <a:ext cx="3091912" cy="920144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3443D858-ADB8-41F5-8F57-618234464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29" y="5205614"/>
            <a:ext cx="8962771" cy="1233682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44CD1C-0C54-1246-2CAA-207672ABD5F6}"/>
              </a:ext>
            </a:extLst>
          </p:cNvPr>
          <p:cNvCxnSpPr/>
          <p:nvPr/>
        </p:nvCxnSpPr>
        <p:spPr>
          <a:xfrm flipV="1">
            <a:off x="6937519" y="1772816"/>
            <a:ext cx="561855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FA2161A-1FF2-CC9B-D2E0-5F71E24D47CA}"/>
              </a:ext>
            </a:extLst>
          </p:cNvPr>
          <p:cNvCxnSpPr/>
          <p:nvPr/>
        </p:nvCxnSpPr>
        <p:spPr>
          <a:xfrm>
            <a:off x="5070997" y="4935580"/>
            <a:ext cx="8696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04756" cy="1325563"/>
          </a:xfrm>
        </p:spPr>
        <p:txBody>
          <a:bodyPr>
            <a:noAutofit/>
          </a:bodyPr>
          <a:lstStyle/>
          <a:p>
            <a:r>
              <a:rPr lang="fr-FR" noProof="1"/>
              <a:t>Analyse des jumplists – </a:t>
            </a:r>
            <a:br>
              <a:rPr lang="fr-FR" noProof="1"/>
            </a:br>
            <a:r>
              <a:rPr lang="en-US" sz="3600" i="1" dirty="0" err="1">
                <a:solidFill>
                  <a:srgbClr val="7030A0"/>
                </a:solidFill>
              </a:rPr>
              <a:t>CustomDestinations-ms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638EBE-ABFE-2339-EC04-8B542053C2E3}"/>
              </a:ext>
            </a:extLst>
          </p:cNvPr>
          <p:cNvSpPr txBox="1"/>
          <p:nvPr/>
        </p:nvSpPr>
        <p:spPr>
          <a:xfrm>
            <a:off x="539552" y="1988840"/>
            <a:ext cx="700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Généré lorsqu'un utilisateur "épingle" un fichier dans le menu Démarrer </a:t>
            </a:r>
          </a:p>
          <a:p>
            <a:r>
              <a:rPr lang="fr-FR" dirty="0"/>
              <a:t>ou la barre des tâches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C826484-CAC9-FA84-3BF6-3D52AE93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782"/>
            <a:ext cx="9144000" cy="57585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E0B7280-F88D-39CC-CC63-125AC5B036C5}"/>
              </a:ext>
            </a:extLst>
          </p:cNvPr>
          <p:cNvSpPr txBox="1"/>
          <p:nvPr/>
        </p:nvSpPr>
        <p:spPr>
          <a:xfrm>
            <a:off x="4134212" y="436711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appID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A86A849-F4B5-509D-F58E-AE850A5A83B7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2843808" y="3319726"/>
            <a:ext cx="1666469" cy="10473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1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04756" cy="1325563"/>
          </a:xfrm>
        </p:spPr>
        <p:txBody>
          <a:bodyPr>
            <a:noAutofit/>
          </a:bodyPr>
          <a:lstStyle/>
          <a:p>
            <a:r>
              <a:rPr lang="fr-FR" noProof="1"/>
              <a:t>Analyse des jumplists – </a:t>
            </a:r>
            <a:br>
              <a:rPr lang="fr-FR" noProof="1"/>
            </a:br>
            <a:r>
              <a:rPr lang="en-US" sz="3600" i="1" dirty="0" err="1">
                <a:solidFill>
                  <a:srgbClr val="7030A0"/>
                </a:solidFill>
              </a:rPr>
              <a:t>AutomaticDestinations-ms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D27A99-8B14-5A3B-86DE-3FC73AC9B1D8}"/>
              </a:ext>
            </a:extLst>
          </p:cNvPr>
          <p:cNvSpPr txBox="1"/>
          <p:nvPr/>
        </p:nvSpPr>
        <p:spPr>
          <a:xfrm>
            <a:off x="179512" y="1886327"/>
            <a:ext cx="9148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Lorsqu'un utilisateur interagit avec le système, par exemple en ouvrant des </a:t>
            </a:r>
          </a:p>
          <a:p>
            <a:r>
              <a:rPr lang="fr-FR" dirty="0"/>
              <a:t>applications ou en accédant à des fichiers</a:t>
            </a:r>
          </a:p>
          <a:p>
            <a:endParaRPr lang="fr-FR" dirty="0"/>
          </a:p>
          <a:p>
            <a:r>
              <a:rPr lang="en-US" sz="1800" i="1" dirty="0">
                <a:solidFill>
                  <a:srgbClr val="7030A0"/>
                </a:solidFill>
              </a:rPr>
              <a:t>\Users\&lt;username&gt;\</a:t>
            </a:r>
            <a:r>
              <a:rPr lang="en-US" sz="1800" i="1" dirty="0" err="1">
                <a:solidFill>
                  <a:srgbClr val="7030A0"/>
                </a:solidFill>
              </a:rPr>
              <a:t>AppData</a:t>
            </a:r>
            <a:r>
              <a:rPr lang="en-US" sz="1800" i="1" dirty="0">
                <a:solidFill>
                  <a:srgbClr val="7030A0"/>
                </a:solidFill>
              </a:rPr>
              <a:t>\Roaming\Microsoft\Windows\Recent\</a:t>
            </a:r>
            <a:r>
              <a:rPr lang="en-US" sz="1800" i="1" dirty="0" err="1">
                <a:solidFill>
                  <a:srgbClr val="7030A0"/>
                </a:solidFill>
              </a:rPr>
              <a:t>AutomaticDestinations-ms</a:t>
            </a:r>
            <a:r>
              <a:rPr lang="en-US" sz="1800" i="1" dirty="0">
                <a:solidFill>
                  <a:srgbClr val="7030A0"/>
                </a:solidFill>
              </a:rPr>
              <a:t>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AA0AD3-35A9-DA27-CD5B-21F59D35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2734"/>
            <a:ext cx="9144000" cy="7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04756" cy="1325563"/>
          </a:xfrm>
        </p:spPr>
        <p:txBody>
          <a:bodyPr>
            <a:noAutofit/>
          </a:bodyPr>
          <a:lstStyle/>
          <a:p>
            <a:r>
              <a:rPr lang="fr-FR" noProof="1"/>
              <a:t>Analyse des jumplists – </a:t>
            </a:r>
            <a:br>
              <a:rPr lang="fr-FR" noProof="1"/>
            </a:br>
            <a:r>
              <a:rPr lang="en-US" sz="3600" i="1" dirty="0" err="1">
                <a:solidFill>
                  <a:srgbClr val="7030A0"/>
                </a:solidFill>
              </a:rPr>
              <a:t>AutomaticDestinations-ms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7129A6B-37CB-A4F0-28FD-A386BA2E3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" y="2108033"/>
            <a:ext cx="9144000" cy="4146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051BAE8-4DEA-51F1-97EB-C46F43EAA67C}"/>
              </a:ext>
            </a:extLst>
          </p:cNvPr>
          <p:cNvSpPr txBox="1"/>
          <p:nvPr/>
        </p:nvSpPr>
        <p:spPr>
          <a:xfrm>
            <a:off x="3779912" y="299695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appID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1B924-A132-83AF-6E50-55778C27D8F6}"/>
              </a:ext>
            </a:extLst>
          </p:cNvPr>
          <p:cNvCxnSpPr/>
          <p:nvPr/>
        </p:nvCxnSpPr>
        <p:spPr>
          <a:xfrm flipH="1" flipV="1">
            <a:off x="3347864" y="2522678"/>
            <a:ext cx="576064" cy="474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40EF9E1-A1FD-D8C9-DD3E-CDA0B0AE0357}"/>
              </a:ext>
            </a:extLst>
          </p:cNvPr>
          <p:cNvSpPr txBox="1"/>
          <p:nvPr/>
        </p:nvSpPr>
        <p:spPr>
          <a:xfrm>
            <a:off x="471555" y="4170481"/>
            <a:ext cx="5004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2BC"/>
                </a:solidFill>
                <a:hlinkClick r:id="rId4"/>
              </a:rPr>
              <a:t>https://github.com/EricZimmerman/JumpList/blob/</a:t>
            </a:r>
            <a:endParaRPr lang="en-US" i="1" dirty="0">
              <a:solidFill>
                <a:srgbClr val="0082BC"/>
              </a:solidFill>
            </a:endParaRPr>
          </a:p>
          <a:p>
            <a:r>
              <a:rPr lang="en-US" i="1" dirty="0">
                <a:solidFill>
                  <a:srgbClr val="0082BC"/>
                </a:solidFill>
              </a:rPr>
              <a:t>master/JumpList/Resources/AppIDs.txt</a:t>
            </a:r>
          </a:p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A068E00-0665-58E7-075C-B599412F1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727" y="3335718"/>
            <a:ext cx="2905530" cy="25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04756" cy="1325563"/>
          </a:xfrm>
        </p:spPr>
        <p:txBody>
          <a:bodyPr>
            <a:noAutofit/>
          </a:bodyPr>
          <a:lstStyle/>
          <a:p>
            <a:r>
              <a:rPr lang="fr-FR" noProof="1"/>
              <a:t>Analyse des jumplists – </a:t>
            </a:r>
            <a:br>
              <a:rPr lang="fr-FR" noProof="1"/>
            </a:br>
            <a:r>
              <a:rPr lang="en-US" sz="3600" i="1" dirty="0" err="1">
                <a:solidFill>
                  <a:srgbClr val="7030A0"/>
                </a:solidFill>
              </a:rPr>
              <a:t>AutomaticDestinations-ms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4D8593-A8B2-5B3E-5DA5-0A098E3A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807633"/>
            <a:ext cx="8388424" cy="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30510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63081</TotalTime>
  <Words>472</Words>
  <Application>Microsoft Office PowerPoint</Application>
  <PresentationFormat>Affichage à l'écran (4:3)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Windows forensics part 11 </vt:lpstr>
      <vt:lpstr>jumplists</vt:lpstr>
      <vt:lpstr>jumplists – c’est quoi ?</vt:lpstr>
      <vt:lpstr>jumplists – c’est quoi ?</vt:lpstr>
      <vt:lpstr>Types de jumplists</vt:lpstr>
      <vt:lpstr>Analyse des jumplists –  CustomDestinations-ms</vt:lpstr>
      <vt:lpstr>Analyse des jumplists –  AutomaticDestinations-ms</vt:lpstr>
      <vt:lpstr>Analyse des jumplists –  AutomaticDestinations-ms</vt:lpstr>
      <vt:lpstr>Analyse des jumplists –  AutomaticDestinations-ms</vt:lpstr>
      <vt:lpstr>Comment lire AutomaticDestinations-ms ?</vt:lpstr>
      <vt:lpstr>Comment lire AutomaticDestinations-ms ?</vt:lpstr>
      <vt:lpstr>Comment lire AutomaticDestinations-ms ?</vt:lpstr>
      <vt:lpstr>Comment lire AutomaticDestinations-ms ?</vt:lpstr>
      <vt:lpstr>Comment lire AutomaticDestinations-ms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35</cp:revision>
  <dcterms:created xsi:type="dcterms:W3CDTF">2011-05-09T14:18:21Z</dcterms:created>
  <dcterms:modified xsi:type="dcterms:W3CDTF">2023-06-16T12:27:54Z</dcterms:modified>
  <cp:category>Templates</cp:category>
</cp:coreProperties>
</file>