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22"/>
  </p:notesMasterIdLst>
  <p:handoutMasterIdLst>
    <p:handoutMasterId r:id="rId23"/>
  </p:handoutMasterIdLst>
  <p:sldIdLst>
    <p:sldId id="1044" r:id="rId5"/>
    <p:sldId id="1045" r:id="rId6"/>
    <p:sldId id="1046" r:id="rId7"/>
    <p:sldId id="915" r:id="rId8"/>
    <p:sldId id="1049" r:id="rId9"/>
    <p:sldId id="1050" r:id="rId10"/>
    <p:sldId id="1051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47" r:id="rId20"/>
    <p:sldId id="91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2" id="{13A18B1B-C52E-4B32-BF88-1B0F1C4F0456}">
          <p14:sldIdLst>
            <p14:sldId id="1044"/>
            <p14:sldId id="1045"/>
            <p14:sldId id="1046"/>
            <p14:sldId id="915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58"/>
            <p14:sldId id="1059"/>
            <p14:sldId id="1047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6370" autoAdjust="0"/>
  </p:normalViewPr>
  <p:slideViewPr>
    <p:cSldViewPr>
      <p:cViewPr varScale="1">
        <p:scale>
          <a:sx n="67" d="100"/>
          <a:sy n="67" d="100"/>
        </p:scale>
        <p:origin x="1224" y="4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366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18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24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82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240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196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2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31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30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56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7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FORENSICS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224" y="5085184"/>
            <a:ext cx="2211421" cy="935682"/>
          </a:xfrm>
        </p:spPr>
        <p:txBody>
          <a:bodyPr>
            <a:normAutofit/>
          </a:bodyPr>
          <a:lstStyle/>
          <a:p>
            <a:r>
              <a:rPr lang="en-US" dirty="0" smtClean="0"/>
              <a:t>HOREA MOLDOVAN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278092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ACTIVER LVM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noProof="1"/>
              <a:t># pvdisplay /dev/loop0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--- </a:t>
            </a:r>
            <a:r>
              <a:rPr lang="fr-FR" noProof="1"/>
              <a:t>Physical volume </a:t>
            </a:r>
            <a:r>
              <a:rPr lang="fr-FR" noProof="1" smtClean="0"/>
              <a:t>–</a:t>
            </a:r>
          </a:p>
          <a:p>
            <a:pPr marL="0" indent="0">
              <a:buNone/>
            </a:pPr>
            <a:r>
              <a:rPr lang="fr-FR" noProof="1" smtClean="0"/>
              <a:t>PV </a:t>
            </a:r>
            <a:r>
              <a:rPr lang="fr-FR" noProof="1"/>
              <a:t>Name               /dev/loop0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VG </a:t>
            </a:r>
            <a:r>
              <a:rPr lang="fr-FR" noProof="1"/>
              <a:t>Name               VulnOSv2-vg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PV </a:t>
            </a:r>
            <a:r>
              <a:rPr lang="fr-FR" noProof="1"/>
              <a:t>Size               31.26 GiB / not usable 0  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… </a:t>
            </a:r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vgscan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Reading </a:t>
            </a:r>
            <a:r>
              <a:rPr lang="fr-FR" noProof="1"/>
              <a:t>all physical volumes.  This may take a while...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Found </a:t>
            </a:r>
            <a:r>
              <a:rPr lang="fr-FR" noProof="1"/>
              <a:t>volume group "RD" using metadata type lvm2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Found </a:t>
            </a:r>
            <a:r>
              <a:rPr lang="fr-FR" noProof="1"/>
              <a:t>volume group "VulnOSv2-vg" using metadata type lvm2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lvchange -a y VulnOSv2-vg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lvscan | grep VulnOSv2-vg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ACTIVE            </a:t>
            </a:r>
            <a:r>
              <a:rPr lang="fr-FR" noProof="1"/>
              <a:t>'/dev/VulnOSv2-vg/root' [30.51 GiB] inherit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ACTIVE            </a:t>
            </a:r>
            <a:r>
              <a:rPr lang="fr-FR" noProof="1"/>
              <a:t>'/dev/VulnOSv2-vg/swap_1' [768.00 MiB] inherit</a:t>
            </a:r>
          </a:p>
          <a:p>
            <a:pPr marL="0" indent="0">
              <a:buNone/>
            </a:pPr>
            <a:endParaRPr lang="fr-FR" b="1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827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VERIFIER LE FILE SYSTEM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noProof="1"/>
              <a:t># fsstat /dev/VulnOSv2-vg/root </a:t>
            </a:r>
            <a:endParaRPr lang="fr-FR" b="1" noProof="1" smtClean="0"/>
          </a:p>
          <a:p>
            <a:pPr marL="0" indent="0">
              <a:buNone/>
            </a:pP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FILE </a:t>
            </a:r>
            <a:r>
              <a:rPr lang="fr-FR" noProof="1"/>
              <a:t>SYSTEM </a:t>
            </a:r>
            <a:r>
              <a:rPr lang="fr-FR" noProof="1" smtClean="0"/>
              <a:t>INFORMATION</a:t>
            </a:r>
          </a:p>
          <a:p>
            <a:pPr marL="0" indent="0">
              <a:buNone/>
            </a:pPr>
            <a:r>
              <a:rPr lang="fr-FR" noProof="1" smtClean="0"/>
              <a:t> -------------------------------------------</a:t>
            </a:r>
          </a:p>
          <a:p>
            <a:pPr marL="0" indent="0">
              <a:buNone/>
            </a:pPr>
            <a:r>
              <a:rPr lang="fr-FR" noProof="1" smtClean="0"/>
              <a:t>File </a:t>
            </a:r>
            <a:r>
              <a:rPr lang="fr-FR" noProof="1"/>
              <a:t>System Type: Ext4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Volume </a:t>
            </a:r>
            <a:r>
              <a:rPr lang="fr-FR" noProof="1"/>
              <a:t>Name: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Volume </a:t>
            </a:r>
            <a:r>
              <a:rPr lang="fr-FR" noProof="1"/>
              <a:t>ID: 46c34db340bee5aa35423fd055183259</a:t>
            </a:r>
          </a:p>
          <a:p>
            <a:pPr marL="0" indent="0">
              <a:buNone/>
            </a:pPr>
            <a:r>
              <a:rPr lang="fr-FR" noProof="1"/>
              <a:t>Last Written at: 2019-10-05 05:41:50 (EDT)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Last </a:t>
            </a:r>
            <a:r>
              <a:rPr lang="fr-FR" noProof="1"/>
              <a:t>Checked at: 2016-04-03 12:05:48 (EDT)</a:t>
            </a:r>
          </a:p>
          <a:p>
            <a:pPr marL="0" indent="0">
              <a:buNone/>
            </a:pPr>
            <a:r>
              <a:rPr lang="fr-FR" noProof="1"/>
              <a:t>Last Mounted at: 2019-10-05 05:41:50 (EDT)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Unmounted </a:t>
            </a:r>
            <a:r>
              <a:rPr lang="fr-FR" noProof="1"/>
              <a:t>properly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Last </a:t>
            </a:r>
            <a:r>
              <a:rPr lang="fr-FR" noProof="1"/>
              <a:t>mounted on: </a:t>
            </a:r>
            <a:r>
              <a:rPr lang="fr-FR" noProof="1" smtClean="0"/>
              <a:t>/</a:t>
            </a:r>
          </a:p>
          <a:p>
            <a:pPr marL="0" indent="0">
              <a:buNone/>
            </a:pPr>
            <a:r>
              <a:rPr lang="fr-FR" noProof="1" smtClean="0"/>
              <a:t> </a:t>
            </a:r>
            <a:r>
              <a:rPr lang="fr-FR" noProof="1"/>
              <a:t>…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314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FILE SYSTEM SALE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noProof="1"/>
              <a:t># mkdir /mnt/test/data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mount -o ro,noexec /dev/VulnOSv2-vg/root /mnt/test/data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mount</a:t>
            </a:r>
            <a:r>
              <a:rPr lang="fr-FR" noProof="1"/>
              <a:t>: wrong fs type, bad option, bad superblock on /dev/mapper/Vuln… missing codepage or helper program, or other error In some cases useful info is found in syslog - try dmesg | tail  or so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dmesg | tail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[</a:t>
            </a:r>
            <a:r>
              <a:rPr lang="fr-FR" noProof="1"/>
              <a:t>13458…] EXT4-fs (dm-6): INFO: recovery required on readonly filesystem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[</a:t>
            </a:r>
            <a:r>
              <a:rPr lang="fr-FR" noProof="1"/>
              <a:t>13458…] EXT4-fs (dm-6): write access will be enabled during recovery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[</a:t>
            </a:r>
            <a:r>
              <a:rPr lang="fr-FR" noProof="1"/>
              <a:t>13458…] Buffer I/O error on device dm-6, logical block 0 [13458…] lost page write due to I/O error on dm-6 …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[</a:t>
            </a:r>
            <a:r>
              <a:rPr lang="fr-FR" noProof="1"/>
              <a:t>13458…] JBD2: recovery failed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[</a:t>
            </a:r>
            <a:r>
              <a:rPr lang="fr-FR" noProof="1"/>
              <a:t>13458…] EXT4-fs (dm-6): error loading journal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873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LE PETIT SECRET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noProof="1"/>
              <a:t># mount -o ro,noexec,noload /dev/VulnOSv2-vg/root /mnt/test/data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ls /mnt/test/data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bin   </a:t>
            </a:r>
            <a:r>
              <a:rPr lang="fr-FR" noProof="1"/>
              <a:t>dev  home        lib         media  opt   root  sbin sys  usr boot  etc initrd.img lost+found mnt proc  run   srv tmp var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mount -o ro,noexec,loop,offset=$((2048*512)) /mnt/test/img/ewf1 /mnt/test/data/boot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ls /mnt/test/data/boot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abi-3.13.0-24-generic         </a:t>
            </a:r>
            <a:r>
              <a:rPr lang="fr-FR" noProof="1"/>
              <a:t>memtest86+.bin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config-3.13.0-24-generic      </a:t>
            </a:r>
            <a:r>
              <a:rPr lang="fr-FR" noProof="1"/>
              <a:t>memtest86+.elf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grub                          </a:t>
            </a:r>
            <a:r>
              <a:rPr lang="fr-FR" noProof="1"/>
              <a:t>memtest86+_multiboot.bin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initrd.img-3.13.0-24-generic  </a:t>
            </a:r>
            <a:r>
              <a:rPr lang="fr-FR" noProof="1"/>
              <a:t>System.map-3.13.0-24-generic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lost+found </a:t>
            </a:r>
            <a:r>
              <a:rPr lang="fr-FR" noProof="1"/>
              <a:t>vmlinuz-3.13.0-24-generic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598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DEFAIRE TOUT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noProof="1"/>
              <a:t># umount /mnt/test/data/boot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umount /mnt/test/data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vgchange -a n VulnOSv2-vg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0 </a:t>
            </a:r>
            <a:r>
              <a:rPr lang="fr-FR" noProof="1"/>
              <a:t>logical volume(s) in volume group "VulnOSv2-vg" now active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losetup -d /dev/loop0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umount /mnt/test/img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242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COMMANDES PAR COUCHE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1986" y="2062361"/>
            <a:ext cx="5014497" cy="338286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627559" y="2826037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mmls</a:t>
            </a:r>
            <a:r>
              <a:rPr lang="fr-FR" i="1" dirty="0"/>
              <a:t> </a:t>
            </a:r>
            <a:endParaRPr lang="fr-FR" i="1" dirty="0" smtClean="0"/>
          </a:p>
          <a:p>
            <a:r>
              <a:rPr lang="fr-FR" i="1" dirty="0" err="1" smtClean="0"/>
              <a:t>fsstat</a:t>
            </a:r>
            <a:r>
              <a:rPr lang="fr-FR" i="1" dirty="0" smtClean="0"/>
              <a:t> </a:t>
            </a:r>
          </a:p>
          <a:p>
            <a:r>
              <a:rPr lang="fr-FR" i="1" dirty="0" smtClean="0"/>
              <a:t>file</a:t>
            </a:r>
            <a:endParaRPr lang="fr-FR" i="1" dirty="0"/>
          </a:p>
          <a:p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465431" y="3753792"/>
            <a:ext cx="1822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cat /proc/</a:t>
            </a:r>
            <a:r>
              <a:rPr lang="fr-FR" i="1" dirty="0" err="1"/>
              <a:t>mdstat</a:t>
            </a:r>
            <a:r>
              <a:rPr lang="fr-FR" i="1" dirty="0"/>
              <a:t> </a:t>
            </a:r>
            <a:endParaRPr lang="fr-FR" i="1" dirty="0" smtClean="0"/>
          </a:p>
          <a:p>
            <a:r>
              <a:rPr lang="fr-FR" i="1" dirty="0" err="1" smtClean="0"/>
              <a:t>pvdisplay</a:t>
            </a:r>
            <a:endParaRPr lang="fr-FR" i="1" dirty="0"/>
          </a:p>
          <a:p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64785" y="4634080"/>
            <a:ext cx="811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lvscan</a:t>
            </a:r>
            <a:r>
              <a:rPr lang="fr-FR" i="1" dirty="0"/>
              <a:t> </a:t>
            </a:r>
            <a:endParaRPr lang="fr-FR" i="1" dirty="0" smtClean="0"/>
          </a:p>
          <a:p>
            <a:r>
              <a:rPr lang="fr-FR" i="1" dirty="0" err="1" smtClean="0"/>
              <a:t>fsstat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6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19" y="134854"/>
            <a:ext cx="4158462" cy="1709539"/>
          </a:xfrm>
        </p:spPr>
        <p:txBody>
          <a:bodyPr>
            <a:noAutofit/>
          </a:bodyPr>
          <a:lstStyle/>
          <a:p>
            <a:r>
              <a:rPr lang="en-US" dirty="0" smtClean="0"/>
              <a:t>LAB 04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MONTAGE DES DISQUES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18" y="476672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/>
              <a:t>LA SEMAINE PROCHAINE</a:t>
            </a:r>
            <a:r>
              <a:rPr lang="en-US" noProof="1" smtClean="0"/>
              <a:t>:</a:t>
            </a:r>
            <a:br>
              <a:rPr lang="en-US" noProof="1" smtClean="0"/>
            </a:br>
            <a:r>
              <a:rPr lang="en-US" noProof="1" smtClean="0"/>
              <a:t>TRIAGE RAPIDE DU DISQUE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69160"/>
            <a:ext cx="180020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ACQUISITION IMAGE DISQUE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ANALYSE HDD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/>
              <a:t>SCENARIOS D’ACQUISITION DISQUES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14" y="2093429"/>
            <a:ext cx="78867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2571834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5547268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3026" y="2655306"/>
            <a:ext cx="56097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Cloud public </a:t>
            </a:r>
            <a:endParaRPr lang="fr-FR" b="1" dirty="0" smtClean="0"/>
          </a:p>
          <a:p>
            <a:r>
              <a:rPr lang="fr-FR" dirty="0"/>
              <a:t>	</a:t>
            </a:r>
            <a:r>
              <a:rPr lang="fr-FR" i="1" dirty="0" smtClean="0"/>
              <a:t>Suivre </a:t>
            </a:r>
            <a:r>
              <a:rPr lang="fr-FR" i="1" dirty="0"/>
              <a:t>les procédures des </a:t>
            </a:r>
            <a:r>
              <a:rPr lang="fr-FR" i="1" dirty="0" smtClean="0"/>
              <a:t>fournisseurs</a:t>
            </a:r>
          </a:p>
          <a:p>
            <a:endParaRPr lang="fr-FR" i="1" dirty="0" smtClean="0"/>
          </a:p>
          <a:p>
            <a:r>
              <a:rPr lang="fr-FR" b="1" dirty="0" smtClean="0"/>
              <a:t>Cloud privé</a:t>
            </a:r>
          </a:p>
          <a:p>
            <a:r>
              <a:rPr lang="fr-FR" dirty="0"/>
              <a:t>	</a:t>
            </a:r>
            <a:r>
              <a:rPr lang="fr-FR" i="1" dirty="0" err="1" smtClean="0"/>
              <a:t>Snapshots</a:t>
            </a:r>
            <a:r>
              <a:rPr lang="fr-FR" i="1" dirty="0" smtClean="0"/>
              <a:t> </a:t>
            </a:r>
            <a:r>
              <a:rPr lang="fr-FR" i="1" dirty="0"/>
              <a:t>et copies (</a:t>
            </a:r>
            <a:r>
              <a:rPr lang="fr-FR" i="1" dirty="0" err="1"/>
              <a:t>qemu</a:t>
            </a:r>
            <a:r>
              <a:rPr lang="fr-FR" i="1" dirty="0"/>
              <a:t>-image </a:t>
            </a:r>
            <a:r>
              <a:rPr lang="fr-FR" i="1" dirty="0" smtClean="0"/>
              <a:t>pour </a:t>
            </a:r>
            <a:r>
              <a:rPr lang="fr-FR" i="1" dirty="0"/>
              <a:t>traduire</a:t>
            </a:r>
            <a:r>
              <a:rPr lang="fr-FR" i="1" dirty="0" smtClean="0"/>
              <a:t>)</a:t>
            </a:r>
          </a:p>
          <a:p>
            <a:endParaRPr lang="fr-FR" i="1" dirty="0" smtClean="0"/>
          </a:p>
          <a:p>
            <a:r>
              <a:rPr lang="fr-FR" b="1" dirty="0" smtClean="0"/>
              <a:t>Disque local</a:t>
            </a:r>
          </a:p>
          <a:p>
            <a:r>
              <a:rPr lang="fr-FR" dirty="0"/>
              <a:t>	</a:t>
            </a:r>
            <a:r>
              <a:rPr lang="fr-FR" i="1" dirty="0" err="1"/>
              <a:t>ewfacquire</a:t>
            </a:r>
            <a:r>
              <a:rPr lang="fr-FR" i="1" dirty="0"/>
              <a:t>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dc3dd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/>
              <a:t>GEOMETRIES DISQUE DIFFICILES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" name="Rectangle 9"/>
          <p:cNvSpPr/>
          <p:nvPr/>
        </p:nvSpPr>
        <p:spPr>
          <a:xfrm>
            <a:off x="827584" y="1983181"/>
            <a:ext cx="6030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Linux veut du </a:t>
            </a:r>
            <a:r>
              <a:rPr lang="fr-FR" dirty="0" err="1"/>
              <a:t>raw</a:t>
            </a:r>
            <a:r>
              <a:rPr lang="fr-FR" dirty="0"/>
              <a:t>, pas du E01/AFF/split </a:t>
            </a:r>
            <a:r>
              <a:rPr lang="fr-FR" dirty="0" err="1"/>
              <a:t>raw</a:t>
            </a:r>
            <a:r>
              <a:rPr lang="fr-FR" dirty="0"/>
              <a:t>/VMDK</a:t>
            </a:r>
            <a:r>
              <a:rPr lang="fr-FR" dirty="0" smtClean="0"/>
              <a:t>...</a:t>
            </a:r>
          </a:p>
          <a:p>
            <a:endParaRPr lang="fr-FR" dirty="0"/>
          </a:p>
          <a:p>
            <a:r>
              <a:rPr lang="fr-FR" dirty="0"/>
              <a:t>Les couches de configuration confondent les outils </a:t>
            </a:r>
            <a:r>
              <a:rPr lang="fr-FR" dirty="0" err="1" smtClean="0"/>
              <a:t>forensiques</a:t>
            </a:r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	Volumes </a:t>
            </a:r>
            <a:r>
              <a:rPr lang="fr-FR" dirty="0"/>
              <a:t>cryptés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RAID </a:t>
            </a:r>
            <a:r>
              <a:rPr lang="fr-FR" dirty="0"/>
              <a:t>logiciel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Gestion </a:t>
            </a:r>
            <a:r>
              <a:rPr lang="fr-FR" dirty="0"/>
              <a:t>logique des </a:t>
            </a:r>
            <a:r>
              <a:rPr lang="fr-FR" dirty="0" smtClean="0"/>
              <a:t>volumes</a:t>
            </a:r>
          </a:p>
          <a:p>
            <a:endParaRPr lang="fr-FR" dirty="0"/>
          </a:p>
          <a:p>
            <a:r>
              <a:rPr lang="fr-FR" dirty="0"/>
              <a:t>Les systèmes de fichiers sont souvent </a:t>
            </a:r>
            <a:r>
              <a:rPr lang="fr-FR" dirty="0" smtClean="0"/>
              <a:t>« </a:t>
            </a:r>
            <a:r>
              <a:rPr lang="fr-FR" dirty="0" err="1" smtClean="0"/>
              <a:t>dirty</a:t>
            </a:r>
            <a:r>
              <a:rPr lang="fr-FR" dirty="0" smtClean="0"/>
              <a:t> » 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 smtClean="0"/>
              <a:t>COUCHES DE COMPLEXITE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7784" y="2379416"/>
            <a:ext cx="4413391" cy="277793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643240" y="2427509"/>
            <a:ext cx="19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Fichiers Image E01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28650" y="3088977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 Brute</a:t>
            </a:r>
          </a:p>
          <a:p>
            <a:r>
              <a:rPr lang="fr-FR" dirty="0" smtClean="0"/>
              <a:t>(Disque physique)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43240" y="4037734"/>
            <a:ext cx="13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Volume LVM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611616" y="4634398"/>
            <a:ext cx="166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Volumes disque</a:t>
            </a:r>
          </a:p>
          <a:p>
            <a:r>
              <a:rPr lang="fr-FR" dirty="0" smtClean="0"/>
              <a:t>(partitions)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8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en-US" noProof="1" smtClean="0"/>
              <a:t>TRAVAILLER AVEC E01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1"/>
              <a:t># ls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case1-webserver_meta.sqlite  </a:t>
            </a:r>
            <a:r>
              <a:rPr lang="en-US" noProof="1"/>
              <a:t>Webserver.E01      Webserver.E01.txt case1-webserver_meta.xml     Webserver.E01.csv </a:t>
            </a: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# </a:t>
            </a:r>
            <a:r>
              <a:rPr lang="en-US" b="1" noProof="1"/>
              <a:t>mkdir –p /mnt/test/img </a:t>
            </a:r>
            <a:endParaRPr lang="en-US" b="1" noProof="1" smtClean="0"/>
          </a:p>
          <a:p>
            <a:pPr marL="0" indent="0">
              <a:buNone/>
            </a:pPr>
            <a:r>
              <a:rPr lang="en-US" b="1" noProof="1" smtClean="0"/>
              <a:t># </a:t>
            </a:r>
            <a:r>
              <a:rPr lang="en-US" b="1" noProof="1"/>
              <a:t>ewfmount Webserver.E01 /mnt/test/img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ewfmount </a:t>
            </a:r>
            <a:r>
              <a:rPr lang="en-US" noProof="1"/>
              <a:t>20140608</a:t>
            </a:r>
          </a:p>
          <a:p>
            <a:pPr marL="0" indent="0">
              <a:buNone/>
            </a:pPr>
            <a:r>
              <a:rPr lang="en-US" b="1" noProof="1"/>
              <a:t># ls -lh /mnt/test/img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total </a:t>
            </a:r>
            <a:r>
              <a:rPr lang="en-US" noProof="1"/>
              <a:t>0 -r--r--r-- 1 root root 32G Feb 16 18:21 ewf1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14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/>
              <a:t>QU'EST-CE QU'IL Y A DANS L'IMAGE ?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noProof="1"/>
              <a:t># mmls /mnt/test/img/ewf1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DOS </a:t>
            </a:r>
            <a:r>
              <a:rPr lang="fr-FR" noProof="1"/>
              <a:t>Partition Table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Offset </a:t>
            </a:r>
            <a:r>
              <a:rPr lang="fr-FR" noProof="1"/>
              <a:t>Sector: 0 </a:t>
            </a:r>
            <a:r>
              <a:rPr lang="fr-FR" noProof="1" smtClean="0"/>
              <a:t>                                                       Porbablement /boot</a:t>
            </a:r>
          </a:p>
          <a:p>
            <a:pPr marL="0" indent="0">
              <a:buNone/>
            </a:pPr>
            <a:r>
              <a:rPr lang="fr-FR" noProof="1" smtClean="0"/>
              <a:t>Units </a:t>
            </a:r>
            <a:r>
              <a:rPr lang="fr-FR" noProof="1"/>
              <a:t>are in 512-byte sectors</a:t>
            </a:r>
          </a:p>
          <a:p>
            <a:pPr marL="0" indent="0">
              <a:buNone/>
            </a:pPr>
            <a:r>
              <a:rPr lang="fr-FR" noProof="1"/>
              <a:t>Slot    Start        End          Length       Description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00</a:t>
            </a:r>
            <a:r>
              <a:rPr lang="fr-FR" noProof="1"/>
              <a:t>:  Meta    0000000000   0000000000   0000000001   Primary Table (#0)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01</a:t>
            </a:r>
            <a:r>
              <a:rPr lang="fr-FR" noProof="1"/>
              <a:t>:  ----- 0000000000   0000002047   0000002048   Unallocated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02</a:t>
            </a:r>
            <a:r>
              <a:rPr lang="fr-FR" noProof="1"/>
              <a:t>:  00:00   0000002048   0000499711   0000497664   Linux (0x83)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03</a:t>
            </a:r>
            <a:r>
              <a:rPr lang="fr-FR" noProof="1"/>
              <a:t>:  ----- 0000499712   0000501759   0000002048   Unallocated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04</a:t>
            </a:r>
            <a:r>
              <a:rPr lang="fr-FR" noProof="1"/>
              <a:t>:  Meta    0000501758   0066064383   0065562626   DOS Extended (0x05)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05</a:t>
            </a:r>
            <a:r>
              <a:rPr lang="fr-FR" noProof="1"/>
              <a:t>:  Meta    0000501758   0000501758   0000000001   Extended Table (#1</a:t>
            </a:r>
            <a:r>
              <a:rPr lang="fr-FR" noProof="1" smtClean="0"/>
              <a:t>)</a:t>
            </a:r>
          </a:p>
          <a:p>
            <a:pPr marL="0" indent="0">
              <a:buNone/>
            </a:pPr>
            <a:r>
              <a:rPr lang="fr-FR" noProof="1" smtClean="0"/>
              <a:t>06</a:t>
            </a:r>
            <a:r>
              <a:rPr lang="fr-FR" noProof="1"/>
              <a:t>:  01:00   0000501760   0066064383   0065562624   Linux LVM (0x8e)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07</a:t>
            </a:r>
            <a:r>
              <a:rPr lang="fr-FR" noProof="1"/>
              <a:t>:  ----- 0066064384   0066064607   0000000224   Unallocated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580112" y="2852936"/>
            <a:ext cx="360040" cy="11521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PLUS DE DETAILS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noProof="1"/>
              <a:t># fsstat -o 2048 /mnt/test/img/ewf1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FILE </a:t>
            </a:r>
            <a:r>
              <a:rPr lang="fr-FR" noProof="1"/>
              <a:t>SYSTEM INFORMATION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-------------------------------------------</a:t>
            </a:r>
          </a:p>
          <a:p>
            <a:pPr marL="0" indent="0">
              <a:buNone/>
            </a:pPr>
            <a:r>
              <a:rPr lang="fr-FR" noProof="1" smtClean="0"/>
              <a:t>File </a:t>
            </a:r>
            <a:r>
              <a:rPr lang="fr-FR" noProof="1"/>
              <a:t>System Type: Ext2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Volume </a:t>
            </a:r>
            <a:r>
              <a:rPr lang="fr-FR" noProof="1"/>
              <a:t>Name: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Volume </a:t>
            </a:r>
            <a:r>
              <a:rPr lang="fr-FR" noProof="1"/>
              <a:t>ID: 1e860db5dd43e2934d499ba1013b8832</a:t>
            </a:r>
          </a:p>
          <a:p>
            <a:pPr marL="0" indent="0">
              <a:buNone/>
            </a:pPr>
            <a:r>
              <a:rPr lang="fr-FR" noProof="1"/>
              <a:t>Last Written at: 2019-10-05 05:41:51 (EDT)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Last </a:t>
            </a:r>
            <a:r>
              <a:rPr lang="fr-FR" noProof="1"/>
              <a:t>Checked at: 2016-04-03 12:05:47 (EDT)</a:t>
            </a:r>
          </a:p>
          <a:p>
            <a:pPr marL="0" indent="0">
              <a:buNone/>
            </a:pPr>
            <a:r>
              <a:rPr lang="fr-FR" noProof="1"/>
              <a:t>Last Mounted at: 2019-10-05 05:41:51 (EDT)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Unmounted </a:t>
            </a:r>
            <a:r>
              <a:rPr lang="fr-FR" noProof="1"/>
              <a:t>Improperly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Last </a:t>
            </a:r>
            <a:r>
              <a:rPr lang="fr-FR" noProof="1"/>
              <a:t>mounted on: /boot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730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PREPARER LE LOOPBACK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noProof="1" smtClean="0"/>
          </a:p>
          <a:p>
            <a:pPr marL="0" indent="0">
              <a:buNone/>
            </a:pPr>
            <a:r>
              <a:rPr lang="fr-FR" sz="1400" i="1" noProof="1" smtClean="0"/>
              <a:t>               -r =« read only »                                              offset (sortie mmls)</a:t>
            </a:r>
          </a:p>
          <a:p>
            <a:pPr marL="0" indent="0">
              <a:buNone/>
            </a:pPr>
            <a:r>
              <a:rPr lang="fr-FR" sz="1400" i="1" noProof="1"/>
              <a:t> </a:t>
            </a:r>
            <a:r>
              <a:rPr lang="fr-FR" sz="1400" i="1" noProof="1" smtClean="0"/>
              <a:t>              -f = premier disponible</a:t>
            </a:r>
            <a:endParaRPr lang="fr-FR" sz="1400" i="1" noProof="1"/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losetup -rf -o $((501760*512)) /mnt/test/img/ewf1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losetup -a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/</a:t>
            </a:r>
            <a:r>
              <a:rPr lang="fr-FR" noProof="1"/>
              <a:t>dev/loop0: [0020]:2 (/mnt/test/img/ewf1), offset 256901120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# </a:t>
            </a:r>
            <a:r>
              <a:rPr lang="fr-FR" b="1" noProof="1"/>
              <a:t>file -s /dev/loop0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/</a:t>
            </a:r>
            <a:r>
              <a:rPr lang="fr-FR" noProof="1"/>
              <a:t>dev/loop0: LVM2 PV (Linux Logical Volume Manager), UUID: SA3YAl91Rk-W5FA-cQGz-TnXl-J4yN-awbQjd, size: 33568063488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04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63688" y="2996952"/>
            <a:ext cx="203776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51920" y="2636912"/>
            <a:ext cx="72008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7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A986A6-B150-4B14-8EC2-D49EBDC8B71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86F703A-76EE-4D06-884B-58E8FC0DEF1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E14458-841C-496B-8CAA-E90C7374E64A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67694</TotalTime>
  <Words>936</Words>
  <Application>Microsoft Office PowerPoint</Application>
  <PresentationFormat>On-screen Show (4:3)</PresentationFormat>
  <Paragraphs>228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LINUX FORENSICS WORKSHOP</vt:lpstr>
      <vt:lpstr>ACQUISITION IMAGE DISQUE</vt:lpstr>
      <vt:lpstr>SCENARIOS D’ACQUISITION DISQUES </vt:lpstr>
      <vt:lpstr>GEOMETRIES DISQUE DIFFICILES</vt:lpstr>
      <vt:lpstr>COUCHES DE COMPLEXITE</vt:lpstr>
      <vt:lpstr>TRAVAILLER AVEC E01 </vt:lpstr>
      <vt:lpstr>QU'EST-CE QU'IL Y A DANS L'IMAGE ? </vt:lpstr>
      <vt:lpstr>PLUS DE DETAILS </vt:lpstr>
      <vt:lpstr>PREPARER LE LOOPBACK </vt:lpstr>
      <vt:lpstr>ACTIVER LVM </vt:lpstr>
      <vt:lpstr>VERIFIER LE FILE SYSTEM </vt:lpstr>
      <vt:lpstr>FILE SYSTEM SALE </vt:lpstr>
      <vt:lpstr>LE PETIT SECRET </vt:lpstr>
      <vt:lpstr>DEFAIRE TOUT </vt:lpstr>
      <vt:lpstr>COMMANDES PAR COUCHE </vt:lpstr>
      <vt:lpstr>LAB 04</vt:lpstr>
      <vt:lpstr>LA SEMAINE PROCHAINE: TRIAGE RAPIDE DU DISQUE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30</cp:revision>
  <dcterms:created xsi:type="dcterms:W3CDTF">2011-05-09T14:18:21Z</dcterms:created>
  <dcterms:modified xsi:type="dcterms:W3CDTF">2020-06-13T22:24:28Z</dcterms:modified>
  <cp:category>Templates</cp:category>
</cp:coreProperties>
</file>