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4"/>
  </p:notesMasterIdLst>
  <p:handoutMasterIdLst>
    <p:handoutMasterId r:id="rId25"/>
  </p:handoutMasterIdLst>
  <p:sldIdLst>
    <p:sldId id="1044" r:id="rId5"/>
    <p:sldId id="1045" r:id="rId6"/>
    <p:sldId id="915" r:id="rId7"/>
    <p:sldId id="1049" r:id="rId8"/>
    <p:sldId id="1051" r:id="rId9"/>
    <p:sldId id="1046" r:id="rId10"/>
    <p:sldId id="1050" r:id="rId11"/>
    <p:sldId id="1052" r:id="rId12"/>
    <p:sldId id="1053" r:id="rId13"/>
    <p:sldId id="1054" r:id="rId14"/>
    <p:sldId id="1055" r:id="rId15"/>
    <p:sldId id="1056" r:id="rId16"/>
    <p:sldId id="1057" r:id="rId17"/>
    <p:sldId id="1047" r:id="rId18"/>
    <p:sldId id="1058" r:id="rId19"/>
    <p:sldId id="1059" r:id="rId20"/>
    <p:sldId id="1060" r:id="rId21"/>
    <p:sldId id="1061" r:id="rId22"/>
    <p:sldId id="916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915"/>
            <p14:sldId id="1049"/>
            <p14:sldId id="1051"/>
            <p14:sldId id="1046"/>
            <p14:sldId id="1050"/>
            <p14:sldId id="1052"/>
            <p14:sldId id="1053"/>
            <p14:sldId id="1054"/>
            <p14:sldId id="1055"/>
            <p14:sldId id="1056"/>
            <p14:sldId id="1057"/>
            <p14:sldId id="1047"/>
            <p14:sldId id="1058"/>
            <p14:sldId id="1059"/>
            <p14:sldId id="1060"/>
            <p14:sldId id="1061"/>
            <p14:sldId id="916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vList6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err="1"/>
            <a:t>Stratégique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err="1"/>
            <a:t>Tactique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/>
            <a:t>Technique</a:t>
          </a:r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B6D9DE15-697B-42C2-B6A1-CE31260EED93}">
      <dgm:prSet phldrT="[Text]"/>
      <dgm:spPr/>
      <dgm:t>
        <a:bodyPr/>
        <a:lstStyle/>
        <a:p>
          <a:r>
            <a:rPr lang="en-US" dirty="0" err="1"/>
            <a:t>Opérationnel</a:t>
          </a:r>
          <a:endParaRPr lang="en-US" dirty="0"/>
        </a:p>
      </dgm:t>
    </dgm:pt>
    <dgm:pt modelId="{EAC9FC21-5112-4CCF-8070-06ED15ED24ED}" type="parTrans" cxnId="{40513FB0-F94C-499F-9A0B-9E0341D0A0C2}">
      <dgm:prSet/>
      <dgm:spPr/>
      <dgm:t>
        <a:bodyPr/>
        <a:lstStyle/>
        <a:p>
          <a:endParaRPr lang="en-US"/>
        </a:p>
      </dgm:t>
    </dgm:pt>
    <dgm:pt modelId="{B605B681-1ACB-4650-8600-F9223ABDDC16}" type="sibTrans" cxnId="{40513FB0-F94C-499F-9A0B-9E0341D0A0C2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fr-FR" dirty="0">
              <a:solidFill>
                <a:schemeClr val="tx2"/>
              </a:solidFill>
            </a:rPr>
            <a:t>Détails spécifiques sur les TTP des adversaires</a:t>
          </a:r>
          <a:endParaRPr lang="en-US" dirty="0">
            <a:solidFill>
              <a:schemeClr val="tx2"/>
            </a:solidFill>
          </a:endParaRPr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fr-FR" dirty="0">
              <a:solidFill>
                <a:schemeClr val="tx2"/>
              </a:solidFill>
            </a:rPr>
            <a:t>Aperçu de haut niveau du paysage des menaces de l'organisation</a:t>
          </a:r>
          <a:endParaRPr lang="en-US" dirty="0">
            <a:solidFill>
              <a:schemeClr val="tx2"/>
            </a:solidFill>
          </a:endParaRPr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DDCF078C-D429-4F3D-A86A-601C37333F0E}">
      <dgm:prSet phldrT="[Text]"/>
      <dgm:spPr/>
      <dgm:t>
        <a:bodyPr/>
        <a:lstStyle/>
        <a:p>
          <a:r>
            <a:rPr lang="fr-FR" dirty="0">
              <a:solidFill>
                <a:schemeClr val="tx2"/>
              </a:solidFill>
            </a:rPr>
            <a:t>Preuves d'une attaque pour faciliter l'analyse</a:t>
          </a:r>
          <a:endParaRPr lang="en-US" dirty="0">
            <a:solidFill>
              <a:schemeClr val="tx2"/>
            </a:solidFill>
          </a:endParaRPr>
        </a:p>
      </dgm:t>
    </dgm:pt>
    <dgm:pt modelId="{1882E0FC-22B0-4EC0-AFEA-6913C3E42D04}" type="parTrans" cxnId="{8ED196F6-6553-443C-AAB2-40F72E795577}">
      <dgm:prSet/>
      <dgm:spPr/>
      <dgm:t>
        <a:bodyPr/>
        <a:lstStyle/>
        <a:p>
          <a:endParaRPr lang="en-US"/>
        </a:p>
      </dgm:t>
    </dgm:pt>
    <dgm:pt modelId="{E265BFA4-891C-408C-98FC-08B80CC170BD}" type="sibTrans" cxnId="{8ED196F6-6553-443C-AAB2-40F72E795577}">
      <dgm:prSet/>
      <dgm:spPr/>
      <dgm:t>
        <a:bodyPr/>
        <a:lstStyle/>
        <a:p>
          <a:endParaRPr lang="en-US"/>
        </a:p>
      </dgm:t>
    </dgm:pt>
    <dgm:pt modelId="{0175455E-C54B-45D4-9F64-0589EB6B3316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</a:rPr>
            <a:t>Détails</a:t>
          </a:r>
          <a:r>
            <a:rPr lang="en-US" dirty="0">
              <a:solidFill>
                <a:schemeClr val="tx2"/>
              </a:solidFill>
            </a:rPr>
            <a:t> </a:t>
          </a:r>
          <a:r>
            <a:rPr lang="en-US" dirty="0" err="1">
              <a:solidFill>
                <a:schemeClr val="tx2"/>
              </a:solidFill>
            </a:rPr>
            <a:t>concernant</a:t>
          </a:r>
          <a:r>
            <a:rPr lang="en-US" dirty="0">
              <a:solidFill>
                <a:schemeClr val="tx2"/>
              </a:solidFill>
            </a:rPr>
            <a:t> </a:t>
          </a:r>
          <a:r>
            <a:rPr lang="fr-FR" dirty="0">
              <a:solidFill>
                <a:schemeClr val="tx2"/>
              </a:solidFill>
            </a:rPr>
            <a:t>la méthode, le motif, le moment et la nature de l’attaque</a:t>
          </a:r>
          <a:endParaRPr lang="en-US" dirty="0">
            <a:solidFill>
              <a:schemeClr val="tx2"/>
            </a:solidFill>
          </a:endParaRPr>
        </a:p>
      </dgm:t>
    </dgm:pt>
    <dgm:pt modelId="{88BD4BDB-1D85-4113-AFEC-21431AF63D5F}" type="parTrans" cxnId="{C8B436FC-B783-46B4-A145-3B3B3DD3B3F9}">
      <dgm:prSet/>
      <dgm:spPr/>
      <dgm:t>
        <a:bodyPr/>
        <a:lstStyle/>
        <a:p>
          <a:endParaRPr lang="en-US"/>
        </a:p>
      </dgm:t>
    </dgm:pt>
    <dgm:pt modelId="{814ADA3B-AA89-4AB7-868E-C824585A3ABB}" type="sibTrans" cxnId="{C8B436FC-B783-46B4-A145-3B3B3DD3B3F9}">
      <dgm:prSet/>
      <dgm:spPr/>
      <dgm:t>
        <a:bodyPr/>
        <a:lstStyle/>
        <a:p>
          <a:endParaRPr lang="en-US"/>
        </a:p>
      </dgm:t>
    </dgm:pt>
    <dgm:pt modelId="{3E4076C3-D42C-45B7-AE06-68212D6714F3}" type="pres">
      <dgm:prSet presAssocID="{B9C32B05-62EA-407A-B21C-2310C7945705}" presName="Name0" presStyleCnt="0">
        <dgm:presLayoutVars>
          <dgm:dir/>
          <dgm:animLvl val="lvl"/>
          <dgm:resizeHandles/>
        </dgm:presLayoutVars>
      </dgm:prSet>
      <dgm:spPr/>
    </dgm:pt>
    <dgm:pt modelId="{B3306FA9-31B2-4688-A162-7E35CFE12D55}" type="pres">
      <dgm:prSet presAssocID="{42D71409-67F9-455C-8C6D-716D284AAA6B}" presName="linNode" presStyleCnt="0"/>
      <dgm:spPr/>
    </dgm:pt>
    <dgm:pt modelId="{5BC9D3B4-AF9C-4AF7-91E0-64CA69BFC99F}" type="pres">
      <dgm:prSet presAssocID="{42D71409-67F9-455C-8C6D-716D284AAA6B}" presName="parentShp" presStyleLbl="node1" presStyleIdx="0" presStyleCnt="4">
        <dgm:presLayoutVars>
          <dgm:bulletEnabled val="1"/>
        </dgm:presLayoutVars>
      </dgm:prSet>
      <dgm:spPr/>
    </dgm:pt>
    <dgm:pt modelId="{388CC475-44FF-4EF6-A0FF-7F5AB70B9092}" type="pres">
      <dgm:prSet presAssocID="{42D71409-67F9-455C-8C6D-716D284AAA6B}" presName="childShp" presStyleLbl="bgAccFollowNode1" presStyleIdx="0" presStyleCnt="4">
        <dgm:presLayoutVars>
          <dgm:bulletEnabled val="1"/>
        </dgm:presLayoutVars>
      </dgm:prSet>
      <dgm:spPr/>
    </dgm:pt>
    <dgm:pt modelId="{230BAF5B-3631-4204-BBA8-52E03CD89186}" type="pres">
      <dgm:prSet presAssocID="{478B7D3C-9FB4-4BC6-90AC-49960560DECD}" presName="spacing" presStyleCnt="0"/>
      <dgm:spPr/>
    </dgm:pt>
    <dgm:pt modelId="{425198E6-91DF-4EB2-85A0-B9FF17508361}" type="pres">
      <dgm:prSet presAssocID="{F66099B6-DBBD-4AB0-82D2-877B80F846F7}" presName="linNode" presStyleCnt="0"/>
      <dgm:spPr/>
    </dgm:pt>
    <dgm:pt modelId="{208D43AC-2483-4807-8215-18BCD93CAADE}" type="pres">
      <dgm:prSet presAssocID="{F66099B6-DBBD-4AB0-82D2-877B80F846F7}" presName="parentShp" presStyleLbl="node1" presStyleIdx="1" presStyleCnt="4">
        <dgm:presLayoutVars>
          <dgm:bulletEnabled val="1"/>
        </dgm:presLayoutVars>
      </dgm:prSet>
      <dgm:spPr/>
    </dgm:pt>
    <dgm:pt modelId="{69C466DD-30D6-4C8B-B249-DC7AE415AFF2}" type="pres">
      <dgm:prSet presAssocID="{F66099B6-DBBD-4AB0-82D2-877B80F846F7}" presName="childShp" presStyleLbl="bgAccFollowNode1" presStyleIdx="1" presStyleCnt="4">
        <dgm:presLayoutVars>
          <dgm:bulletEnabled val="1"/>
        </dgm:presLayoutVars>
      </dgm:prSet>
      <dgm:spPr/>
    </dgm:pt>
    <dgm:pt modelId="{50578E0F-B0DC-4C74-B674-CCA9D0BB3910}" type="pres">
      <dgm:prSet presAssocID="{BC531B32-9B0E-482E-BF91-65C61F17168D}" presName="spacing" presStyleCnt="0"/>
      <dgm:spPr/>
    </dgm:pt>
    <dgm:pt modelId="{1A6F7283-F90F-400E-ACAE-D601A14550D0}" type="pres">
      <dgm:prSet presAssocID="{EE62A4F6-4AC4-435B-990E-81A71CE8CAC7}" presName="linNode" presStyleCnt="0"/>
      <dgm:spPr/>
    </dgm:pt>
    <dgm:pt modelId="{AA684488-2373-4C00-BADF-1060C5ADD24A}" type="pres">
      <dgm:prSet presAssocID="{EE62A4F6-4AC4-435B-990E-81A71CE8CAC7}" presName="parentShp" presStyleLbl="node1" presStyleIdx="2" presStyleCnt="4">
        <dgm:presLayoutVars>
          <dgm:bulletEnabled val="1"/>
        </dgm:presLayoutVars>
      </dgm:prSet>
      <dgm:spPr/>
    </dgm:pt>
    <dgm:pt modelId="{17C2688A-572B-43BD-9F25-CBF80952A671}" type="pres">
      <dgm:prSet presAssocID="{EE62A4F6-4AC4-435B-990E-81A71CE8CAC7}" presName="childShp" presStyleLbl="bgAccFollowNode1" presStyleIdx="2" presStyleCnt="4">
        <dgm:presLayoutVars>
          <dgm:bulletEnabled val="1"/>
        </dgm:presLayoutVars>
      </dgm:prSet>
      <dgm:spPr/>
    </dgm:pt>
    <dgm:pt modelId="{EFA6BB63-722D-4C05-98A0-EC637A99AC39}" type="pres">
      <dgm:prSet presAssocID="{389F9A93-0231-4877-8C41-5D5B8DD7AAC0}" presName="spacing" presStyleCnt="0"/>
      <dgm:spPr/>
    </dgm:pt>
    <dgm:pt modelId="{91D0DB71-A6C8-4055-BB4B-E714C2B4CEEE}" type="pres">
      <dgm:prSet presAssocID="{B6D9DE15-697B-42C2-B6A1-CE31260EED93}" presName="linNode" presStyleCnt="0"/>
      <dgm:spPr/>
    </dgm:pt>
    <dgm:pt modelId="{210F0CD8-2A26-4F53-90E3-993F68C2D920}" type="pres">
      <dgm:prSet presAssocID="{B6D9DE15-697B-42C2-B6A1-CE31260EED93}" presName="parentShp" presStyleLbl="node1" presStyleIdx="3" presStyleCnt="4">
        <dgm:presLayoutVars>
          <dgm:bulletEnabled val="1"/>
        </dgm:presLayoutVars>
      </dgm:prSet>
      <dgm:spPr/>
    </dgm:pt>
    <dgm:pt modelId="{21F5A1EC-75B3-4830-826F-BE3C9B93A91E}" type="pres">
      <dgm:prSet presAssocID="{B6D9DE15-697B-42C2-B6A1-CE31260EED9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0863A12-51DF-40D5-A7EF-45F213E30375}" type="presOf" srcId="{0175455E-C54B-45D4-9F64-0589EB6B3316}" destId="{21F5A1EC-75B3-4830-826F-BE3C9B93A91E}" srcOrd="0" destOrd="0" presId="urn:microsoft.com/office/officeart/2005/8/layout/vList6"/>
    <dgm:cxn modelId="{597A2115-1F27-4B21-B388-A318F6F71731}" type="presOf" srcId="{8EA7219F-BDB2-48EB-9EEB-3133522D132E}" destId="{388CC475-44FF-4EF6-A0FF-7F5AB70B9092}" srcOrd="0" destOrd="0" presId="urn:microsoft.com/office/officeart/2005/8/layout/vList6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947BA37-FBFC-4289-A940-2082A0C1C518}" type="presOf" srcId="{B9C32B05-62EA-407A-B21C-2310C7945705}" destId="{3E4076C3-D42C-45B7-AE06-68212D6714F3}" srcOrd="0" destOrd="0" presId="urn:microsoft.com/office/officeart/2005/8/layout/vList6"/>
    <dgm:cxn modelId="{A99D9246-508C-45ED-A686-88EB0C960350}" type="presOf" srcId="{F66099B6-DBBD-4AB0-82D2-877B80F846F7}" destId="{208D43AC-2483-4807-8215-18BCD93CAADE}" srcOrd="0" destOrd="0" presId="urn:microsoft.com/office/officeart/2005/8/layout/vList6"/>
    <dgm:cxn modelId="{F180A469-CBFC-4B77-9924-F7E2DF9AE32F}" type="presOf" srcId="{B6D9DE15-697B-42C2-B6A1-CE31260EED93}" destId="{210F0CD8-2A26-4F53-90E3-993F68C2D920}" srcOrd="0" destOrd="0" presId="urn:microsoft.com/office/officeart/2005/8/layout/vList6"/>
    <dgm:cxn modelId="{9CF1CA78-609D-47D5-AD54-6FBF311FF996}" type="presOf" srcId="{EE62A4F6-4AC4-435B-990E-81A71CE8CAC7}" destId="{AA684488-2373-4C00-BADF-1060C5ADD24A}" srcOrd="0" destOrd="0" presId="urn:microsoft.com/office/officeart/2005/8/layout/vList6"/>
    <dgm:cxn modelId="{D5F4F958-5E8C-4E7E-9A80-2A60A725D959}" type="presOf" srcId="{42D71409-67F9-455C-8C6D-716D284AAA6B}" destId="{5BC9D3B4-AF9C-4AF7-91E0-64CA69BFC99F}" srcOrd="0" destOrd="0" presId="urn:microsoft.com/office/officeart/2005/8/layout/vList6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40513FB0-F94C-499F-9A0B-9E0341D0A0C2}" srcId="{B9C32B05-62EA-407A-B21C-2310C7945705}" destId="{B6D9DE15-697B-42C2-B6A1-CE31260EED93}" srcOrd="3" destOrd="0" parTransId="{EAC9FC21-5112-4CCF-8070-06ED15ED24ED}" sibTransId="{B605B681-1ACB-4650-8600-F9223ABDDC16}"/>
    <dgm:cxn modelId="{161A4CD8-BB3F-4ABA-A7C6-57EAC3308923}" type="presOf" srcId="{DDCF078C-D429-4F3D-A86A-601C37333F0E}" destId="{17C2688A-572B-43BD-9F25-CBF80952A671}" srcOrd="0" destOrd="0" presId="urn:microsoft.com/office/officeart/2005/8/layout/vList6"/>
    <dgm:cxn modelId="{BED5B2E0-2638-457C-A4A7-2F0009B3C336}" type="presOf" srcId="{6CF284C3-4A70-4432-8F33-E75A802B3330}" destId="{69C466DD-30D6-4C8B-B249-DC7AE415AFF2}" srcOrd="0" destOrd="0" presId="urn:microsoft.com/office/officeart/2005/8/layout/vList6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8ED196F6-6553-443C-AAB2-40F72E795577}" srcId="{EE62A4F6-4AC4-435B-990E-81A71CE8CAC7}" destId="{DDCF078C-D429-4F3D-A86A-601C37333F0E}" srcOrd="0" destOrd="0" parTransId="{1882E0FC-22B0-4EC0-AFEA-6913C3E42D04}" sibTransId="{E265BFA4-891C-408C-98FC-08B80CC170BD}"/>
    <dgm:cxn modelId="{C8B436FC-B783-46B4-A145-3B3B3DD3B3F9}" srcId="{B6D9DE15-697B-42C2-B6A1-CE31260EED93}" destId="{0175455E-C54B-45D4-9F64-0589EB6B3316}" srcOrd="0" destOrd="0" parTransId="{88BD4BDB-1D85-4113-AFEC-21431AF63D5F}" sibTransId="{814ADA3B-AA89-4AB7-868E-C824585A3ABB}"/>
    <dgm:cxn modelId="{6D2BD2E7-8B18-41ED-B8C7-97F12447B5CA}" type="presParOf" srcId="{3E4076C3-D42C-45B7-AE06-68212D6714F3}" destId="{B3306FA9-31B2-4688-A162-7E35CFE12D55}" srcOrd="0" destOrd="0" presId="urn:microsoft.com/office/officeart/2005/8/layout/vList6"/>
    <dgm:cxn modelId="{C54EB639-41A7-42B6-9AED-D5FB8E8EBD36}" type="presParOf" srcId="{B3306FA9-31B2-4688-A162-7E35CFE12D55}" destId="{5BC9D3B4-AF9C-4AF7-91E0-64CA69BFC99F}" srcOrd="0" destOrd="0" presId="urn:microsoft.com/office/officeart/2005/8/layout/vList6"/>
    <dgm:cxn modelId="{48173423-40D6-4414-B496-B6EAE9331CB8}" type="presParOf" srcId="{B3306FA9-31B2-4688-A162-7E35CFE12D55}" destId="{388CC475-44FF-4EF6-A0FF-7F5AB70B9092}" srcOrd="1" destOrd="0" presId="urn:microsoft.com/office/officeart/2005/8/layout/vList6"/>
    <dgm:cxn modelId="{A0F820FE-8D9E-4E2B-8908-9F44FC76F26F}" type="presParOf" srcId="{3E4076C3-D42C-45B7-AE06-68212D6714F3}" destId="{230BAF5B-3631-4204-BBA8-52E03CD89186}" srcOrd="1" destOrd="0" presId="urn:microsoft.com/office/officeart/2005/8/layout/vList6"/>
    <dgm:cxn modelId="{C4A98218-1B53-4B6F-A986-696FC416A071}" type="presParOf" srcId="{3E4076C3-D42C-45B7-AE06-68212D6714F3}" destId="{425198E6-91DF-4EB2-85A0-B9FF17508361}" srcOrd="2" destOrd="0" presId="urn:microsoft.com/office/officeart/2005/8/layout/vList6"/>
    <dgm:cxn modelId="{9B336E70-63F7-4C89-92D6-2CB15C003A32}" type="presParOf" srcId="{425198E6-91DF-4EB2-85A0-B9FF17508361}" destId="{208D43AC-2483-4807-8215-18BCD93CAADE}" srcOrd="0" destOrd="0" presId="urn:microsoft.com/office/officeart/2005/8/layout/vList6"/>
    <dgm:cxn modelId="{628C15AA-E8D8-4892-9480-A6325608AF38}" type="presParOf" srcId="{425198E6-91DF-4EB2-85A0-B9FF17508361}" destId="{69C466DD-30D6-4C8B-B249-DC7AE415AFF2}" srcOrd="1" destOrd="0" presId="urn:microsoft.com/office/officeart/2005/8/layout/vList6"/>
    <dgm:cxn modelId="{F7E25F5E-786B-4296-ACAB-7671A2486262}" type="presParOf" srcId="{3E4076C3-D42C-45B7-AE06-68212D6714F3}" destId="{50578E0F-B0DC-4C74-B674-CCA9D0BB3910}" srcOrd="3" destOrd="0" presId="urn:microsoft.com/office/officeart/2005/8/layout/vList6"/>
    <dgm:cxn modelId="{BF63F2A0-0E03-4683-86F2-E8724DCE229C}" type="presParOf" srcId="{3E4076C3-D42C-45B7-AE06-68212D6714F3}" destId="{1A6F7283-F90F-400E-ACAE-D601A14550D0}" srcOrd="4" destOrd="0" presId="urn:microsoft.com/office/officeart/2005/8/layout/vList6"/>
    <dgm:cxn modelId="{3D500AD8-B624-48C1-928E-9215F78FCB7F}" type="presParOf" srcId="{1A6F7283-F90F-400E-ACAE-D601A14550D0}" destId="{AA684488-2373-4C00-BADF-1060C5ADD24A}" srcOrd="0" destOrd="0" presId="urn:microsoft.com/office/officeart/2005/8/layout/vList6"/>
    <dgm:cxn modelId="{415D7335-52FF-411B-A45D-561E50C8933B}" type="presParOf" srcId="{1A6F7283-F90F-400E-ACAE-D601A14550D0}" destId="{17C2688A-572B-43BD-9F25-CBF80952A671}" srcOrd="1" destOrd="0" presId="urn:microsoft.com/office/officeart/2005/8/layout/vList6"/>
    <dgm:cxn modelId="{932E3113-A3EA-4579-B819-058F1BB56F10}" type="presParOf" srcId="{3E4076C3-D42C-45B7-AE06-68212D6714F3}" destId="{EFA6BB63-722D-4C05-98A0-EC637A99AC39}" srcOrd="5" destOrd="0" presId="urn:microsoft.com/office/officeart/2005/8/layout/vList6"/>
    <dgm:cxn modelId="{6F970B51-6C93-442C-99C6-9BD1F21072D7}" type="presParOf" srcId="{3E4076C3-D42C-45B7-AE06-68212D6714F3}" destId="{91D0DB71-A6C8-4055-BB4B-E714C2B4CEEE}" srcOrd="6" destOrd="0" presId="urn:microsoft.com/office/officeart/2005/8/layout/vList6"/>
    <dgm:cxn modelId="{2A7291DE-C12F-49BF-B785-DE3F8CB852A2}" type="presParOf" srcId="{91D0DB71-A6C8-4055-BB4B-E714C2B4CEEE}" destId="{210F0CD8-2A26-4F53-90E3-993F68C2D920}" srcOrd="0" destOrd="0" presId="urn:microsoft.com/office/officeart/2005/8/layout/vList6"/>
    <dgm:cxn modelId="{5BD6C4AD-2DB6-4B3F-A776-6DD2EB6F0F4D}" type="presParOf" srcId="{91D0DB71-A6C8-4055-BB4B-E714C2B4CEEE}" destId="{21F5A1EC-75B3-4830-826F-BE3C9B93A91E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vList6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err="1"/>
            <a:t>Stratégique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err="1"/>
            <a:t>Tactique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/>
            <a:t>Technique</a:t>
          </a:r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B6D9DE15-697B-42C2-B6A1-CE31260EED93}">
      <dgm:prSet phldrT="[Text]"/>
      <dgm:spPr/>
      <dgm:t>
        <a:bodyPr/>
        <a:lstStyle/>
        <a:p>
          <a:r>
            <a:rPr lang="en-US" dirty="0" err="1"/>
            <a:t>Opérationnel</a:t>
          </a:r>
          <a:endParaRPr lang="en-US" dirty="0"/>
        </a:p>
      </dgm:t>
    </dgm:pt>
    <dgm:pt modelId="{EAC9FC21-5112-4CCF-8070-06ED15ED24ED}" type="parTrans" cxnId="{40513FB0-F94C-499F-9A0B-9E0341D0A0C2}">
      <dgm:prSet/>
      <dgm:spPr/>
      <dgm:t>
        <a:bodyPr/>
        <a:lstStyle/>
        <a:p>
          <a:endParaRPr lang="en-US"/>
        </a:p>
      </dgm:t>
    </dgm:pt>
    <dgm:pt modelId="{B605B681-1ACB-4650-8600-F9223ABDDC16}" type="sibTrans" cxnId="{40513FB0-F94C-499F-9A0B-9E0341D0A0C2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fr-FR" dirty="0">
              <a:solidFill>
                <a:schemeClr val="tx2"/>
              </a:solidFill>
            </a:rPr>
            <a:t>Détails spécifiques sur les TTP des adversaires</a:t>
          </a:r>
          <a:endParaRPr lang="en-US" dirty="0">
            <a:solidFill>
              <a:schemeClr val="tx2"/>
            </a:solidFill>
          </a:endParaRPr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fr-FR" dirty="0">
              <a:solidFill>
                <a:schemeClr val="tx2"/>
              </a:solidFill>
            </a:rPr>
            <a:t>Aperçu de haut niveau du paysage des menaces de l'organisation</a:t>
          </a:r>
          <a:endParaRPr lang="en-US" dirty="0">
            <a:solidFill>
              <a:schemeClr val="tx2"/>
            </a:solidFill>
          </a:endParaRPr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DDCF078C-D429-4F3D-A86A-601C37333F0E}">
      <dgm:prSet phldrT="[Text]"/>
      <dgm:spPr/>
      <dgm:t>
        <a:bodyPr/>
        <a:lstStyle/>
        <a:p>
          <a:r>
            <a:rPr lang="fr-FR" dirty="0">
              <a:solidFill>
                <a:schemeClr val="tx2"/>
              </a:solidFill>
            </a:rPr>
            <a:t>Preuves d'une attaque pour faciliter l'analyse</a:t>
          </a:r>
          <a:endParaRPr lang="en-US" dirty="0">
            <a:solidFill>
              <a:schemeClr val="tx2"/>
            </a:solidFill>
          </a:endParaRPr>
        </a:p>
      </dgm:t>
    </dgm:pt>
    <dgm:pt modelId="{1882E0FC-22B0-4EC0-AFEA-6913C3E42D04}" type="parTrans" cxnId="{8ED196F6-6553-443C-AAB2-40F72E795577}">
      <dgm:prSet/>
      <dgm:spPr/>
      <dgm:t>
        <a:bodyPr/>
        <a:lstStyle/>
        <a:p>
          <a:endParaRPr lang="en-US"/>
        </a:p>
      </dgm:t>
    </dgm:pt>
    <dgm:pt modelId="{E265BFA4-891C-408C-98FC-08B80CC170BD}" type="sibTrans" cxnId="{8ED196F6-6553-443C-AAB2-40F72E795577}">
      <dgm:prSet/>
      <dgm:spPr/>
      <dgm:t>
        <a:bodyPr/>
        <a:lstStyle/>
        <a:p>
          <a:endParaRPr lang="en-US"/>
        </a:p>
      </dgm:t>
    </dgm:pt>
    <dgm:pt modelId="{0175455E-C54B-45D4-9F64-0589EB6B3316}">
      <dgm:prSet phldrT="[Text]"/>
      <dgm:spPr/>
      <dgm:t>
        <a:bodyPr/>
        <a:lstStyle/>
        <a:p>
          <a:r>
            <a:rPr lang="en-US" dirty="0" err="1">
              <a:solidFill>
                <a:schemeClr val="tx2"/>
              </a:solidFill>
            </a:rPr>
            <a:t>Détails</a:t>
          </a:r>
          <a:r>
            <a:rPr lang="en-US" dirty="0">
              <a:solidFill>
                <a:schemeClr val="tx2"/>
              </a:solidFill>
            </a:rPr>
            <a:t> </a:t>
          </a:r>
          <a:r>
            <a:rPr lang="en-US" dirty="0" err="1">
              <a:solidFill>
                <a:schemeClr val="tx2"/>
              </a:solidFill>
            </a:rPr>
            <a:t>concernant</a:t>
          </a:r>
          <a:r>
            <a:rPr lang="en-US" dirty="0">
              <a:solidFill>
                <a:schemeClr val="tx2"/>
              </a:solidFill>
            </a:rPr>
            <a:t> </a:t>
          </a:r>
          <a:r>
            <a:rPr lang="fr-FR" dirty="0">
              <a:solidFill>
                <a:schemeClr val="tx2"/>
              </a:solidFill>
            </a:rPr>
            <a:t>la méthode, le motif, le moment et la nature de l’attaque</a:t>
          </a:r>
          <a:endParaRPr lang="en-US" dirty="0">
            <a:solidFill>
              <a:schemeClr val="tx2"/>
            </a:solidFill>
          </a:endParaRPr>
        </a:p>
      </dgm:t>
    </dgm:pt>
    <dgm:pt modelId="{88BD4BDB-1D85-4113-AFEC-21431AF63D5F}" type="parTrans" cxnId="{C8B436FC-B783-46B4-A145-3B3B3DD3B3F9}">
      <dgm:prSet/>
      <dgm:spPr/>
      <dgm:t>
        <a:bodyPr/>
        <a:lstStyle/>
        <a:p>
          <a:endParaRPr lang="en-US"/>
        </a:p>
      </dgm:t>
    </dgm:pt>
    <dgm:pt modelId="{814ADA3B-AA89-4AB7-868E-C824585A3ABB}" type="sibTrans" cxnId="{C8B436FC-B783-46B4-A145-3B3B3DD3B3F9}">
      <dgm:prSet/>
      <dgm:spPr/>
      <dgm:t>
        <a:bodyPr/>
        <a:lstStyle/>
        <a:p>
          <a:endParaRPr lang="en-US"/>
        </a:p>
      </dgm:t>
    </dgm:pt>
    <dgm:pt modelId="{3E4076C3-D42C-45B7-AE06-68212D6714F3}" type="pres">
      <dgm:prSet presAssocID="{B9C32B05-62EA-407A-B21C-2310C7945705}" presName="Name0" presStyleCnt="0">
        <dgm:presLayoutVars>
          <dgm:dir/>
          <dgm:animLvl val="lvl"/>
          <dgm:resizeHandles/>
        </dgm:presLayoutVars>
      </dgm:prSet>
      <dgm:spPr/>
    </dgm:pt>
    <dgm:pt modelId="{B3306FA9-31B2-4688-A162-7E35CFE12D55}" type="pres">
      <dgm:prSet presAssocID="{42D71409-67F9-455C-8C6D-716D284AAA6B}" presName="linNode" presStyleCnt="0"/>
      <dgm:spPr/>
    </dgm:pt>
    <dgm:pt modelId="{5BC9D3B4-AF9C-4AF7-91E0-64CA69BFC99F}" type="pres">
      <dgm:prSet presAssocID="{42D71409-67F9-455C-8C6D-716D284AAA6B}" presName="parentShp" presStyleLbl="node1" presStyleIdx="0" presStyleCnt="4">
        <dgm:presLayoutVars>
          <dgm:bulletEnabled val="1"/>
        </dgm:presLayoutVars>
      </dgm:prSet>
      <dgm:spPr/>
    </dgm:pt>
    <dgm:pt modelId="{388CC475-44FF-4EF6-A0FF-7F5AB70B9092}" type="pres">
      <dgm:prSet presAssocID="{42D71409-67F9-455C-8C6D-716D284AAA6B}" presName="childShp" presStyleLbl="bgAccFollowNode1" presStyleIdx="0" presStyleCnt="4">
        <dgm:presLayoutVars>
          <dgm:bulletEnabled val="1"/>
        </dgm:presLayoutVars>
      </dgm:prSet>
      <dgm:spPr/>
    </dgm:pt>
    <dgm:pt modelId="{230BAF5B-3631-4204-BBA8-52E03CD89186}" type="pres">
      <dgm:prSet presAssocID="{478B7D3C-9FB4-4BC6-90AC-49960560DECD}" presName="spacing" presStyleCnt="0"/>
      <dgm:spPr/>
    </dgm:pt>
    <dgm:pt modelId="{425198E6-91DF-4EB2-85A0-B9FF17508361}" type="pres">
      <dgm:prSet presAssocID="{F66099B6-DBBD-4AB0-82D2-877B80F846F7}" presName="linNode" presStyleCnt="0"/>
      <dgm:spPr/>
    </dgm:pt>
    <dgm:pt modelId="{208D43AC-2483-4807-8215-18BCD93CAADE}" type="pres">
      <dgm:prSet presAssocID="{F66099B6-DBBD-4AB0-82D2-877B80F846F7}" presName="parentShp" presStyleLbl="node1" presStyleIdx="1" presStyleCnt="4">
        <dgm:presLayoutVars>
          <dgm:bulletEnabled val="1"/>
        </dgm:presLayoutVars>
      </dgm:prSet>
      <dgm:spPr/>
    </dgm:pt>
    <dgm:pt modelId="{69C466DD-30D6-4C8B-B249-DC7AE415AFF2}" type="pres">
      <dgm:prSet presAssocID="{F66099B6-DBBD-4AB0-82D2-877B80F846F7}" presName="childShp" presStyleLbl="bgAccFollowNode1" presStyleIdx="1" presStyleCnt="4">
        <dgm:presLayoutVars>
          <dgm:bulletEnabled val="1"/>
        </dgm:presLayoutVars>
      </dgm:prSet>
      <dgm:spPr/>
    </dgm:pt>
    <dgm:pt modelId="{50578E0F-B0DC-4C74-B674-CCA9D0BB3910}" type="pres">
      <dgm:prSet presAssocID="{BC531B32-9B0E-482E-BF91-65C61F17168D}" presName="spacing" presStyleCnt="0"/>
      <dgm:spPr/>
    </dgm:pt>
    <dgm:pt modelId="{1A6F7283-F90F-400E-ACAE-D601A14550D0}" type="pres">
      <dgm:prSet presAssocID="{EE62A4F6-4AC4-435B-990E-81A71CE8CAC7}" presName="linNode" presStyleCnt="0"/>
      <dgm:spPr/>
    </dgm:pt>
    <dgm:pt modelId="{AA684488-2373-4C00-BADF-1060C5ADD24A}" type="pres">
      <dgm:prSet presAssocID="{EE62A4F6-4AC4-435B-990E-81A71CE8CAC7}" presName="parentShp" presStyleLbl="node1" presStyleIdx="2" presStyleCnt="4">
        <dgm:presLayoutVars>
          <dgm:bulletEnabled val="1"/>
        </dgm:presLayoutVars>
      </dgm:prSet>
      <dgm:spPr/>
    </dgm:pt>
    <dgm:pt modelId="{17C2688A-572B-43BD-9F25-CBF80952A671}" type="pres">
      <dgm:prSet presAssocID="{EE62A4F6-4AC4-435B-990E-81A71CE8CAC7}" presName="childShp" presStyleLbl="bgAccFollowNode1" presStyleIdx="2" presStyleCnt="4">
        <dgm:presLayoutVars>
          <dgm:bulletEnabled val="1"/>
        </dgm:presLayoutVars>
      </dgm:prSet>
      <dgm:spPr/>
    </dgm:pt>
    <dgm:pt modelId="{EFA6BB63-722D-4C05-98A0-EC637A99AC39}" type="pres">
      <dgm:prSet presAssocID="{389F9A93-0231-4877-8C41-5D5B8DD7AAC0}" presName="spacing" presStyleCnt="0"/>
      <dgm:spPr/>
    </dgm:pt>
    <dgm:pt modelId="{91D0DB71-A6C8-4055-BB4B-E714C2B4CEEE}" type="pres">
      <dgm:prSet presAssocID="{B6D9DE15-697B-42C2-B6A1-CE31260EED93}" presName="linNode" presStyleCnt="0"/>
      <dgm:spPr/>
    </dgm:pt>
    <dgm:pt modelId="{210F0CD8-2A26-4F53-90E3-993F68C2D920}" type="pres">
      <dgm:prSet presAssocID="{B6D9DE15-697B-42C2-B6A1-CE31260EED93}" presName="parentShp" presStyleLbl="node1" presStyleIdx="3" presStyleCnt="4">
        <dgm:presLayoutVars>
          <dgm:bulletEnabled val="1"/>
        </dgm:presLayoutVars>
      </dgm:prSet>
      <dgm:spPr/>
    </dgm:pt>
    <dgm:pt modelId="{21F5A1EC-75B3-4830-826F-BE3C9B93A91E}" type="pres">
      <dgm:prSet presAssocID="{B6D9DE15-697B-42C2-B6A1-CE31260EED9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0863A12-51DF-40D5-A7EF-45F213E30375}" type="presOf" srcId="{0175455E-C54B-45D4-9F64-0589EB6B3316}" destId="{21F5A1EC-75B3-4830-826F-BE3C9B93A91E}" srcOrd="0" destOrd="0" presId="urn:microsoft.com/office/officeart/2005/8/layout/vList6"/>
    <dgm:cxn modelId="{597A2115-1F27-4B21-B388-A318F6F71731}" type="presOf" srcId="{8EA7219F-BDB2-48EB-9EEB-3133522D132E}" destId="{388CC475-44FF-4EF6-A0FF-7F5AB70B9092}" srcOrd="0" destOrd="0" presId="urn:microsoft.com/office/officeart/2005/8/layout/vList6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947BA37-FBFC-4289-A940-2082A0C1C518}" type="presOf" srcId="{B9C32B05-62EA-407A-B21C-2310C7945705}" destId="{3E4076C3-D42C-45B7-AE06-68212D6714F3}" srcOrd="0" destOrd="0" presId="urn:microsoft.com/office/officeart/2005/8/layout/vList6"/>
    <dgm:cxn modelId="{A99D9246-508C-45ED-A686-88EB0C960350}" type="presOf" srcId="{F66099B6-DBBD-4AB0-82D2-877B80F846F7}" destId="{208D43AC-2483-4807-8215-18BCD93CAADE}" srcOrd="0" destOrd="0" presId="urn:microsoft.com/office/officeart/2005/8/layout/vList6"/>
    <dgm:cxn modelId="{F180A469-CBFC-4B77-9924-F7E2DF9AE32F}" type="presOf" srcId="{B6D9DE15-697B-42C2-B6A1-CE31260EED93}" destId="{210F0CD8-2A26-4F53-90E3-993F68C2D920}" srcOrd="0" destOrd="0" presId="urn:microsoft.com/office/officeart/2005/8/layout/vList6"/>
    <dgm:cxn modelId="{9CF1CA78-609D-47D5-AD54-6FBF311FF996}" type="presOf" srcId="{EE62A4F6-4AC4-435B-990E-81A71CE8CAC7}" destId="{AA684488-2373-4C00-BADF-1060C5ADD24A}" srcOrd="0" destOrd="0" presId="urn:microsoft.com/office/officeart/2005/8/layout/vList6"/>
    <dgm:cxn modelId="{D5F4F958-5E8C-4E7E-9A80-2A60A725D959}" type="presOf" srcId="{42D71409-67F9-455C-8C6D-716D284AAA6B}" destId="{5BC9D3B4-AF9C-4AF7-91E0-64CA69BFC99F}" srcOrd="0" destOrd="0" presId="urn:microsoft.com/office/officeart/2005/8/layout/vList6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40513FB0-F94C-499F-9A0B-9E0341D0A0C2}" srcId="{B9C32B05-62EA-407A-B21C-2310C7945705}" destId="{B6D9DE15-697B-42C2-B6A1-CE31260EED93}" srcOrd="3" destOrd="0" parTransId="{EAC9FC21-5112-4CCF-8070-06ED15ED24ED}" sibTransId="{B605B681-1ACB-4650-8600-F9223ABDDC16}"/>
    <dgm:cxn modelId="{161A4CD8-BB3F-4ABA-A7C6-57EAC3308923}" type="presOf" srcId="{DDCF078C-D429-4F3D-A86A-601C37333F0E}" destId="{17C2688A-572B-43BD-9F25-CBF80952A671}" srcOrd="0" destOrd="0" presId="urn:microsoft.com/office/officeart/2005/8/layout/vList6"/>
    <dgm:cxn modelId="{BED5B2E0-2638-457C-A4A7-2F0009B3C336}" type="presOf" srcId="{6CF284C3-4A70-4432-8F33-E75A802B3330}" destId="{69C466DD-30D6-4C8B-B249-DC7AE415AFF2}" srcOrd="0" destOrd="0" presId="urn:microsoft.com/office/officeart/2005/8/layout/vList6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8ED196F6-6553-443C-AAB2-40F72E795577}" srcId="{EE62A4F6-4AC4-435B-990E-81A71CE8CAC7}" destId="{DDCF078C-D429-4F3D-A86A-601C37333F0E}" srcOrd="0" destOrd="0" parTransId="{1882E0FC-22B0-4EC0-AFEA-6913C3E42D04}" sibTransId="{E265BFA4-891C-408C-98FC-08B80CC170BD}"/>
    <dgm:cxn modelId="{C8B436FC-B783-46B4-A145-3B3B3DD3B3F9}" srcId="{B6D9DE15-697B-42C2-B6A1-CE31260EED93}" destId="{0175455E-C54B-45D4-9F64-0589EB6B3316}" srcOrd="0" destOrd="0" parTransId="{88BD4BDB-1D85-4113-AFEC-21431AF63D5F}" sibTransId="{814ADA3B-AA89-4AB7-868E-C824585A3ABB}"/>
    <dgm:cxn modelId="{6D2BD2E7-8B18-41ED-B8C7-97F12447B5CA}" type="presParOf" srcId="{3E4076C3-D42C-45B7-AE06-68212D6714F3}" destId="{B3306FA9-31B2-4688-A162-7E35CFE12D55}" srcOrd="0" destOrd="0" presId="urn:microsoft.com/office/officeart/2005/8/layout/vList6"/>
    <dgm:cxn modelId="{C54EB639-41A7-42B6-9AED-D5FB8E8EBD36}" type="presParOf" srcId="{B3306FA9-31B2-4688-A162-7E35CFE12D55}" destId="{5BC9D3B4-AF9C-4AF7-91E0-64CA69BFC99F}" srcOrd="0" destOrd="0" presId="urn:microsoft.com/office/officeart/2005/8/layout/vList6"/>
    <dgm:cxn modelId="{48173423-40D6-4414-B496-B6EAE9331CB8}" type="presParOf" srcId="{B3306FA9-31B2-4688-A162-7E35CFE12D55}" destId="{388CC475-44FF-4EF6-A0FF-7F5AB70B9092}" srcOrd="1" destOrd="0" presId="urn:microsoft.com/office/officeart/2005/8/layout/vList6"/>
    <dgm:cxn modelId="{A0F820FE-8D9E-4E2B-8908-9F44FC76F26F}" type="presParOf" srcId="{3E4076C3-D42C-45B7-AE06-68212D6714F3}" destId="{230BAF5B-3631-4204-BBA8-52E03CD89186}" srcOrd="1" destOrd="0" presId="urn:microsoft.com/office/officeart/2005/8/layout/vList6"/>
    <dgm:cxn modelId="{C4A98218-1B53-4B6F-A986-696FC416A071}" type="presParOf" srcId="{3E4076C3-D42C-45B7-AE06-68212D6714F3}" destId="{425198E6-91DF-4EB2-85A0-B9FF17508361}" srcOrd="2" destOrd="0" presId="urn:microsoft.com/office/officeart/2005/8/layout/vList6"/>
    <dgm:cxn modelId="{9B336E70-63F7-4C89-92D6-2CB15C003A32}" type="presParOf" srcId="{425198E6-91DF-4EB2-85A0-B9FF17508361}" destId="{208D43AC-2483-4807-8215-18BCD93CAADE}" srcOrd="0" destOrd="0" presId="urn:microsoft.com/office/officeart/2005/8/layout/vList6"/>
    <dgm:cxn modelId="{628C15AA-E8D8-4892-9480-A6325608AF38}" type="presParOf" srcId="{425198E6-91DF-4EB2-85A0-B9FF17508361}" destId="{69C466DD-30D6-4C8B-B249-DC7AE415AFF2}" srcOrd="1" destOrd="0" presId="urn:microsoft.com/office/officeart/2005/8/layout/vList6"/>
    <dgm:cxn modelId="{F7E25F5E-786B-4296-ACAB-7671A2486262}" type="presParOf" srcId="{3E4076C3-D42C-45B7-AE06-68212D6714F3}" destId="{50578E0F-B0DC-4C74-B674-CCA9D0BB3910}" srcOrd="3" destOrd="0" presId="urn:microsoft.com/office/officeart/2005/8/layout/vList6"/>
    <dgm:cxn modelId="{BF63F2A0-0E03-4683-86F2-E8724DCE229C}" type="presParOf" srcId="{3E4076C3-D42C-45B7-AE06-68212D6714F3}" destId="{1A6F7283-F90F-400E-ACAE-D601A14550D0}" srcOrd="4" destOrd="0" presId="urn:microsoft.com/office/officeart/2005/8/layout/vList6"/>
    <dgm:cxn modelId="{3D500AD8-B624-48C1-928E-9215F78FCB7F}" type="presParOf" srcId="{1A6F7283-F90F-400E-ACAE-D601A14550D0}" destId="{AA684488-2373-4C00-BADF-1060C5ADD24A}" srcOrd="0" destOrd="0" presId="urn:microsoft.com/office/officeart/2005/8/layout/vList6"/>
    <dgm:cxn modelId="{415D7335-52FF-411B-A45D-561E50C8933B}" type="presParOf" srcId="{1A6F7283-F90F-400E-ACAE-D601A14550D0}" destId="{17C2688A-572B-43BD-9F25-CBF80952A671}" srcOrd="1" destOrd="0" presId="urn:microsoft.com/office/officeart/2005/8/layout/vList6"/>
    <dgm:cxn modelId="{932E3113-A3EA-4579-B819-058F1BB56F10}" type="presParOf" srcId="{3E4076C3-D42C-45B7-AE06-68212D6714F3}" destId="{EFA6BB63-722D-4C05-98A0-EC637A99AC39}" srcOrd="5" destOrd="0" presId="urn:microsoft.com/office/officeart/2005/8/layout/vList6"/>
    <dgm:cxn modelId="{6F970B51-6C93-442C-99C6-9BD1F21072D7}" type="presParOf" srcId="{3E4076C3-D42C-45B7-AE06-68212D6714F3}" destId="{91D0DB71-A6C8-4055-BB4B-E714C2B4CEEE}" srcOrd="6" destOrd="0" presId="urn:microsoft.com/office/officeart/2005/8/layout/vList6"/>
    <dgm:cxn modelId="{2A7291DE-C12F-49BF-B785-DE3F8CB852A2}" type="presParOf" srcId="{91D0DB71-A6C8-4055-BB4B-E714C2B4CEEE}" destId="{210F0CD8-2A26-4F53-90E3-993F68C2D920}" srcOrd="0" destOrd="0" presId="urn:microsoft.com/office/officeart/2005/8/layout/vList6"/>
    <dgm:cxn modelId="{5BD6C4AD-2DB6-4B3F-A776-6DD2EB6F0F4D}" type="presParOf" srcId="{91D0DB71-A6C8-4055-BB4B-E714C2B4CEEE}" destId="{21F5A1EC-75B3-4830-826F-BE3C9B93A91E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8/layout/IncreasingCircle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b="1" dirty="0"/>
            <a:t>OSINT</a:t>
          </a: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b="1" dirty="0"/>
            <a:t>Feeds</a:t>
          </a: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b="1" dirty="0"/>
            <a:t>Sharing</a:t>
          </a:r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r>
            <a:rPr lang="en-US" b="1" dirty="0"/>
            <a:t>IR rapports</a:t>
          </a:r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81DEC5DF-F079-45FE-B22F-5C50E927A729}">
      <dgm:prSet phldrT="[Text]"/>
      <dgm:spPr/>
      <dgm:t>
        <a:bodyPr/>
        <a:lstStyle/>
        <a:p>
          <a:endParaRPr lang="en-US" dirty="0"/>
        </a:p>
      </dgm:t>
    </dgm:pt>
    <dgm:pt modelId="{B45F9FB4-F32C-4974-8B83-B33C39D5BB60}" type="parTrans" cxnId="{639ECE58-3D61-463D-A65D-B35E377EBEB2}">
      <dgm:prSet/>
      <dgm:spPr/>
      <dgm:t>
        <a:bodyPr/>
        <a:lstStyle/>
        <a:p>
          <a:endParaRPr lang="en-US"/>
        </a:p>
      </dgm:t>
    </dgm:pt>
    <dgm:pt modelId="{C58F52B9-B5C8-4011-BD74-68574BD6EC92}" type="sibTrans" cxnId="{639ECE58-3D61-463D-A65D-B35E377EBEB2}">
      <dgm:prSet/>
      <dgm:spPr/>
      <dgm:t>
        <a:bodyPr/>
        <a:lstStyle/>
        <a:p>
          <a:endParaRPr lang="en-US"/>
        </a:p>
      </dgm:t>
    </dgm:pt>
    <dgm:pt modelId="{6A4100DD-40E4-492F-8C07-858D94E03B34}">
      <dgm:prSet phldrT="[Text]"/>
      <dgm:spPr/>
      <dgm:t>
        <a:bodyPr/>
        <a:lstStyle/>
        <a:p>
          <a:endParaRPr lang="en-US" dirty="0"/>
        </a:p>
      </dgm:t>
    </dgm:pt>
    <dgm:pt modelId="{2F4E6B34-907D-49EB-A104-F7C148D8EA9A}" type="parTrans" cxnId="{58A8336D-D040-4ABF-8D49-53F659163478}">
      <dgm:prSet/>
      <dgm:spPr/>
      <dgm:t>
        <a:bodyPr/>
        <a:lstStyle/>
        <a:p>
          <a:endParaRPr lang="en-US"/>
        </a:p>
      </dgm:t>
    </dgm:pt>
    <dgm:pt modelId="{5C0AC68D-5A97-47A4-9BBC-00DB8B037E10}" type="sibTrans" cxnId="{58A8336D-D040-4ABF-8D49-53F659163478}">
      <dgm:prSet/>
      <dgm:spPr/>
      <dgm:t>
        <a:bodyPr/>
        <a:lstStyle/>
        <a:p>
          <a:endParaRPr lang="en-US"/>
        </a:p>
      </dgm:t>
    </dgm:pt>
    <dgm:pt modelId="{0329AF9F-9143-44AC-A46B-F5A72CD65652}">
      <dgm:prSet phldrT="[Text]"/>
      <dgm:spPr/>
      <dgm:t>
        <a:bodyPr/>
        <a:lstStyle/>
        <a:p>
          <a:endParaRPr lang="en-US" dirty="0"/>
        </a:p>
      </dgm:t>
    </dgm:pt>
    <dgm:pt modelId="{970EAAD8-938A-4796-8DB9-CB0E48DBF28B}" type="parTrans" cxnId="{C62CC1EC-76D7-4D13-8C2C-730B983FE94D}">
      <dgm:prSet/>
      <dgm:spPr/>
      <dgm:t>
        <a:bodyPr/>
        <a:lstStyle/>
        <a:p>
          <a:endParaRPr lang="en-US"/>
        </a:p>
      </dgm:t>
    </dgm:pt>
    <dgm:pt modelId="{C635BA2B-6416-4707-BCFD-AFAE5DC93413}" type="sibTrans" cxnId="{C62CC1EC-76D7-4D13-8C2C-730B983FE94D}">
      <dgm:prSet/>
      <dgm:spPr/>
      <dgm:t>
        <a:bodyPr/>
        <a:lstStyle/>
        <a:p>
          <a:endParaRPr lang="en-US"/>
        </a:p>
      </dgm:t>
    </dgm:pt>
    <dgm:pt modelId="{E0E8551B-B467-45A0-9549-3A811A62086B}">
      <dgm:prSet phldrT="[Text]"/>
      <dgm:spPr/>
      <dgm:t>
        <a:bodyPr/>
        <a:lstStyle/>
        <a:p>
          <a:endParaRPr lang="en-US" dirty="0"/>
        </a:p>
      </dgm:t>
    </dgm:pt>
    <dgm:pt modelId="{4E67536E-113D-4E1C-BE2C-C5FB97A19F5B}" type="parTrans" cxnId="{012CF198-E4A4-49E1-A1D2-79FAD5DF45F0}">
      <dgm:prSet/>
      <dgm:spPr/>
      <dgm:t>
        <a:bodyPr/>
        <a:lstStyle/>
        <a:p>
          <a:endParaRPr lang="en-US"/>
        </a:p>
      </dgm:t>
    </dgm:pt>
    <dgm:pt modelId="{34EDE7D3-9D2D-4060-9190-3CF02E87B82F}" type="sibTrans" cxnId="{012CF198-E4A4-49E1-A1D2-79FAD5DF45F0}">
      <dgm:prSet/>
      <dgm:spPr/>
      <dgm:t>
        <a:bodyPr/>
        <a:lstStyle/>
        <a:p>
          <a:endParaRPr lang="en-US"/>
        </a:p>
      </dgm:t>
    </dgm:pt>
    <dgm:pt modelId="{24EF864C-0F57-4D76-B39D-ED87D235712F}" type="pres">
      <dgm:prSet presAssocID="{B9C32B05-62EA-407A-B21C-2310C794570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5DB727B-FD3F-4A08-A06F-72DA1907B778}" type="pres">
      <dgm:prSet presAssocID="{42D71409-67F9-455C-8C6D-716D284AAA6B}" presName="composite" presStyleCnt="0"/>
      <dgm:spPr/>
    </dgm:pt>
    <dgm:pt modelId="{2373CDE8-FC40-4ED0-AF9F-AE46AD27CBEE}" type="pres">
      <dgm:prSet presAssocID="{42D71409-67F9-455C-8C6D-716D284AAA6B}" presName="BackAccent" presStyleLbl="bgShp" presStyleIdx="0" presStyleCnt="4"/>
      <dgm:spPr/>
    </dgm:pt>
    <dgm:pt modelId="{6D453A8C-4FED-471F-BD1D-A87F91278E19}" type="pres">
      <dgm:prSet presAssocID="{42D71409-67F9-455C-8C6D-716D284AAA6B}" presName="Accent" presStyleLbl="alignNode1" presStyleIdx="0" presStyleCnt="4"/>
      <dgm:spPr/>
    </dgm:pt>
    <dgm:pt modelId="{2E9A0365-F54B-4A34-B14A-A523C1C0042E}" type="pres">
      <dgm:prSet presAssocID="{42D71409-67F9-455C-8C6D-716D284AAA6B}" presName="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393E1DFE-DA9E-4CA7-893C-C5D469A2DFDA}" type="pres">
      <dgm:prSet presAssocID="{42D71409-67F9-455C-8C6D-716D284AAA6B}" presName="Parent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8C7C70D-3D09-4FDF-9CE9-F76B1C82B9D9}" type="pres">
      <dgm:prSet presAssocID="{478B7D3C-9FB4-4BC6-90AC-49960560DECD}" presName="sibTrans" presStyleCnt="0"/>
      <dgm:spPr/>
    </dgm:pt>
    <dgm:pt modelId="{6303E106-56BA-4B17-86DD-A12F6C921F52}" type="pres">
      <dgm:prSet presAssocID="{F66099B6-DBBD-4AB0-82D2-877B80F846F7}" presName="composite" presStyleCnt="0"/>
      <dgm:spPr/>
    </dgm:pt>
    <dgm:pt modelId="{707B5271-006F-4B66-BD13-C382C1B2BC25}" type="pres">
      <dgm:prSet presAssocID="{F66099B6-DBBD-4AB0-82D2-877B80F846F7}" presName="BackAccent" presStyleLbl="bgShp" presStyleIdx="1" presStyleCnt="4"/>
      <dgm:spPr/>
    </dgm:pt>
    <dgm:pt modelId="{74E798C0-34C3-4183-B502-CCD215DED350}" type="pres">
      <dgm:prSet presAssocID="{F66099B6-DBBD-4AB0-82D2-877B80F846F7}" presName="Accent" presStyleLbl="alignNode1" presStyleIdx="1" presStyleCnt="4"/>
      <dgm:spPr/>
    </dgm:pt>
    <dgm:pt modelId="{5B3D5122-12DF-402A-A51D-2317CBF8078C}" type="pres">
      <dgm:prSet presAssocID="{F66099B6-DBBD-4AB0-82D2-877B80F846F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85215417-711C-4046-9F36-457D7EC4CB60}" type="pres">
      <dgm:prSet presAssocID="{F66099B6-DBBD-4AB0-82D2-877B80F846F7}" presName="Parent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6C23F5E-E9E0-4560-98CD-350D041AFDE4}" type="pres">
      <dgm:prSet presAssocID="{BC531B32-9B0E-482E-BF91-65C61F17168D}" presName="sibTrans" presStyleCnt="0"/>
      <dgm:spPr/>
    </dgm:pt>
    <dgm:pt modelId="{CCA48C43-B71D-4C81-ABBD-3101D7E5F12B}" type="pres">
      <dgm:prSet presAssocID="{EE62A4F6-4AC4-435B-990E-81A71CE8CAC7}" presName="composite" presStyleCnt="0"/>
      <dgm:spPr/>
    </dgm:pt>
    <dgm:pt modelId="{CB3B3318-2EF9-4B8A-9B39-B7658CC28C4F}" type="pres">
      <dgm:prSet presAssocID="{EE62A4F6-4AC4-435B-990E-81A71CE8CAC7}" presName="BackAccent" presStyleLbl="bgShp" presStyleIdx="2" presStyleCnt="4"/>
      <dgm:spPr/>
    </dgm:pt>
    <dgm:pt modelId="{B26245C8-595A-43AD-B9E9-7186E905C395}" type="pres">
      <dgm:prSet presAssocID="{EE62A4F6-4AC4-435B-990E-81A71CE8CAC7}" presName="Accent" presStyleLbl="alignNode1" presStyleIdx="2" presStyleCnt="4"/>
      <dgm:spPr/>
    </dgm:pt>
    <dgm:pt modelId="{E094835F-2E7E-41B6-9F4B-CDE18F234028}" type="pres">
      <dgm:prSet presAssocID="{EE62A4F6-4AC4-435B-990E-81A71CE8CAC7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4DC74006-2D33-45CD-BBFE-2D9D28163E67}" type="pres">
      <dgm:prSet presAssocID="{EE62A4F6-4AC4-435B-990E-81A71CE8CAC7}" presName="Parent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E7CCF681-F589-41E0-B813-3552F1AC3011}" type="pres">
      <dgm:prSet presAssocID="{389F9A93-0231-4877-8C41-5D5B8DD7AAC0}" presName="sibTrans" presStyleCnt="0"/>
      <dgm:spPr/>
    </dgm:pt>
    <dgm:pt modelId="{33BC9ABF-4A3B-4498-866B-97EBD3FEE107}" type="pres">
      <dgm:prSet presAssocID="{2A22E84C-3AA3-4E9C-AE5F-9C2FB0D7FB11}" presName="composite" presStyleCnt="0"/>
      <dgm:spPr/>
    </dgm:pt>
    <dgm:pt modelId="{3136518E-00CE-4D5F-8481-D8DEC1D3D5EC}" type="pres">
      <dgm:prSet presAssocID="{2A22E84C-3AA3-4E9C-AE5F-9C2FB0D7FB11}" presName="BackAccent" presStyleLbl="bgShp" presStyleIdx="3" presStyleCnt="4"/>
      <dgm:spPr/>
    </dgm:pt>
    <dgm:pt modelId="{D025550E-41E6-4879-B98B-187E5672A98A}" type="pres">
      <dgm:prSet presAssocID="{2A22E84C-3AA3-4E9C-AE5F-9C2FB0D7FB11}" presName="Accent" presStyleLbl="alignNode1" presStyleIdx="3" presStyleCnt="4"/>
      <dgm:spPr/>
    </dgm:pt>
    <dgm:pt modelId="{D881AC97-42A0-4D44-BFE7-1902710EB0BB}" type="pres">
      <dgm:prSet presAssocID="{2A22E84C-3AA3-4E9C-AE5F-9C2FB0D7FB11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14D23AA-53BF-4C3E-A36A-5AC554369781}" type="pres">
      <dgm:prSet presAssocID="{2A22E84C-3AA3-4E9C-AE5F-9C2FB0D7FB11}" presName="Parent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A667CF1A-98BF-4CAF-863B-C82941B2C352}" type="presOf" srcId="{2A22E84C-3AA3-4E9C-AE5F-9C2FB0D7FB11}" destId="{814D23AA-53BF-4C3E-A36A-5AC554369781}" srcOrd="0" destOrd="0" presId="urn:microsoft.com/office/officeart/2008/layout/IncreasingCircleProcess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F12C822A-2E96-4FDA-82AC-379FCD0FAA79}" type="presOf" srcId="{B9C32B05-62EA-407A-B21C-2310C7945705}" destId="{24EF864C-0F57-4D76-B39D-ED87D235712F}" srcOrd="0" destOrd="0" presId="urn:microsoft.com/office/officeart/2008/layout/IncreasingCircleProcess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B7AE9966-7E0A-4A85-8DE5-B48E0AA76C8A}" type="presOf" srcId="{42D71409-67F9-455C-8C6D-716D284AAA6B}" destId="{393E1DFE-DA9E-4CA7-893C-C5D469A2DFDA}" srcOrd="0" destOrd="0" presId="urn:microsoft.com/office/officeart/2008/layout/IncreasingCircleProcess"/>
    <dgm:cxn modelId="{FCBF9A46-EFBE-45B9-9E32-D7D2389B3A9B}" type="presOf" srcId="{EE62A4F6-4AC4-435B-990E-81A71CE8CAC7}" destId="{4DC74006-2D33-45CD-BBFE-2D9D28163E67}" srcOrd="0" destOrd="0" presId="urn:microsoft.com/office/officeart/2008/layout/IncreasingCircleProcess"/>
    <dgm:cxn modelId="{58A8336D-D040-4ABF-8D49-53F659163478}" srcId="{F66099B6-DBBD-4AB0-82D2-877B80F846F7}" destId="{6A4100DD-40E4-492F-8C07-858D94E03B34}" srcOrd="0" destOrd="0" parTransId="{2F4E6B34-907D-49EB-A104-F7C148D8EA9A}" sibTransId="{5C0AC68D-5A97-47A4-9BBC-00DB8B037E10}"/>
    <dgm:cxn modelId="{D6A3386F-F840-446F-BB31-37CAB65F46CE}" type="presOf" srcId="{81DEC5DF-F079-45FE-B22F-5C50E927A729}" destId="{2E9A0365-F54B-4A34-B14A-A523C1C0042E}" srcOrd="0" destOrd="0" presId="urn:microsoft.com/office/officeart/2008/layout/IncreasingCircleProcess"/>
    <dgm:cxn modelId="{639ECE58-3D61-463D-A65D-B35E377EBEB2}" srcId="{42D71409-67F9-455C-8C6D-716D284AAA6B}" destId="{81DEC5DF-F079-45FE-B22F-5C50E927A729}" srcOrd="0" destOrd="0" parTransId="{B45F9FB4-F32C-4974-8B83-B33C39D5BB60}" sibTransId="{C58F52B9-B5C8-4011-BD74-68574BD6EC92}"/>
    <dgm:cxn modelId="{012CF198-E4A4-49E1-A1D2-79FAD5DF45F0}" srcId="{2A22E84C-3AA3-4E9C-AE5F-9C2FB0D7FB11}" destId="{E0E8551B-B467-45A0-9549-3A811A62086B}" srcOrd="0" destOrd="0" parTransId="{4E67536E-113D-4E1C-BE2C-C5FB97A19F5B}" sibTransId="{34EDE7D3-9D2D-4060-9190-3CF02E87B82F}"/>
    <dgm:cxn modelId="{CC5124A0-FE08-479F-AE73-0C7794A57C6D}" type="presOf" srcId="{0329AF9F-9143-44AC-A46B-F5A72CD65652}" destId="{E094835F-2E7E-41B6-9F4B-CDE18F234028}" srcOrd="0" destOrd="0" presId="urn:microsoft.com/office/officeart/2008/layout/IncreasingCircleProcess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5360D5B7-59D2-4F9A-8468-A813C8B9AFC9}" type="presOf" srcId="{F66099B6-DBBD-4AB0-82D2-877B80F846F7}" destId="{85215417-711C-4046-9F36-457D7EC4CB60}" srcOrd="0" destOrd="0" presId="urn:microsoft.com/office/officeart/2008/layout/IncreasingCircleProcess"/>
    <dgm:cxn modelId="{E8E07AC4-C23E-4F3F-A835-BB8C962AD51C}" type="presOf" srcId="{6A4100DD-40E4-492F-8C07-858D94E03B34}" destId="{5B3D5122-12DF-402A-A51D-2317CBF8078C}" srcOrd="0" destOrd="0" presId="urn:microsoft.com/office/officeart/2008/layout/IncreasingCircleProcess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C62CC1EC-76D7-4D13-8C2C-730B983FE94D}" srcId="{EE62A4F6-4AC4-435B-990E-81A71CE8CAC7}" destId="{0329AF9F-9143-44AC-A46B-F5A72CD65652}" srcOrd="0" destOrd="0" parTransId="{970EAAD8-938A-4796-8DB9-CB0E48DBF28B}" sibTransId="{C635BA2B-6416-4707-BCFD-AFAE5DC93413}"/>
    <dgm:cxn modelId="{B4B7E7FE-85C0-4C73-A508-59D12CB41268}" type="presOf" srcId="{E0E8551B-B467-45A0-9549-3A811A62086B}" destId="{D881AC97-42A0-4D44-BFE7-1902710EB0BB}" srcOrd="0" destOrd="0" presId="urn:microsoft.com/office/officeart/2008/layout/IncreasingCircleProcess"/>
    <dgm:cxn modelId="{FBB631AB-2861-4079-80C3-68E90FDBB56A}" type="presParOf" srcId="{24EF864C-0F57-4D76-B39D-ED87D235712F}" destId="{95DB727B-FD3F-4A08-A06F-72DA1907B778}" srcOrd="0" destOrd="0" presId="urn:microsoft.com/office/officeart/2008/layout/IncreasingCircleProcess"/>
    <dgm:cxn modelId="{A0E67A52-D0CF-4428-BBEF-F3BE9D927102}" type="presParOf" srcId="{95DB727B-FD3F-4A08-A06F-72DA1907B778}" destId="{2373CDE8-FC40-4ED0-AF9F-AE46AD27CBEE}" srcOrd="0" destOrd="0" presId="urn:microsoft.com/office/officeart/2008/layout/IncreasingCircleProcess"/>
    <dgm:cxn modelId="{A9DF1CD5-6496-442B-9404-201F7F3472CA}" type="presParOf" srcId="{95DB727B-FD3F-4A08-A06F-72DA1907B778}" destId="{6D453A8C-4FED-471F-BD1D-A87F91278E19}" srcOrd="1" destOrd="0" presId="urn:microsoft.com/office/officeart/2008/layout/IncreasingCircleProcess"/>
    <dgm:cxn modelId="{8E3B8718-D381-4EAA-815D-D9833F3583CC}" type="presParOf" srcId="{95DB727B-FD3F-4A08-A06F-72DA1907B778}" destId="{2E9A0365-F54B-4A34-B14A-A523C1C0042E}" srcOrd="2" destOrd="0" presId="urn:microsoft.com/office/officeart/2008/layout/IncreasingCircleProcess"/>
    <dgm:cxn modelId="{0807AE70-B23B-4DD1-AAE2-76F18D39A88D}" type="presParOf" srcId="{95DB727B-FD3F-4A08-A06F-72DA1907B778}" destId="{393E1DFE-DA9E-4CA7-893C-C5D469A2DFDA}" srcOrd="3" destOrd="0" presId="urn:microsoft.com/office/officeart/2008/layout/IncreasingCircleProcess"/>
    <dgm:cxn modelId="{4B88A030-2A8A-4082-9AD6-A09B8C919691}" type="presParOf" srcId="{24EF864C-0F57-4D76-B39D-ED87D235712F}" destId="{B8C7C70D-3D09-4FDF-9CE9-F76B1C82B9D9}" srcOrd="1" destOrd="0" presId="urn:microsoft.com/office/officeart/2008/layout/IncreasingCircleProcess"/>
    <dgm:cxn modelId="{029E1191-F17A-403E-AAB0-66C75D94ED8E}" type="presParOf" srcId="{24EF864C-0F57-4D76-B39D-ED87D235712F}" destId="{6303E106-56BA-4B17-86DD-A12F6C921F52}" srcOrd="2" destOrd="0" presId="urn:microsoft.com/office/officeart/2008/layout/IncreasingCircleProcess"/>
    <dgm:cxn modelId="{64537346-3E41-4E5D-932A-5CF0897A0CE0}" type="presParOf" srcId="{6303E106-56BA-4B17-86DD-A12F6C921F52}" destId="{707B5271-006F-4B66-BD13-C382C1B2BC25}" srcOrd="0" destOrd="0" presId="urn:microsoft.com/office/officeart/2008/layout/IncreasingCircleProcess"/>
    <dgm:cxn modelId="{45650F21-7B04-4478-A74D-17A1FBD89A7F}" type="presParOf" srcId="{6303E106-56BA-4B17-86DD-A12F6C921F52}" destId="{74E798C0-34C3-4183-B502-CCD215DED350}" srcOrd="1" destOrd="0" presId="urn:microsoft.com/office/officeart/2008/layout/IncreasingCircleProcess"/>
    <dgm:cxn modelId="{D645BE5D-88A3-4A6E-AF94-3466D39FFA3D}" type="presParOf" srcId="{6303E106-56BA-4B17-86DD-A12F6C921F52}" destId="{5B3D5122-12DF-402A-A51D-2317CBF8078C}" srcOrd="2" destOrd="0" presId="urn:microsoft.com/office/officeart/2008/layout/IncreasingCircleProcess"/>
    <dgm:cxn modelId="{6993EA51-2C34-49C4-997D-C9DECC3417E5}" type="presParOf" srcId="{6303E106-56BA-4B17-86DD-A12F6C921F52}" destId="{85215417-711C-4046-9F36-457D7EC4CB60}" srcOrd="3" destOrd="0" presId="urn:microsoft.com/office/officeart/2008/layout/IncreasingCircleProcess"/>
    <dgm:cxn modelId="{0CBE10F2-25F9-4A80-86A0-2E79401C15CB}" type="presParOf" srcId="{24EF864C-0F57-4D76-B39D-ED87D235712F}" destId="{E6C23F5E-E9E0-4560-98CD-350D041AFDE4}" srcOrd="3" destOrd="0" presId="urn:microsoft.com/office/officeart/2008/layout/IncreasingCircleProcess"/>
    <dgm:cxn modelId="{C57C29AC-FFFE-421A-BFD8-CC0ACC854FB1}" type="presParOf" srcId="{24EF864C-0F57-4D76-B39D-ED87D235712F}" destId="{CCA48C43-B71D-4C81-ABBD-3101D7E5F12B}" srcOrd="4" destOrd="0" presId="urn:microsoft.com/office/officeart/2008/layout/IncreasingCircleProcess"/>
    <dgm:cxn modelId="{252B36FF-74EB-4A19-A233-7A322D969982}" type="presParOf" srcId="{CCA48C43-B71D-4C81-ABBD-3101D7E5F12B}" destId="{CB3B3318-2EF9-4B8A-9B39-B7658CC28C4F}" srcOrd="0" destOrd="0" presId="urn:microsoft.com/office/officeart/2008/layout/IncreasingCircleProcess"/>
    <dgm:cxn modelId="{7A12EFD5-971A-4097-BAFC-83F4CB70C4CE}" type="presParOf" srcId="{CCA48C43-B71D-4C81-ABBD-3101D7E5F12B}" destId="{B26245C8-595A-43AD-B9E9-7186E905C395}" srcOrd="1" destOrd="0" presId="urn:microsoft.com/office/officeart/2008/layout/IncreasingCircleProcess"/>
    <dgm:cxn modelId="{B3A2A63F-2EA0-467E-A445-D698BF4E8B51}" type="presParOf" srcId="{CCA48C43-B71D-4C81-ABBD-3101D7E5F12B}" destId="{E094835F-2E7E-41B6-9F4B-CDE18F234028}" srcOrd="2" destOrd="0" presId="urn:microsoft.com/office/officeart/2008/layout/IncreasingCircleProcess"/>
    <dgm:cxn modelId="{4E556D5F-C4B9-423B-9610-B5DBBD816EBF}" type="presParOf" srcId="{CCA48C43-B71D-4C81-ABBD-3101D7E5F12B}" destId="{4DC74006-2D33-45CD-BBFE-2D9D28163E67}" srcOrd="3" destOrd="0" presId="urn:microsoft.com/office/officeart/2008/layout/IncreasingCircleProcess"/>
    <dgm:cxn modelId="{789B0476-8031-48C4-838B-9A4A84591180}" type="presParOf" srcId="{24EF864C-0F57-4D76-B39D-ED87D235712F}" destId="{E7CCF681-F589-41E0-B813-3552F1AC3011}" srcOrd="5" destOrd="0" presId="urn:microsoft.com/office/officeart/2008/layout/IncreasingCircleProcess"/>
    <dgm:cxn modelId="{7E1BF90B-580B-46C8-99B9-351FC41877B5}" type="presParOf" srcId="{24EF864C-0F57-4D76-B39D-ED87D235712F}" destId="{33BC9ABF-4A3B-4498-866B-97EBD3FEE107}" srcOrd="6" destOrd="0" presId="urn:microsoft.com/office/officeart/2008/layout/IncreasingCircleProcess"/>
    <dgm:cxn modelId="{0C6B16F8-5AEA-4568-821D-F8392971ED8C}" type="presParOf" srcId="{33BC9ABF-4A3B-4498-866B-97EBD3FEE107}" destId="{3136518E-00CE-4D5F-8481-D8DEC1D3D5EC}" srcOrd="0" destOrd="0" presId="urn:microsoft.com/office/officeart/2008/layout/IncreasingCircleProcess"/>
    <dgm:cxn modelId="{8609EC5F-6BA7-404C-8AE0-B03BE61A3B15}" type="presParOf" srcId="{33BC9ABF-4A3B-4498-866B-97EBD3FEE107}" destId="{D025550E-41E6-4879-B98B-187E5672A98A}" srcOrd="1" destOrd="0" presId="urn:microsoft.com/office/officeart/2008/layout/IncreasingCircleProcess"/>
    <dgm:cxn modelId="{63B2A3DD-B73B-4438-A383-B2BA2378569C}" type="presParOf" srcId="{33BC9ABF-4A3B-4498-866B-97EBD3FEE107}" destId="{D881AC97-42A0-4D44-BFE7-1902710EB0BB}" srcOrd="2" destOrd="0" presId="urn:microsoft.com/office/officeart/2008/layout/IncreasingCircleProcess"/>
    <dgm:cxn modelId="{FB756D3A-D28B-46D5-9821-E0C8C37CA3F7}" type="presParOf" srcId="{33BC9ABF-4A3B-4498-866B-97EBD3FEE107}" destId="{814D23AA-53BF-4C3E-A36A-5AC554369781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err="1"/>
            <a:t>Extraire</a:t>
          </a:r>
          <a:r>
            <a:rPr lang="en-US" dirty="0"/>
            <a:t> les IOC</a:t>
          </a: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err="1"/>
            <a:t>Pivoter</a:t>
          </a:r>
          <a:r>
            <a:rPr lang="en-US" dirty="0"/>
            <a:t> pour enricher les IOC</a:t>
          </a: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err="1"/>
            <a:t>Chasser</a:t>
          </a:r>
          <a:r>
            <a:rPr lang="en-US" dirty="0"/>
            <a:t>  sur la base des IOC</a:t>
          </a:r>
        </a:p>
        <a:p>
          <a:r>
            <a:rPr lang="en-US" dirty="0"/>
            <a:t>(SIEM)</a:t>
          </a:r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r>
            <a:rPr lang="en-US" dirty="0" err="1"/>
            <a:t>Automatiser</a:t>
          </a:r>
          <a:endParaRPr lang="en-US" dirty="0"/>
        </a:p>
        <a:p>
          <a:r>
            <a:rPr lang="en-US" dirty="0"/>
            <a:t>(MISP)</a:t>
          </a:r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A7EED7A3-6BCC-4A53-ADC7-161901778E64}" type="pres">
      <dgm:prSet presAssocID="{B9C32B05-62EA-407A-B21C-2310C7945705}" presName="CompostProcess" presStyleCnt="0">
        <dgm:presLayoutVars>
          <dgm:dir/>
          <dgm:resizeHandles val="exact"/>
        </dgm:presLayoutVars>
      </dgm:prSet>
      <dgm:spPr/>
    </dgm:pt>
    <dgm:pt modelId="{819C6893-73B1-4A8C-A75D-FCBFED62213C}" type="pres">
      <dgm:prSet presAssocID="{B9C32B05-62EA-407A-B21C-2310C7945705}" presName="arrow" presStyleLbl="bgShp" presStyleIdx="0" presStyleCnt="1"/>
      <dgm:spPr/>
    </dgm:pt>
    <dgm:pt modelId="{EA01F96E-2024-450C-BF3F-6D539D9D0CD2}" type="pres">
      <dgm:prSet presAssocID="{B9C32B05-62EA-407A-B21C-2310C7945705}" presName="linearProcess" presStyleCnt="0"/>
      <dgm:spPr/>
    </dgm:pt>
    <dgm:pt modelId="{AA43B9AA-C9BB-431D-BE50-2D65E4605F0D}" type="pres">
      <dgm:prSet presAssocID="{42D71409-67F9-455C-8C6D-716D284AAA6B}" presName="textNode" presStyleLbl="node1" presStyleIdx="0" presStyleCnt="4">
        <dgm:presLayoutVars>
          <dgm:bulletEnabled val="1"/>
        </dgm:presLayoutVars>
      </dgm:prSet>
      <dgm:spPr/>
    </dgm:pt>
    <dgm:pt modelId="{E95CCDA2-8259-4A3F-9DAD-194EE4C34DE6}" type="pres">
      <dgm:prSet presAssocID="{478B7D3C-9FB4-4BC6-90AC-49960560DECD}" presName="sibTrans" presStyleCnt="0"/>
      <dgm:spPr/>
    </dgm:pt>
    <dgm:pt modelId="{D114D26A-1DC5-49E3-AC2F-75D4A2A1961F}" type="pres">
      <dgm:prSet presAssocID="{F66099B6-DBBD-4AB0-82D2-877B80F846F7}" presName="textNode" presStyleLbl="node1" presStyleIdx="1" presStyleCnt="4">
        <dgm:presLayoutVars>
          <dgm:bulletEnabled val="1"/>
        </dgm:presLayoutVars>
      </dgm:prSet>
      <dgm:spPr/>
    </dgm:pt>
    <dgm:pt modelId="{86306388-B344-4BD1-A1E0-AF120F14A844}" type="pres">
      <dgm:prSet presAssocID="{BC531B32-9B0E-482E-BF91-65C61F17168D}" presName="sibTrans" presStyleCnt="0"/>
      <dgm:spPr/>
    </dgm:pt>
    <dgm:pt modelId="{BADF9EF9-60FA-4FE2-9899-60AFCED19BAE}" type="pres">
      <dgm:prSet presAssocID="{EE62A4F6-4AC4-435B-990E-81A71CE8CAC7}" presName="textNode" presStyleLbl="node1" presStyleIdx="2" presStyleCnt="4">
        <dgm:presLayoutVars>
          <dgm:bulletEnabled val="1"/>
        </dgm:presLayoutVars>
      </dgm:prSet>
      <dgm:spPr/>
    </dgm:pt>
    <dgm:pt modelId="{CCDAB892-DF8A-4EB9-8A4E-2A9E7A6746DD}" type="pres">
      <dgm:prSet presAssocID="{389F9A93-0231-4877-8C41-5D5B8DD7AAC0}" presName="sibTrans" presStyleCnt="0"/>
      <dgm:spPr/>
    </dgm:pt>
    <dgm:pt modelId="{2FBA4CF5-2F2E-4875-9607-AC125841F1C6}" type="pres">
      <dgm:prSet presAssocID="{2A22E84C-3AA3-4E9C-AE5F-9C2FB0D7FB1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746A614-85DC-4540-AE2F-52537BE3E5C3}" type="presOf" srcId="{B9C32B05-62EA-407A-B21C-2310C7945705}" destId="{A7EED7A3-6BCC-4A53-ADC7-161901778E64}" srcOrd="0" destOrd="0" presId="urn:microsoft.com/office/officeart/2005/8/layout/hProcess9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BDB5353D-753B-4BA8-8D18-D893C6798EA9}" type="presOf" srcId="{EE62A4F6-4AC4-435B-990E-81A71CE8CAC7}" destId="{BADF9EF9-60FA-4FE2-9899-60AFCED19BAE}" srcOrd="0" destOrd="0" presId="urn:microsoft.com/office/officeart/2005/8/layout/hProcess9"/>
    <dgm:cxn modelId="{2164AF88-B00F-4D38-9F34-C82E232BB220}" type="presOf" srcId="{2A22E84C-3AA3-4E9C-AE5F-9C2FB0D7FB11}" destId="{2FBA4CF5-2F2E-4875-9607-AC125841F1C6}" srcOrd="0" destOrd="0" presId="urn:microsoft.com/office/officeart/2005/8/layout/hProcess9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574510BA-36AF-4BC7-8397-608FC2FA3F99}" type="presOf" srcId="{F66099B6-DBBD-4AB0-82D2-877B80F846F7}" destId="{D114D26A-1DC5-49E3-AC2F-75D4A2A1961F}" srcOrd="0" destOrd="0" presId="urn:microsoft.com/office/officeart/2005/8/layout/hProcess9"/>
    <dgm:cxn modelId="{48CE06BB-1F08-4473-92DE-7DAE8C45FB90}" type="presOf" srcId="{42D71409-67F9-455C-8C6D-716D284AAA6B}" destId="{AA43B9AA-C9BB-431D-BE50-2D65E4605F0D}" srcOrd="0" destOrd="0" presId="urn:microsoft.com/office/officeart/2005/8/layout/hProcess9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104DE3AA-8019-47E8-A5DB-8EA5DA6C85C2}" type="presParOf" srcId="{A7EED7A3-6BCC-4A53-ADC7-161901778E64}" destId="{819C6893-73B1-4A8C-A75D-FCBFED62213C}" srcOrd="0" destOrd="0" presId="urn:microsoft.com/office/officeart/2005/8/layout/hProcess9"/>
    <dgm:cxn modelId="{FFE37DD2-C795-4909-B9B7-53B19F8150CC}" type="presParOf" srcId="{A7EED7A3-6BCC-4A53-ADC7-161901778E64}" destId="{EA01F96E-2024-450C-BF3F-6D539D9D0CD2}" srcOrd="1" destOrd="0" presId="urn:microsoft.com/office/officeart/2005/8/layout/hProcess9"/>
    <dgm:cxn modelId="{0EDF6C90-A7AA-444E-94B2-F8F96B365289}" type="presParOf" srcId="{EA01F96E-2024-450C-BF3F-6D539D9D0CD2}" destId="{AA43B9AA-C9BB-431D-BE50-2D65E4605F0D}" srcOrd="0" destOrd="0" presId="urn:microsoft.com/office/officeart/2005/8/layout/hProcess9"/>
    <dgm:cxn modelId="{C0CA8043-23D7-4810-9DF6-ADF28BF884C0}" type="presParOf" srcId="{EA01F96E-2024-450C-BF3F-6D539D9D0CD2}" destId="{E95CCDA2-8259-4A3F-9DAD-194EE4C34DE6}" srcOrd="1" destOrd="0" presId="urn:microsoft.com/office/officeart/2005/8/layout/hProcess9"/>
    <dgm:cxn modelId="{8F34F8CF-DF5E-450C-935F-819A6DD8FC66}" type="presParOf" srcId="{EA01F96E-2024-450C-BF3F-6D539D9D0CD2}" destId="{D114D26A-1DC5-49E3-AC2F-75D4A2A1961F}" srcOrd="2" destOrd="0" presId="urn:microsoft.com/office/officeart/2005/8/layout/hProcess9"/>
    <dgm:cxn modelId="{FCB2D145-BC1A-4A26-B9D9-668E57A412DA}" type="presParOf" srcId="{EA01F96E-2024-450C-BF3F-6D539D9D0CD2}" destId="{86306388-B344-4BD1-A1E0-AF120F14A844}" srcOrd="3" destOrd="0" presId="urn:microsoft.com/office/officeart/2005/8/layout/hProcess9"/>
    <dgm:cxn modelId="{23425DBC-F6FE-4E4D-8765-FB7FE558A279}" type="presParOf" srcId="{EA01F96E-2024-450C-BF3F-6D539D9D0CD2}" destId="{BADF9EF9-60FA-4FE2-9899-60AFCED19BAE}" srcOrd="4" destOrd="0" presId="urn:microsoft.com/office/officeart/2005/8/layout/hProcess9"/>
    <dgm:cxn modelId="{C0A00BE1-C1D9-4DCC-972F-7B4FE5B4F9D4}" type="presParOf" srcId="{EA01F96E-2024-450C-BF3F-6D539D9D0CD2}" destId="{CCDAB892-DF8A-4EB9-8A4E-2A9E7A6746DD}" srcOrd="5" destOrd="0" presId="urn:microsoft.com/office/officeart/2005/8/layout/hProcess9"/>
    <dgm:cxn modelId="{86CD9260-FDB4-4474-ABF1-636922847D7B}" type="presParOf" srcId="{EA01F96E-2024-450C-BF3F-6D539D9D0CD2}" destId="{2FBA4CF5-2F2E-4875-9607-AC125841F1C6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b="1" dirty="0"/>
            <a:t>Domains</a:t>
          </a:r>
        </a:p>
        <a:p>
          <a:r>
            <a:rPr lang="en-US" i="1" dirty="0" err="1"/>
            <a:t>Ips</a:t>
          </a:r>
          <a:r>
            <a:rPr lang="en-US" i="1" dirty="0"/>
            <a:t> &gt;</a:t>
          </a: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b="1" dirty="0" err="1"/>
            <a:t>Ips</a:t>
          </a:r>
          <a:endParaRPr lang="en-US" b="1" dirty="0"/>
        </a:p>
        <a:p>
          <a:r>
            <a:rPr lang="en-US" i="1" dirty="0"/>
            <a:t>&lt; Domains</a:t>
          </a: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b="1" dirty="0"/>
            <a:t>URLs</a:t>
          </a:r>
        </a:p>
        <a:p>
          <a:r>
            <a:rPr lang="en-US" i="1" dirty="0" err="1"/>
            <a:t>RegEx</a:t>
          </a:r>
          <a:endParaRPr lang="en-US" i="1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B6D9DE15-697B-42C2-B6A1-CE31260EED93}">
      <dgm:prSet phldrT="[Text]"/>
      <dgm:spPr/>
      <dgm:t>
        <a:bodyPr/>
        <a:lstStyle/>
        <a:p>
          <a:r>
            <a:rPr lang="en-US" b="1" dirty="0"/>
            <a:t>User Agent</a:t>
          </a:r>
        </a:p>
        <a:p>
          <a:r>
            <a:rPr lang="en-US" i="1" dirty="0" err="1"/>
            <a:t>Identifie</a:t>
          </a:r>
          <a:r>
            <a:rPr lang="en-US" i="1" dirty="0"/>
            <a:t> le client</a:t>
          </a:r>
        </a:p>
      </dgm:t>
    </dgm:pt>
    <dgm:pt modelId="{EAC9FC21-5112-4CCF-8070-06ED15ED24ED}" type="parTrans" cxnId="{40513FB0-F94C-499F-9A0B-9E0341D0A0C2}">
      <dgm:prSet/>
      <dgm:spPr/>
      <dgm:t>
        <a:bodyPr/>
        <a:lstStyle/>
        <a:p>
          <a:endParaRPr lang="en-US"/>
        </a:p>
      </dgm:t>
    </dgm:pt>
    <dgm:pt modelId="{B605B681-1ACB-4650-8600-F9223ABDDC16}" type="sibTrans" cxnId="{40513FB0-F94C-499F-9A0B-9E0341D0A0C2}">
      <dgm:prSet/>
      <dgm:spPr/>
      <dgm:t>
        <a:bodyPr/>
        <a:lstStyle/>
        <a:p>
          <a:endParaRPr lang="en-US"/>
        </a:p>
      </dgm:t>
    </dgm:pt>
    <dgm:pt modelId="{244CE93D-3CE9-480A-BC40-D5795AE4CC61}">
      <dgm:prSet phldrT="[Text]"/>
      <dgm:spPr/>
      <dgm:t>
        <a:bodyPr/>
        <a:lstStyle/>
        <a:p>
          <a:r>
            <a:rPr lang="en-US" b="1" dirty="0"/>
            <a:t>Email</a:t>
          </a:r>
        </a:p>
        <a:p>
          <a:r>
            <a:rPr lang="en-US" i="1" dirty="0" err="1"/>
            <a:t>Pivoter</a:t>
          </a:r>
          <a:endParaRPr lang="en-US" i="1" dirty="0"/>
        </a:p>
      </dgm:t>
    </dgm:pt>
    <dgm:pt modelId="{B26CFE49-55EC-4B92-8D65-F00D6B48420B}" type="parTrans" cxnId="{746C65D4-0A32-4610-8B9B-A01592BB40A3}">
      <dgm:prSet/>
      <dgm:spPr/>
      <dgm:t>
        <a:bodyPr/>
        <a:lstStyle/>
        <a:p>
          <a:endParaRPr lang="en-US"/>
        </a:p>
      </dgm:t>
    </dgm:pt>
    <dgm:pt modelId="{AA2C577D-A278-4959-857E-CDA154440386}" type="sibTrans" cxnId="{746C65D4-0A32-4610-8B9B-A01592BB40A3}">
      <dgm:prSet/>
      <dgm:spPr/>
      <dgm:t>
        <a:bodyPr/>
        <a:lstStyle/>
        <a:p>
          <a:endParaRPr lang="en-US"/>
        </a:p>
      </dgm:t>
    </dgm:pt>
    <dgm:pt modelId="{8CC69EF8-B830-49B1-8062-96994DAE4B18}" type="pres">
      <dgm:prSet presAssocID="{B9C32B05-62EA-407A-B21C-2310C7945705}" presName="diagram" presStyleCnt="0">
        <dgm:presLayoutVars>
          <dgm:dir/>
          <dgm:resizeHandles val="exact"/>
        </dgm:presLayoutVars>
      </dgm:prSet>
      <dgm:spPr/>
    </dgm:pt>
    <dgm:pt modelId="{FB5524E8-6B6E-4448-B025-602D0D1058FE}" type="pres">
      <dgm:prSet presAssocID="{42D71409-67F9-455C-8C6D-716D284AAA6B}" presName="node" presStyleLbl="node1" presStyleIdx="0" presStyleCnt="5">
        <dgm:presLayoutVars>
          <dgm:bulletEnabled val="1"/>
        </dgm:presLayoutVars>
      </dgm:prSet>
      <dgm:spPr/>
    </dgm:pt>
    <dgm:pt modelId="{E517EE8B-46E2-4D9B-A14C-AB9FADC39E9E}" type="pres">
      <dgm:prSet presAssocID="{478B7D3C-9FB4-4BC6-90AC-49960560DECD}" presName="sibTrans" presStyleCnt="0"/>
      <dgm:spPr/>
    </dgm:pt>
    <dgm:pt modelId="{C6AB88CD-8428-42C0-B6CC-3F8887D6DA1D}" type="pres">
      <dgm:prSet presAssocID="{F66099B6-DBBD-4AB0-82D2-877B80F846F7}" presName="node" presStyleLbl="node1" presStyleIdx="1" presStyleCnt="5">
        <dgm:presLayoutVars>
          <dgm:bulletEnabled val="1"/>
        </dgm:presLayoutVars>
      </dgm:prSet>
      <dgm:spPr/>
    </dgm:pt>
    <dgm:pt modelId="{555D2912-C30B-4E78-AD16-2E14D644D6F6}" type="pres">
      <dgm:prSet presAssocID="{BC531B32-9B0E-482E-BF91-65C61F17168D}" presName="sibTrans" presStyleCnt="0"/>
      <dgm:spPr/>
    </dgm:pt>
    <dgm:pt modelId="{B0560B5F-0C67-4447-93A6-E918ED7DC891}" type="pres">
      <dgm:prSet presAssocID="{EE62A4F6-4AC4-435B-990E-81A71CE8CAC7}" presName="node" presStyleLbl="node1" presStyleIdx="2" presStyleCnt="5">
        <dgm:presLayoutVars>
          <dgm:bulletEnabled val="1"/>
        </dgm:presLayoutVars>
      </dgm:prSet>
      <dgm:spPr/>
    </dgm:pt>
    <dgm:pt modelId="{0DB57BDF-EABF-4302-B3A1-F1ECA166AFBF}" type="pres">
      <dgm:prSet presAssocID="{389F9A93-0231-4877-8C41-5D5B8DD7AAC0}" presName="sibTrans" presStyleCnt="0"/>
      <dgm:spPr/>
    </dgm:pt>
    <dgm:pt modelId="{E90ECB9F-1E70-43E3-BE10-3FAA361BA821}" type="pres">
      <dgm:prSet presAssocID="{B6D9DE15-697B-42C2-B6A1-CE31260EED93}" presName="node" presStyleLbl="node1" presStyleIdx="3" presStyleCnt="5">
        <dgm:presLayoutVars>
          <dgm:bulletEnabled val="1"/>
        </dgm:presLayoutVars>
      </dgm:prSet>
      <dgm:spPr/>
    </dgm:pt>
    <dgm:pt modelId="{A9EBA265-62DC-479F-8632-BB9D01FB8A08}" type="pres">
      <dgm:prSet presAssocID="{B605B681-1ACB-4650-8600-F9223ABDDC16}" presName="sibTrans" presStyleCnt="0"/>
      <dgm:spPr/>
    </dgm:pt>
    <dgm:pt modelId="{0AAAABFB-0309-49F1-9ECE-554AE9863A89}" type="pres">
      <dgm:prSet presAssocID="{244CE93D-3CE9-480A-BC40-D5795AE4CC61}" presName="node" presStyleLbl="node1" presStyleIdx="4" presStyleCnt="5">
        <dgm:presLayoutVars>
          <dgm:bulletEnabled val="1"/>
        </dgm:presLayoutVars>
      </dgm:prSet>
      <dgm:spPr/>
    </dgm:pt>
  </dgm:ptLst>
  <dgm:cxnLst>
    <dgm:cxn modelId="{25F68C0F-3220-45AD-AEC3-23EF8F7FF1EA}" type="presOf" srcId="{42D71409-67F9-455C-8C6D-716D284AAA6B}" destId="{FB5524E8-6B6E-4448-B025-602D0D1058FE}" srcOrd="0" destOrd="0" presId="urn:microsoft.com/office/officeart/2005/8/layout/default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CA46AC46-06AC-4D50-9AB9-7AC2F3C862DE}" type="presOf" srcId="{B6D9DE15-697B-42C2-B6A1-CE31260EED93}" destId="{E90ECB9F-1E70-43E3-BE10-3FAA361BA821}" srcOrd="0" destOrd="0" presId="urn:microsoft.com/office/officeart/2005/8/layout/default"/>
    <dgm:cxn modelId="{202F4C49-7817-4F73-90A7-CC2DEF842C78}" type="presOf" srcId="{244CE93D-3CE9-480A-BC40-D5795AE4CC61}" destId="{0AAAABFB-0309-49F1-9ECE-554AE9863A89}" srcOrd="0" destOrd="0" presId="urn:microsoft.com/office/officeart/2005/8/layout/default"/>
    <dgm:cxn modelId="{B5ABDA71-EEB8-4E24-A6F8-426BD656B896}" type="presOf" srcId="{F66099B6-DBBD-4AB0-82D2-877B80F846F7}" destId="{C6AB88CD-8428-42C0-B6CC-3F8887D6DA1D}" srcOrd="0" destOrd="0" presId="urn:microsoft.com/office/officeart/2005/8/layout/default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1FD7EFAB-BC04-45FB-8A30-7093FAEB22FD}" type="presOf" srcId="{B9C32B05-62EA-407A-B21C-2310C7945705}" destId="{8CC69EF8-B830-49B1-8062-96994DAE4B18}" srcOrd="0" destOrd="0" presId="urn:microsoft.com/office/officeart/2005/8/layout/default"/>
    <dgm:cxn modelId="{40513FB0-F94C-499F-9A0B-9E0341D0A0C2}" srcId="{B9C32B05-62EA-407A-B21C-2310C7945705}" destId="{B6D9DE15-697B-42C2-B6A1-CE31260EED93}" srcOrd="3" destOrd="0" parTransId="{EAC9FC21-5112-4CCF-8070-06ED15ED24ED}" sibTransId="{B605B681-1ACB-4650-8600-F9223ABDDC16}"/>
    <dgm:cxn modelId="{746C65D4-0A32-4610-8B9B-A01592BB40A3}" srcId="{B9C32B05-62EA-407A-B21C-2310C7945705}" destId="{244CE93D-3CE9-480A-BC40-D5795AE4CC61}" srcOrd="4" destOrd="0" parTransId="{B26CFE49-55EC-4B92-8D65-F00D6B48420B}" sibTransId="{AA2C577D-A278-4959-857E-CDA154440386}"/>
    <dgm:cxn modelId="{5C6E1EE5-7B71-4988-809D-F8F8753C172D}" type="presOf" srcId="{EE62A4F6-4AC4-435B-990E-81A71CE8CAC7}" destId="{B0560B5F-0C67-4447-93A6-E918ED7DC891}" srcOrd="0" destOrd="0" presId="urn:microsoft.com/office/officeart/2005/8/layout/default"/>
    <dgm:cxn modelId="{ED8EBB9C-0614-4146-B098-4D76338E20E9}" type="presParOf" srcId="{8CC69EF8-B830-49B1-8062-96994DAE4B18}" destId="{FB5524E8-6B6E-4448-B025-602D0D1058FE}" srcOrd="0" destOrd="0" presId="urn:microsoft.com/office/officeart/2005/8/layout/default"/>
    <dgm:cxn modelId="{2C6EE990-944B-4168-AA01-FF3B00FE9863}" type="presParOf" srcId="{8CC69EF8-B830-49B1-8062-96994DAE4B18}" destId="{E517EE8B-46E2-4D9B-A14C-AB9FADC39E9E}" srcOrd="1" destOrd="0" presId="urn:microsoft.com/office/officeart/2005/8/layout/default"/>
    <dgm:cxn modelId="{988DA5A6-2069-4F2E-AF3D-D5FA55A75735}" type="presParOf" srcId="{8CC69EF8-B830-49B1-8062-96994DAE4B18}" destId="{C6AB88CD-8428-42C0-B6CC-3F8887D6DA1D}" srcOrd="2" destOrd="0" presId="urn:microsoft.com/office/officeart/2005/8/layout/default"/>
    <dgm:cxn modelId="{D1A472CC-018F-4821-8D13-D780D8FB4DC4}" type="presParOf" srcId="{8CC69EF8-B830-49B1-8062-96994DAE4B18}" destId="{555D2912-C30B-4E78-AD16-2E14D644D6F6}" srcOrd="3" destOrd="0" presId="urn:microsoft.com/office/officeart/2005/8/layout/default"/>
    <dgm:cxn modelId="{B4142581-3BE2-4B19-861F-671CC04041B5}" type="presParOf" srcId="{8CC69EF8-B830-49B1-8062-96994DAE4B18}" destId="{B0560B5F-0C67-4447-93A6-E918ED7DC891}" srcOrd="4" destOrd="0" presId="urn:microsoft.com/office/officeart/2005/8/layout/default"/>
    <dgm:cxn modelId="{FE823F42-EB68-4283-93F3-F103CA6C6CB1}" type="presParOf" srcId="{8CC69EF8-B830-49B1-8062-96994DAE4B18}" destId="{0DB57BDF-EABF-4302-B3A1-F1ECA166AFBF}" srcOrd="5" destOrd="0" presId="urn:microsoft.com/office/officeart/2005/8/layout/default"/>
    <dgm:cxn modelId="{2FC0E929-6067-4943-A736-7CA9366327DE}" type="presParOf" srcId="{8CC69EF8-B830-49B1-8062-96994DAE4B18}" destId="{E90ECB9F-1E70-43E3-BE10-3FAA361BA821}" srcOrd="6" destOrd="0" presId="urn:microsoft.com/office/officeart/2005/8/layout/default"/>
    <dgm:cxn modelId="{2B99DCB1-5319-46A3-9B21-6E4AFEA1BADC}" type="presParOf" srcId="{8CC69EF8-B830-49B1-8062-96994DAE4B18}" destId="{A9EBA265-62DC-479F-8632-BB9D01FB8A08}" srcOrd="7" destOrd="0" presId="urn:microsoft.com/office/officeart/2005/8/layout/default"/>
    <dgm:cxn modelId="{45A43793-B4FB-4902-93F0-611E73B73599}" type="presParOf" srcId="{8CC69EF8-B830-49B1-8062-96994DAE4B18}" destId="{0AAAABFB-0309-49F1-9ECE-554AE9863A89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b="1" dirty="0"/>
            <a:t>Nom des </a:t>
          </a:r>
          <a:r>
            <a:rPr lang="en-US" b="1" dirty="0" err="1"/>
            <a:t>Fichiers</a:t>
          </a:r>
          <a:endParaRPr lang="en-US" b="1" dirty="0"/>
        </a:p>
        <a:p>
          <a:r>
            <a:rPr lang="en-US" i="1" dirty="0" err="1"/>
            <a:t>Peut</a:t>
          </a:r>
          <a:r>
            <a:rPr lang="en-US" i="1" dirty="0"/>
            <a:t> </a:t>
          </a:r>
          <a:r>
            <a:rPr lang="en-US" i="1" dirty="0" err="1"/>
            <a:t>être</a:t>
          </a:r>
          <a:r>
            <a:rPr lang="en-US" i="1" dirty="0"/>
            <a:t> </a:t>
          </a:r>
          <a:r>
            <a:rPr lang="en-US" i="1" dirty="0" err="1"/>
            <a:t>générique</a:t>
          </a:r>
          <a:endParaRPr lang="en-US" i="1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b="1" dirty="0"/>
            <a:t>Temps de compilation</a:t>
          </a:r>
        </a:p>
        <a:p>
          <a:r>
            <a:rPr lang="en-US" i="1" dirty="0"/>
            <a:t>Change </a:t>
          </a:r>
          <a:r>
            <a:rPr lang="en-US" i="1" dirty="0" err="1"/>
            <a:t>souvent</a:t>
          </a:r>
          <a:endParaRPr lang="en-US" i="1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b="1" dirty="0" err="1"/>
            <a:t>Taille</a:t>
          </a:r>
          <a:r>
            <a:rPr lang="en-US" b="1" dirty="0"/>
            <a:t> des </a:t>
          </a:r>
          <a:r>
            <a:rPr lang="en-US" b="1" dirty="0" err="1"/>
            <a:t>Fichiers</a:t>
          </a:r>
          <a:endParaRPr lang="en-US" b="1" dirty="0"/>
        </a:p>
        <a:p>
          <a:r>
            <a:rPr lang="en-US" i="1" dirty="0"/>
            <a:t>Change </a:t>
          </a:r>
          <a:r>
            <a:rPr lang="en-US" i="1" dirty="0" err="1"/>
            <a:t>souvent</a:t>
          </a:r>
          <a:endParaRPr lang="en-US" i="1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B6D9DE15-697B-42C2-B6A1-CE31260EED93}">
      <dgm:prSet phldrT="[Text]"/>
      <dgm:spPr/>
      <dgm:t>
        <a:bodyPr/>
        <a:lstStyle/>
        <a:p>
          <a:r>
            <a:rPr lang="en-US" b="1" dirty="0" err="1"/>
            <a:t>Mutexes</a:t>
          </a:r>
          <a:endParaRPr lang="en-US" b="1" dirty="0"/>
        </a:p>
        <a:p>
          <a:r>
            <a:rPr lang="en-US" i="1" dirty="0" err="1"/>
            <a:t>Identifie</a:t>
          </a:r>
          <a:r>
            <a:rPr lang="en-US" i="1" dirty="0"/>
            <a:t> le malware</a:t>
          </a:r>
        </a:p>
      </dgm:t>
    </dgm:pt>
    <dgm:pt modelId="{EAC9FC21-5112-4CCF-8070-06ED15ED24ED}" type="parTrans" cxnId="{40513FB0-F94C-499F-9A0B-9E0341D0A0C2}">
      <dgm:prSet/>
      <dgm:spPr/>
      <dgm:t>
        <a:bodyPr/>
        <a:lstStyle/>
        <a:p>
          <a:endParaRPr lang="en-US"/>
        </a:p>
      </dgm:t>
    </dgm:pt>
    <dgm:pt modelId="{B605B681-1ACB-4650-8600-F9223ABDDC16}" type="sibTrans" cxnId="{40513FB0-F94C-499F-9A0B-9E0341D0A0C2}">
      <dgm:prSet/>
      <dgm:spPr/>
      <dgm:t>
        <a:bodyPr/>
        <a:lstStyle/>
        <a:p>
          <a:endParaRPr lang="en-US"/>
        </a:p>
      </dgm:t>
    </dgm:pt>
    <dgm:pt modelId="{244CE93D-3CE9-480A-BC40-D5795AE4CC61}">
      <dgm:prSet phldrT="[Text]"/>
      <dgm:spPr/>
      <dgm:t>
        <a:bodyPr/>
        <a:lstStyle/>
        <a:p>
          <a:r>
            <a:rPr lang="en-US" b="1" dirty="0"/>
            <a:t>Clefs de </a:t>
          </a:r>
          <a:r>
            <a:rPr lang="en-US" b="1" dirty="0" err="1"/>
            <a:t>Registre</a:t>
          </a:r>
          <a:endParaRPr lang="en-US" b="1" dirty="0"/>
        </a:p>
        <a:p>
          <a:r>
            <a:rPr lang="en-US" i="1" dirty="0"/>
            <a:t>Persistence</a:t>
          </a:r>
        </a:p>
      </dgm:t>
    </dgm:pt>
    <dgm:pt modelId="{B26CFE49-55EC-4B92-8D65-F00D6B48420B}" type="parTrans" cxnId="{746C65D4-0A32-4610-8B9B-A01592BB40A3}">
      <dgm:prSet/>
      <dgm:spPr/>
      <dgm:t>
        <a:bodyPr/>
        <a:lstStyle/>
        <a:p>
          <a:endParaRPr lang="en-US"/>
        </a:p>
      </dgm:t>
    </dgm:pt>
    <dgm:pt modelId="{AA2C577D-A278-4959-857E-CDA154440386}" type="sibTrans" cxnId="{746C65D4-0A32-4610-8B9B-A01592BB40A3}">
      <dgm:prSet/>
      <dgm:spPr/>
      <dgm:t>
        <a:bodyPr/>
        <a:lstStyle/>
        <a:p>
          <a:endParaRPr lang="en-US"/>
        </a:p>
      </dgm:t>
    </dgm:pt>
    <dgm:pt modelId="{8CC69EF8-B830-49B1-8062-96994DAE4B18}" type="pres">
      <dgm:prSet presAssocID="{B9C32B05-62EA-407A-B21C-2310C7945705}" presName="diagram" presStyleCnt="0">
        <dgm:presLayoutVars>
          <dgm:dir/>
          <dgm:resizeHandles val="exact"/>
        </dgm:presLayoutVars>
      </dgm:prSet>
      <dgm:spPr/>
    </dgm:pt>
    <dgm:pt modelId="{FB5524E8-6B6E-4448-B025-602D0D1058FE}" type="pres">
      <dgm:prSet presAssocID="{42D71409-67F9-455C-8C6D-716D284AAA6B}" presName="node" presStyleLbl="node1" presStyleIdx="0" presStyleCnt="5">
        <dgm:presLayoutVars>
          <dgm:bulletEnabled val="1"/>
        </dgm:presLayoutVars>
      </dgm:prSet>
      <dgm:spPr/>
    </dgm:pt>
    <dgm:pt modelId="{E517EE8B-46E2-4D9B-A14C-AB9FADC39E9E}" type="pres">
      <dgm:prSet presAssocID="{478B7D3C-9FB4-4BC6-90AC-49960560DECD}" presName="sibTrans" presStyleCnt="0"/>
      <dgm:spPr/>
    </dgm:pt>
    <dgm:pt modelId="{C6AB88CD-8428-42C0-B6CC-3F8887D6DA1D}" type="pres">
      <dgm:prSet presAssocID="{F66099B6-DBBD-4AB0-82D2-877B80F846F7}" presName="node" presStyleLbl="node1" presStyleIdx="1" presStyleCnt="5">
        <dgm:presLayoutVars>
          <dgm:bulletEnabled val="1"/>
        </dgm:presLayoutVars>
      </dgm:prSet>
      <dgm:spPr/>
    </dgm:pt>
    <dgm:pt modelId="{555D2912-C30B-4E78-AD16-2E14D644D6F6}" type="pres">
      <dgm:prSet presAssocID="{BC531B32-9B0E-482E-BF91-65C61F17168D}" presName="sibTrans" presStyleCnt="0"/>
      <dgm:spPr/>
    </dgm:pt>
    <dgm:pt modelId="{B0560B5F-0C67-4447-93A6-E918ED7DC891}" type="pres">
      <dgm:prSet presAssocID="{EE62A4F6-4AC4-435B-990E-81A71CE8CAC7}" presName="node" presStyleLbl="node1" presStyleIdx="2" presStyleCnt="5">
        <dgm:presLayoutVars>
          <dgm:bulletEnabled val="1"/>
        </dgm:presLayoutVars>
      </dgm:prSet>
      <dgm:spPr/>
    </dgm:pt>
    <dgm:pt modelId="{0DB57BDF-EABF-4302-B3A1-F1ECA166AFBF}" type="pres">
      <dgm:prSet presAssocID="{389F9A93-0231-4877-8C41-5D5B8DD7AAC0}" presName="sibTrans" presStyleCnt="0"/>
      <dgm:spPr/>
    </dgm:pt>
    <dgm:pt modelId="{E90ECB9F-1E70-43E3-BE10-3FAA361BA821}" type="pres">
      <dgm:prSet presAssocID="{B6D9DE15-697B-42C2-B6A1-CE31260EED93}" presName="node" presStyleLbl="node1" presStyleIdx="3" presStyleCnt="5">
        <dgm:presLayoutVars>
          <dgm:bulletEnabled val="1"/>
        </dgm:presLayoutVars>
      </dgm:prSet>
      <dgm:spPr/>
    </dgm:pt>
    <dgm:pt modelId="{A9EBA265-62DC-479F-8632-BB9D01FB8A08}" type="pres">
      <dgm:prSet presAssocID="{B605B681-1ACB-4650-8600-F9223ABDDC16}" presName="sibTrans" presStyleCnt="0"/>
      <dgm:spPr/>
    </dgm:pt>
    <dgm:pt modelId="{0AAAABFB-0309-49F1-9ECE-554AE9863A89}" type="pres">
      <dgm:prSet presAssocID="{244CE93D-3CE9-480A-BC40-D5795AE4CC61}" presName="node" presStyleLbl="node1" presStyleIdx="4" presStyleCnt="5">
        <dgm:presLayoutVars>
          <dgm:bulletEnabled val="1"/>
        </dgm:presLayoutVars>
      </dgm:prSet>
      <dgm:spPr/>
    </dgm:pt>
  </dgm:ptLst>
  <dgm:cxnLst>
    <dgm:cxn modelId="{25F68C0F-3220-45AD-AEC3-23EF8F7FF1EA}" type="presOf" srcId="{42D71409-67F9-455C-8C6D-716D284AAA6B}" destId="{FB5524E8-6B6E-4448-B025-602D0D1058FE}" srcOrd="0" destOrd="0" presId="urn:microsoft.com/office/officeart/2005/8/layout/default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CA46AC46-06AC-4D50-9AB9-7AC2F3C862DE}" type="presOf" srcId="{B6D9DE15-697B-42C2-B6A1-CE31260EED93}" destId="{E90ECB9F-1E70-43E3-BE10-3FAA361BA821}" srcOrd="0" destOrd="0" presId="urn:microsoft.com/office/officeart/2005/8/layout/default"/>
    <dgm:cxn modelId="{202F4C49-7817-4F73-90A7-CC2DEF842C78}" type="presOf" srcId="{244CE93D-3CE9-480A-BC40-D5795AE4CC61}" destId="{0AAAABFB-0309-49F1-9ECE-554AE9863A89}" srcOrd="0" destOrd="0" presId="urn:microsoft.com/office/officeart/2005/8/layout/default"/>
    <dgm:cxn modelId="{B5ABDA71-EEB8-4E24-A6F8-426BD656B896}" type="presOf" srcId="{F66099B6-DBBD-4AB0-82D2-877B80F846F7}" destId="{C6AB88CD-8428-42C0-B6CC-3F8887D6DA1D}" srcOrd="0" destOrd="0" presId="urn:microsoft.com/office/officeart/2005/8/layout/default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1FD7EFAB-BC04-45FB-8A30-7093FAEB22FD}" type="presOf" srcId="{B9C32B05-62EA-407A-B21C-2310C7945705}" destId="{8CC69EF8-B830-49B1-8062-96994DAE4B18}" srcOrd="0" destOrd="0" presId="urn:microsoft.com/office/officeart/2005/8/layout/default"/>
    <dgm:cxn modelId="{40513FB0-F94C-499F-9A0B-9E0341D0A0C2}" srcId="{B9C32B05-62EA-407A-B21C-2310C7945705}" destId="{B6D9DE15-697B-42C2-B6A1-CE31260EED93}" srcOrd="3" destOrd="0" parTransId="{EAC9FC21-5112-4CCF-8070-06ED15ED24ED}" sibTransId="{B605B681-1ACB-4650-8600-F9223ABDDC16}"/>
    <dgm:cxn modelId="{746C65D4-0A32-4610-8B9B-A01592BB40A3}" srcId="{B9C32B05-62EA-407A-B21C-2310C7945705}" destId="{244CE93D-3CE9-480A-BC40-D5795AE4CC61}" srcOrd="4" destOrd="0" parTransId="{B26CFE49-55EC-4B92-8D65-F00D6B48420B}" sibTransId="{AA2C577D-A278-4959-857E-CDA154440386}"/>
    <dgm:cxn modelId="{5C6E1EE5-7B71-4988-809D-F8F8753C172D}" type="presOf" srcId="{EE62A4F6-4AC4-435B-990E-81A71CE8CAC7}" destId="{B0560B5F-0C67-4447-93A6-E918ED7DC891}" srcOrd="0" destOrd="0" presId="urn:microsoft.com/office/officeart/2005/8/layout/default"/>
    <dgm:cxn modelId="{ED8EBB9C-0614-4146-B098-4D76338E20E9}" type="presParOf" srcId="{8CC69EF8-B830-49B1-8062-96994DAE4B18}" destId="{FB5524E8-6B6E-4448-B025-602D0D1058FE}" srcOrd="0" destOrd="0" presId="urn:microsoft.com/office/officeart/2005/8/layout/default"/>
    <dgm:cxn modelId="{2C6EE990-944B-4168-AA01-FF3B00FE9863}" type="presParOf" srcId="{8CC69EF8-B830-49B1-8062-96994DAE4B18}" destId="{E517EE8B-46E2-4D9B-A14C-AB9FADC39E9E}" srcOrd="1" destOrd="0" presId="urn:microsoft.com/office/officeart/2005/8/layout/default"/>
    <dgm:cxn modelId="{988DA5A6-2069-4F2E-AF3D-D5FA55A75735}" type="presParOf" srcId="{8CC69EF8-B830-49B1-8062-96994DAE4B18}" destId="{C6AB88CD-8428-42C0-B6CC-3F8887D6DA1D}" srcOrd="2" destOrd="0" presId="urn:microsoft.com/office/officeart/2005/8/layout/default"/>
    <dgm:cxn modelId="{D1A472CC-018F-4821-8D13-D780D8FB4DC4}" type="presParOf" srcId="{8CC69EF8-B830-49B1-8062-96994DAE4B18}" destId="{555D2912-C30B-4E78-AD16-2E14D644D6F6}" srcOrd="3" destOrd="0" presId="urn:microsoft.com/office/officeart/2005/8/layout/default"/>
    <dgm:cxn modelId="{B4142581-3BE2-4B19-861F-671CC04041B5}" type="presParOf" srcId="{8CC69EF8-B830-49B1-8062-96994DAE4B18}" destId="{B0560B5F-0C67-4447-93A6-E918ED7DC891}" srcOrd="4" destOrd="0" presId="urn:microsoft.com/office/officeart/2005/8/layout/default"/>
    <dgm:cxn modelId="{FE823F42-EB68-4283-93F3-F103CA6C6CB1}" type="presParOf" srcId="{8CC69EF8-B830-49B1-8062-96994DAE4B18}" destId="{0DB57BDF-EABF-4302-B3A1-F1ECA166AFBF}" srcOrd="5" destOrd="0" presId="urn:microsoft.com/office/officeart/2005/8/layout/default"/>
    <dgm:cxn modelId="{2FC0E929-6067-4943-A736-7CA9366327DE}" type="presParOf" srcId="{8CC69EF8-B830-49B1-8062-96994DAE4B18}" destId="{E90ECB9F-1E70-43E3-BE10-3FAA361BA821}" srcOrd="6" destOrd="0" presId="urn:microsoft.com/office/officeart/2005/8/layout/default"/>
    <dgm:cxn modelId="{2B99DCB1-5319-46A3-9B21-6E4AFEA1BADC}" type="presParOf" srcId="{8CC69EF8-B830-49B1-8062-96994DAE4B18}" destId="{A9EBA265-62DC-479F-8632-BB9D01FB8A08}" srcOrd="7" destOrd="0" presId="urn:microsoft.com/office/officeart/2005/8/layout/default"/>
    <dgm:cxn modelId="{45A43793-B4FB-4902-93F0-611E73B73599}" type="presParOf" srcId="{8CC69EF8-B830-49B1-8062-96994DAE4B18}" destId="{0AAAABFB-0309-49F1-9ECE-554AE9863A89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CC475-44FF-4EF6-A0FF-7F5AB70B9092}">
      <dsp:nvSpPr>
        <dsp:cNvPr id="0" name=""/>
        <dsp:cNvSpPr/>
      </dsp:nvSpPr>
      <dsp:spPr>
        <a:xfrm>
          <a:off x="3251199" y="966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solidFill>
                <a:schemeClr val="tx2"/>
              </a:solidFill>
            </a:rPr>
            <a:t>Aperçu de haut niveau du paysage des menaces de l'organisation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96804"/>
        <a:ext cx="4589285" cy="575031"/>
      </dsp:txXfrm>
    </dsp:sp>
    <dsp:sp modelId="{5BC9D3B4-AF9C-4AF7-91E0-64CA69BFC99F}">
      <dsp:nvSpPr>
        <dsp:cNvPr id="0" name=""/>
        <dsp:cNvSpPr/>
      </dsp:nvSpPr>
      <dsp:spPr>
        <a:xfrm>
          <a:off x="0" y="966"/>
          <a:ext cx="3251200" cy="7667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Stratégique</a:t>
          </a:r>
          <a:endParaRPr lang="en-US" sz="3800" kern="1200" dirty="0"/>
        </a:p>
      </dsp:txBody>
      <dsp:txXfrm>
        <a:off x="37428" y="38394"/>
        <a:ext cx="3176344" cy="691851"/>
      </dsp:txXfrm>
    </dsp:sp>
    <dsp:sp modelId="{69C466DD-30D6-4C8B-B249-DC7AE415AFF2}">
      <dsp:nvSpPr>
        <dsp:cNvPr id="0" name=""/>
        <dsp:cNvSpPr/>
      </dsp:nvSpPr>
      <dsp:spPr>
        <a:xfrm>
          <a:off x="3251199" y="844344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solidFill>
                <a:schemeClr val="tx2"/>
              </a:solidFill>
            </a:rPr>
            <a:t>Détails spécifiques sur les TTP des adversaires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940182"/>
        <a:ext cx="4589285" cy="575031"/>
      </dsp:txXfrm>
    </dsp:sp>
    <dsp:sp modelId="{208D43AC-2483-4807-8215-18BCD93CAADE}">
      <dsp:nvSpPr>
        <dsp:cNvPr id="0" name=""/>
        <dsp:cNvSpPr/>
      </dsp:nvSpPr>
      <dsp:spPr>
        <a:xfrm>
          <a:off x="0" y="844344"/>
          <a:ext cx="3251200" cy="76670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Tactique</a:t>
          </a:r>
          <a:endParaRPr lang="en-US" sz="3800" kern="1200" dirty="0"/>
        </a:p>
      </dsp:txBody>
      <dsp:txXfrm>
        <a:off x="37428" y="881772"/>
        <a:ext cx="3176344" cy="691851"/>
      </dsp:txXfrm>
    </dsp:sp>
    <dsp:sp modelId="{17C2688A-572B-43BD-9F25-CBF80952A671}">
      <dsp:nvSpPr>
        <dsp:cNvPr id="0" name=""/>
        <dsp:cNvSpPr/>
      </dsp:nvSpPr>
      <dsp:spPr>
        <a:xfrm>
          <a:off x="3251199" y="1687722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solidFill>
                <a:schemeClr val="tx2"/>
              </a:solidFill>
            </a:rPr>
            <a:t>Preuves d'une attaque pour faciliter l'analyse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1783560"/>
        <a:ext cx="4589285" cy="575031"/>
      </dsp:txXfrm>
    </dsp:sp>
    <dsp:sp modelId="{AA684488-2373-4C00-BADF-1060C5ADD24A}">
      <dsp:nvSpPr>
        <dsp:cNvPr id="0" name=""/>
        <dsp:cNvSpPr/>
      </dsp:nvSpPr>
      <dsp:spPr>
        <a:xfrm>
          <a:off x="0" y="1687722"/>
          <a:ext cx="3251200" cy="76670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Technique</a:t>
          </a:r>
        </a:p>
      </dsp:txBody>
      <dsp:txXfrm>
        <a:off x="37428" y="1725150"/>
        <a:ext cx="3176344" cy="691851"/>
      </dsp:txXfrm>
    </dsp:sp>
    <dsp:sp modelId="{21F5A1EC-75B3-4830-826F-BE3C9B93A91E}">
      <dsp:nvSpPr>
        <dsp:cNvPr id="0" name=""/>
        <dsp:cNvSpPr/>
      </dsp:nvSpPr>
      <dsp:spPr>
        <a:xfrm>
          <a:off x="3251199" y="2531100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tx2"/>
              </a:solidFill>
            </a:rPr>
            <a:t>Détails</a:t>
          </a:r>
          <a:r>
            <a:rPr lang="en-US" sz="1900" kern="1200" dirty="0">
              <a:solidFill>
                <a:schemeClr val="tx2"/>
              </a:solidFill>
            </a:rPr>
            <a:t> </a:t>
          </a:r>
          <a:r>
            <a:rPr lang="en-US" sz="1900" kern="1200" dirty="0" err="1">
              <a:solidFill>
                <a:schemeClr val="tx2"/>
              </a:solidFill>
            </a:rPr>
            <a:t>concernant</a:t>
          </a:r>
          <a:r>
            <a:rPr lang="en-US" sz="1900" kern="1200" dirty="0">
              <a:solidFill>
                <a:schemeClr val="tx2"/>
              </a:solidFill>
            </a:rPr>
            <a:t> </a:t>
          </a:r>
          <a:r>
            <a:rPr lang="fr-FR" sz="1900" kern="1200" dirty="0">
              <a:solidFill>
                <a:schemeClr val="tx2"/>
              </a:solidFill>
            </a:rPr>
            <a:t>la méthode, le motif, le moment et la nature de l’attaque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2626938"/>
        <a:ext cx="4589285" cy="575031"/>
      </dsp:txXfrm>
    </dsp:sp>
    <dsp:sp modelId="{210F0CD8-2A26-4F53-90E3-993F68C2D920}">
      <dsp:nvSpPr>
        <dsp:cNvPr id="0" name=""/>
        <dsp:cNvSpPr/>
      </dsp:nvSpPr>
      <dsp:spPr>
        <a:xfrm>
          <a:off x="0" y="2531100"/>
          <a:ext cx="3251200" cy="7667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Opérationnel</a:t>
          </a:r>
          <a:endParaRPr lang="en-US" sz="3800" kern="1200" dirty="0"/>
        </a:p>
      </dsp:txBody>
      <dsp:txXfrm>
        <a:off x="37428" y="2568528"/>
        <a:ext cx="3176344" cy="691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CC475-44FF-4EF6-A0FF-7F5AB70B9092}">
      <dsp:nvSpPr>
        <dsp:cNvPr id="0" name=""/>
        <dsp:cNvSpPr/>
      </dsp:nvSpPr>
      <dsp:spPr>
        <a:xfrm>
          <a:off x="3251199" y="966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solidFill>
                <a:schemeClr val="tx2"/>
              </a:solidFill>
            </a:rPr>
            <a:t>Aperçu de haut niveau du paysage des menaces de l'organisation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96804"/>
        <a:ext cx="4589285" cy="575031"/>
      </dsp:txXfrm>
    </dsp:sp>
    <dsp:sp modelId="{5BC9D3B4-AF9C-4AF7-91E0-64CA69BFC99F}">
      <dsp:nvSpPr>
        <dsp:cNvPr id="0" name=""/>
        <dsp:cNvSpPr/>
      </dsp:nvSpPr>
      <dsp:spPr>
        <a:xfrm>
          <a:off x="0" y="966"/>
          <a:ext cx="3251200" cy="7667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Stratégique</a:t>
          </a:r>
          <a:endParaRPr lang="en-US" sz="3800" kern="1200" dirty="0"/>
        </a:p>
      </dsp:txBody>
      <dsp:txXfrm>
        <a:off x="37428" y="38394"/>
        <a:ext cx="3176344" cy="691851"/>
      </dsp:txXfrm>
    </dsp:sp>
    <dsp:sp modelId="{69C466DD-30D6-4C8B-B249-DC7AE415AFF2}">
      <dsp:nvSpPr>
        <dsp:cNvPr id="0" name=""/>
        <dsp:cNvSpPr/>
      </dsp:nvSpPr>
      <dsp:spPr>
        <a:xfrm>
          <a:off x="3251199" y="844344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solidFill>
                <a:schemeClr val="tx2"/>
              </a:solidFill>
            </a:rPr>
            <a:t>Détails spécifiques sur les TTP des adversaires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940182"/>
        <a:ext cx="4589285" cy="575031"/>
      </dsp:txXfrm>
    </dsp:sp>
    <dsp:sp modelId="{208D43AC-2483-4807-8215-18BCD93CAADE}">
      <dsp:nvSpPr>
        <dsp:cNvPr id="0" name=""/>
        <dsp:cNvSpPr/>
      </dsp:nvSpPr>
      <dsp:spPr>
        <a:xfrm>
          <a:off x="0" y="844344"/>
          <a:ext cx="3251200" cy="76670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Tactique</a:t>
          </a:r>
          <a:endParaRPr lang="en-US" sz="3800" kern="1200" dirty="0"/>
        </a:p>
      </dsp:txBody>
      <dsp:txXfrm>
        <a:off x="37428" y="881772"/>
        <a:ext cx="3176344" cy="691851"/>
      </dsp:txXfrm>
    </dsp:sp>
    <dsp:sp modelId="{17C2688A-572B-43BD-9F25-CBF80952A671}">
      <dsp:nvSpPr>
        <dsp:cNvPr id="0" name=""/>
        <dsp:cNvSpPr/>
      </dsp:nvSpPr>
      <dsp:spPr>
        <a:xfrm>
          <a:off x="3251199" y="1687722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solidFill>
                <a:schemeClr val="tx2"/>
              </a:solidFill>
            </a:rPr>
            <a:t>Preuves d'une attaque pour faciliter l'analyse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1783560"/>
        <a:ext cx="4589285" cy="575031"/>
      </dsp:txXfrm>
    </dsp:sp>
    <dsp:sp modelId="{AA684488-2373-4C00-BADF-1060C5ADD24A}">
      <dsp:nvSpPr>
        <dsp:cNvPr id="0" name=""/>
        <dsp:cNvSpPr/>
      </dsp:nvSpPr>
      <dsp:spPr>
        <a:xfrm>
          <a:off x="0" y="1687722"/>
          <a:ext cx="3251200" cy="76670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Technique</a:t>
          </a:r>
        </a:p>
      </dsp:txBody>
      <dsp:txXfrm>
        <a:off x="37428" y="1725150"/>
        <a:ext cx="3176344" cy="691851"/>
      </dsp:txXfrm>
    </dsp:sp>
    <dsp:sp modelId="{21F5A1EC-75B3-4830-826F-BE3C9B93A91E}">
      <dsp:nvSpPr>
        <dsp:cNvPr id="0" name=""/>
        <dsp:cNvSpPr/>
      </dsp:nvSpPr>
      <dsp:spPr>
        <a:xfrm>
          <a:off x="3251199" y="2531100"/>
          <a:ext cx="4876800" cy="76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tx2"/>
              </a:solidFill>
            </a:rPr>
            <a:t>Détails</a:t>
          </a:r>
          <a:r>
            <a:rPr lang="en-US" sz="1900" kern="1200" dirty="0">
              <a:solidFill>
                <a:schemeClr val="tx2"/>
              </a:solidFill>
            </a:rPr>
            <a:t> </a:t>
          </a:r>
          <a:r>
            <a:rPr lang="en-US" sz="1900" kern="1200" dirty="0" err="1">
              <a:solidFill>
                <a:schemeClr val="tx2"/>
              </a:solidFill>
            </a:rPr>
            <a:t>concernant</a:t>
          </a:r>
          <a:r>
            <a:rPr lang="en-US" sz="1900" kern="1200" dirty="0">
              <a:solidFill>
                <a:schemeClr val="tx2"/>
              </a:solidFill>
            </a:rPr>
            <a:t> </a:t>
          </a:r>
          <a:r>
            <a:rPr lang="fr-FR" sz="1900" kern="1200" dirty="0">
              <a:solidFill>
                <a:schemeClr val="tx2"/>
              </a:solidFill>
            </a:rPr>
            <a:t>la méthode, le motif, le moment et la nature de l’attaque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3251199" y="2626938"/>
        <a:ext cx="4589285" cy="575031"/>
      </dsp:txXfrm>
    </dsp:sp>
    <dsp:sp modelId="{210F0CD8-2A26-4F53-90E3-993F68C2D920}">
      <dsp:nvSpPr>
        <dsp:cNvPr id="0" name=""/>
        <dsp:cNvSpPr/>
      </dsp:nvSpPr>
      <dsp:spPr>
        <a:xfrm>
          <a:off x="0" y="2531100"/>
          <a:ext cx="3251200" cy="7667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Opérationnel</a:t>
          </a:r>
          <a:endParaRPr lang="en-US" sz="3800" kern="1200" dirty="0"/>
        </a:p>
      </dsp:txBody>
      <dsp:txXfrm>
        <a:off x="37428" y="2568528"/>
        <a:ext cx="3176344" cy="691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CDE8-FC40-4ED0-AF9F-AE46AD27CBEE}">
      <dsp:nvSpPr>
        <dsp:cNvPr id="0" name=""/>
        <dsp:cNvSpPr/>
      </dsp:nvSpPr>
      <dsp:spPr>
        <a:xfrm>
          <a:off x="4560" y="0"/>
          <a:ext cx="469525" cy="469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453A8C-4FED-471F-BD1D-A87F91278E19}">
      <dsp:nvSpPr>
        <dsp:cNvPr id="0" name=""/>
        <dsp:cNvSpPr/>
      </dsp:nvSpPr>
      <dsp:spPr>
        <a:xfrm>
          <a:off x="51513" y="46952"/>
          <a:ext cx="375620" cy="375620"/>
        </a:xfrm>
        <a:prstGeom prst="chord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9A0365-F54B-4A34-B14A-A523C1C0042E}">
      <dsp:nvSpPr>
        <dsp:cNvPr id="0" name=""/>
        <dsp:cNvSpPr/>
      </dsp:nvSpPr>
      <dsp:spPr>
        <a:xfrm>
          <a:off x="571903" y="469525"/>
          <a:ext cx="1389013" cy="197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71903" y="469525"/>
        <a:ext cx="1389013" cy="1975919"/>
      </dsp:txXfrm>
    </dsp:sp>
    <dsp:sp modelId="{393E1DFE-DA9E-4CA7-893C-C5D469A2DFDA}">
      <dsp:nvSpPr>
        <dsp:cNvPr id="0" name=""/>
        <dsp:cNvSpPr/>
      </dsp:nvSpPr>
      <dsp:spPr>
        <a:xfrm>
          <a:off x="571903" y="0"/>
          <a:ext cx="1389013" cy="4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OSINT</a:t>
          </a:r>
        </a:p>
      </dsp:txBody>
      <dsp:txXfrm>
        <a:off x="571903" y="0"/>
        <a:ext cx="1389013" cy="469525"/>
      </dsp:txXfrm>
    </dsp:sp>
    <dsp:sp modelId="{707B5271-006F-4B66-BD13-C382C1B2BC25}">
      <dsp:nvSpPr>
        <dsp:cNvPr id="0" name=""/>
        <dsp:cNvSpPr/>
      </dsp:nvSpPr>
      <dsp:spPr>
        <a:xfrm>
          <a:off x="2058734" y="0"/>
          <a:ext cx="469525" cy="469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E798C0-34C3-4183-B502-CCD215DED350}">
      <dsp:nvSpPr>
        <dsp:cNvPr id="0" name=""/>
        <dsp:cNvSpPr/>
      </dsp:nvSpPr>
      <dsp:spPr>
        <a:xfrm>
          <a:off x="2105687" y="46952"/>
          <a:ext cx="375620" cy="375620"/>
        </a:xfrm>
        <a:prstGeom prst="chord">
          <a:avLst>
            <a:gd name="adj1" fmla="val 0"/>
            <a:gd name="adj2" fmla="val 10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3D5122-12DF-402A-A51D-2317CBF8078C}">
      <dsp:nvSpPr>
        <dsp:cNvPr id="0" name=""/>
        <dsp:cNvSpPr/>
      </dsp:nvSpPr>
      <dsp:spPr>
        <a:xfrm>
          <a:off x="2626078" y="469525"/>
          <a:ext cx="1389013" cy="197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626078" y="469525"/>
        <a:ext cx="1389013" cy="1975919"/>
      </dsp:txXfrm>
    </dsp:sp>
    <dsp:sp modelId="{85215417-711C-4046-9F36-457D7EC4CB60}">
      <dsp:nvSpPr>
        <dsp:cNvPr id="0" name=""/>
        <dsp:cNvSpPr/>
      </dsp:nvSpPr>
      <dsp:spPr>
        <a:xfrm>
          <a:off x="2626078" y="0"/>
          <a:ext cx="1389013" cy="4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Feeds</a:t>
          </a:r>
        </a:p>
      </dsp:txBody>
      <dsp:txXfrm>
        <a:off x="2626078" y="0"/>
        <a:ext cx="1389013" cy="469525"/>
      </dsp:txXfrm>
    </dsp:sp>
    <dsp:sp modelId="{CB3B3318-2EF9-4B8A-9B39-B7658CC28C4F}">
      <dsp:nvSpPr>
        <dsp:cNvPr id="0" name=""/>
        <dsp:cNvSpPr/>
      </dsp:nvSpPr>
      <dsp:spPr>
        <a:xfrm>
          <a:off x="4112908" y="0"/>
          <a:ext cx="469525" cy="469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6245C8-595A-43AD-B9E9-7186E905C395}">
      <dsp:nvSpPr>
        <dsp:cNvPr id="0" name=""/>
        <dsp:cNvSpPr/>
      </dsp:nvSpPr>
      <dsp:spPr>
        <a:xfrm>
          <a:off x="4159861" y="46952"/>
          <a:ext cx="375620" cy="375620"/>
        </a:xfrm>
        <a:prstGeom prst="chord">
          <a:avLst>
            <a:gd name="adj1" fmla="val 19800000"/>
            <a:gd name="adj2" fmla="val 126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4835F-2E7E-41B6-9F4B-CDE18F234028}">
      <dsp:nvSpPr>
        <dsp:cNvPr id="0" name=""/>
        <dsp:cNvSpPr/>
      </dsp:nvSpPr>
      <dsp:spPr>
        <a:xfrm>
          <a:off x="4680252" y="469525"/>
          <a:ext cx="1389013" cy="197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680252" y="469525"/>
        <a:ext cx="1389013" cy="1975919"/>
      </dsp:txXfrm>
    </dsp:sp>
    <dsp:sp modelId="{4DC74006-2D33-45CD-BBFE-2D9D28163E67}">
      <dsp:nvSpPr>
        <dsp:cNvPr id="0" name=""/>
        <dsp:cNvSpPr/>
      </dsp:nvSpPr>
      <dsp:spPr>
        <a:xfrm>
          <a:off x="4680252" y="0"/>
          <a:ext cx="1389013" cy="4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Sharing</a:t>
          </a:r>
        </a:p>
      </dsp:txBody>
      <dsp:txXfrm>
        <a:off x="4680252" y="0"/>
        <a:ext cx="1389013" cy="469525"/>
      </dsp:txXfrm>
    </dsp:sp>
    <dsp:sp modelId="{3136518E-00CE-4D5F-8481-D8DEC1D3D5EC}">
      <dsp:nvSpPr>
        <dsp:cNvPr id="0" name=""/>
        <dsp:cNvSpPr/>
      </dsp:nvSpPr>
      <dsp:spPr>
        <a:xfrm>
          <a:off x="6167083" y="0"/>
          <a:ext cx="469525" cy="469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25550E-41E6-4879-B98B-187E5672A98A}">
      <dsp:nvSpPr>
        <dsp:cNvPr id="0" name=""/>
        <dsp:cNvSpPr/>
      </dsp:nvSpPr>
      <dsp:spPr>
        <a:xfrm>
          <a:off x="6214035" y="46952"/>
          <a:ext cx="375620" cy="375620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81AC97-42A0-4D44-BFE7-1902710EB0BB}">
      <dsp:nvSpPr>
        <dsp:cNvPr id="0" name=""/>
        <dsp:cNvSpPr/>
      </dsp:nvSpPr>
      <dsp:spPr>
        <a:xfrm>
          <a:off x="6734426" y="469525"/>
          <a:ext cx="1389013" cy="197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734426" y="469525"/>
        <a:ext cx="1389013" cy="1975919"/>
      </dsp:txXfrm>
    </dsp:sp>
    <dsp:sp modelId="{814D23AA-53BF-4C3E-A36A-5AC554369781}">
      <dsp:nvSpPr>
        <dsp:cNvPr id="0" name=""/>
        <dsp:cNvSpPr/>
      </dsp:nvSpPr>
      <dsp:spPr>
        <a:xfrm>
          <a:off x="6734426" y="0"/>
          <a:ext cx="1389013" cy="4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IR rapports</a:t>
          </a:r>
        </a:p>
      </dsp:txBody>
      <dsp:txXfrm>
        <a:off x="6734426" y="0"/>
        <a:ext cx="1389013" cy="469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6893-73B1-4A8C-A75D-FCBFED62213C}">
      <dsp:nvSpPr>
        <dsp:cNvPr id="0" name=""/>
        <dsp:cNvSpPr/>
      </dsp:nvSpPr>
      <dsp:spPr>
        <a:xfrm>
          <a:off x="591502" y="0"/>
          <a:ext cx="6703695" cy="38893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43B9AA-C9BB-431D-BE50-2D65E4605F0D}">
      <dsp:nvSpPr>
        <dsp:cNvPr id="0" name=""/>
        <dsp:cNvSpPr/>
      </dsp:nvSpPr>
      <dsp:spPr>
        <a:xfrm>
          <a:off x="3947" y="1166812"/>
          <a:ext cx="1898507" cy="155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Extraire</a:t>
          </a:r>
          <a:r>
            <a:rPr lang="en-US" sz="2100" kern="1200" dirty="0"/>
            <a:t> les IOC</a:t>
          </a:r>
        </a:p>
      </dsp:txBody>
      <dsp:txXfrm>
        <a:off x="79892" y="1242757"/>
        <a:ext cx="1746617" cy="1403860"/>
      </dsp:txXfrm>
    </dsp:sp>
    <dsp:sp modelId="{D114D26A-1DC5-49E3-AC2F-75D4A2A1961F}">
      <dsp:nvSpPr>
        <dsp:cNvPr id="0" name=""/>
        <dsp:cNvSpPr/>
      </dsp:nvSpPr>
      <dsp:spPr>
        <a:xfrm>
          <a:off x="1997379" y="1166812"/>
          <a:ext cx="1898507" cy="15557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Pivoter</a:t>
          </a:r>
          <a:r>
            <a:rPr lang="en-US" sz="2100" kern="1200" dirty="0"/>
            <a:t> pour enricher les IOC</a:t>
          </a:r>
        </a:p>
      </dsp:txBody>
      <dsp:txXfrm>
        <a:off x="2073324" y="1242757"/>
        <a:ext cx="1746617" cy="1403860"/>
      </dsp:txXfrm>
    </dsp:sp>
    <dsp:sp modelId="{BADF9EF9-60FA-4FE2-9899-60AFCED19BAE}">
      <dsp:nvSpPr>
        <dsp:cNvPr id="0" name=""/>
        <dsp:cNvSpPr/>
      </dsp:nvSpPr>
      <dsp:spPr>
        <a:xfrm>
          <a:off x="3990812" y="1166812"/>
          <a:ext cx="1898507" cy="15557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Chasser</a:t>
          </a:r>
          <a:r>
            <a:rPr lang="en-US" sz="2100" kern="1200" dirty="0"/>
            <a:t>  sur la base des IOC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(SIEM)</a:t>
          </a:r>
        </a:p>
      </dsp:txBody>
      <dsp:txXfrm>
        <a:off x="4066757" y="1242757"/>
        <a:ext cx="1746617" cy="1403860"/>
      </dsp:txXfrm>
    </dsp:sp>
    <dsp:sp modelId="{2FBA4CF5-2F2E-4875-9607-AC125841F1C6}">
      <dsp:nvSpPr>
        <dsp:cNvPr id="0" name=""/>
        <dsp:cNvSpPr/>
      </dsp:nvSpPr>
      <dsp:spPr>
        <a:xfrm>
          <a:off x="5984245" y="1166812"/>
          <a:ext cx="1898507" cy="15557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Automatiser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(MISP)</a:t>
          </a:r>
        </a:p>
      </dsp:txBody>
      <dsp:txXfrm>
        <a:off x="6060190" y="1242757"/>
        <a:ext cx="1746617" cy="1403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24E8-6B6E-4448-B025-602D0D1058FE}">
      <dsp:nvSpPr>
        <dsp:cNvPr id="0" name=""/>
        <dsp:cNvSpPr/>
      </dsp:nvSpPr>
      <dsp:spPr>
        <a:xfrm>
          <a:off x="0" y="342701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Domains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 err="1"/>
            <a:t>Ips</a:t>
          </a:r>
          <a:r>
            <a:rPr lang="en-US" sz="2600" i="1" kern="1200" dirty="0"/>
            <a:t> &gt;</a:t>
          </a:r>
        </a:p>
      </dsp:txBody>
      <dsp:txXfrm>
        <a:off x="0" y="342701"/>
        <a:ext cx="2464593" cy="1478756"/>
      </dsp:txXfrm>
    </dsp:sp>
    <dsp:sp modelId="{C6AB88CD-8428-42C0-B6CC-3F8887D6DA1D}">
      <dsp:nvSpPr>
        <dsp:cNvPr id="0" name=""/>
        <dsp:cNvSpPr/>
      </dsp:nvSpPr>
      <dsp:spPr>
        <a:xfrm>
          <a:off x="2711053" y="342701"/>
          <a:ext cx="2464593" cy="14787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Ips</a:t>
          </a:r>
          <a:endParaRPr lang="en-US" sz="2600" b="1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&lt; Domains</a:t>
          </a:r>
        </a:p>
      </dsp:txBody>
      <dsp:txXfrm>
        <a:off x="2711053" y="342701"/>
        <a:ext cx="2464593" cy="1478756"/>
      </dsp:txXfrm>
    </dsp:sp>
    <dsp:sp modelId="{B0560B5F-0C67-4447-93A6-E918ED7DC891}">
      <dsp:nvSpPr>
        <dsp:cNvPr id="0" name=""/>
        <dsp:cNvSpPr/>
      </dsp:nvSpPr>
      <dsp:spPr>
        <a:xfrm>
          <a:off x="5422106" y="342701"/>
          <a:ext cx="2464593" cy="14787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URLs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 err="1"/>
            <a:t>RegEx</a:t>
          </a:r>
          <a:endParaRPr lang="en-US" sz="2600" i="1" kern="1200" dirty="0"/>
        </a:p>
      </dsp:txBody>
      <dsp:txXfrm>
        <a:off x="5422106" y="342701"/>
        <a:ext cx="2464593" cy="1478756"/>
      </dsp:txXfrm>
    </dsp:sp>
    <dsp:sp modelId="{E90ECB9F-1E70-43E3-BE10-3FAA361BA821}">
      <dsp:nvSpPr>
        <dsp:cNvPr id="0" name=""/>
        <dsp:cNvSpPr/>
      </dsp:nvSpPr>
      <dsp:spPr>
        <a:xfrm>
          <a:off x="1355526" y="2067917"/>
          <a:ext cx="2464593" cy="14787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User Agent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 err="1"/>
            <a:t>Identifie</a:t>
          </a:r>
          <a:r>
            <a:rPr lang="en-US" sz="2600" i="1" kern="1200" dirty="0"/>
            <a:t> le client</a:t>
          </a:r>
        </a:p>
      </dsp:txBody>
      <dsp:txXfrm>
        <a:off x="1355526" y="2067917"/>
        <a:ext cx="2464593" cy="1478756"/>
      </dsp:txXfrm>
    </dsp:sp>
    <dsp:sp modelId="{0AAAABFB-0309-49F1-9ECE-554AE9863A89}">
      <dsp:nvSpPr>
        <dsp:cNvPr id="0" name=""/>
        <dsp:cNvSpPr/>
      </dsp:nvSpPr>
      <dsp:spPr>
        <a:xfrm>
          <a:off x="4066579" y="2067917"/>
          <a:ext cx="2464593" cy="14787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Email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 err="1"/>
            <a:t>Pivoter</a:t>
          </a:r>
          <a:endParaRPr lang="en-US" sz="2600" i="1" kern="1200" dirty="0"/>
        </a:p>
      </dsp:txBody>
      <dsp:txXfrm>
        <a:off x="4066579" y="2067917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24E8-6B6E-4448-B025-602D0D1058FE}">
      <dsp:nvSpPr>
        <dsp:cNvPr id="0" name=""/>
        <dsp:cNvSpPr/>
      </dsp:nvSpPr>
      <dsp:spPr>
        <a:xfrm>
          <a:off x="0" y="342701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Nom des </a:t>
          </a:r>
          <a:r>
            <a:rPr lang="en-US" sz="2500" b="1" kern="1200" dirty="0" err="1"/>
            <a:t>Fichiers</a:t>
          </a:r>
          <a:endParaRPr lang="en-US" sz="2500" b="1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Peut</a:t>
          </a:r>
          <a:r>
            <a:rPr lang="en-US" sz="2500" i="1" kern="1200" dirty="0"/>
            <a:t> </a:t>
          </a:r>
          <a:r>
            <a:rPr lang="en-US" sz="2500" i="1" kern="1200" dirty="0" err="1"/>
            <a:t>être</a:t>
          </a:r>
          <a:r>
            <a:rPr lang="en-US" sz="2500" i="1" kern="1200" dirty="0"/>
            <a:t> </a:t>
          </a:r>
          <a:r>
            <a:rPr lang="en-US" sz="2500" i="1" kern="1200" dirty="0" err="1"/>
            <a:t>générique</a:t>
          </a:r>
          <a:endParaRPr lang="en-US" sz="2500" i="1" kern="1200" dirty="0"/>
        </a:p>
      </dsp:txBody>
      <dsp:txXfrm>
        <a:off x="0" y="342701"/>
        <a:ext cx="2464593" cy="1478756"/>
      </dsp:txXfrm>
    </dsp:sp>
    <dsp:sp modelId="{C6AB88CD-8428-42C0-B6CC-3F8887D6DA1D}">
      <dsp:nvSpPr>
        <dsp:cNvPr id="0" name=""/>
        <dsp:cNvSpPr/>
      </dsp:nvSpPr>
      <dsp:spPr>
        <a:xfrm>
          <a:off x="2711053" y="342701"/>
          <a:ext cx="2464593" cy="14787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Temps de compilation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Change </a:t>
          </a:r>
          <a:r>
            <a:rPr lang="en-US" sz="2500" i="1" kern="1200" dirty="0" err="1"/>
            <a:t>souvent</a:t>
          </a:r>
          <a:endParaRPr lang="en-US" sz="2500" i="1" kern="1200" dirty="0"/>
        </a:p>
      </dsp:txBody>
      <dsp:txXfrm>
        <a:off x="2711053" y="342701"/>
        <a:ext cx="2464593" cy="1478756"/>
      </dsp:txXfrm>
    </dsp:sp>
    <dsp:sp modelId="{B0560B5F-0C67-4447-93A6-E918ED7DC891}">
      <dsp:nvSpPr>
        <dsp:cNvPr id="0" name=""/>
        <dsp:cNvSpPr/>
      </dsp:nvSpPr>
      <dsp:spPr>
        <a:xfrm>
          <a:off x="5422106" y="342701"/>
          <a:ext cx="2464593" cy="14787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Taille</a:t>
          </a:r>
          <a:r>
            <a:rPr lang="en-US" sz="2500" b="1" kern="1200" dirty="0"/>
            <a:t> des </a:t>
          </a:r>
          <a:r>
            <a:rPr lang="en-US" sz="2500" b="1" kern="1200" dirty="0" err="1"/>
            <a:t>Fichiers</a:t>
          </a:r>
          <a:endParaRPr lang="en-US" sz="2500" b="1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Change </a:t>
          </a:r>
          <a:r>
            <a:rPr lang="en-US" sz="2500" i="1" kern="1200" dirty="0" err="1"/>
            <a:t>souvent</a:t>
          </a:r>
          <a:endParaRPr lang="en-US" sz="2500" i="1" kern="1200" dirty="0"/>
        </a:p>
      </dsp:txBody>
      <dsp:txXfrm>
        <a:off x="5422106" y="342701"/>
        <a:ext cx="2464593" cy="1478756"/>
      </dsp:txXfrm>
    </dsp:sp>
    <dsp:sp modelId="{E90ECB9F-1E70-43E3-BE10-3FAA361BA821}">
      <dsp:nvSpPr>
        <dsp:cNvPr id="0" name=""/>
        <dsp:cNvSpPr/>
      </dsp:nvSpPr>
      <dsp:spPr>
        <a:xfrm>
          <a:off x="1355526" y="2067917"/>
          <a:ext cx="2464593" cy="14787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Mutexes</a:t>
          </a:r>
          <a:endParaRPr lang="en-US" sz="2500" b="1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Identifie</a:t>
          </a:r>
          <a:r>
            <a:rPr lang="en-US" sz="2500" i="1" kern="1200" dirty="0"/>
            <a:t> le malware</a:t>
          </a:r>
        </a:p>
      </dsp:txBody>
      <dsp:txXfrm>
        <a:off x="1355526" y="2067917"/>
        <a:ext cx="2464593" cy="1478756"/>
      </dsp:txXfrm>
    </dsp:sp>
    <dsp:sp modelId="{0AAAABFB-0309-49F1-9ECE-554AE9863A89}">
      <dsp:nvSpPr>
        <dsp:cNvPr id="0" name=""/>
        <dsp:cNvSpPr/>
      </dsp:nvSpPr>
      <dsp:spPr>
        <a:xfrm>
          <a:off x="4066579" y="2067917"/>
          <a:ext cx="2464593" cy="14787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Clefs de </a:t>
          </a:r>
          <a:r>
            <a:rPr lang="en-US" sz="2500" b="1" kern="1200" dirty="0" err="1"/>
            <a:t>Registre</a:t>
          </a:r>
          <a:endParaRPr lang="en-US" sz="2500" b="1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Persistence</a:t>
          </a:r>
        </a:p>
      </dsp:txBody>
      <dsp:txXfrm>
        <a:off x="4066579" y="2067917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39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9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5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317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05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32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08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267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08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70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6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79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93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3602575"/>
            <a:ext cx="5719514" cy="1944216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ELEMENTS DE RENSEIGNEMENT SUR LES MENACES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CTI OPERATIONNEL</a:t>
            </a:r>
          </a:p>
          <a:p>
            <a:r>
              <a:rPr lang="en-US" dirty="0"/>
              <a:t>Part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93" y="4046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DEMARCHE ANALYTIQUE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547835"/>
              </p:ext>
            </p:extLst>
          </p:nvPr>
        </p:nvGraphicFramePr>
        <p:xfrm>
          <a:off x="628650" y="2060575"/>
          <a:ext cx="78867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24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PIVOTER/CHASSER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394335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1"/>
              <a:t>Pivoter</a:t>
            </a:r>
          </a:p>
          <a:p>
            <a:endParaRPr lang="en-US" noProof="1"/>
          </a:p>
          <a:p>
            <a:pPr marL="0" indent="0">
              <a:buNone/>
            </a:pPr>
            <a:r>
              <a:rPr lang="en-US" sz="2000" noProof="1"/>
              <a:t>Déterminer des IOC supplémentaires</a:t>
            </a:r>
          </a:p>
          <a:p>
            <a:pPr marL="0" indent="0">
              <a:buNone/>
            </a:pPr>
            <a:endParaRPr lang="en-US" sz="2000" noProof="1"/>
          </a:p>
          <a:p>
            <a:pPr marL="0" indent="0">
              <a:buNone/>
            </a:pPr>
            <a:r>
              <a:rPr lang="en-US" sz="2000" noProof="1"/>
              <a:t>Fournit un contexte supplémentaire</a:t>
            </a:r>
          </a:p>
          <a:p>
            <a:pPr marL="0" indent="0">
              <a:buNone/>
            </a:pPr>
            <a:endParaRPr lang="en-US" sz="2000" noProof="1"/>
          </a:p>
          <a:p>
            <a:pPr marL="0" indent="0">
              <a:buNone/>
            </a:pPr>
            <a:r>
              <a:rPr lang="en-US" sz="2000" noProof="1"/>
              <a:t>1 domain -&gt; 10 domains &amp; 7 IP</a:t>
            </a:r>
          </a:p>
          <a:p>
            <a:pPr marL="0" indent="0">
              <a:buNone/>
            </a:pPr>
            <a:endParaRPr lang="en-US" sz="2000" noProof="1"/>
          </a:p>
          <a:p>
            <a:pPr marL="0" indent="0">
              <a:buNone/>
            </a:pPr>
            <a:r>
              <a:rPr lang="en-US" sz="2000" noProof="1"/>
              <a:t>Verifier les IOC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2061472"/>
            <a:ext cx="41494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Chasser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Recherche dans l'entreprise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Souvent par la recherche de logs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Systèmes d’</a:t>
            </a:r>
            <a:r>
              <a:rPr lang="fr-FR" sz="2000" dirty="0" err="1"/>
              <a:t>aggregation</a:t>
            </a:r>
            <a:r>
              <a:rPr lang="fr-FR" sz="2000" dirty="0"/>
              <a:t> des logs/SIEM</a:t>
            </a:r>
          </a:p>
        </p:txBody>
      </p:sp>
    </p:spTree>
    <p:extLst>
      <p:ext uri="{BB962C8B-B14F-4D97-AF65-F5344CB8AC3E}">
        <p14:creationId xmlns:p14="http://schemas.microsoft.com/office/powerpoint/2010/main" val="224564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NETWORK-BASED IOCs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112158"/>
              </p:ext>
            </p:extLst>
          </p:nvPr>
        </p:nvGraphicFramePr>
        <p:xfrm>
          <a:off x="628650" y="2060575"/>
          <a:ext cx="78867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46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DOMAIN-BASED IOCs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404246"/>
              </p:ext>
            </p:extLst>
          </p:nvPr>
        </p:nvGraphicFramePr>
        <p:xfrm>
          <a:off x="628650" y="2060575"/>
          <a:ext cx="78867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600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des IOCs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E&gt;NRICHISSEMENT DES IOC 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551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PIVOTER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1"/>
              <a:t>Intel Pivoting</a:t>
            </a:r>
          </a:p>
          <a:p>
            <a:endParaRPr lang="en-US" noProof="1"/>
          </a:p>
          <a:p>
            <a:pPr marL="0" indent="0">
              <a:buNone/>
            </a:pPr>
            <a:r>
              <a:rPr lang="fr-FR" sz="2000" noProof="1"/>
              <a:t>Effectuer des analyses pour améliorer l'ensemble des données</a:t>
            </a:r>
          </a:p>
          <a:p>
            <a:pPr marL="0" indent="0">
              <a:buNone/>
            </a:pPr>
            <a:endParaRPr lang="en-US" sz="2000" noProof="1"/>
          </a:p>
          <a:p>
            <a:pPr marL="0" indent="0">
              <a:buNone/>
            </a:pPr>
            <a:r>
              <a:rPr lang="en-US" sz="2000" noProof="1"/>
              <a:t>Augmenter les informations fournies</a:t>
            </a:r>
          </a:p>
          <a:p>
            <a:pPr marL="0" indent="0">
              <a:buNone/>
            </a:pPr>
            <a:endParaRPr lang="en-US" sz="2000" noProof="1"/>
          </a:p>
          <a:p>
            <a:pPr marL="0" indent="0">
              <a:buNone/>
            </a:pPr>
            <a:r>
              <a:rPr lang="fr-FR" sz="2000" noProof="1"/>
              <a:t>Recueillir un ensemble plus large d'indicateurs</a:t>
            </a:r>
          </a:p>
          <a:p>
            <a:pPr marL="0" indent="0">
              <a:buNone/>
            </a:pPr>
            <a:endParaRPr lang="en-US" sz="2000" noProof="1"/>
          </a:p>
          <a:p>
            <a:pPr marL="0" indent="0">
              <a:buNone/>
            </a:pPr>
            <a:r>
              <a:rPr lang="fr-FR" sz="2000" noProof="1"/>
              <a:t>Utilisé souvent pour la chasse </a:t>
            </a:r>
            <a:endParaRPr lang="en-US" sz="2000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22730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Example de pivot a partir d’un hash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853" y="1702929"/>
            <a:ext cx="394335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1"/>
              <a:t>Intel Pivoting</a:t>
            </a:r>
          </a:p>
          <a:p>
            <a:endParaRPr lang="en-US" noProof="1"/>
          </a:p>
          <a:p>
            <a:pPr marL="0" indent="0">
              <a:buNone/>
            </a:pPr>
            <a:r>
              <a:rPr lang="fr-FR" sz="2000" noProof="1"/>
              <a:t>La recherche </a:t>
            </a:r>
            <a:r>
              <a:rPr lang="fr-FR" sz="2000" b="1" noProof="1"/>
              <a:t>VirusTotal</a:t>
            </a:r>
            <a:r>
              <a:rPr lang="fr-FR" sz="2000" noProof="1"/>
              <a:t> fournit :</a:t>
            </a:r>
          </a:p>
          <a:p>
            <a:pPr>
              <a:buFontTx/>
              <a:buChar char="-"/>
            </a:pPr>
            <a:r>
              <a:rPr lang="fr-FR" sz="2000" noProof="1"/>
              <a:t>Signatures AV</a:t>
            </a:r>
          </a:p>
          <a:p>
            <a:pPr>
              <a:buFontTx/>
              <a:buChar char="-"/>
            </a:pPr>
            <a:r>
              <a:rPr lang="fr-FR" sz="2000" noProof="1"/>
              <a:t>Hachages SHA1 et SHA256</a:t>
            </a:r>
          </a:p>
          <a:p>
            <a:pPr>
              <a:buFontTx/>
              <a:buChar char="-"/>
            </a:pPr>
            <a:r>
              <a:rPr lang="fr-FR" sz="2000" noProof="1"/>
              <a:t>Hachage SSDeep</a:t>
            </a:r>
          </a:p>
          <a:p>
            <a:pPr>
              <a:buFontTx/>
              <a:buChar char="-"/>
            </a:pPr>
            <a:r>
              <a:rPr lang="fr-FR" sz="2000" noProof="1"/>
              <a:t>Domain : globomantics[.]co</a:t>
            </a:r>
          </a:p>
          <a:p>
            <a:pPr>
              <a:buFontTx/>
              <a:buChar char="-"/>
            </a:pPr>
            <a:r>
              <a:rPr lang="fr-FR" sz="2000" noProof="1"/>
              <a:t>Nom du fichier</a:t>
            </a:r>
          </a:p>
          <a:p>
            <a:pPr>
              <a:buFontTx/>
              <a:buChar char="-"/>
            </a:pPr>
            <a:r>
              <a:rPr lang="fr-FR" sz="2000" noProof="1"/>
              <a:t>Taille du fichier</a:t>
            </a:r>
          </a:p>
          <a:p>
            <a:pPr marL="0" indent="0">
              <a:buNone/>
            </a:pPr>
            <a:r>
              <a:rPr lang="fr-FR" sz="2000" noProof="1"/>
              <a:t>- Et plus encore...</a:t>
            </a:r>
            <a:endParaRPr lang="en-US" sz="2000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326" y="3016008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MD5: 7836e757207df920b </a:t>
            </a:r>
          </a:p>
          <a:p>
            <a:r>
              <a:rPr lang="fr-FR" dirty="0"/>
              <a:t>b8e56cf210ae222</a:t>
            </a:r>
          </a:p>
        </p:txBody>
      </p:sp>
    </p:spTree>
    <p:extLst>
      <p:ext uri="{BB962C8B-B14F-4D97-AF65-F5344CB8AC3E}">
        <p14:creationId xmlns:p14="http://schemas.microsoft.com/office/powerpoint/2010/main" val="127587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82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SEMAIEN PROCHAINE - AUTOMATISATION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CTI: METHODOLOGIE – OUTILS - IOC 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CTI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023724"/>
            <a:ext cx="5390636" cy="3893468"/>
          </a:xfrm>
        </p:spPr>
        <p:txBody>
          <a:bodyPr>
            <a:normAutofit/>
          </a:bodyPr>
          <a:lstStyle/>
          <a:p>
            <a:r>
              <a:rPr lang="fr-FR" noProof="1"/>
              <a:t>Les données collectées à partir de l'analyse et de la recherche de cyber attaques et/ou entités</a:t>
            </a:r>
          </a:p>
          <a:p>
            <a:endParaRPr lang="fr-FR" noProof="1"/>
          </a:p>
          <a:p>
            <a:r>
              <a:rPr lang="fr-FR" noProof="1"/>
              <a:t>La CTI est dérivée des incidents, ainsi que de l'étude des cyberattaques et/ou des groupes d'attaque.</a:t>
            </a:r>
          </a:p>
          <a:p>
            <a:endParaRPr lang="fr-FR" noProof="1"/>
          </a:p>
          <a:p>
            <a:r>
              <a:rPr lang="fr-FR" noProof="1"/>
              <a:t>Les renseignements peuvent être collectés à partir de nombreux endroits du kill chain = </a:t>
            </a:r>
            <a:r>
              <a:rPr lang="fr-FR" b="1" noProof="1"/>
              <a:t>IOC ( Indicators of Compromise )</a:t>
            </a:r>
            <a:endParaRPr lang="en-US" b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IOC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023724"/>
            <a:ext cx="5390636" cy="3893468"/>
          </a:xfrm>
        </p:spPr>
        <p:txBody>
          <a:bodyPr>
            <a:normAutofit/>
          </a:bodyPr>
          <a:lstStyle/>
          <a:p>
            <a:pPr marL="457200" indent="-457200">
              <a:buAutoNum type="alphaUcParenR"/>
            </a:pPr>
            <a:r>
              <a:rPr lang="fr-FR" b="1" noProof="1"/>
              <a:t>Indicateurs atomiques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	- Récoltes depuis le réseau (Network-based)</a:t>
            </a:r>
          </a:p>
          <a:p>
            <a:pPr marL="0" indent="0">
              <a:buNone/>
            </a:pPr>
            <a:r>
              <a:rPr lang="fr-FR" noProof="1"/>
              <a:t>	- Récoltes depuis l'hôte (Host-based)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B)	</a:t>
            </a:r>
            <a:r>
              <a:rPr lang="fr-FR" b="1" noProof="1"/>
              <a:t>Indicateurs calculés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/>
              <a:t>	- Hachages (par exemple MD5 / SHA1 / SHA256)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393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IOC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1034604" cy="103460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0125"/>
            <a:ext cx="1044979" cy="10449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1" y="4575423"/>
            <a:ext cx="965346" cy="9653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28950" y="2492896"/>
            <a:ext cx="391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Network-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dirty="0"/>
              <a:t>:  Domaines , Adresse 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8950" y="3599684"/>
            <a:ext cx="403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Host-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dirty="0"/>
              <a:t>:  Noms fichiers , </a:t>
            </a:r>
            <a:r>
              <a:rPr lang="fr-FR" dirty="0" err="1"/>
              <a:t>Hashes</a:t>
            </a:r>
            <a:r>
              <a:rPr lang="fr-FR" dirty="0"/>
              <a:t> fichiers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950" y="5003600"/>
            <a:ext cx="521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Email </a:t>
            </a:r>
            <a:r>
              <a:rPr lang="fr-FR" b="1" dirty="0" err="1"/>
              <a:t>related</a:t>
            </a:r>
            <a:r>
              <a:rPr lang="fr-FR" b="1" dirty="0"/>
              <a:t> </a:t>
            </a:r>
            <a:r>
              <a:rPr lang="fr-FR" dirty="0"/>
              <a:t>: Adresses email , Sujets, Serveurs SMTP</a:t>
            </a:r>
          </a:p>
        </p:txBody>
      </p:sp>
    </p:spTree>
    <p:extLst>
      <p:ext uri="{BB962C8B-B14F-4D97-AF65-F5344CB8AC3E}">
        <p14:creationId xmlns:p14="http://schemas.microsoft.com/office/powerpoint/2010/main" val="278391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TYPOLOGIE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Quatre categories de renseignement aux menaces 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926055522"/>
              </p:ext>
            </p:extLst>
          </p:nvPr>
        </p:nvGraphicFramePr>
        <p:xfrm>
          <a:off x="508000" y="2951453"/>
          <a:ext cx="8128000" cy="329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TYPOLOGIE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Quatre categories de renseignement aux menaces 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926055522"/>
              </p:ext>
            </p:extLst>
          </p:nvPr>
        </p:nvGraphicFramePr>
        <p:xfrm>
          <a:off x="508000" y="2951453"/>
          <a:ext cx="8128000" cy="329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5517232"/>
            <a:ext cx="8352928" cy="723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30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Sources de renseignement 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02084857"/>
              </p:ext>
            </p:extLst>
          </p:nvPr>
        </p:nvGraphicFramePr>
        <p:xfrm>
          <a:off x="508000" y="2483736"/>
          <a:ext cx="8128000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39" y="3393401"/>
            <a:ext cx="1591841" cy="1591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3441669"/>
            <a:ext cx="1519039" cy="1519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36" y="3604523"/>
            <a:ext cx="1193329" cy="11933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390842"/>
            <a:ext cx="1599678" cy="15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Directives de traitement CTI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Chatham House </a:t>
            </a:r>
            <a:r>
              <a:rPr lang="fr-FR" b="1" dirty="0" err="1"/>
              <a:t>Rule</a:t>
            </a:r>
            <a:r>
              <a:rPr lang="fr-FR" b="1" dirty="0"/>
              <a:t> </a:t>
            </a:r>
            <a:r>
              <a:rPr lang="en-US" noProof="1"/>
              <a:t>: </a:t>
            </a:r>
            <a:r>
              <a:rPr lang="fr-FR" noProof="1"/>
              <a:t>Les participants sont libres d'utiliser les informations reçues, mais ni l'identité ni l'affiliation du ou des intervenants, ni celle d'aucun autre participant, ne peuvent être révélées.</a:t>
            </a:r>
          </a:p>
          <a:p>
            <a:endParaRPr lang="fr-FR" noProof="1"/>
          </a:p>
          <a:p>
            <a:r>
              <a:rPr lang="en-US" b="1" dirty="0"/>
              <a:t>The Traffic Light Protocol (TLP) : </a:t>
            </a:r>
            <a:r>
              <a:rPr lang="fr-FR" dirty="0"/>
              <a:t>Définit les limites de la diffusion de l'information </a:t>
            </a:r>
            <a:endParaRPr lang="fr-FR" noProof="1"/>
          </a:p>
          <a:p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Avril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091789"/>
            <a:ext cx="910580" cy="910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293096"/>
            <a:ext cx="5913890" cy="14759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57350" y="5797608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 partager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5817" y="577694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Dans secteur, mais </a:t>
            </a:r>
          </a:p>
          <a:p>
            <a:r>
              <a:rPr lang="fr-FR" sz="1400" dirty="0"/>
              <a:t>pas publiquement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167" y="5859163"/>
            <a:ext cx="163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Partager en interne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6924" y="5835022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Pas de partage</a:t>
            </a:r>
          </a:p>
        </p:txBody>
      </p:sp>
    </p:spTree>
    <p:extLst>
      <p:ext uri="{BB962C8B-B14F-4D97-AF65-F5344CB8AC3E}">
        <p14:creationId xmlns:p14="http://schemas.microsoft.com/office/powerpoint/2010/main" val="2664493349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62291</TotalTime>
  <Words>634</Words>
  <Application>Microsoft Office PowerPoint</Application>
  <PresentationFormat>Affichage à l'écran (4:3)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ELEMENTS DE RENSEIGNEMENT SUR LES MENACES </vt:lpstr>
      <vt:lpstr>DEFINITION</vt:lpstr>
      <vt:lpstr>CTI</vt:lpstr>
      <vt:lpstr>IOC</vt:lpstr>
      <vt:lpstr>IOC</vt:lpstr>
      <vt:lpstr>TYPOLOGIE</vt:lpstr>
      <vt:lpstr>TYPOLOGIE</vt:lpstr>
      <vt:lpstr>SOURCES</vt:lpstr>
      <vt:lpstr>Directives de traitement CTI</vt:lpstr>
      <vt:lpstr>DEMARCHE ANALYTIQUE</vt:lpstr>
      <vt:lpstr>PIVOTER/CHASSER</vt:lpstr>
      <vt:lpstr>NETWORK-BASED IOCs</vt:lpstr>
      <vt:lpstr>DOMAIN-BASED IOCs</vt:lpstr>
      <vt:lpstr>DEMO 1</vt:lpstr>
      <vt:lpstr>PIVOTING</vt:lpstr>
      <vt:lpstr>PIVOTER</vt:lpstr>
      <vt:lpstr>Example de pivot a partir d’un hash</vt:lpstr>
      <vt:lpstr>DEMO 2</vt:lpstr>
      <vt:lpstr>SEMAIEN PROCHAINE - AUTOMATISATION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22</cp:revision>
  <dcterms:created xsi:type="dcterms:W3CDTF">2011-05-09T14:18:21Z</dcterms:created>
  <dcterms:modified xsi:type="dcterms:W3CDTF">2021-05-07T10:50:39Z</dcterms:modified>
  <cp:category>Templates</cp:category>
</cp:coreProperties>
</file>