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Rg st="1" end="4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3CD"/>
    <a:srgbClr val="0373EA"/>
    <a:srgbClr val="92D050"/>
    <a:srgbClr val="00A0EA"/>
    <a:srgbClr val="00B050"/>
    <a:srgbClr val="FFC000"/>
    <a:srgbClr val="004097"/>
    <a:srgbClr val="CC6322"/>
    <a:srgbClr val="96FCC9"/>
    <a:srgbClr val="F68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963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2138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330F-F101-40C8-A6BC-EE3A0C181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4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0BB4E-EE03-43E7-82CA-51AA618096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占位符 4"/>
          <p:cNvSpPr>
            <a:spLocks noGrp="1"/>
          </p:cNvSpPr>
          <p:nvPr>
            <p:ph type="title" hasCustomPrompt="1"/>
          </p:nvPr>
        </p:nvSpPr>
        <p:spPr>
          <a:xfrm>
            <a:off x="709093" y="275823"/>
            <a:ext cx="5839326" cy="7642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lvl="0"/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87567" y="6229351"/>
            <a:ext cx="1221317" cy="3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组合 9"/>
          <p:cNvGrpSpPr/>
          <p:nvPr userDrawn="1"/>
        </p:nvGrpSpPr>
        <p:grpSpPr>
          <a:xfrm>
            <a:off x="0" y="368455"/>
            <a:ext cx="521051" cy="538447"/>
            <a:chOff x="2799303" y="3548523"/>
            <a:chExt cx="2396490" cy="2476500"/>
          </a:xfrm>
        </p:grpSpPr>
        <p:sp>
          <p:nvSpPr>
            <p:cNvPr id="1048576" name="任意多边形 10"/>
            <p:cNvSpPr/>
            <p:nvPr userDrawn="1"/>
          </p:nvSpPr>
          <p:spPr>
            <a:xfrm>
              <a:off x="3664173" y="3859355"/>
              <a:ext cx="1531620" cy="1854835"/>
            </a:xfrm>
            <a:custGeom>
              <a:avLst/>
              <a:gdLst>
                <a:gd name="connsiteX0" fmla="*/ 1524000 w 1531620"/>
                <a:gd name="connsiteY0" fmla="*/ 0 h 1851660"/>
                <a:gd name="connsiteX1" fmla="*/ 0 w 1531620"/>
                <a:gd name="connsiteY1" fmla="*/ 777240 h 1851660"/>
                <a:gd name="connsiteX2" fmla="*/ 0 w 1531620"/>
                <a:gd name="connsiteY2" fmla="*/ 1082040 h 1851660"/>
                <a:gd name="connsiteX3" fmla="*/ 1531620 w 1531620"/>
                <a:gd name="connsiteY3" fmla="*/ 1851660 h 1851660"/>
                <a:gd name="connsiteX4" fmla="*/ 1524000 w 1531620"/>
                <a:gd name="connsiteY4" fmla="*/ 0 h 1851660"/>
                <a:gd name="connsiteX0-1" fmla="*/ 1524000 w 1531620"/>
                <a:gd name="connsiteY0-2" fmla="*/ 0 h 1851660"/>
                <a:gd name="connsiteX1-3" fmla="*/ 45720 w 1531620"/>
                <a:gd name="connsiteY1-4" fmla="*/ 876300 h 1851660"/>
                <a:gd name="connsiteX2-5" fmla="*/ 0 w 1531620"/>
                <a:gd name="connsiteY2-6" fmla="*/ 1082040 h 1851660"/>
                <a:gd name="connsiteX3-7" fmla="*/ 1531620 w 1531620"/>
                <a:gd name="connsiteY3-8" fmla="*/ 1851660 h 1851660"/>
                <a:gd name="connsiteX4-9" fmla="*/ 1524000 w 1531620"/>
                <a:gd name="connsiteY4-10" fmla="*/ 0 h 1851660"/>
                <a:gd name="connsiteX0-11" fmla="*/ 1524000 w 1531620"/>
                <a:gd name="connsiteY0-12" fmla="*/ 0 h 1851660"/>
                <a:gd name="connsiteX1-13" fmla="*/ 0 w 1531620"/>
                <a:gd name="connsiteY1-14" fmla="*/ 784860 h 1851660"/>
                <a:gd name="connsiteX2-15" fmla="*/ 0 w 1531620"/>
                <a:gd name="connsiteY2-16" fmla="*/ 1082040 h 1851660"/>
                <a:gd name="connsiteX3-17" fmla="*/ 1531620 w 1531620"/>
                <a:gd name="connsiteY3-18" fmla="*/ 1851660 h 1851660"/>
                <a:gd name="connsiteX4-19" fmla="*/ 1524000 w 1531620"/>
                <a:gd name="connsiteY4-20" fmla="*/ 0 h 1851660"/>
                <a:gd name="connsiteX0-21" fmla="*/ 1554480 w 1562100"/>
                <a:gd name="connsiteY0-22" fmla="*/ 0 h 1851660"/>
                <a:gd name="connsiteX1-23" fmla="*/ 30480 w 1562100"/>
                <a:gd name="connsiteY1-24" fmla="*/ 784860 h 1851660"/>
                <a:gd name="connsiteX2-25" fmla="*/ 0 w 1562100"/>
                <a:gd name="connsiteY2-26" fmla="*/ 960120 h 1851660"/>
                <a:gd name="connsiteX3-27" fmla="*/ 1562100 w 1562100"/>
                <a:gd name="connsiteY3-28" fmla="*/ 1851660 h 1851660"/>
                <a:gd name="connsiteX4-29" fmla="*/ 1554480 w 1562100"/>
                <a:gd name="connsiteY4-30" fmla="*/ 0 h 1851660"/>
                <a:gd name="connsiteX0-31" fmla="*/ 1524000 w 1531620"/>
                <a:gd name="connsiteY0-32" fmla="*/ 0 h 1851660"/>
                <a:gd name="connsiteX1-33" fmla="*/ 0 w 1531620"/>
                <a:gd name="connsiteY1-34" fmla="*/ 784860 h 1851660"/>
                <a:gd name="connsiteX2-35" fmla="*/ 15240 w 1531620"/>
                <a:gd name="connsiteY2-36" fmla="*/ 1104900 h 1851660"/>
                <a:gd name="connsiteX3-37" fmla="*/ 1531620 w 1531620"/>
                <a:gd name="connsiteY3-38" fmla="*/ 1851660 h 1851660"/>
                <a:gd name="connsiteX4-39" fmla="*/ 1524000 w 1531620"/>
                <a:gd name="connsiteY4-40" fmla="*/ 0 h 1851660"/>
                <a:gd name="connsiteX0-41" fmla="*/ 1524000 w 1531620"/>
                <a:gd name="connsiteY0-42" fmla="*/ 0 h 1851660"/>
                <a:gd name="connsiteX1-43" fmla="*/ 0 w 1531620"/>
                <a:gd name="connsiteY1-44" fmla="*/ 784860 h 1851660"/>
                <a:gd name="connsiteX2-45" fmla="*/ 0 w 1531620"/>
                <a:gd name="connsiteY2-46" fmla="*/ 1082040 h 1851660"/>
                <a:gd name="connsiteX3-47" fmla="*/ 1531620 w 1531620"/>
                <a:gd name="connsiteY3-48" fmla="*/ 1851660 h 1851660"/>
                <a:gd name="connsiteX4-49" fmla="*/ 1524000 w 1531620"/>
                <a:gd name="connsiteY4-50" fmla="*/ 0 h 1851660"/>
                <a:gd name="connsiteX0-51" fmla="*/ 1530350 w 1531620"/>
                <a:gd name="connsiteY0-52" fmla="*/ 0 h 1816735"/>
                <a:gd name="connsiteX1-53" fmla="*/ 0 w 1531620"/>
                <a:gd name="connsiteY1-54" fmla="*/ 749935 h 1816735"/>
                <a:gd name="connsiteX2-55" fmla="*/ 0 w 1531620"/>
                <a:gd name="connsiteY2-56" fmla="*/ 1047115 h 1816735"/>
                <a:gd name="connsiteX3-57" fmla="*/ 1531620 w 1531620"/>
                <a:gd name="connsiteY3-58" fmla="*/ 1816735 h 1816735"/>
                <a:gd name="connsiteX4-59" fmla="*/ 1530350 w 1531620"/>
                <a:gd name="connsiteY4-60" fmla="*/ 0 h 1816735"/>
                <a:gd name="connsiteX0-61" fmla="*/ 1527175 w 1531620"/>
                <a:gd name="connsiteY0-62" fmla="*/ 0 h 1848485"/>
                <a:gd name="connsiteX1-63" fmla="*/ 0 w 1531620"/>
                <a:gd name="connsiteY1-64" fmla="*/ 781685 h 1848485"/>
                <a:gd name="connsiteX2-65" fmla="*/ 0 w 1531620"/>
                <a:gd name="connsiteY2-66" fmla="*/ 1078865 h 1848485"/>
                <a:gd name="connsiteX3-67" fmla="*/ 1531620 w 1531620"/>
                <a:gd name="connsiteY3-68" fmla="*/ 1848485 h 1848485"/>
                <a:gd name="connsiteX4-69" fmla="*/ 1527175 w 1531620"/>
                <a:gd name="connsiteY4-70" fmla="*/ 0 h 1848485"/>
                <a:gd name="connsiteX0-71" fmla="*/ 1527175 w 1527179"/>
                <a:gd name="connsiteY0-72" fmla="*/ 0 h 1816735"/>
                <a:gd name="connsiteX1-73" fmla="*/ 0 w 1527179"/>
                <a:gd name="connsiteY1-74" fmla="*/ 781685 h 1816735"/>
                <a:gd name="connsiteX2-75" fmla="*/ 0 w 1527179"/>
                <a:gd name="connsiteY2-76" fmla="*/ 1078865 h 1816735"/>
                <a:gd name="connsiteX3-77" fmla="*/ 1499870 w 1527179"/>
                <a:gd name="connsiteY3-78" fmla="*/ 1816735 h 1816735"/>
                <a:gd name="connsiteX4-79" fmla="*/ 1527175 w 1527179"/>
                <a:gd name="connsiteY4-80" fmla="*/ 0 h 1816735"/>
                <a:gd name="connsiteX0-81" fmla="*/ 1527175 w 1531620"/>
                <a:gd name="connsiteY0-82" fmla="*/ 0 h 1854835"/>
                <a:gd name="connsiteX1-83" fmla="*/ 0 w 1531620"/>
                <a:gd name="connsiteY1-84" fmla="*/ 781685 h 1854835"/>
                <a:gd name="connsiteX2-85" fmla="*/ 0 w 1531620"/>
                <a:gd name="connsiteY2-86" fmla="*/ 1078865 h 1854835"/>
                <a:gd name="connsiteX3-87" fmla="*/ 1531620 w 1531620"/>
                <a:gd name="connsiteY3-88" fmla="*/ 1854835 h 1854835"/>
                <a:gd name="connsiteX4-89" fmla="*/ 1527175 w 1531620"/>
                <a:gd name="connsiteY4-90" fmla="*/ 0 h 18548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31620" h="1854835">
                  <a:moveTo>
                    <a:pt x="1527175" y="0"/>
                  </a:moveTo>
                  <a:lnTo>
                    <a:pt x="0" y="781685"/>
                  </a:lnTo>
                  <a:lnTo>
                    <a:pt x="0" y="1078865"/>
                  </a:lnTo>
                  <a:lnTo>
                    <a:pt x="1531620" y="1854835"/>
                  </a:lnTo>
                  <a:cubicBezTo>
                    <a:pt x="1531197" y="1249257"/>
                    <a:pt x="1527598" y="605578"/>
                    <a:pt x="1527175" y="0"/>
                  </a:cubicBezTo>
                  <a:close/>
                </a:path>
              </a:pathLst>
            </a:custGeom>
            <a:solidFill>
              <a:srgbClr val="2153CE"/>
            </a:solidFill>
            <a:ln>
              <a:solidFill>
                <a:srgbClr val="215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77" name="任意多边形 13"/>
            <p:cNvSpPr/>
            <p:nvPr userDrawn="1"/>
          </p:nvSpPr>
          <p:spPr>
            <a:xfrm>
              <a:off x="2799303" y="3548523"/>
              <a:ext cx="1729740" cy="2476500"/>
            </a:xfrm>
            <a:custGeom>
              <a:avLst/>
              <a:gdLst>
                <a:gd name="connsiteX0" fmla="*/ 7620 w 449580"/>
                <a:gd name="connsiteY0" fmla="*/ 0 h 609600"/>
                <a:gd name="connsiteX1" fmla="*/ 434340 w 449580"/>
                <a:gd name="connsiteY1" fmla="*/ 190500 h 609600"/>
                <a:gd name="connsiteX2" fmla="*/ 449580 w 449580"/>
                <a:gd name="connsiteY2" fmla="*/ 411480 h 609600"/>
                <a:gd name="connsiteX3" fmla="*/ 0 w 449580"/>
                <a:gd name="connsiteY3" fmla="*/ 609600 h 609600"/>
                <a:gd name="connsiteX4" fmla="*/ 7620 w 449580"/>
                <a:gd name="connsiteY4" fmla="*/ 0 h 609600"/>
                <a:gd name="connsiteX0-1" fmla="*/ 7620 w 449580"/>
                <a:gd name="connsiteY0-2" fmla="*/ 0 h 609600"/>
                <a:gd name="connsiteX1-3" fmla="*/ 449580 w 449580"/>
                <a:gd name="connsiteY1-4" fmla="*/ 205740 h 609600"/>
                <a:gd name="connsiteX2-5" fmla="*/ 449580 w 449580"/>
                <a:gd name="connsiteY2-6" fmla="*/ 411480 h 609600"/>
                <a:gd name="connsiteX3-7" fmla="*/ 0 w 449580"/>
                <a:gd name="connsiteY3-8" fmla="*/ 609600 h 609600"/>
                <a:gd name="connsiteX4-9" fmla="*/ 7620 w 449580"/>
                <a:gd name="connsiteY4-10" fmla="*/ 0 h 609600"/>
                <a:gd name="connsiteX0-11" fmla="*/ 7620 w 449580"/>
                <a:gd name="connsiteY0-12" fmla="*/ 0 h 670560"/>
                <a:gd name="connsiteX1-13" fmla="*/ 449580 w 449580"/>
                <a:gd name="connsiteY1-14" fmla="*/ 266700 h 670560"/>
                <a:gd name="connsiteX2-15" fmla="*/ 449580 w 449580"/>
                <a:gd name="connsiteY2-16" fmla="*/ 472440 h 670560"/>
                <a:gd name="connsiteX3-17" fmla="*/ 0 w 449580"/>
                <a:gd name="connsiteY3-18" fmla="*/ 670560 h 670560"/>
                <a:gd name="connsiteX4-19" fmla="*/ 7620 w 449580"/>
                <a:gd name="connsiteY4-20" fmla="*/ 0 h 670560"/>
                <a:gd name="connsiteX0-21" fmla="*/ 0 w 441960"/>
                <a:gd name="connsiteY0-22" fmla="*/ 0 h 2484120"/>
                <a:gd name="connsiteX1-23" fmla="*/ 441960 w 441960"/>
                <a:gd name="connsiteY1-24" fmla="*/ 266700 h 2484120"/>
                <a:gd name="connsiteX2-25" fmla="*/ 441960 w 441960"/>
                <a:gd name="connsiteY2-26" fmla="*/ 472440 h 2484120"/>
                <a:gd name="connsiteX3-27" fmla="*/ 0 w 441960"/>
                <a:gd name="connsiteY3-28" fmla="*/ 2484120 h 2484120"/>
                <a:gd name="connsiteX4-29" fmla="*/ 0 w 441960"/>
                <a:gd name="connsiteY4-30" fmla="*/ 0 h 2484120"/>
                <a:gd name="connsiteX0-31" fmla="*/ 0 w 1729740"/>
                <a:gd name="connsiteY0-32" fmla="*/ 0 h 2484120"/>
                <a:gd name="connsiteX1-33" fmla="*/ 441960 w 1729740"/>
                <a:gd name="connsiteY1-34" fmla="*/ 266700 h 2484120"/>
                <a:gd name="connsiteX2-35" fmla="*/ 1729740 w 1729740"/>
                <a:gd name="connsiteY2-36" fmla="*/ 1600200 h 2484120"/>
                <a:gd name="connsiteX3-37" fmla="*/ 0 w 1729740"/>
                <a:gd name="connsiteY3-38" fmla="*/ 2484120 h 2484120"/>
                <a:gd name="connsiteX4-39" fmla="*/ 0 w 1729740"/>
                <a:gd name="connsiteY4-40" fmla="*/ 0 h 2484120"/>
                <a:gd name="connsiteX0-41" fmla="*/ 0 w 1729740"/>
                <a:gd name="connsiteY0-42" fmla="*/ 0 h 2468880"/>
                <a:gd name="connsiteX1-43" fmla="*/ 441960 w 1729740"/>
                <a:gd name="connsiteY1-44" fmla="*/ 266700 h 2468880"/>
                <a:gd name="connsiteX2-45" fmla="*/ 1729740 w 1729740"/>
                <a:gd name="connsiteY2-46" fmla="*/ 1600200 h 2468880"/>
                <a:gd name="connsiteX3-47" fmla="*/ 22860 w 1729740"/>
                <a:gd name="connsiteY3-48" fmla="*/ 2468880 h 2468880"/>
                <a:gd name="connsiteX4-49" fmla="*/ 0 w 1729740"/>
                <a:gd name="connsiteY4-50" fmla="*/ 0 h 2468880"/>
                <a:gd name="connsiteX0-51" fmla="*/ 0 w 1729740"/>
                <a:gd name="connsiteY0-52" fmla="*/ 0 h 2476500"/>
                <a:gd name="connsiteX1-53" fmla="*/ 441960 w 1729740"/>
                <a:gd name="connsiteY1-54" fmla="*/ 266700 h 2476500"/>
                <a:gd name="connsiteX2-55" fmla="*/ 1729740 w 1729740"/>
                <a:gd name="connsiteY2-56" fmla="*/ 1600200 h 2476500"/>
                <a:gd name="connsiteX3-57" fmla="*/ 0 w 1729740"/>
                <a:gd name="connsiteY3-58" fmla="*/ 2476500 h 2476500"/>
                <a:gd name="connsiteX4-59" fmla="*/ 0 w 1729740"/>
                <a:gd name="connsiteY4-60" fmla="*/ 0 h 2476500"/>
                <a:gd name="connsiteX0-61" fmla="*/ 0 w 1729740"/>
                <a:gd name="connsiteY0-62" fmla="*/ 0 h 2476500"/>
                <a:gd name="connsiteX1-63" fmla="*/ 1714500 w 1729740"/>
                <a:gd name="connsiteY1-64" fmla="*/ 845820 h 2476500"/>
                <a:gd name="connsiteX2-65" fmla="*/ 1729740 w 1729740"/>
                <a:gd name="connsiteY2-66" fmla="*/ 1600200 h 2476500"/>
                <a:gd name="connsiteX3-67" fmla="*/ 0 w 1729740"/>
                <a:gd name="connsiteY3-68" fmla="*/ 2476500 h 2476500"/>
                <a:gd name="connsiteX4-69" fmla="*/ 0 w 1729740"/>
                <a:gd name="connsiteY4-70" fmla="*/ 0 h 247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29740" h="2476500">
                  <a:moveTo>
                    <a:pt x="0" y="0"/>
                  </a:moveTo>
                  <a:lnTo>
                    <a:pt x="1714500" y="845820"/>
                  </a:lnTo>
                  <a:lnTo>
                    <a:pt x="1729740" y="1600200"/>
                  </a:lnTo>
                  <a:lnTo>
                    <a:pt x="0" y="2476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0EA"/>
            </a:solidFill>
            <a:ln>
              <a:solidFill>
                <a:srgbClr val="00A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578" name="标题占位符 4"/>
          <p:cNvSpPr>
            <a:spLocks noGrp="1"/>
          </p:cNvSpPr>
          <p:nvPr>
            <p:ph type="title"/>
          </p:nvPr>
        </p:nvSpPr>
        <p:spPr>
          <a:xfrm>
            <a:off x="709093" y="275823"/>
            <a:ext cx="5839326" cy="7642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lvl="0"/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smtClean="0">
          <a:solidFill>
            <a:prstClr val="black"/>
          </a:solidFill>
          <a:latin typeface="Agency FB" panose="020B0503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88288" y="597906"/>
            <a:ext cx="6168883" cy="4143481"/>
            <a:chOff x="6438" y="942"/>
            <a:chExt cx="9715" cy="6525"/>
          </a:xfrm>
        </p:grpSpPr>
        <p:sp>
          <p:nvSpPr>
            <p:cNvPr id="8" name="任意多边形: 形状 7"/>
            <p:cNvSpPr/>
            <p:nvPr/>
          </p:nvSpPr>
          <p:spPr>
            <a:xfrm>
              <a:off x="6438" y="1028"/>
              <a:ext cx="3638" cy="2464"/>
            </a:xfrm>
            <a:custGeom>
              <a:avLst/>
              <a:gdLst>
                <a:gd name="connsiteX0" fmla="*/ 1381760 w 2675872"/>
                <a:gd name="connsiteY0" fmla="*/ 0 h 1736141"/>
                <a:gd name="connsiteX1" fmla="*/ 2168133 w 2675872"/>
                <a:gd name="connsiteY1" fmla="*/ 397923 h 1736141"/>
                <a:gd name="connsiteX2" fmla="*/ 2213102 w 2675872"/>
                <a:gd name="connsiteY2" fmla="*/ 508516 h 1736141"/>
                <a:gd name="connsiteX3" fmla="*/ 2299599 w 2675872"/>
                <a:gd name="connsiteY3" fmla="*/ 544358 h 1736141"/>
                <a:gd name="connsiteX4" fmla="*/ 2675872 w 2675872"/>
                <a:gd name="connsiteY4" fmla="*/ 1084614 h 1736141"/>
                <a:gd name="connsiteX5" fmla="*/ 1994430 w 2675872"/>
                <a:gd name="connsiteY5" fmla="*/ 1722904 h 1736141"/>
                <a:gd name="connsiteX6" fmla="*/ 1971040 w 2675872"/>
                <a:gd name="connsiteY6" fmla="*/ 1724704 h 1736141"/>
                <a:gd name="connsiteX7" fmla="*/ 1971040 w 2675872"/>
                <a:gd name="connsiteY7" fmla="*/ 1736141 h 1736141"/>
                <a:gd name="connsiteX8" fmla="*/ 1822432 w 2675872"/>
                <a:gd name="connsiteY8" fmla="*/ 1736141 h 1736141"/>
                <a:gd name="connsiteX9" fmla="*/ 853440 w 2675872"/>
                <a:gd name="connsiteY9" fmla="*/ 1736141 h 1736141"/>
                <a:gd name="connsiteX10" fmla="*/ 792480 w 2675872"/>
                <a:gd name="connsiteY10" fmla="*/ 1736141 h 1736141"/>
                <a:gd name="connsiteX11" fmla="*/ 792480 w 2675872"/>
                <a:gd name="connsiteY11" fmla="*/ 1731450 h 1736141"/>
                <a:gd name="connsiteX12" fmla="*/ 681442 w 2675872"/>
                <a:gd name="connsiteY12" fmla="*/ 1722904 h 1736141"/>
                <a:gd name="connsiteX13" fmla="*/ 0 w 2675872"/>
                <a:gd name="connsiteY13" fmla="*/ 1084614 h 1736141"/>
                <a:gd name="connsiteX14" fmla="*/ 521242 w 2675872"/>
                <a:gd name="connsiteY14" fmla="*/ 484287 h 1736141"/>
                <a:gd name="connsiteX15" fmla="*/ 564432 w 2675872"/>
                <a:gd name="connsiteY15" fmla="*/ 474052 h 1736141"/>
                <a:gd name="connsiteX16" fmla="*/ 595387 w 2675872"/>
                <a:gd name="connsiteY16" fmla="*/ 397923 h 1736141"/>
                <a:gd name="connsiteX17" fmla="*/ 1381760 w 2675872"/>
                <a:gd name="connsiteY17" fmla="*/ 0 h 173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5872" h="1736141">
                  <a:moveTo>
                    <a:pt x="1381760" y="0"/>
                  </a:moveTo>
                  <a:cubicBezTo>
                    <a:pt x="1735267" y="0"/>
                    <a:pt x="2038573" y="164081"/>
                    <a:pt x="2168133" y="397923"/>
                  </a:cubicBezTo>
                  <a:lnTo>
                    <a:pt x="2213102" y="508516"/>
                  </a:lnTo>
                  <a:lnTo>
                    <a:pt x="2299599" y="544358"/>
                  </a:lnTo>
                  <a:cubicBezTo>
                    <a:pt x="2526615" y="661442"/>
                    <a:pt x="2675872" y="859721"/>
                    <a:pt x="2675872" y="1084614"/>
                  </a:cubicBezTo>
                  <a:cubicBezTo>
                    <a:pt x="2675872" y="1399464"/>
                    <a:pt x="2383328" y="1662152"/>
                    <a:pt x="1994430" y="1722904"/>
                  </a:cubicBezTo>
                  <a:lnTo>
                    <a:pt x="1971040" y="1724704"/>
                  </a:lnTo>
                  <a:lnTo>
                    <a:pt x="1971040" y="1736141"/>
                  </a:lnTo>
                  <a:lnTo>
                    <a:pt x="1822432" y="1736141"/>
                  </a:lnTo>
                  <a:lnTo>
                    <a:pt x="853440" y="1736141"/>
                  </a:lnTo>
                  <a:lnTo>
                    <a:pt x="792480" y="1736141"/>
                  </a:lnTo>
                  <a:lnTo>
                    <a:pt x="792480" y="1731450"/>
                  </a:lnTo>
                  <a:lnTo>
                    <a:pt x="681442" y="1722904"/>
                  </a:lnTo>
                  <a:cubicBezTo>
                    <a:pt x="292544" y="1662152"/>
                    <a:pt x="0" y="1399464"/>
                    <a:pt x="0" y="1084614"/>
                  </a:cubicBezTo>
                  <a:cubicBezTo>
                    <a:pt x="0" y="814743"/>
                    <a:pt x="214930" y="583194"/>
                    <a:pt x="521242" y="484287"/>
                  </a:cubicBezTo>
                  <a:lnTo>
                    <a:pt x="564432" y="474052"/>
                  </a:lnTo>
                  <a:lnTo>
                    <a:pt x="595387" y="397923"/>
                  </a:lnTo>
                  <a:cubicBezTo>
                    <a:pt x="724947" y="164081"/>
                    <a:pt x="1028254" y="0"/>
                    <a:pt x="13817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05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35" y="2706"/>
              <a:ext cx="9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+mj-ea"/>
                  <a:ea typeface="+mj-ea"/>
                </a:rPr>
                <a:t>OSS</a:t>
              </a:r>
              <a:endParaRPr lang="en-US" sz="1600" b="1" dirty="0" err="1">
                <a:latin typeface="+mj-ea"/>
                <a:ea typeface="+mj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3782" y="942"/>
              <a:ext cx="1738" cy="2618"/>
              <a:chOff x="6080700" y="5718424"/>
              <a:chExt cx="238125" cy="231775"/>
            </a:xfrm>
          </p:grpSpPr>
          <p:sp>
            <p:nvSpPr>
              <p:cNvPr id="12" name="Freeform 55"/>
              <p:cNvSpPr>
                <a:spLocks noEditPoints="1"/>
              </p:cNvSpPr>
              <p:nvPr/>
            </p:nvSpPr>
            <p:spPr bwMode="auto">
              <a:xfrm>
                <a:off x="6080700" y="5737474"/>
                <a:ext cx="238125" cy="50800"/>
              </a:xfrm>
              <a:custGeom>
                <a:avLst/>
                <a:gdLst>
                  <a:gd name="T0" fmla="*/ 142 w 150"/>
                  <a:gd name="T1" fmla="*/ 24 h 32"/>
                  <a:gd name="T2" fmla="*/ 126 w 150"/>
                  <a:gd name="T3" fmla="*/ 24 h 32"/>
                  <a:gd name="T4" fmla="*/ 126 w 150"/>
                  <a:gd name="T5" fmla="*/ 8 h 32"/>
                  <a:gd name="T6" fmla="*/ 142 w 150"/>
                  <a:gd name="T7" fmla="*/ 8 h 32"/>
                  <a:gd name="T8" fmla="*/ 142 w 150"/>
                  <a:gd name="T9" fmla="*/ 24 h 32"/>
                  <a:gd name="T10" fmla="*/ 0 w 150"/>
                  <a:gd name="T11" fmla="*/ 32 h 32"/>
                  <a:gd name="T12" fmla="*/ 150 w 150"/>
                  <a:gd name="T13" fmla="*/ 32 h 32"/>
                  <a:gd name="T14" fmla="*/ 150 w 150"/>
                  <a:gd name="T15" fmla="*/ 0 h 32"/>
                  <a:gd name="T16" fmla="*/ 0 w 150"/>
                  <a:gd name="T17" fmla="*/ 0 h 32"/>
                  <a:gd name="T18" fmla="*/ 0 w 15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32">
                    <a:moveTo>
                      <a:pt x="142" y="24"/>
                    </a:moveTo>
                    <a:lnTo>
                      <a:pt x="126" y="24"/>
                    </a:lnTo>
                    <a:lnTo>
                      <a:pt x="126" y="8"/>
                    </a:lnTo>
                    <a:lnTo>
                      <a:pt x="142" y="8"/>
                    </a:lnTo>
                    <a:lnTo>
                      <a:pt x="142" y="24"/>
                    </a:lnTo>
                    <a:close/>
                    <a:moveTo>
                      <a:pt x="0" y="32"/>
                    </a:moveTo>
                    <a:lnTo>
                      <a:pt x="150" y="32"/>
                    </a:lnTo>
                    <a:lnTo>
                      <a:pt x="150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3" name="Freeform 56"/>
              <p:cNvSpPr>
                <a:spLocks noEditPoints="1"/>
              </p:cNvSpPr>
              <p:nvPr/>
            </p:nvSpPr>
            <p:spPr bwMode="auto">
              <a:xfrm>
                <a:off x="6080700" y="5808912"/>
                <a:ext cx="238125" cy="50800"/>
              </a:xfrm>
              <a:custGeom>
                <a:avLst/>
                <a:gdLst>
                  <a:gd name="T0" fmla="*/ 142 w 150"/>
                  <a:gd name="T1" fmla="*/ 24 h 32"/>
                  <a:gd name="T2" fmla="*/ 126 w 150"/>
                  <a:gd name="T3" fmla="*/ 24 h 32"/>
                  <a:gd name="T4" fmla="*/ 126 w 150"/>
                  <a:gd name="T5" fmla="*/ 8 h 32"/>
                  <a:gd name="T6" fmla="*/ 142 w 150"/>
                  <a:gd name="T7" fmla="*/ 8 h 32"/>
                  <a:gd name="T8" fmla="*/ 142 w 150"/>
                  <a:gd name="T9" fmla="*/ 24 h 32"/>
                  <a:gd name="T10" fmla="*/ 0 w 150"/>
                  <a:gd name="T11" fmla="*/ 32 h 32"/>
                  <a:gd name="T12" fmla="*/ 150 w 150"/>
                  <a:gd name="T13" fmla="*/ 32 h 32"/>
                  <a:gd name="T14" fmla="*/ 150 w 150"/>
                  <a:gd name="T15" fmla="*/ 0 h 32"/>
                  <a:gd name="T16" fmla="*/ 0 w 150"/>
                  <a:gd name="T17" fmla="*/ 0 h 32"/>
                  <a:gd name="T18" fmla="*/ 0 w 15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32">
                    <a:moveTo>
                      <a:pt x="142" y="24"/>
                    </a:moveTo>
                    <a:lnTo>
                      <a:pt x="126" y="24"/>
                    </a:lnTo>
                    <a:lnTo>
                      <a:pt x="126" y="8"/>
                    </a:lnTo>
                    <a:lnTo>
                      <a:pt x="142" y="8"/>
                    </a:lnTo>
                    <a:lnTo>
                      <a:pt x="142" y="24"/>
                    </a:lnTo>
                    <a:close/>
                    <a:moveTo>
                      <a:pt x="0" y="32"/>
                    </a:moveTo>
                    <a:lnTo>
                      <a:pt x="150" y="32"/>
                    </a:lnTo>
                    <a:lnTo>
                      <a:pt x="150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4" name="Freeform 57"/>
              <p:cNvSpPr>
                <a:spLocks noEditPoints="1"/>
              </p:cNvSpPr>
              <p:nvPr/>
            </p:nvSpPr>
            <p:spPr bwMode="auto">
              <a:xfrm>
                <a:off x="6080700" y="5718424"/>
                <a:ext cx="238125" cy="231775"/>
              </a:xfrm>
              <a:custGeom>
                <a:avLst/>
                <a:gdLst>
                  <a:gd name="T0" fmla="*/ 0 w 150"/>
                  <a:gd name="T1" fmla="*/ 146 h 146"/>
                  <a:gd name="T2" fmla="*/ 150 w 150"/>
                  <a:gd name="T3" fmla="*/ 146 h 146"/>
                  <a:gd name="T4" fmla="*/ 0 w 150"/>
                  <a:gd name="T5" fmla="*/ 0 h 146"/>
                  <a:gd name="T6" fmla="*/ 150 w 150"/>
                  <a:gd name="T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46">
                    <a:moveTo>
                      <a:pt x="0" y="146"/>
                    </a:moveTo>
                    <a:lnTo>
                      <a:pt x="150" y="146"/>
                    </a:lnTo>
                    <a:moveTo>
                      <a:pt x="0" y="0"/>
                    </a:moveTo>
                    <a:lnTo>
                      <a:pt x="150" y="0"/>
                    </a:lnTo>
                  </a:path>
                </a:pathLst>
              </a:custGeom>
              <a:solidFill>
                <a:srgbClr val="2053CD"/>
              </a:solidFill>
              <a:ln w="12700" cap="flat">
                <a:solidFill>
                  <a:srgbClr val="2053CD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  <p:sp>
            <p:nvSpPr>
              <p:cNvPr id="15" name="Rectangle 58"/>
              <p:cNvSpPr>
                <a:spLocks noChangeArrowheads="1"/>
              </p:cNvSpPr>
              <p:nvPr/>
            </p:nvSpPr>
            <p:spPr bwMode="auto">
              <a:xfrm>
                <a:off x="6080700" y="5878762"/>
                <a:ext cx="238125" cy="58737"/>
              </a:xfrm>
              <a:prstGeom prst="rect">
                <a:avLst/>
              </a:prstGeom>
              <a:solidFill>
                <a:srgbClr val="2053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3657" y="3583"/>
              <a:ext cx="249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业务服务器</a:t>
              </a:r>
              <a:endParaRPr lang="zh-CN" altLang="en-US" sz="1600" b="1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763" y="6267"/>
              <a:ext cx="1215" cy="1199"/>
              <a:chOff x="8545513" y="1811338"/>
              <a:chExt cx="571500" cy="576263"/>
            </a:xfrm>
          </p:grpSpPr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8723313" y="1930400"/>
                <a:ext cx="212725" cy="168275"/>
              </a:xfrm>
              <a:custGeom>
                <a:avLst/>
                <a:gdLst>
                  <a:gd name="T0" fmla="*/ 52 w 65"/>
                  <a:gd name="T1" fmla="*/ 5 h 51"/>
                  <a:gd name="T2" fmla="*/ 34 w 65"/>
                  <a:gd name="T3" fmla="*/ 0 h 51"/>
                  <a:gd name="T4" fmla="*/ 7 w 65"/>
                  <a:gd name="T5" fmla="*/ 25 h 51"/>
                  <a:gd name="T6" fmla="*/ 9 w 65"/>
                  <a:gd name="T7" fmla="*/ 43 h 51"/>
                  <a:gd name="T8" fmla="*/ 9 w 65"/>
                  <a:gd name="T9" fmla="*/ 43 h 51"/>
                  <a:gd name="T10" fmla="*/ 12 w 65"/>
                  <a:gd name="T11" fmla="*/ 43 h 51"/>
                  <a:gd name="T12" fmla="*/ 18 w 65"/>
                  <a:gd name="T13" fmla="*/ 43 h 51"/>
                  <a:gd name="T14" fmla="*/ 51 w 65"/>
                  <a:gd name="T15" fmla="*/ 46 h 51"/>
                  <a:gd name="T16" fmla="*/ 36 w 65"/>
                  <a:gd name="T17" fmla="*/ 45 h 51"/>
                  <a:gd name="T18" fmla="*/ 29 w 65"/>
                  <a:gd name="T19" fmla="*/ 41 h 51"/>
                  <a:gd name="T20" fmla="*/ 39 w 65"/>
                  <a:gd name="T21" fmla="*/ 37 h 51"/>
                  <a:gd name="T22" fmla="*/ 47 w 65"/>
                  <a:gd name="T23" fmla="*/ 33 h 51"/>
                  <a:gd name="T24" fmla="*/ 52 w 65"/>
                  <a:gd name="T25" fmla="*/ 30 h 51"/>
                  <a:gd name="T26" fmla="*/ 55 w 65"/>
                  <a:gd name="T27" fmla="*/ 28 h 51"/>
                  <a:gd name="T28" fmla="*/ 59 w 65"/>
                  <a:gd name="T29" fmla="*/ 24 h 51"/>
                  <a:gd name="T30" fmla="*/ 60 w 65"/>
                  <a:gd name="T31" fmla="*/ 23 h 51"/>
                  <a:gd name="T32" fmla="*/ 61 w 65"/>
                  <a:gd name="T33" fmla="*/ 21 h 51"/>
                  <a:gd name="T34" fmla="*/ 64 w 65"/>
                  <a:gd name="T35" fmla="*/ 11 h 51"/>
                  <a:gd name="T36" fmla="*/ 9 w 65"/>
                  <a:gd name="T37" fmla="*/ 42 h 51"/>
                  <a:gd name="T38" fmla="*/ 3 w 65"/>
                  <a:gd name="T39" fmla="*/ 32 h 51"/>
                  <a:gd name="T40" fmla="*/ 13 w 65"/>
                  <a:gd name="T41" fmla="*/ 21 h 51"/>
                  <a:gd name="T42" fmla="*/ 15 w 65"/>
                  <a:gd name="T43" fmla="*/ 40 h 51"/>
                  <a:gd name="T44" fmla="*/ 34 w 65"/>
                  <a:gd name="T45" fmla="*/ 6 h 51"/>
                  <a:gd name="T46" fmla="*/ 27 w 65"/>
                  <a:gd name="T47" fmla="*/ 11 h 51"/>
                  <a:gd name="T48" fmla="*/ 34 w 65"/>
                  <a:gd name="T49" fmla="*/ 6 h 51"/>
                  <a:gd name="T50" fmla="*/ 20 w 65"/>
                  <a:gd name="T51" fmla="*/ 27 h 51"/>
                  <a:gd name="T52" fmla="*/ 22 w 65"/>
                  <a:gd name="T53" fmla="*/ 37 h 51"/>
                  <a:gd name="T54" fmla="*/ 21 w 65"/>
                  <a:gd name="T55" fmla="*/ 16 h 51"/>
                  <a:gd name="T56" fmla="*/ 40 w 65"/>
                  <a:gd name="T57" fmla="*/ 8 h 51"/>
                  <a:gd name="T58" fmla="*/ 19 w 65"/>
                  <a:gd name="T59" fmla="*/ 22 h 51"/>
                  <a:gd name="T60" fmla="*/ 60 w 65"/>
                  <a:gd name="T61" fmla="*/ 21 h 51"/>
                  <a:gd name="T62" fmla="*/ 53 w 65"/>
                  <a:gd name="T63" fmla="*/ 24 h 51"/>
                  <a:gd name="T64" fmla="*/ 48 w 65"/>
                  <a:gd name="T65" fmla="*/ 7 h 51"/>
                  <a:gd name="T66" fmla="*/ 63 w 65"/>
                  <a:gd name="T6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51">
                    <a:moveTo>
                      <a:pt x="64" y="11"/>
                    </a:moveTo>
                    <a:cubicBezTo>
                      <a:pt x="63" y="7"/>
                      <a:pt x="58" y="5"/>
                      <a:pt x="52" y="5"/>
                    </a:cubicBezTo>
                    <a:cubicBezTo>
                      <a:pt x="50" y="5"/>
                      <a:pt x="49" y="6"/>
                      <a:pt x="47" y="6"/>
                    </a:cubicBezTo>
                    <a:cubicBezTo>
                      <a:pt x="44" y="2"/>
                      <a:pt x="40" y="0"/>
                      <a:pt x="34" y="0"/>
                    </a:cubicBezTo>
                    <a:cubicBezTo>
                      <a:pt x="24" y="0"/>
                      <a:pt x="15" y="8"/>
                      <a:pt x="13" y="20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2" y="30"/>
                      <a:pt x="0" y="35"/>
                      <a:pt x="2" y="38"/>
                    </a:cubicBezTo>
                    <a:cubicBezTo>
                      <a:pt x="3" y="40"/>
                      <a:pt x="5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3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3"/>
                      <a:pt x="13" y="43"/>
                      <a:pt x="14" y="43"/>
                    </a:cubicBezTo>
                    <a:cubicBezTo>
                      <a:pt x="15" y="43"/>
                      <a:pt x="17" y="43"/>
                      <a:pt x="18" y="43"/>
                    </a:cubicBezTo>
                    <a:cubicBezTo>
                      <a:pt x="22" y="48"/>
                      <a:pt x="28" y="51"/>
                      <a:pt x="35" y="51"/>
                    </a:cubicBezTo>
                    <a:cubicBezTo>
                      <a:pt x="42" y="51"/>
                      <a:pt x="47" y="49"/>
                      <a:pt x="51" y="46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5" y="44"/>
                      <a:pt x="41" y="45"/>
                      <a:pt x="36" y="45"/>
                    </a:cubicBezTo>
                    <a:cubicBezTo>
                      <a:pt x="32" y="45"/>
                      <a:pt x="29" y="44"/>
                      <a:pt x="26" y="42"/>
                    </a:cubicBezTo>
                    <a:cubicBezTo>
                      <a:pt x="27" y="42"/>
                      <a:pt x="28" y="41"/>
                      <a:pt x="29" y="41"/>
                    </a:cubicBezTo>
                    <a:cubicBezTo>
                      <a:pt x="30" y="41"/>
                      <a:pt x="31" y="40"/>
                      <a:pt x="32" y="40"/>
                    </a:cubicBezTo>
                    <a:cubicBezTo>
                      <a:pt x="34" y="39"/>
                      <a:pt x="37" y="38"/>
                      <a:pt x="39" y="37"/>
                    </a:cubicBezTo>
                    <a:cubicBezTo>
                      <a:pt x="41" y="36"/>
                      <a:pt x="43" y="35"/>
                      <a:pt x="45" y="34"/>
                    </a:cubicBezTo>
                    <a:cubicBezTo>
                      <a:pt x="46" y="34"/>
                      <a:pt x="47" y="33"/>
                      <a:pt x="47" y="33"/>
                    </a:cubicBezTo>
                    <a:cubicBezTo>
                      <a:pt x="49" y="32"/>
                      <a:pt x="50" y="31"/>
                      <a:pt x="51" y="30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9"/>
                      <a:pt x="54" y="28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7"/>
                      <a:pt x="57" y="25"/>
                      <a:pt x="59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0" y="23"/>
                    </a:cubicBezTo>
                    <a:cubicBezTo>
                      <a:pt x="60" y="23"/>
                      <a:pt x="61" y="22"/>
                      <a:pt x="61" y="22"/>
                    </a:cubicBezTo>
                    <a:cubicBezTo>
                      <a:pt x="61" y="22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4" y="17"/>
                      <a:pt x="65" y="14"/>
                      <a:pt x="64" y="11"/>
                    </a:cubicBezTo>
                    <a:close/>
                    <a:moveTo>
                      <a:pt x="10" y="42"/>
                    </a:moveTo>
                    <a:cubicBezTo>
                      <a:pt x="10" y="42"/>
                      <a:pt x="9" y="42"/>
                      <a:pt x="9" y="42"/>
                    </a:cubicBezTo>
                    <a:cubicBezTo>
                      <a:pt x="6" y="41"/>
                      <a:pt x="4" y="40"/>
                      <a:pt x="3" y="38"/>
                    </a:cubicBezTo>
                    <a:cubicBezTo>
                      <a:pt x="2" y="36"/>
                      <a:pt x="2" y="34"/>
                      <a:pt x="3" y="32"/>
                    </a:cubicBezTo>
                    <a:cubicBezTo>
                      <a:pt x="4" y="30"/>
                      <a:pt x="5" y="28"/>
                      <a:pt x="8" y="25"/>
                    </a:cubicBezTo>
                    <a:cubicBezTo>
                      <a:pt x="9" y="24"/>
                      <a:pt x="11" y="23"/>
                      <a:pt x="13" y="21"/>
                    </a:cubicBezTo>
                    <a:cubicBezTo>
                      <a:pt x="12" y="23"/>
                      <a:pt x="12" y="24"/>
                      <a:pt x="12" y="26"/>
                    </a:cubicBezTo>
                    <a:cubicBezTo>
                      <a:pt x="12" y="31"/>
                      <a:pt x="13" y="36"/>
                      <a:pt x="15" y="40"/>
                    </a:cubicBezTo>
                    <a:lnTo>
                      <a:pt x="10" y="42"/>
                    </a:lnTo>
                    <a:close/>
                    <a:moveTo>
                      <a:pt x="34" y="6"/>
                    </a:moveTo>
                    <a:cubicBezTo>
                      <a:pt x="36" y="6"/>
                      <a:pt x="38" y="7"/>
                      <a:pt x="39" y="7"/>
                    </a:cubicBezTo>
                    <a:cubicBezTo>
                      <a:pt x="35" y="8"/>
                      <a:pt x="31" y="10"/>
                      <a:pt x="27" y="11"/>
                    </a:cubicBezTo>
                    <a:cubicBezTo>
                      <a:pt x="25" y="12"/>
                      <a:pt x="24" y="13"/>
                      <a:pt x="22" y="14"/>
                    </a:cubicBezTo>
                    <a:cubicBezTo>
                      <a:pt x="25" y="9"/>
                      <a:pt x="29" y="6"/>
                      <a:pt x="34" y="6"/>
                    </a:cubicBezTo>
                    <a:close/>
                    <a:moveTo>
                      <a:pt x="22" y="37"/>
                    </a:moveTo>
                    <a:cubicBezTo>
                      <a:pt x="21" y="34"/>
                      <a:pt x="20" y="31"/>
                      <a:pt x="20" y="27"/>
                    </a:cubicBezTo>
                    <a:cubicBezTo>
                      <a:pt x="45" y="27"/>
                      <a:pt x="45" y="27"/>
                      <a:pt x="45" y="27"/>
                    </a:cubicBezTo>
                    <a:lnTo>
                      <a:pt x="22" y="37"/>
                    </a:lnTo>
                    <a:close/>
                    <a:moveTo>
                      <a:pt x="19" y="22"/>
                    </a:moveTo>
                    <a:cubicBezTo>
                      <a:pt x="20" y="20"/>
                      <a:pt x="20" y="17"/>
                      <a:pt x="21" y="16"/>
                    </a:cubicBezTo>
                    <a:cubicBezTo>
                      <a:pt x="23" y="14"/>
                      <a:pt x="25" y="13"/>
                      <a:pt x="28" y="12"/>
                    </a:cubicBezTo>
                    <a:cubicBezTo>
                      <a:pt x="32" y="10"/>
                      <a:pt x="36" y="9"/>
                      <a:pt x="40" y="8"/>
                    </a:cubicBezTo>
                    <a:cubicBezTo>
                      <a:pt x="44" y="10"/>
                      <a:pt x="47" y="15"/>
                      <a:pt x="47" y="22"/>
                    </a:cubicBezTo>
                    <a:lnTo>
                      <a:pt x="19" y="22"/>
                    </a:lnTo>
                    <a:close/>
                    <a:moveTo>
                      <a:pt x="63" y="17"/>
                    </a:moveTo>
                    <a:cubicBezTo>
                      <a:pt x="62" y="18"/>
                      <a:pt x="61" y="20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3"/>
                      <a:pt x="53" y="23"/>
                    </a:cubicBezTo>
                    <a:cubicBezTo>
                      <a:pt x="53" y="16"/>
                      <a:pt x="51" y="11"/>
                      <a:pt x="48" y="7"/>
                    </a:cubicBezTo>
                    <a:cubicBezTo>
                      <a:pt x="49" y="7"/>
                      <a:pt x="51" y="6"/>
                      <a:pt x="52" y="6"/>
                    </a:cubicBezTo>
                    <a:cubicBezTo>
                      <a:pt x="58" y="6"/>
                      <a:pt x="62" y="8"/>
                      <a:pt x="63" y="11"/>
                    </a:cubicBezTo>
                    <a:cubicBezTo>
                      <a:pt x="64" y="13"/>
                      <a:pt x="64" y="15"/>
                      <a:pt x="63" y="17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/>
              <p:nvPr/>
            </p:nvSpPr>
            <p:spPr bwMode="auto">
              <a:xfrm>
                <a:off x="8594726" y="2268538"/>
                <a:ext cx="473075" cy="119063"/>
              </a:xfrm>
              <a:custGeom>
                <a:avLst/>
                <a:gdLst>
                  <a:gd name="T0" fmla="*/ 203 w 298"/>
                  <a:gd name="T1" fmla="*/ 0 h 75"/>
                  <a:gd name="T2" fmla="*/ 95 w 298"/>
                  <a:gd name="T3" fmla="*/ 0 h 75"/>
                  <a:gd name="T4" fmla="*/ 95 w 298"/>
                  <a:gd name="T5" fmla="*/ 52 h 75"/>
                  <a:gd name="T6" fmla="*/ 0 w 298"/>
                  <a:gd name="T7" fmla="*/ 52 h 75"/>
                  <a:gd name="T8" fmla="*/ 0 w 298"/>
                  <a:gd name="T9" fmla="*/ 75 h 75"/>
                  <a:gd name="T10" fmla="*/ 298 w 298"/>
                  <a:gd name="T11" fmla="*/ 75 h 75"/>
                  <a:gd name="T12" fmla="*/ 298 w 298"/>
                  <a:gd name="T13" fmla="*/ 52 h 75"/>
                  <a:gd name="T14" fmla="*/ 203 w 298"/>
                  <a:gd name="T15" fmla="*/ 52 h 75"/>
                  <a:gd name="T16" fmla="*/ 203 w 298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8" h="75">
                    <a:moveTo>
                      <a:pt x="203" y="0"/>
                    </a:moveTo>
                    <a:lnTo>
                      <a:pt x="95" y="0"/>
                    </a:lnTo>
                    <a:lnTo>
                      <a:pt x="95" y="52"/>
                    </a:lnTo>
                    <a:lnTo>
                      <a:pt x="0" y="52"/>
                    </a:lnTo>
                    <a:lnTo>
                      <a:pt x="0" y="75"/>
                    </a:lnTo>
                    <a:lnTo>
                      <a:pt x="298" y="75"/>
                    </a:lnTo>
                    <a:lnTo>
                      <a:pt x="298" y="52"/>
                    </a:lnTo>
                    <a:lnTo>
                      <a:pt x="203" y="52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 noEditPoints="1"/>
              </p:cNvSpPr>
              <p:nvPr/>
            </p:nvSpPr>
            <p:spPr bwMode="auto">
              <a:xfrm>
                <a:off x="8545513" y="1811338"/>
                <a:ext cx="571500" cy="407988"/>
              </a:xfrm>
              <a:custGeom>
                <a:avLst/>
                <a:gdLst>
                  <a:gd name="T0" fmla="*/ 159 w 174"/>
                  <a:gd name="T1" fmla="*/ 0 h 124"/>
                  <a:gd name="T2" fmla="*/ 14 w 174"/>
                  <a:gd name="T3" fmla="*/ 0 h 124"/>
                  <a:gd name="T4" fmla="*/ 0 w 174"/>
                  <a:gd name="T5" fmla="*/ 15 h 124"/>
                  <a:gd name="T6" fmla="*/ 0 w 174"/>
                  <a:gd name="T7" fmla="*/ 110 h 124"/>
                  <a:gd name="T8" fmla="*/ 14 w 174"/>
                  <a:gd name="T9" fmla="*/ 124 h 124"/>
                  <a:gd name="T10" fmla="*/ 159 w 174"/>
                  <a:gd name="T11" fmla="*/ 124 h 124"/>
                  <a:gd name="T12" fmla="*/ 174 w 174"/>
                  <a:gd name="T13" fmla="*/ 110 h 124"/>
                  <a:gd name="T14" fmla="*/ 174 w 174"/>
                  <a:gd name="T15" fmla="*/ 15 h 124"/>
                  <a:gd name="T16" fmla="*/ 159 w 174"/>
                  <a:gd name="T17" fmla="*/ 0 h 124"/>
                  <a:gd name="T18" fmla="*/ 160 w 174"/>
                  <a:gd name="T19" fmla="*/ 114 h 124"/>
                  <a:gd name="T20" fmla="*/ 14 w 174"/>
                  <a:gd name="T21" fmla="*/ 114 h 124"/>
                  <a:gd name="T22" fmla="*/ 10 w 174"/>
                  <a:gd name="T23" fmla="*/ 109 h 124"/>
                  <a:gd name="T24" fmla="*/ 10 w 174"/>
                  <a:gd name="T25" fmla="*/ 15 h 124"/>
                  <a:gd name="T26" fmla="*/ 14 w 174"/>
                  <a:gd name="T27" fmla="*/ 10 h 124"/>
                  <a:gd name="T28" fmla="*/ 159 w 174"/>
                  <a:gd name="T29" fmla="*/ 10 h 124"/>
                  <a:gd name="T30" fmla="*/ 164 w 174"/>
                  <a:gd name="T31" fmla="*/ 14 h 124"/>
                  <a:gd name="T32" fmla="*/ 164 w 174"/>
                  <a:gd name="T33" fmla="*/ 109 h 124"/>
                  <a:gd name="T34" fmla="*/ 165 w 174"/>
                  <a:gd name="T35" fmla="*/ 109 h 124"/>
                  <a:gd name="T36" fmla="*/ 160 w 174"/>
                  <a:gd name="T37" fmla="*/ 1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24">
                    <a:moveTo>
                      <a:pt x="15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7"/>
                      <a:pt x="7" y="124"/>
                      <a:pt x="14" y="124"/>
                    </a:cubicBezTo>
                    <a:cubicBezTo>
                      <a:pt x="159" y="124"/>
                      <a:pt x="159" y="124"/>
                      <a:pt x="159" y="124"/>
                    </a:cubicBezTo>
                    <a:cubicBezTo>
                      <a:pt x="168" y="124"/>
                      <a:pt x="174" y="118"/>
                      <a:pt x="174" y="110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74" y="6"/>
                      <a:pt x="168" y="0"/>
                      <a:pt x="159" y="0"/>
                    </a:cubicBezTo>
                    <a:close/>
                    <a:moveTo>
                      <a:pt x="160" y="114"/>
                    </a:moveTo>
                    <a:cubicBezTo>
                      <a:pt x="14" y="114"/>
                      <a:pt x="14" y="114"/>
                      <a:pt x="14" y="114"/>
                    </a:cubicBezTo>
                    <a:cubicBezTo>
                      <a:pt x="12" y="114"/>
                      <a:pt x="10" y="112"/>
                      <a:pt x="10" y="10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2"/>
                      <a:pt x="12" y="10"/>
                      <a:pt x="14" y="10"/>
                    </a:cubicBezTo>
                    <a:cubicBezTo>
                      <a:pt x="159" y="10"/>
                      <a:pt x="159" y="10"/>
                      <a:pt x="159" y="10"/>
                    </a:cubicBezTo>
                    <a:cubicBezTo>
                      <a:pt x="162" y="10"/>
                      <a:pt x="164" y="12"/>
                      <a:pt x="164" y="14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12"/>
                      <a:pt x="163" y="114"/>
                      <a:pt x="160" y="114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1356" y="6222"/>
              <a:ext cx="1215" cy="1199"/>
              <a:chOff x="3665538" y="1725613"/>
              <a:chExt cx="554037" cy="554038"/>
            </a:xfrm>
          </p:grpSpPr>
          <p:sp>
            <p:nvSpPr>
              <p:cNvPr id="25" name="Freeform 16"/>
              <p:cNvSpPr/>
              <p:nvPr/>
            </p:nvSpPr>
            <p:spPr bwMode="auto">
              <a:xfrm>
                <a:off x="3762375" y="1938338"/>
                <a:ext cx="41275" cy="79375"/>
              </a:xfrm>
              <a:custGeom>
                <a:avLst/>
                <a:gdLst>
                  <a:gd name="T0" fmla="*/ 6 w 12"/>
                  <a:gd name="T1" fmla="*/ 0 h 23"/>
                  <a:gd name="T2" fmla="*/ 6 w 12"/>
                  <a:gd name="T3" fmla="*/ 0 h 23"/>
                  <a:gd name="T4" fmla="*/ 1 w 12"/>
                  <a:gd name="T5" fmla="*/ 17 h 23"/>
                  <a:gd name="T6" fmla="*/ 0 w 12"/>
                  <a:gd name="T7" fmla="*/ 23 h 23"/>
                  <a:gd name="T8" fmla="*/ 12 w 12"/>
                  <a:gd name="T9" fmla="*/ 23 h 23"/>
                  <a:gd name="T10" fmla="*/ 11 w 12"/>
                  <a:gd name="T11" fmla="*/ 17 h 23"/>
                  <a:gd name="T12" fmla="*/ 6 w 1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6"/>
                      <a:pt x="3" y="11"/>
                      <a:pt x="1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9" y="11"/>
                      <a:pt x="8" y="6"/>
                      <a:pt x="6" y="0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/>
              <p:nvPr/>
            </p:nvSpPr>
            <p:spPr bwMode="auto">
              <a:xfrm>
                <a:off x="3916363" y="1938338"/>
                <a:ext cx="58737" cy="58738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0 h 17"/>
                  <a:gd name="T4" fmla="*/ 0 w 17"/>
                  <a:gd name="T5" fmla="*/ 17 h 17"/>
                  <a:gd name="T6" fmla="*/ 7 w 17"/>
                  <a:gd name="T7" fmla="*/ 17 h 17"/>
                  <a:gd name="T8" fmla="*/ 17 w 17"/>
                  <a:gd name="T9" fmla="*/ 8 h 17"/>
                  <a:gd name="T10" fmla="*/ 6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4" y="17"/>
                      <a:pt x="17" y="14"/>
                      <a:pt x="17" y="8"/>
                    </a:cubicBezTo>
                    <a:cubicBezTo>
                      <a:pt x="17" y="2"/>
                      <a:pt x="13" y="0"/>
                      <a:pt x="6" y="0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/>
              <p:nvPr/>
            </p:nvSpPr>
            <p:spPr bwMode="auto">
              <a:xfrm>
                <a:off x="4078288" y="1938338"/>
                <a:ext cx="58737" cy="58738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0 h 17"/>
                  <a:gd name="T4" fmla="*/ 0 w 17"/>
                  <a:gd name="T5" fmla="*/ 17 h 17"/>
                  <a:gd name="T6" fmla="*/ 6 w 17"/>
                  <a:gd name="T7" fmla="*/ 17 h 17"/>
                  <a:gd name="T8" fmla="*/ 17 w 17"/>
                  <a:gd name="T9" fmla="*/ 8 h 17"/>
                  <a:gd name="T10" fmla="*/ 6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3" y="17"/>
                      <a:pt x="17" y="14"/>
                      <a:pt x="17" y="8"/>
                    </a:cubicBezTo>
                    <a:cubicBezTo>
                      <a:pt x="17" y="2"/>
                      <a:pt x="13" y="0"/>
                      <a:pt x="6" y="0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9"/>
              <p:cNvSpPr>
                <a:spLocks noEditPoints="1"/>
              </p:cNvSpPr>
              <p:nvPr/>
            </p:nvSpPr>
            <p:spPr bwMode="auto">
              <a:xfrm>
                <a:off x="3665538" y="1725613"/>
                <a:ext cx="554037" cy="554038"/>
              </a:xfrm>
              <a:custGeom>
                <a:avLst/>
                <a:gdLst>
                  <a:gd name="T0" fmla="*/ 81 w 161"/>
                  <a:gd name="T1" fmla="*/ 0 h 161"/>
                  <a:gd name="T2" fmla="*/ 0 w 161"/>
                  <a:gd name="T3" fmla="*/ 81 h 161"/>
                  <a:gd name="T4" fmla="*/ 81 w 161"/>
                  <a:gd name="T5" fmla="*/ 161 h 161"/>
                  <a:gd name="T6" fmla="*/ 161 w 161"/>
                  <a:gd name="T7" fmla="*/ 81 h 161"/>
                  <a:gd name="T8" fmla="*/ 81 w 161"/>
                  <a:gd name="T9" fmla="*/ 0 h 161"/>
                  <a:gd name="T10" fmla="*/ 46 w 161"/>
                  <a:gd name="T11" fmla="*/ 106 h 161"/>
                  <a:gd name="T12" fmla="*/ 42 w 161"/>
                  <a:gd name="T13" fmla="*/ 93 h 161"/>
                  <a:gd name="T14" fmla="*/ 26 w 161"/>
                  <a:gd name="T15" fmla="*/ 93 h 161"/>
                  <a:gd name="T16" fmla="*/ 22 w 161"/>
                  <a:gd name="T17" fmla="*/ 106 h 161"/>
                  <a:gd name="T18" fmla="*/ 12 w 161"/>
                  <a:gd name="T19" fmla="*/ 106 h 161"/>
                  <a:gd name="T20" fmla="*/ 28 w 161"/>
                  <a:gd name="T21" fmla="*/ 54 h 161"/>
                  <a:gd name="T22" fmla="*/ 40 w 161"/>
                  <a:gd name="T23" fmla="*/ 54 h 161"/>
                  <a:gd name="T24" fmla="*/ 57 w 161"/>
                  <a:gd name="T25" fmla="*/ 106 h 161"/>
                  <a:gd name="T26" fmla="*/ 46 w 161"/>
                  <a:gd name="T27" fmla="*/ 106 h 161"/>
                  <a:gd name="T28" fmla="*/ 80 w 161"/>
                  <a:gd name="T29" fmla="*/ 87 h 161"/>
                  <a:gd name="T30" fmla="*/ 73 w 161"/>
                  <a:gd name="T31" fmla="*/ 87 h 161"/>
                  <a:gd name="T32" fmla="*/ 73 w 161"/>
                  <a:gd name="T33" fmla="*/ 106 h 161"/>
                  <a:gd name="T34" fmla="*/ 63 w 161"/>
                  <a:gd name="T35" fmla="*/ 106 h 161"/>
                  <a:gd name="T36" fmla="*/ 63 w 161"/>
                  <a:gd name="T37" fmla="*/ 54 h 161"/>
                  <a:gd name="T38" fmla="*/ 80 w 161"/>
                  <a:gd name="T39" fmla="*/ 54 h 161"/>
                  <a:gd name="T40" fmla="*/ 100 w 161"/>
                  <a:gd name="T41" fmla="*/ 70 h 161"/>
                  <a:gd name="T42" fmla="*/ 80 w 161"/>
                  <a:gd name="T43" fmla="*/ 87 h 161"/>
                  <a:gd name="T44" fmla="*/ 127 w 161"/>
                  <a:gd name="T45" fmla="*/ 87 h 161"/>
                  <a:gd name="T46" fmla="*/ 120 w 161"/>
                  <a:gd name="T47" fmla="*/ 87 h 161"/>
                  <a:gd name="T48" fmla="*/ 120 w 161"/>
                  <a:gd name="T49" fmla="*/ 106 h 161"/>
                  <a:gd name="T50" fmla="*/ 110 w 161"/>
                  <a:gd name="T51" fmla="*/ 106 h 161"/>
                  <a:gd name="T52" fmla="*/ 110 w 161"/>
                  <a:gd name="T53" fmla="*/ 54 h 161"/>
                  <a:gd name="T54" fmla="*/ 127 w 161"/>
                  <a:gd name="T55" fmla="*/ 54 h 161"/>
                  <a:gd name="T56" fmla="*/ 147 w 161"/>
                  <a:gd name="T57" fmla="*/ 70 h 161"/>
                  <a:gd name="T58" fmla="*/ 127 w 161"/>
                  <a:gd name="T59" fmla="*/ 8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1" h="161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125" y="161"/>
                      <a:pt x="161" y="125"/>
                      <a:pt x="161" y="81"/>
                    </a:cubicBezTo>
                    <a:cubicBezTo>
                      <a:pt x="161" y="36"/>
                      <a:pt x="125" y="0"/>
                      <a:pt x="81" y="0"/>
                    </a:cubicBezTo>
                    <a:close/>
                    <a:moveTo>
                      <a:pt x="46" y="106"/>
                    </a:moveTo>
                    <a:cubicBezTo>
                      <a:pt x="42" y="93"/>
                      <a:pt x="42" y="93"/>
                      <a:pt x="42" y="93"/>
                    </a:cubicBezTo>
                    <a:cubicBezTo>
                      <a:pt x="26" y="93"/>
                      <a:pt x="26" y="93"/>
                      <a:pt x="26" y="93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12" y="106"/>
                      <a:pt x="12" y="106"/>
                      <a:pt x="12" y="106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57" y="106"/>
                      <a:pt x="57" y="106"/>
                      <a:pt x="57" y="106"/>
                    </a:cubicBezTo>
                    <a:lnTo>
                      <a:pt x="46" y="106"/>
                    </a:lnTo>
                    <a:close/>
                    <a:moveTo>
                      <a:pt x="80" y="87"/>
                    </a:moveTo>
                    <a:cubicBezTo>
                      <a:pt x="73" y="87"/>
                      <a:pt x="73" y="87"/>
                      <a:pt x="73" y="87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91" y="54"/>
                      <a:pt x="100" y="58"/>
                      <a:pt x="100" y="70"/>
                    </a:cubicBezTo>
                    <a:cubicBezTo>
                      <a:pt x="100" y="82"/>
                      <a:pt x="91" y="87"/>
                      <a:pt x="80" y="87"/>
                    </a:cubicBezTo>
                    <a:close/>
                    <a:moveTo>
                      <a:pt x="127" y="87"/>
                    </a:moveTo>
                    <a:cubicBezTo>
                      <a:pt x="120" y="87"/>
                      <a:pt x="120" y="87"/>
                      <a:pt x="120" y="87"/>
                    </a:cubicBezTo>
                    <a:cubicBezTo>
                      <a:pt x="120" y="106"/>
                      <a:pt x="120" y="106"/>
                      <a:pt x="120" y="106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38" y="54"/>
                      <a:pt x="147" y="58"/>
                      <a:pt x="147" y="70"/>
                    </a:cubicBezTo>
                    <a:cubicBezTo>
                      <a:pt x="147" y="82"/>
                      <a:pt x="138" y="87"/>
                      <a:pt x="127" y="87"/>
                    </a:cubicBezTo>
                    <a:close/>
                  </a:path>
                </a:pathLst>
              </a:custGeom>
              <a:solidFill>
                <a:srgbClr val="205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9805" y="2235"/>
              <a:ext cx="3628" cy="0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9805" y="2566"/>
              <a:ext cx="3628" cy="5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8" name="文本框 1048577"/>
            <p:cNvSpPr txBox="1"/>
            <p:nvPr/>
          </p:nvSpPr>
          <p:spPr>
            <a:xfrm>
              <a:off x="10239" y="1654"/>
              <a:ext cx="329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ea"/>
                </a:rPr>
                <a:t>(2) </a:t>
              </a:r>
              <a:r>
                <a:rPr lang="zh-CN" altLang="en-US" sz="1400" dirty="0">
                  <a:latin typeface="+mn-ea"/>
                </a:rPr>
                <a:t>账号正式</a:t>
              </a:r>
              <a:r>
                <a:rPr lang="en-US" altLang="zh-CN" sz="1400" dirty="0">
                  <a:latin typeface="+mn-ea"/>
                </a:rPr>
                <a:t>AK</a:t>
              </a:r>
              <a:r>
                <a:rPr lang="en-US" altLang="zh-CN" sz="1400" dirty="0">
                  <a:latin typeface="+mn-ea"/>
                </a:rPr>
                <a:t>/SK</a:t>
              </a:r>
              <a:endParaRPr lang="en-US" altLang="zh-CN" sz="1400" dirty="0" err="1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905" y="2585"/>
              <a:ext cx="322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ea"/>
                </a:rPr>
                <a:t>(3) </a:t>
              </a:r>
              <a:r>
                <a:rPr lang="zh-CN" altLang="en-US" sz="1400" dirty="0">
                  <a:latin typeface="+mn-ea"/>
                </a:rPr>
                <a:t>返回临时授权</a:t>
              </a:r>
              <a:r>
                <a:rPr lang="en-US" altLang="zh-CN" sz="1400" dirty="0">
                  <a:latin typeface="+mn-ea"/>
                </a:rPr>
                <a:t>AK/SK/Token</a:t>
              </a:r>
              <a:endParaRPr lang="en-US" altLang="zh-CN" sz="1400" dirty="0">
                <a:latin typeface="+mn-ea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2433" y="4333"/>
              <a:ext cx="1531" cy="1860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1490" y="4754"/>
              <a:ext cx="247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ea"/>
                </a:rPr>
                <a:t>(1) </a:t>
              </a:r>
              <a:r>
                <a:rPr lang="zh-CN" altLang="en-US" sz="1400" dirty="0">
                  <a:latin typeface="+mn-ea"/>
                </a:rPr>
                <a:t>申请权限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921" y="5400"/>
              <a:ext cx="322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ea"/>
                </a:rPr>
                <a:t>(4) </a:t>
              </a:r>
              <a:r>
                <a:rPr lang="zh-CN" altLang="en-US" sz="1400" dirty="0">
                  <a:latin typeface="+mn-ea"/>
                </a:rPr>
                <a:t>返回临时授权</a:t>
              </a:r>
              <a:r>
                <a:rPr lang="en-US" altLang="zh-CN" sz="1400" dirty="0">
                  <a:latin typeface="+mn-ea"/>
                  <a:sym typeface="+mn-ea"/>
                </a:rPr>
                <a:t>AK/SK/T</a:t>
              </a:r>
              <a:r>
                <a:rPr lang="en-US" altLang="zh-CN" sz="1400" dirty="0">
                  <a:latin typeface="+mn-ea"/>
                </a:rPr>
                <a:t>oken</a:t>
              </a:r>
              <a:endParaRPr lang="en-US" altLang="zh-CN" sz="1400" dirty="0">
                <a:latin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2680" y="4529"/>
              <a:ext cx="1531" cy="1856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7652" y="3139"/>
              <a:ext cx="2002" cy="2856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521" y="3818"/>
              <a:ext cx="276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ea"/>
                </a:rPr>
                <a:t>(5) </a:t>
              </a:r>
              <a:r>
                <a:rPr lang="zh-CN" altLang="en-US" sz="1400" dirty="0">
                  <a:latin typeface="+mn-ea"/>
                </a:rPr>
                <a:t>使用临时授权</a:t>
              </a:r>
              <a:endParaRPr lang="en-US" altLang="zh-CN" sz="1400" dirty="0">
                <a:latin typeface="+mn-ea"/>
              </a:endParaRPr>
            </a:p>
            <a:p>
              <a:r>
                <a:rPr lang="zh-CN" altLang="en-US" sz="1400" dirty="0">
                  <a:latin typeface="+mn-ea"/>
                </a:rPr>
                <a:t>上传</a:t>
              </a:r>
              <a:r>
                <a:rPr lang="en-US" altLang="zh-CN" sz="1400" dirty="0">
                  <a:latin typeface="+mn-ea"/>
                </a:rPr>
                <a:t>/</a:t>
              </a:r>
              <a:r>
                <a:rPr lang="zh-CN" altLang="en-US" sz="1400" dirty="0">
                  <a:latin typeface="+mn-ea"/>
                </a:rPr>
                <a:t>下载等操作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7401" y="3229"/>
              <a:ext cx="1981" cy="2966"/>
            </a:xfrm>
            <a:prstGeom prst="straightConnector1">
              <a:avLst/>
            </a:prstGeom>
            <a:ln w="19050">
              <a:solidFill>
                <a:srgbClr val="205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011" y="5215"/>
              <a:ext cx="276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ea"/>
                </a:rPr>
                <a:t>(6) </a:t>
              </a:r>
              <a:r>
                <a:rPr lang="zh-CN" altLang="en-US" sz="1400" dirty="0">
                  <a:latin typeface="+mn-ea"/>
                </a:rPr>
                <a:t>返回结果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300" y="2144"/>
              <a:ext cx="15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STS</a:t>
              </a:r>
              <a:r>
                <a:rPr lang="zh-CN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服务</a:t>
              </a:r>
              <a:endParaRPr lang="zh-CN" altLang="en-US" sz="16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6983" y="2223"/>
              <a:ext cx="837" cy="527"/>
            </a:xfrm>
            <a:custGeom>
              <a:avLst/>
              <a:gdLst>
                <a:gd name="T0" fmla="*/ 184 w 202"/>
                <a:gd name="T1" fmla="*/ 59 h 127"/>
                <a:gd name="T2" fmla="*/ 184 w 202"/>
                <a:gd name="T3" fmla="*/ 54 h 127"/>
                <a:gd name="T4" fmla="*/ 129 w 202"/>
                <a:gd name="T5" fmla="*/ 0 h 127"/>
                <a:gd name="T6" fmla="*/ 83 w 202"/>
                <a:gd name="T7" fmla="*/ 26 h 127"/>
                <a:gd name="T8" fmla="*/ 66 w 202"/>
                <a:gd name="T9" fmla="*/ 22 h 127"/>
                <a:gd name="T10" fmla="*/ 26 w 202"/>
                <a:gd name="T11" fmla="*/ 55 h 127"/>
                <a:gd name="T12" fmla="*/ 0 w 202"/>
                <a:gd name="T13" fmla="*/ 91 h 127"/>
                <a:gd name="T14" fmla="*/ 35 w 202"/>
                <a:gd name="T15" fmla="*/ 127 h 127"/>
                <a:gd name="T16" fmla="*/ 68 w 202"/>
                <a:gd name="T17" fmla="*/ 127 h 127"/>
                <a:gd name="T18" fmla="*/ 68 w 202"/>
                <a:gd name="T19" fmla="*/ 127 h 127"/>
                <a:gd name="T20" fmla="*/ 109 w 202"/>
                <a:gd name="T21" fmla="*/ 112 h 127"/>
                <a:gd name="T22" fmla="*/ 119 w 202"/>
                <a:gd name="T23" fmla="*/ 98 h 127"/>
                <a:gd name="T24" fmla="*/ 101 w 202"/>
                <a:gd name="T25" fmla="*/ 109 h 127"/>
                <a:gd name="T26" fmla="*/ 97 w 202"/>
                <a:gd name="T27" fmla="*/ 103 h 127"/>
                <a:gd name="T28" fmla="*/ 126 w 202"/>
                <a:gd name="T29" fmla="*/ 86 h 127"/>
                <a:gd name="T30" fmla="*/ 140 w 202"/>
                <a:gd name="T31" fmla="*/ 114 h 127"/>
                <a:gd name="T32" fmla="*/ 134 w 202"/>
                <a:gd name="T33" fmla="*/ 118 h 127"/>
                <a:gd name="T34" fmla="*/ 125 w 202"/>
                <a:gd name="T35" fmla="*/ 100 h 127"/>
                <a:gd name="T36" fmla="*/ 114 w 202"/>
                <a:gd name="T37" fmla="*/ 117 h 127"/>
                <a:gd name="T38" fmla="*/ 98 w 202"/>
                <a:gd name="T39" fmla="*/ 127 h 127"/>
                <a:gd name="T40" fmla="*/ 166 w 202"/>
                <a:gd name="T41" fmla="*/ 127 h 127"/>
                <a:gd name="T42" fmla="*/ 202 w 202"/>
                <a:gd name="T43" fmla="*/ 91 h 127"/>
                <a:gd name="T44" fmla="*/ 184 w 202"/>
                <a:gd name="T45" fmla="*/ 59 h 127"/>
                <a:gd name="T46" fmla="*/ 99 w 202"/>
                <a:gd name="T47" fmla="*/ 28 h 127"/>
                <a:gd name="T48" fmla="*/ 101 w 202"/>
                <a:gd name="T49" fmla="*/ 24 h 127"/>
                <a:gd name="T50" fmla="*/ 129 w 202"/>
                <a:gd name="T51" fmla="*/ 17 h 127"/>
                <a:gd name="T52" fmla="*/ 159 w 202"/>
                <a:gd name="T53" fmla="*/ 25 h 127"/>
                <a:gd name="T54" fmla="*/ 160 w 202"/>
                <a:gd name="T55" fmla="*/ 29 h 127"/>
                <a:gd name="T56" fmla="*/ 160 w 202"/>
                <a:gd name="T57" fmla="*/ 34 h 127"/>
                <a:gd name="T58" fmla="*/ 159 w 202"/>
                <a:gd name="T59" fmla="*/ 37 h 127"/>
                <a:gd name="T60" fmla="*/ 132 w 202"/>
                <a:gd name="T61" fmla="*/ 45 h 127"/>
                <a:gd name="T62" fmla="*/ 102 w 202"/>
                <a:gd name="T63" fmla="*/ 39 h 127"/>
                <a:gd name="T64" fmla="*/ 99 w 202"/>
                <a:gd name="T65" fmla="*/ 34 h 127"/>
                <a:gd name="T66" fmla="*/ 99 w 202"/>
                <a:gd name="T67" fmla="*/ 28 h 127"/>
                <a:gd name="T68" fmla="*/ 99 w 202"/>
                <a:gd name="T69" fmla="*/ 43 h 127"/>
                <a:gd name="T70" fmla="*/ 131 w 202"/>
                <a:gd name="T71" fmla="*/ 50 h 127"/>
                <a:gd name="T72" fmla="*/ 160 w 202"/>
                <a:gd name="T73" fmla="*/ 43 h 127"/>
                <a:gd name="T74" fmla="*/ 160 w 202"/>
                <a:gd name="T75" fmla="*/ 50 h 127"/>
                <a:gd name="T76" fmla="*/ 158 w 202"/>
                <a:gd name="T77" fmla="*/ 55 h 127"/>
                <a:gd name="T78" fmla="*/ 131 w 202"/>
                <a:gd name="T79" fmla="*/ 62 h 127"/>
                <a:gd name="T80" fmla="*/ 102 w 202"/>
                <a:gd name="T81" fmla="*/ 55 h 127"/>
                <a:gd name="T82" fmla="*/ 99 w 202"/>
                <a:gd name="T83" fmla="*/ 50 h 127"/>
                <a:gd name="T84" fmla="*/ 99 w 202"/>
                <a:gd name="T85" fmla="*/ 43 h 127"/>
                <a:gd name="T86" fmla="*/ 99 w 202"/>
                <a:gd name="T87" fmla="*/ 59 h 127"/>
                <a:gd name="T88" fmla="*/ 131 w 202"/>
                <a:gd name="T89" fmla="*/ 67 h 127"/>
                <a:gd name="T90" fmla="*/ 160 w 202"/>
                <a:gd name="T91" fmla="*/ 59 h 127"/>
                <a:gd name="T92" fmla="*/ 160 w 202"/>
                <a:gd name="T93" fmla="*/ 67 h 127"/>
                <a:gd name="T94" fmla="*/ 158 w 202"/>
                <a:gd name="T95" fmla="*/ 71 h 127"/>
                <a:gd name="T96" fmla="*/ 131 w 202"/>
                <a:gd name="T97" fmla="*/ 78 h 127"/>
                <a:gd name="T98" fmla="*/ 102 w 202"/>
                <a:gd name="T99" fmla="*/ 72 h 127"/>
                <a:gd name="T100" fmla="*/ 99 w 202"/>
                <a:gd name="T101" fmla="*/ 67 h 127"/>
                <a:gd name="T102" fmla="*/ 99 w 202"/>
                <a:gd name="T10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27">
                  <a:moveTo>
                    <a:pt x="184" y="59"/>
                  </a:moveTo>
                  <a:cubicBezTo>
                    <a:pt x="184" y="57"/>
                    <a:pt x="184" y="56"/>
                    <a:pt x="184" y="54"/>
                  </a:cubicBezTo>
                  <a:cubicBezTo>
                    <a:pt x="184" y="24"/>
                    <a:pt x="160" y="0"/>
                    <a:pt x="129" y="0"/>
                  </a:cubicBezTo>
                  <a:cubicBezTo>
                    <a:pt x="110" y="0"/>
                    <a:pt x="93" y="10"/>
                    <a:pt x="83" y="26"/>
                  </a:cubicBezTo>
                  <a:cubicBezTo>
                    <a:pt x="78" y="24"/>
                    <a:pt x="72" y="22"/>
                    <a:pt x="66" y="22"/>
                  </a:cubicBezTo>
                  <a:cubicBezTo>
                    <a:pt x="47" y="22"/>
                    <a:pt x="30" y="36"/>
                    <a:pt x="26" y="55"/>
                  </a:cubicBezTo>
                  <a:cubicBezTo>
                    <a:pt x="11" y="59"/>
                    <a:pt x="0" y="73"/>
                    <a:pt x="0" y="91"/>
                  </a:cubicBezTo>
                  <a:cubicBezTo>
                    <a:pt x="0" y="112"/>
                    <a:pt x="15" y="127"/>
                    <a:pt x="35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94" y="126"/>
                    <a:pt x="109" y="112"/>
                  </a:cubicBezTo>
                  <a:cubicBezTo>
                    <a:pt x="114" y="107"/>
                    <a:pt x="116" y="106"/>
                    <a:pt x="119" y="9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5"/>
                    <a:pt x="120" y="111"/>
                    <a:pt x="114" y="117"/>
                  </a:cubicBezTo>
                  <a:cubicBezTo>
                    <a:pt x="109" y="122"/>
                    <a:pt x="104" y="125"/>
                    <a:pt x="98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86" y="127"/>
                    <a:pt x="202" y="111"/>
                    <a:pt x="202" y="91"/>
                  </a:cubicBezTo>
                  <a:cubicBezTo>
                    <a:pt x="202" y="78"/>
                    <a:pt x="195" y="65"/>
                    <a:pt x="184" y="59"/>
                  </a:cubicBezTo>
                  <a:close/>
                  <a:moveTo>
                    <a:pt x="99" y="28"/>
                  </a:moveTo>
                  <a:cubicBezTo>
                    <a:pt x="99" y="28"/>
                    <a:pt x="100" y="25"/>
                    <a:pt x="101" y="24"/>
                  </a:cubicBezTo>
                  <a:cubicBezTo>
                    <a:pt x="103" y="22"/>
                    <a:pt x="111" y="17"/>
                    <a:pt x="129" y="17"/>
                  </a:cubicBezTo>
                  <a:cubicBezTo>
                    <a:pt x="148" y="17"/>
                    <a:pt x="158" y="22"/>
                    <a:pt x="159" y="25"/>
                  </a:cubicBezTo>
                  <a:cubicBezTo>
                    <a:pt x="160" y="27"/>
                    <a:pt x="160" y="27"/>
                    <a:pt x="160" y="29"/>
                  </a:cubicBezTo>
                  <a:cubicBezTo>
                    <a:pt x="160" y="31"/>
                    <a:pt x="160" y="34"/>
                    <a:pt x="160" y="34"/>
                  </a:cubicBezTo>
                  <a:cubicBezTo>
                    <a:pt x="160" y="34"/>
                    <a:pt x="160" y="35"/>
                    <a:pt x="159" y="37"/>
                  </a:cubicBezTo>
                  <a:cubicBezTo>
                    <a:pt x="158" y="39"/>
                    <a:pt x="149" y="45"/>
                    <a:pt x="132" y="45"/>
                  </a:cubicBezTo>
                  <a:cubicBezTo>
                    <a:pt x="114" y="45"/>
                    <a:pt x="107" y="42"/>
                    <a:pt x="102" y="39"/>
                  </a:cubicBezTo>
                  <a:cubicBezTo>
                    <a:pt x="99" y="36"/>
                    <a:pt x="99" y="34"/>
                    <a:pt x="99" y="34"/>
                  </a:cubicBezTo>
                  <a:lnTo>
                    <a:pt x="99" y="28"/>
                  </a:lnTo>
                  <a:close/>
                  <a:moveTo>
                    <a:pt x="99" y="43"/>
                  </a:moveTo>
                  <a:cubicBezTo>
                    <a:pt x="99" y="43"/>
                    <a:pt x="107" y="50"/>
                    <a:pt x="131" y="50"/>
                  </a:cubicBezTo>
                  <a:cubicBezTo>
                    <a:pt x="152" y="50"/>
                    <a:pt x="160" y="43"/>
                    <a:pt x="160" y="43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3"/>
                    <a:pt x="158" y="55"/>
                  </a:cubicBezTo>
                  <a:cubicBezTo>
                    <a:pt x="155" y="57"/>
                    <a:pt x="147" y="62"/>
                    <a:pt x="131" y="62"/>
                  </a:cubicBezTo>
                  <a:cubicBezTo>
                    <a:pt x="112" y="62"/>
                    <a:pt x="105" y="57"/>
                    <a:pt x="102" y="55"/>
                  </a:cubicBezTo>
                  <a:cubicBezTo>
                    <a:pt x="100" y="54"/>
                    <a:pt x="99" y="50"/>
                    <a:pt x="99" y="50"/>
                  </a:cubicBezTo>
                  <a:lnTo>
                    <a:pt x="99" y="43"/>
                  </a:lnTo>
                  <a:close/>
                  <a:moveTo>
                    <a:pt x="99" y="59"/>
                  </a:moveTo>
                  <a:cubicBezTo>
                    <a:pt x="99" y="59"/>
                    <a:pt x="107" y="67"/>
                    <a:pt x="131" y="67"/>
                  </a:cubicBezTo>
                  <a:cubicBezTo>
                    <a:pt x="152" y="67"/>
                    <a:pt x="160" y="59"/>
                    <a:pt x="160" y="59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67"/>
                    <a:pt x="160" y="70"/>
                    <a:pt x="158" y="71"/>
                  </a:cubicBezTo>
                  <a:cubicBezTo>
                    <a:pt x="155" y="73"/>
                    <a:pt x="147" y="78"/>
                    <a:pt x="131" y="78"/>
                  </a:cubicBezTo>
                  <a:cubicBezTo>
                    <a:pt x="112" y="78"/>
                    <a:pt x="105" y="73"/>
                    <a:pt x="102" y="72"/>
                  </a:cubicBezTo>
                  <a:cubicBezTo>
                    <a:pt x="100" y="70"/>
                    <a:pt x="99" y="67"/>
                    <a:pt x="99" y="67"/>
                  </a:cubicBezTo>
                  <a:lnTo>
                    <a:pt x="99" y="59"/>
                  </a:lnTo>
                  <a:close/>
                </a:path>
              </a:pathLst>
            </a:custGeom>
            <a:solidFill>
              <a:srgbClr val="205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A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Agency FB</vt:lpstr>
      <vt:lpstr>微软雅黑</vt:lpstr>
      <vt:lpstr>Arial Unicode MS</vt:lpstr>
      <vt:lpstr>Calibri</vt:lpstr>
      <vt:lpstr>第一PPT，www.1ppt.com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Shanpu Tu</dc:creator>
  <cp:lastModifiedBy>liuyuanyuan</cp:lastModifiedBy>
  <cp:revision>764</cp:revision>
  <dcterms:created xsi:type="dcterms:W3CDTF">2018-09-08T19:27:00Z</dcterms:created>
  <dcterms:modified xsi:type="dcterms:W3CDTF">2020-06-12T04:29:49Z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