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A290"/>
    <a:srgbClr val="49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78616-F516-457F-ABE5-8C48F158E6DF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96F67-7DBD-48AB-971A-86F6E0AC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2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96F67-7DBD-48AB-971A-86F6E0ACB5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4154-FB74-46F7-8CE8-36A6A87C52F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8A15-236D-46F2-B8D6-FB8636FBB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1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4154-FB74-46F7-8CE8-36A6A87C52F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8A15-236D-46F2-B8D6-FB8636FBB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7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4154-FB74-46F7-8CE8-36A6A87C52F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8A15-236D-46F2-B8D6-FB8636FBB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4154-FB74-46F7-8CE8-36A6A87C52F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8A15-236D-46F2-B8D6-FB8636FBB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4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4154-FB74-46F7-8CE8-36A6A87C52F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8A15-236D-46F2-B8D6-FB8636FBB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4154-FB74-46F7-8CE8-36A6A87C52F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8A15-236D-46F2-B8D6-FB8636FBB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1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4154-FB74-46F7-8CE8-36A6A87C52F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8A15-236D-46F2-B8D6-FB8636FBB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6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4154-FB74-46F7-8CE8-36A6A87C52F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8A15-236D-46F2-B8D6-FB8636FBB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6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4154-FB74-46F7-8CE8-36A6A87C52F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8A15-236D-46F2-B8D6-FB8636FBB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7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4154-FB74-46F7-8CE8-36A6A87C52F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8A15-236D-46F2-B8D6-FB8636FBB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4154-FB74-46F7-8CE8-36A6A87C52F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8A15-236D-46F2-B8D6-FB8636FBB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9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64154-FB74-46F7-8CE8-36A6A87C52F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D8A15-236D-46F2-B8D6-FB8636FBB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0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67000" y="2971800"/>
            <a:ext cx="36576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alk by williamtheaker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1615"/>
            <a:ext cx="2010093" cy="202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nvelope by ciubotaru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162" y="3352800"/>
            <a:ext cx="24132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6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2400" y="304800"/>
            <a:ext cx="769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819400" y="990600"/>
            <a:ext cx="1447800" cy="1447825"/>
            <a:chOff x="2895600" y="1111395"/>
            <a:chExt cx="1447800" cy="1447825"/>
          </a:xfrm>
          <a:gradFill>
            <a:gsLst>
              <a:gs pos="48000">
                <a:srgbClr val="0070C0"/>
              </a:gs>
              <a:gs pos="98000">
                <a:srgbClr val="38A290"/>
              </a:gs>
              <a:gs pos="0">
                <a:srgbClr val="49D7D7"/>
              </a:gs>
            </a:gsLst>
            <a:lin ang="5400000" scaled="0"/>
          </a:gradFill>
        </p:grpSpPr>
        <p:sp>
          <p:nvSpPr>
            <p:cNvPr id="4" name="Oval 3"/>
            <p:cNvSpPr/>
            <p:nvPr/>
          </p:nvSpPr>
          <p:spPr>
            <a:xfrm>
              <a:off x="2895600" y="1111395"/>
              <a:ext cx="1447800" cy="1447825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 descr="Simple briefcase bw by Shinnoske"/>
            <p:cNvPicPr>
              <a:picLocks noChangeAspect="1" noChangeArrowheads="1"/>
            </p:cNvPicPr>
            <p:nvPr/>
          </p:nvPicPr>
          <p:blipFill>
            <a:blip r:embed="rId3" cstate="print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8346" y="1442588"/>
              <a:ext cx="982309" cy="785439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Oval 7"/>
          <p:cNvSpPr/>
          <p:nvPr/>
        </p:nvSpPr>
        <p:spPr>
          <a:xfrm>
            <a:off x="5837591" y="4568443"/>
            <a:ext cx="1447800" cy="1447825"/>
          </a:xfrm>
          <a:prstGeom prst="ellipse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>
              <a:latin typeface="Berlin Sans FB Demi" panose="020E0802020502020306" pitchFamily="34" charset="0"/>
            </a:endParaRPr>
          </a:p>
        </p:txBody>
      </p:sp>
      <p:pic>
        <p:nvPicPr>
          <p:cNvPr id="2052" name="Picture 4" descr="TDS by terratimes"/>
          <p:cNvPicPr>
            <a:picLocks noChangeAspect="1" noChangeArrowheads="1"/>
          </p:cNvPicPr>
          <p:nvPr/>
        </p:nvPicPr>
        <p:blipFill>
          <a:blip r:embed="rId5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952" y="4664771"/>
            <a:ext cx="941077" cy="108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990600" y="990600"/>
            <a:ext cx="1447800" cy="1447825"/>
            <a:chOff x="647700" y="3124200"/>
            <a:chExt cx="1447800" cy="1447825"/>
          </a:xfrm>
          <a:gradFill>
            <a:gsLst>
              <a:gs pos="0">
                <a:srgbClr val="9966FF"/>
              </a:gs>
              <a:gs pos="98000">
                <a:srgbClr val="002060"/>
              </a:gs>
              <a:gs pos="49000">
                <a:srgbClr val="49D7D7"/>
              </a:gs>
            </a:gsLst>
            <a:lin ang="5400000" scaled="0"/>
          </a:gradFill>
        </p:grpSpPr>
        <p:sp>
          <p:nvSpPr>
            <p:cNvPr id="11" name="Oval 10"/>
            <p:cNvSpPr/>
            <p:nvPr/>
          </p:nvSpPr>
          <p:spPr>
            <a:xfrm>
              <a:off x="647700" y="3124200"/>
              <a:ext cx="1447800" cy="1447825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2054" name="Picture 6" descr="Person icon by pnx"/>
            <p:cNvPicPr>
              <a:picLocks noChangeAspect="1" noChangeArrowheads="1"/>
            </p:cNvPicPr>
            <p:nvPr/>
          </p:nvPicPr>
          <p:blipFill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357027"/>
              <a:ext cx="762000" cy="982171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4470858" y="990600"/>
            <a:ext cx="1447800" cy="1447825"/>
            <a:chOff x="4470858" y="990600"/>
            <a:chExt cx="1447800" cy="1447825"/>
          </a:xfrm>
        </p:grpSpPr>
        <p:sp>
          <p:nvSpPr>
            <p:cNvPr id="17" name="Oval 16"/>
            <p:cNvSpPr/>
            <p:nvPr/>
          </p:nvSpPr>
          <p:spPr>
            <a:xfrm>
              <a:off x="4470858" y="990600"/>
              <a:ext cx="1447800" cy="1447825"/>
            </a:xfrm>
            <a:prstGeom prst="ellipse">
              <a:avLst/>
            </a:prstGeom>
            <a:gradFill>
              <a:gsLst>
                <a:gs pos="0">
                  <a:srgbClr val="9966FF"/>
                </a:gs>
                <a:gs pos="98000">
                  <a:srgbClr val="7030A0"/>
                </a:gs>
                <a:gs pos="49000">
                  <a:schemeClr val="accent5">
                    <a:lumMod val="75000"/>
                  </a:schemeClr>
                </a:gs>
              </a:gsLst>
              <a:lin ang="5400000" scaled="0"/>
            </a:gra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6" descr="Envelope by ciubotaru"/>
            <p:cNvPicPr>
              <a:picLocks noChangeAspect="1" noChangeArrowheads="1"/>
            </p:cNvPicPr>
            <p:nvPr/>
          </p:nvPicPr>
          <p:blipFill>
            <a:blip r:embed="rId9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2103" y="1394472"/>
              <a:ext cx="965310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108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</Words>
  <Application>Microsoft Office PowerPoint</Application>
  <PresentationFormat>On-screen Show (4:3)</PresentationFormat>
  <Paragraphs>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Susannah Boyland</dc:creator>
  <cp:lastModifiedBy>Susannah Boyland</cp:lastModifiedBy>
  <cp:revision>4</cp:revision>
  <dcterms:created xsi:type="dcterms:W3CDTF">2017-01-26T03:33:48Z</dcterms:created>
  <dcterms:modified xsi:type="dcterms:W3CDTF">2017-01-26T05:59:23Z</dcterms:modified>
</cp:coreProperties>
</file>