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5386-4226-D6B5-7BBD-9134564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A882D-2C4D-18D9-5D6C-E6CB685D2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DE9C-5E01-CE09-CE20-7161659D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F1C1-8930-59FB-9258-1DDAB5BB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25C3-9515-9A3D-9C8F-7A8F8DFF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8A6E-9283-5C22-D0CF-2784BAD9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C56C1-450C-D422-8186-38962D84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BACC-A988-764F-0BE3-41A0A2C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0A9B-784B-61F3-2EEE-3F24557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28F8-791D-26C3-C042-1106F522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75EF4-D36B-EB1B-25C2-E869BF62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8DC8D-C0B6-C227-7C68-06BFAC29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7CE2-4A89-4C31-440F-2B252AFB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87A4-C73D-682D-2390-F7E03302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FB19-5E3B-0BA1-EB8E-DAAD1785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583E-AA0B-F0BC-6694-D65F318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4E62-6300-2302-85D8-901A5CE7F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3BF5-79C7-816E-8D1A-331EF857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84871-3C77-43E2-F8C9-4582BD49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9A67-12AF-6232-0730-B2550B34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7B2A-3128-1294-54F9-6A751C7D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E8F0-83DD-9A58-C688-EE4E7C3D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20D7-C1D3-1C84-5BDB-7A347650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81A7-A79E-F2D0-59CB-5DE4891C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8A61-21C9-9403-1C71-15D3FD47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9A81-26A3-42A9-11C5-DF28F5F7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5D29-0603-DFD2-783D-3FE60F48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5617A-78CB-27D5-6330-25BF7B92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46417-8ED1-0F89-AE8A-786E7133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CC751-E717-444C-87FE-63F8DA39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DDDC-F75B-86F3-B193-790C58D1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2DC3-0FA2-3C76-D90B-4828DC5F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260F7-F18F-068D-C7F9-DF941E36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3F859-74B7-8E9C-5246-02635A6D2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CF09-D8C4-B475-94B2-0F9963474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93D43-C62A-1507-564A-EA81A24CC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97F66-E350-0FFB-8806-938D79E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B6B5B-B588-E1F9-7D08-F3F1690B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82495-31F9-24B9-5F60-D5C81CA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8D3D-12FC-C69D-1F95-16ECB92C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8574F-C5B1-06DF-BDF7-6829B868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EDE53-2E23-6689-6528-9C68E036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7601C-2982-C473-54B0-A95A7208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24F17-0A98-B11B-F130-6CBF0B28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5FE02-CFBA-C11A-6BE0-C02C0CD5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CE660-62B4-9108-F2B7-794C0311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586F-37D5-1B64-083C-4DCB5A25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8A91-EB73-0B2B-3C60-862771D3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86283-EADB-2E2D-F6DB-61CCFD7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F075D-F004-D46F-3D1B-EBBB34C6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4280C-C384-A146-E1F2-096EBBD7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CB362-CBCF-1BF1-4767-24A7DB4E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437A-7B52-FA40-BC3F-C9B1FA14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1F149-773B-0425-66BC-CCAEB70BD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C9800-AA6E-8DE6-D204-B28AEEC1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FB5D8-020B-ADEE-1DB6-8E8D61AB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DA92-2E10-E423-15D0-D7622037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8FD9D-AD55-D02E-ECB0-878B4D94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2F866-0F58-F8C9-31CF-63189F33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3331-39F9-0E00-8C0B-E5B889B0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383C-BAB2-C7C6-BDD9-17EFCBA1E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7177-A8DA-4DA3-83F8-53480813828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2D65-D2AB-2D62-13C9-47C60C7C6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45F6-2420-A546-F971-283D77376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976E-20CA-4FDA-9E2A-804E97A7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C6DE-F726-0594-C314-3FA91A55D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(External Sort)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30AE3-5C8F-E210-0E79-953507BAB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Duy</a:t>
            </a:r>
            <a:endParaRPr lang="en-US" dirty="0"/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Anh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/>
              <a:t>Ngọc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B2071-02E5-66B8-23A9-2E6EA8A0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86" y="230188"/>
            <a:ext cx="1338146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546" y="465992"/>
            <a:ext cx="670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: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endParaRPr lang="en-US" sz="2400" dirty="0"/>
          </a:p>
          <a:p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: CS523</a:t>
            </a:r>
          </a:p>
          <a:p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Sơn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23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dataset </a:t>
            </a:r>
            <a:r>
              <a:rPr lang="en-US" dirty="0" err="1"/>
              <a:t>lớn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6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3C0F-2756-325D-3945-DEFFE87C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4040-9D9C-C882-7C0A-A2B6A912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?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RAM)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? </a:t>
            </a:r>
          </a:p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70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Để cài đặt thuật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toán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 này chúng ta phải thực hiện hai bước:</a:t>
            </a:r>
            <a:b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• Tạo các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runs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b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•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ộn các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runs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 lại với nhau.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2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900 MB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run_size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RAM </a:t>
            </a:r>
            <a:r>
              <a:rPr lang="en-US" dirty="0" err="1"/>
              <a:t>là</a:t>
            </a:r>
            <a:r>
              <a:rPr lang="en-US" dirty="0"/>
              <a:t> 100MB</a:t>
            </a:r>
          </a:p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Đọc</a:t>
            </a:r>
            <a:r>
              <a:rPr lang="en-US" dirty="0"/>
              <a:t> 100MB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(VD: </a:t>
            </a:r>
            <a:r>
              <a:rPr lang="en-US" dirty="0" err="1"/>
              <a:t>dùng</a:t>
            </a:r>
            <a:r>
              <a:rPr lang="en-US" dirty="0"/>
              <a:t> quick sort)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runs)</a:t>
            </a:r>
          </a:p>
          <a:p>
            <a:pPr marL="0" indent="0">
              <a:buNone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900MB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9 chunks.</a:t>
            </a:r>
          </a:p>
        </p:txBody>
      </p:sp>
    </p:spTree>
    <p:extLst>
      <p:ext uri="{BB962C8B-B14F-4D97-AF65-F5344CB8AC3E}">
        <p14:creationId xmlns:p14="http://schemas.microsoft.com/office/powerpoint/2010/main" val="32693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Bước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4: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Sau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khi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có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các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runs,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chúng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ta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dùng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Merge Sort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để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trộn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các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runs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lại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. 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Mỗi lần trộn chúng ta sẽ đưa vào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hai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uns sau khi trộn sẽ ghi ra bộ nhớ phụ. 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Quá trình này lập lại cho đến khi trong bộ nhớ phụ chỉ còn một 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runs</a:t>
            </a:r>
            <a:r>
              <a:rPr lang="vi-VN" dirty="0">
                <a:latin typeface="Calibri" pitchFamily="34" charset="0"/>
                <a:ea typeface="Calibri" pitchFamily="34" charset="0"/>
                <a:cs typeface="Calibri" pitchFamily="34" charset="0"/>
              </a:rPr>
              <a:t> duy nhất.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Kết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quả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ta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sẽ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được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một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dữ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liệu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đã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được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sắp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xếp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48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b="1" dirty="0"/>
              <a:t>Độ phức tạp về thời gian:</a:t>
            </a:r>
            <a:r>
              <a:rPr lang="vi-VN" dirty="0"/>
              <a:t> </a:t>
            </a:r>
            <a:r>
              <a:rPr lang="vi-VN" b="1" dirty="0"/>
              <a:t>O(N * log N). </a:t>
            </a:r>
          </a:p>
          <a:p>
            <a:pPr fontAlgn="base"/>
            <a:r>
              <a:rPr lang="vi-VN" dirty="0"/>
              <a:t>Thời gian cần thiết để sắp xếp hợp nhất là O(runs * run_size * log run_size), bằng O(N log run_size). </a:t>
            </a:r>
          </a:p>
          <a:p>
            <a:pPr fontAlgn="base"/>
            <a:r>
              <a:rPr lang="vi-VN" dirty="0"/>
              <a:t>Để hợp nhất các mảng đã sắp xếp, độ phức tạp về thời gian là O(N * log chạy). </a:t>
            </a:r>
          </a:p>
          <a:p>
            <a:pPr fontAlgn="base"/>
            <a:r>
              <a:rPr lang="vi-VN" dirty="0"/>
              <a:t>Do đó, độ phức tạp về thời gian tổng thể là O(N * log run_size + N * log chạy). </a:t>
            </a:r>
          </a:p>
          <a:p>
            <a:pPr fontAlgn="base"/>
            <a:r>
              <a:rPr lang="vi-VN" dirty="0"/>
              <a:t>Vì log run_size + log run = log run_size*runs = log N, độ phức tạp về thời gian của kết quả sẽ là O(N * log 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574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Sắp xếp ngoại (External Sort)</vt:lpstr>
      <vt:lpstr>Đặt vấn đề</vt:lpstr>
      <vt:lpstr>Lí do có sắp xếp ngoại?</vt:lpstr>
      <vt:lpstr>Mô tả thuật toán bằng phương pháp trộn Run</vt:lpstr>
      <vt:lpstr>Mô tả thuật toán bằng phương pháp trộn Run</vt:lpstr>
      <vt:lpstr>Mô tả thuật toán bằng phương pháp trộn Run</vt:lpstr>
      <vt:lpstr>Một số phương pháp khác</vt:lpstr>
      <vt:lpstr>Độ phức tạp</vt:lpstr>
      <vt:lpstr>So sánh</vt:lpstr>
      <vt:lpstr>Ứng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Sắp xếp ngoại (External Sort)</dc:title>
  <dc:creator>DELL</dc:creator>
  <cp:lastModifiedBy>duy.nguyenhoang</cp:lastModifiedBy>
  <cp:revision>10</cp:revision>
  <dcterms:created xsi:type="dcterms:W3CDTF">2023-09-19T06:14:17Z</dcterms:created>
  <dcterms:modified xsi:type="dcterms:W3CDTF">2023-09-20T15:02:11Z</dcterms:modified>
</cp:coreProperties>
</file>