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2" r:id="rId5"/>
    <p:sldId id="264" r:id="rId6"/>
    <p:sldId id="257" r:id="rId7"/>
    <p:sldId id="258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80C7-C321-4A9A-9501-2A2E1EA323DD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222D-C665-47C4-8F85-2014AA778D2D}" type="slidenum">
              <a:rPr lang="en-MY" smtClean="0"/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3600" b="1">
                <a:latin typeface="Microsoft YaHei" panose="020B0503020204020204" charset="-122"/>
                <a:ea typeface="Microsoft YaHei" panose="020B0503020204020204" charset="-122"/>
              </a:rPr>
              <a:t>Smart Growth Index (SGI)</a:t>
            </a:r>
            <a:endParaRPr lang="en-GB" altLang="en-US" sz="3600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1470" y="1565910"/>
            <a:ext cx="8853170" cy="8305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49960" y="2952115"/>
            <a:ext cx="101809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Even Weight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Output range of each metric: 0 - 20 </a:t>
            </a:r>
            <a:r>
              <a:rPr lang="en-US" sz="2000" b="1"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→</a:t>
            </a:r>
            <a:r>
              <a:rPr lang="en-US" sz="2000"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 </a:t>
            </a: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</a:rPr>
              <a:t>Summing each metric to score 100</a:t>
            </a:r>
            <a:endParaRPr lang="en-US" sz="2000">
              <a:latin typeface="Microsoft YaHei" panose="020B0503020204020204" charset="-122"/>
              <a:ea typeface="Microsoft YaHei" panose="020B050302020402020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Microsoft YaHei" panose="020B0503020204020204" charset="-122"/>
              <a:ea typeface="Microsoft YaHei" panose="020B050302020402020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29540"/>
            <a:ext cx="7924800" cy="6598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432435"/>
            <a:ext cx="12109450" cy="5993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28" y="1121437"/>
            <a:ext cx="12136544" cy="5715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7"/>
            <a:ext cx="5423140" cy="1682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78062"/>
            <a:ext cx="12192000" cy="5982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7"/>
            <a:ext cx="4995333" cy="15494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417" y="260307"/>
            <a:ext cx="10231166" cy="6337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067" y="872067"/>
            <a:ext cx="9668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人口模型</a:t>
            </a:r>
            <a:r>
              <a:rPr lang="en-MY" altLang="zh-CN" dirty="0"/>
              <a:t>2050</a:t>
            </a:r>
            <a:endParaRPr lang="en-MY" altLang="zh-CN" dirty="0"/>
          </a:p>
          <a:p>
            <a:endParaRPr lang="en-MY" dirty="0"/>
          </a:p>
          <a:p>
            <a:r>
              <a:rPr lang="zh-CN" altLang="en-US" dirty="0"/>
              <a:t>为了支持和应付</a:t>
            </a:r>
            <a:r>
              <a:rPr lang="en-MY" altLang="zh-CN" dirty="0"/>
              <a:t>50%</a:t>
            </a:r>
            <a:r>
              <a:rPr lang="zh-CN" altLang="en-US" dirty="0"/>
              <a:t>的人口增长的情况，需要着力发展能带给市民便利性的设施。首先，通过发展公共交通设施，除了能带给民众方便，也能减少交通废气和温室气体的排放。土地利用和住宅也能促进智能城市的发展，并为民众提供便利。同时混合商业房地产能提高更多的工作机会、住宅选择和有一个更适合步行的社区。</a:t>
            </a:r>
            <a:r>
              <a:rPr lang="en-US" altLang="zh-CN" dirty="0"/>
              <a:t>Sacramento</a:t>
            </a:r>
            <a:r>
              <a:rPr lang="zh-CN" altLang="en-US" dirty="0"/>
              <a:t>会在公共交通使用率上面临困难。</a:t>
            </a:r>
            <a:r>
              <a:rPr lang="en-US" altLang="zh-CN" dirty="0"/>
              <a:t>Edinburgh</a:t>
            </a:r>
            <a:r>
              <a:rPr lang="zh-CN" altLang="en-US" dirty="0"/>
              <a:t>是一个全面的智能城市，当然他也有可以提升</a:t>
            </a:r>
            <a:r>
              <a:rPr lang="en-US" altLang="zh-CN" dirty="0"/>
              <a:t>SGI</a:t>
            </a:r>
            <a:r>
              <a:rPr lang="zh-CN" altLang="en-US" dirty="0"/>
              <a:t>的地方。经过一系列的分析，这个模型对于两个城市提升的指标都有很明确的方向。</a:t>
            </a:r>
            <a:endParaRPr lang="en-MY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Presentation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DengXian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looi kai zhi</dc:creator>
  <cp:lastModifiedBy>Olivia</cp:lastModifiedBy>
  <cp:revision>3</cp:revision>
  <dcterms:created xsi:type="dcterms:W3CDTF">2024-01-25T17:15:00Z</dcterms:created>
  <dcterms:modified xsi:type="dcterms:W3CDTF">2024-01-27T17:41:47Z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6D69A6896BDB452384D05B01EAFB5B49_12</vt:lpwstr>
  </property>
  <property fmtid="{D5CDD505-2E9C-101B-9397-08002B2CF9AE}" pid="3" name="KSOProductBuildVer">
    <vt:lpwstr>1033-12.2.0.13431</vt:lpwstr>
  </property>
</Properties>
</file>