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Economic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B80A13-5129-43A9-927F-599E6B00D7DB}">
  <a:tblStyle styleId="{8BB80A13-5129-43A9-927F-599E6B00D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La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0dd6d2bd_0_1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0dd6d2bd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4466fd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4466fd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0dd6d2bd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0dd6d2bd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4466fd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4466fd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4466fd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4466fd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d0dd6d2bd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d0dd6d2bd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d0dd6d2bd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d0dd6d2bd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0dd6d2bd_0_1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d0dd6d2bd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0dd6d2bd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d0dd6d2bd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6" name="Google Shape;86;p1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7" name="Google Shape;87;p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cgurkan/airplane-crash-data-since-190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cgurkan/airplane-crash-data-since-1908" TargetMode="External"/><Relationship Id="rId4" Type="http://schemas.openxmlformats.org/officeDocument/2006/relationships/hyperlink" Target="https://public.tableau.com/app/profile/martin6851/viz/AirplaneFrequentCrashCauses/Dashboard1" TargetMode="External"/><Relationship Id="rId5" Type="http://schemas.openxmlformats.org/officeDocument/2006/relationships/hyperlink" Target="https://elaineye117.github.io/flight_crash_analysis/" TargetMode="External"/><Relationship Id="rId6" Type="http://schemas.openxmlformats.org/officeDocument/2006/relationships/hyperlink" Target="https://www.vecteezy.com/free-vector/airpl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 CRASH OR NOT TO CRASH?”</a:t>
            </a:r>
            <a:endParaRPr>
              <a:solidFill>
                <a:srgbClr val="374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>
            <p:ph idx="4294967295" type="subTitle"/>
          </p:nvPr>
        </p:nvSpPr>
        <p:spPr>
          <a:xfrm>
            <a:off x="738550" y="4224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by Martin Zanaj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93700" y="1373598"/>
            <a:ext cx="64626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on airplane crashes and fatalities since 1908. The user of this dataset could be anyone that is planning a trip and wants to make informed decisions about their safety, with one potential question following being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Char char="❖"/>
            </a:pPr>
            <a:r>
              <a:rPr b="1" i="1"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b="1"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most common causes of accidents?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was sourced from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Kaggle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it contained information regarding airplane crashes from 1908 up to 2019. The data covered crashes all around the world from both private and public domains.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1208150" y="26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{8BB80A13-5129-43A9-927F-599E6B00D7DB}</a:tableStyleId>
              </a:tblPr>
              <a:tblGrid>
                <a:gridCol w="1302600"/>
                <a:gridCol w="4230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Observations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4967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time, location, </a:t>
                      </a: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route, flight #, type, reg #, serial #, passengers, fatalities, ground, </a:t>
                      </a: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years (1908-2019)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perator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(military,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commercial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civilian)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ummary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(description about incident)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aid of some NLP programs and techniques, each different accident summary was parsed in order to extract the most useful information in terms of possible crash causes.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bad data (e.g. empty values)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Cleaning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 words, punctuation, digits, and duplicates from each observation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“Uniformize” words (e.g. stemming)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most frequent causes (i.e. &gt; 20+ occurrences)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438" y="420750"/>
            <a:ext cx="4115125" cy="45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Picking the most frequent causes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broad enough categories, yet specific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Reconciliation of similar crashes into one category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a scale to showcase the differences from each operator (military, commercial, civilian)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710150" y="2211100"/>
            <a:ext cx="68301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 the traveler</a:t>
            </a:r>
            <a:r>
              <a:rPr lang="en"/>
              <a:t>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000000"/>
                </a:solidFill>
              </a:rPr>
              <a:t>You shouldn’t worry too much about a possible crash, but if you really must, then you better check that there are no clouds in the sky upon your </a:t>
            </a:r>
            <a:r>
              <a:rPr lang="en">
                <a:solidFill>
                  <a:srgbClr val="000000"/>
                </a:solidFill>
              </a:rPr>
              <a:t>departure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/>
              <a:t>”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73900"/>
            <a:ext cx="969025" cy="9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00" y="44975"/>
            <a:ext cx="1944624" cy="14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ctrTitle"/>
          </p:nvPr>
        </p:nvSpPr>
        <p:spPr>
          <a:xfrm>
            <a:off x="8227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39" name="Google Shape;139;p20"/>
          <p:cNvSpPr txBox="1"/>
          <p:nvPr>
            <p:ph idx="4294967295" type="subTitle"/>
          </p:nvPr>
        </p:nvSpPr>
        <p:spPr>
          <a:xfrm>
            <a:off x="566125" y="1786938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References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Dataset</a:t>
            </a:r>
            <a:r>
              <a:rPr lang="en" sz="1400">
                <a:solidFill>
                  <a:srgbClr val="000000"/>
                </a:solidFill>
              </a:rPr>
              <a:t>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https://www.kaggle.com/datasets/cgurkan/airplane-crash-data-since-1908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Visualization</a:t>
            </a:r>
            <a:r>
              <a:rPr lang="en" sz="1400">
                <a:solidFill>
                  <a:srgbClr val="000000"/>
                </a:solidFill>
              </a:rPr>
              <a:t>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https://public.tableau.com/app/profile/martin6851/viz/AirplaneFrequentCrashCauses/Dashboard1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Entire Analysis,  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https://elaineye117.github.io/flight_crash_analysis/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Airplane Image, 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https://www.vecteezy.com/free-vector/airplane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