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fdb0610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fdb0610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fdb0610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fdb0610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fdb0610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fdb0610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fdb0610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fdb0610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fdb0610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fdb0610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fdb0610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fdb0610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 Alimenta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caf6, jcvm, phos2, pffs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2545848" cy="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Big idea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Fornecimento de comida no CIn UFPE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Essential Question </a:t>
            </a:r>
            <a:r>
              <a:rPr lang="pt-BR"/>
              <a:t>(Que questão essencial você propõe para o projeto?)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58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Porque impacta tanto a falta de alimentos aos alunos do CIn, principalmente à noite?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interligar os restaurantes e lanchonetes próximas ao CIn?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qual meio iremos fazer isso?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Challenge </a:t>
            </a:r>
            <a:r>
              <a:rPr lang="pt-BR"/>
              <a:t>(Como você transforma a essential question e a big idea em um desafio similar a uma chamada para a ação?)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objetivo é criar uma solução, possivelmente uma aplicação web, que seja a ponte para unir os restaurantes e lanchonetes próximas do CIn e UFPE aos alunos e demais membros da comunidade do centro, visando o fornecimento de alimentos de forma independente de outras plataformas.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Guiding Questions</a:t>
            </a:r>
            <a:r>
              <a:rPr lang="pt-BR"/>
              <a:t> (Que questões norteadoras você propõe para explorar e aprender mais sobre o desafio?)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48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Quais as dificuldades para os restaurantes/lanchonetes não abrangerem a região do CIn?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Quais os possíveis impactos em caso de desafio concluído?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Guiding Activities</a:t>
            </a:r>
            <a:r>
              <a:rPr lang="pt-BR"/>
              <a:t> (Quais atividades e recursos norteadores você sugere para responder às questões norteadoras?)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71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Pesquisa de mercado: avaliar o modelo de negócio de restaurantes/lanchonetes próximos ao CIn e a UFPE, entender os principais desafios e oportunidades de expandir para essa região, identificar as principais demandas e necessidades dos alunos e membros da comunidade do centro.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Desenvolvimento de protótipos: criação de protótipos da aplicação web para testar a interação com os usuários e a experiência de uso, coletando feedbacks e sugestões de melhorias.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Testes de usabilidade: avaliação da aplicação por meio de testes com usuários reais, para verificar a facilidade de uso e a eficácia da solução.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Pesquisa de satisfação: coleta de feedbacks dos usuários após a utilização da aplicação, para avaliar a qualidade da solução e identificar possíveis melhorias.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Análise de dados: análise dos dados coletados durante os testes para identificar padrões de uso, problemas recorrentes e oportunidades de melhoria.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Guiding Questions</a:t>
            </a:r>
            <a:r>
              <a:rPr lang="pt-BR"/>
              <a:t> (Que questões norteadoras você propõe para explorar e aprender mais sobre o desafio?)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48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Quais as dificuldades para os restaurantes/lanchonetes não abrangerem a região do CIn?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Quais os possíveis impactos em caso de desafio concluído?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