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0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10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2014/1/25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2014/1/25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2014/1/25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2014/1/25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2014/1/25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2014/1/25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2014/1/25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/>
                <a:ea typeface="宋体"/>
              </a:rPr>
              <a:t>dddd</a:t>
            </a:r>
            <a:endParaRPr lang="zh-CN" altLang="en-US">
              <a:latin typeface="宋体"/>
              <a:ea typeface="宋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latin typeface="宋体"/>
                <a:ea typeface="宋体"/>
              </a:rPr>
              <a:t>dddddd</a:t>
            </a:r>
            <a:endParaRPr lang="zh-CN" altLang="en-US">
              <a:latin typeface="宋体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宋体"/>
                <a:ea typeface="宋体"/>
              </a:rPr>
              <a:t>fff</a:t>
            </a:r>
            <a:endParaRPr lang="zh-CN" altLang="en-US">
              <a:latin typeface="宋体"/>
              <a:ea typeface="宋体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latin typeface="宋体"/>
                <a:ea typeface="宋体"/>
              </a:rPr>
              <a:t>dddddd</a:t>
            </a:r>
            <a:endParaRPr lang="zh-CN" altLang="en-US">
              <a:latin typeface="宋体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81632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dddd</vt:lpstr>
      <vt:lpstr>fff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dddd</dc:title>
  <dc:creator/>
  <cp:lastModifiedBy/>
  <cp:revision>3</cp:revision>
  <dcterms:created xsi:type="dcterms:W3CDTF">2012-07-28T05:39:45Z</dcterms:created>
  <dcterms:modified xsi:type="dcterms:W3CDTF">2014-01-25T08:14:29Z</dcterms:modified>
</cp:coreProperties>
</file>