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1" r:id="rId2"/>
  </p:sldMasterIdLst>
  <p:notesMasterIdLst>
    <p:notesMasterId r:id="rId21"/>
  </p:notesMasterIdLst>
  <p:sldIdLst>
    <p:sldId id="257" r:id="rId3"/>
    <p:sldId id="256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75" r:id="rId12"/>
    <p:sldId id="262" r:id="rId13"/>
    <p:sldId id="274" r:id="rId14"/>
    <p:sldId id="273" r:id="rId15"/>
    <p:sldId id="263" r:id="rId16"/>
    <p:sldId id="264" r:id="rId17"/>
    <p:sldId id="267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DBAF7-C9D0-4922-A1FD-D5171B4C595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957111-7747-455D-AC02-DA01E88CDFDB}">
      <dgm:prSet/>
      <dgm:spPr/>
      <dgm:t>
        <a:bodyPr/>
        <a:lstStyle/>
        <a:p>
          <a:r>
            <a:rPr lang="en-US" baseline="0"/>
            <a:t>Accelerated by Test Driven Development for business logic</a:t>
          </a:r>
          <a:endParaRPr lang="en-US"/>
        </a:p>
      </dgm:t>
    </dgm:pt>
    <dgm:pt modelId="{97E7BC4A-A173-450F-949C-816CC970BEE3}" type="parTrans" cxnId="{7FAD06AA-0501-49C9-BE62-EC60F3E9E040}">
      <dgm:prSet/>
      <dgm:spPr/>
      <dgm:t>
        <a:bodyPr/>
        <a:lstStyle/>
        <a:p>
          <a:endParaRPr lang="en-US"/>
        </a:p>
      </dgm:t>
    </dgm:pt>
    <dgm:pt modelId="{8010951A-DFD7-4BF4-B4B4-944E72E6002F}" type="sibTrans" cxnId="{7FAD06AA-0501-49C9-BE62-EC60F3E9E040}">
      <dgm:prSet/>
      <dgm:spPr/>
      <dgm:t>
        <a:bodyPr/>
        <a:lstStyle/>
        <a:p>
          <a:endParaRPr lang="en-US"/>
        </a:p>
      </dgm:t>
    </dgm:pt>
    <dgm:pt modelId="{20E656C5-2FCF-48FC-BCBC-AB901C07B91A}">
      <dgm:prSet/>
      <dgm:spPr/>
      <dgm:t>
        <a:bodyPr/>
        <a:lstStyle/>
        <a:p>
          <a:r>
            <a:rPr lang="en-US" baseline="0"/>
            <a:t>Contains unit and integration tests</a:t>
          </a:r>
          <a:endParaRPr lang="en-US"/>
        </a:p>
      </dgm:t>
    </dgm:pt>
    <dgm:pt modelId="{CF34B5C7-71A7-4F7B-A220-1B870623879A}" type="parTrans" cxnId="{5B068AEE-0E32-42E6-BD3C-D69C0DBDBAC9}">
      <dgm:prSet/>
      <dgm:spPr/>
      <dgm:t>
        <a:bodyPr/>
        <a:lstStyle/>
        <a:p>
          <a:endParaRPr lang="en-US"/>
        </a:p>
      </dgm:t>
    </dgm:pt>
    <dgm:pt modelId="{1C40F17F-5993-4DC5-9EDC-F9DBB5C6EF6A}" type="sibTrans" cxnId="{5B068AEE-0E32-42E6-BD3C-D69C0DBDBAC9}">
      <dgm:prSet/>
      <dgm:spPr/>
      <dgm:t>
        <a:bodyPr/>
        <a:lstStyle/>
        <a:p>
          <a:endParaRPr lang="en-US"/>
        </a:p>
      </dgm:t>
    </dgm:pt>
    <dgm:pt modelId="{71607967-0149-40D0-8CB6-335D1A411F10}">
      <dgm:prSet/>
      <dgm:spPr/>
      <dgm:t>
        <a:bodyPr/>
        <a:lstStyle/>
        <a:p>
          <a:r>
            <a:rPr lang="en-US" baseline="0"/>
            <a:t>Live Unit Testing in VS 2019: Runs tests during development</a:t>
          </a:r>
          <a:endParaRPr lang="en-US"/>
        </a:p>
      </dgm:t>
    </dgm:pt>
    <dgm:pt modelId="{3D4F31C2-E8EF-4CFB-BCA8-9B97C8CF887A}" type="parTrans" cxnId="{C03004B7-CDB2-4313-8AA8-19736A5B479B}">
      <dgm:prSet/>
      <dgm:spPr/>
      <dgm:t>
        <a:bodyPr/>
        <a:lstStyle/>
        <a:p>
          <a:endParaRPr lang="en-US"/>
        </a:p>
      </dgm:t>
    </dgm:pt>
    <dgm:pt modelId="{373020A2-5419-45C7-8C56-C87451B8622D}" type="sibTrans" cxnId="{C03004B7-CDB2-4313-8AA8-19736A5B479B}">
      <dgm:prSet/>
      <dgm:spPr/>
      <dgm:t>
        <a:bodyPr/>
        <a:lstStyle/>
        <a:p>
          <a:endParaRPr lang="en-US"/>
        </a:p>
      </dgm:t>
    </dgm:pt>
    <dgm:pt modelId="{C685B4C8-4CFE-4C61-A59B-30006723DE29}">
      <dgm:prSet/>
      <dgm:spPr/>
      <dgm:t>
        <a:bodyPr/>
        <a:lstStyle/>
        <a:p>
          <a:r>
            <a:rPr lang="en-US" baseline="0"/>
            <a:t>Part of CI pipeline</a:t>
          </a:r>
          <a:endParaRPr lang="en-US"/>
        </a:p>
      </dgm:t>
    </dgm:pt>
    <dgm:pt modelId="{315DE545-7817-4B1A-A83D-17BE7C2FEAEB}" type="parTrans" cxnId="{B9812E60-FDD8-4D28-BC2B-D793C9AD3635}">
      <dgm:prSet/>
      <dgm:spPr/>
      <dgm:t>
        <a:bodyPr/>
        <a:lstStyle/>
        <a:p>
          <a:endParaRPr lang="en-US"/>
        </a:p>
      </dgm:t>
    </dgm:pt>
    <dgm:pt modelId="{2BE99ECA-E79F-4539-8B04-33DDF8D19D10}" type="sibTrans" cxnId="{B9812E60-FDD8-4D28-BC2B-D793C9AD3635}">
      <dgm:prSet/>
      <dgm:spPr/>
      <dgm:t>
        <a:bodyPr/>
        <a:lstStyle/>
        <a:p>
          <a:endParaRPr lang="en-US"/>
        </a:p>
      </dgm:t>
    </dgm:pt>
    <dgm:pt modelId="{4B9F8267-BB9B-4AB5-8650-64976EBFBEBB}" type="pres">
      <dgm:prSet presAssocID="{6E3DBAF7-C9D0-4922-A1FD-D5171B4C595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EF9212-F26D-4D63-8065-5549B87524DA}" type="pres">
      <dgm:prSet presAssocID="{6E3DBAF7-C9D0-4922-A1FD-D5171B4C595C}" presName="container" presStyleCnt="0">
        <dgm:presLayoutVars>
          <dgm:dir/>
          <dgm:resizeHandles val="exact"/>
        </dgm:presLayoutVars>
      </dgm:prSet>
      <dgm:spPr/>
    </dgm:pt>
    <dgm:pt modelId="{9E0591A4-2A30-455E-8622-8C185961FB8B}" type="pres">
      <dgm:prSet presAssocID="{FA957111-7747-455D-AC02-DA01E88CDFDB}" presName="compNode" presStyleCnt="0"/>
      <dgm:spPr/>
    </dgm:pt>
    <dgm:pt modelId="{520A8041-F0A7-44D9-B617-DE010C6CA1DE}" type="pres">
      <dgm:prSet presAssocID="{FA957111-7747-455D-AC02-DA01E88CDFDB}" presName="iconBgRect" presStyleLbl="bgShp" presStyleIdx="0" presStyleCnt="4"/>
      <dgm:spPr/>
    </dgm:pt>
    <dgm:pt modelId="{23692B2F-6CD4-404C-8D71-0CB56B0A77B7}" type="pres">
      <dgm:prSet presAssocID="{FA957111-7747-455D-AC02-DA01E88CDF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6BC42F6-6BD4-4841-BD7B-6B798798DC33}" type="pres">
      <dgm:prSet presAssocID="{FA957111-7747-455D-AC02-DA01E88CDFDB}" presName="spaceRect" presStyleCnt="0"/>
      <dgm:spPr/>
    </dgm:pt>
    <dgm:pt modelId="{6364B984-BDA7-4B48-93F9-3D0E03699B32}" type="pres">
      <dgm:prSet presAssocID="{FA957111-7747-455D-AC02-DA01E88CDFD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  <dgm:pt modelId="{7AA68E57-86B9-42D1-A918-E7A9948F053F}" type="pres">
      <dgm:prSet presAssocID="{8010951A-DFD7-4BF4-B4B4-944E72E6002F}" presName="sibTrans" presStyleLbl="sibTrans2D1" presStyleIdx="0" presStyleCnt="0"/>
      <dgm:spPr/>
      <dgm:t>
        <a:bodyPr/>
        <a:lstStyle/>
        <a:p>
          <a:endParaRPr lang="de-DE"/>
        </a:p>
      </dgm:t>
    </dgm:pt>
    <dgm:pt modelId="{78249283-2AD7-4C2A-8768-92D726C4898C}" type="pres">
      <dgm:prSet presAssocID="{20E656C5-2FCF-48FC-BCBC-AB901C07B91A}" presName="compNode" presStyleCnt="0"/>
      <dgm:spPr/>
    </dgm:pt>
    <dgm:pt modelId="{B31338AC-58A8-4A26-A943-BE0042D7901F}" type="pres">
      <dgm:prSet presAssocID="{20E656C5-2FCF-48FC-BCBC-AB901C07B91A}" presName="iconBgRect" presStyleLbl="bgShp" presStyleIdx="1" presStyleCnt="4"/>
      <dgm:spPr/>
    </dgm:pt>
    <dgm:pt modelId="{DB13C793-5737-4822-AAB8-0AE6C3D4E4F4}" type="pres">
      <dgm:prSet presAssocID="{20E656C5-2FCF-48FC-BCBC-AB901C07B9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4C08DF-8B92-4908-B6B7-EF11DF891725}" type="pres">
      <dgm:prSet presAssocID="{20E656C5-2FCF-48FC-BCBC-AB901C07B91A}" presName="spaceRect" presStyleCnt="0"/>
      <dgm:spPr/>
    </dgm:pt>
    <dgm:pt modelId="{74FDBB53-B601-44DC-92C8-6F9447E576B9}" type="pres">
      <dgm:prSet presAssocID="{20E656C5-2FCF-48FC-BCBC-AB901C07B91A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  <dgm:pt modelId="{636E060D-C24A-4A7E-BC95-43AF0ECEA801}" type="pres">
      <dgm:prSet presAssocID="{1C40F17F-5993-4DC5-9EDC-F9DBB5C6EF6A}" presName="sibTrans" presStyleLbl="sibTrans2D1" presStyleIdx="0" presStyleCnt="0"/>
      <dgm:spPr/>
      <dgm:t>
        <a:bodyPr/>
        <a:lstStyle/>
        <a:p>
          <a:endParaRPr lang="de-DE"/>
        </a:p>
      </dgm:t>
    </dgm:pt>
    <dgm:pt modelId="{53C75E77-1CCF-4CC6-8426-E31074E24E0E}" type="pres">
      <dgm:prSet presAssocID="{71607967-0149-40D0-8CB6-335D1A411F10}" presName="compNode" presStyleCnt="0"/>
      <dgm:spPr/>
    </dgm:pt>
    <dgm:pt modelId="{EF4256A0-9E6B-4D26-9471-EB519F96791C}" type="pres">
      <dgm:prSet presAssocID="{71607967-0149-40D0-8CB6-335D1A411F10}" presName="iconBgRect" presStyleLbl="bgShp" presStyleIdx="2" presStyleCnt="4"/>
      <dgm:spPr/>
    </dgm:pt>
    <dgm:pt modelId="{DE88C632-2FBE-44E0-80BC-CB2BE4696221}" type="pres">
      <dgm:prSet presAssocID="{71607967-0149-40D0-8CB6-335D1A411F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CB59B68-C5C2-456C-A70F-68F9A8B9461F}" type="pres">
      <dgm:prSet presAssocID="{71607967-0149-40D0-8CB6-335D1A411F10}" presName="spaceRect" presStyleCnt="0"/>
      <dgm:spPr/>
    </dgm:pt>
    <dgm:pt modelId="{3F481F97-B87F-4513-B9AD-27F601388280}" type="pres">
      <dgm:prSet presAssocID="{71607967-0149-40D0-8CB6-335D1A411F1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  <dgm:pt modelId="{A73C61A8-6257-4217-9AA2-D41DDF8DACE3}" type="pres">
      <dgm:prSet presAssocID="{373020A2-5419-45C7-8C56-C87451B8622D}" presName="sibTrans" presStyleLbl="sibTrans2D1" presStyleIdx="0" presStyleCnt="0"/>
      <dgm:spPr/>
      <dgm:t>
        <a:bodyPr/>
        <a:lstStyle/>
        <a:p>
          <a:endParaRPr lang="de-DE"/>
        </a:p>
      </dgm:t>
    </dgm:pt>
    <dgm:pt modelId="{5BD20969-E818-4CD0-B642-6C3103157F1A}" type="pres">
      <dgm:prSet presAssocID="{C685B4C8-4CFE-4C61-A59B-30006723DE29}" presName="compNode" presStyleCnt="0"/>
      <dgm:spPr/>
    </dgm:pt>
    <dgm:pt modelId="{1CDE0CA7-63C4-443C-A69B-CF9D00065319}" type="pres">
      <dgm:prSet presAssocID="{C685B4C8-4CFE-4C61-A59B-30006723DE29}" presName="iconBgRect" presStyleLbl="bgShp" presStyleIdx="3" presStyleCnt="4"/>
      <dgm:spPr/>
    </dgm:pt>
    <dgm:pt modelId="{AD7B1771-0C16-4E8E-A5AE-9E87560B2833}" type="pres">
      <dgm:prSet presAssocID="{C685B4C8-4CFE-4C61-A59B-30006723DE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"/>
        </a:ext>
      </dgm:extLst>
    </dgm:pt>
    <dgm:pt modelId="{CCE66167-8278-48D6-BEAD-7BCE1DF4DA4C}" type="pres">
      <dgm:prSet presAssocID="{C685B4C8-4CFE-4C61-A59B-30006723DE29}" presName="spaceRect" presStyleCnt="0"/>
      <dgm:spPr/>
    </dgm:pt>
    <dgm:pt modelId="{6163BF43-0C3E-4C68-93DF-8E11AF8BD921}" type="pres">
      <dgm:prSet presAssocID="{C685B4C8-4CFE-4C61-A59B-30006723DE2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3DDB03-63E6-49AF-BF74-76827B4DCC75}" type="presOf" srcId="{1C40F17F-5993-4DC5-9EDC-F9DBB5C6EF6A}" destId="{636E060D-C24A-4A7E-BC95-43AF0ECEA801}" srcOrd="0" destOrd="0" presId="urn:microsoft.com/office/officeart/2018/2/layout/IconCircleList"/>
    <dgm:cxn modelId="{7FAD06AA-0501-49C9-BE62-EC60F3E9E040}" srcId="{6E3DBAF7-C9D0-4922-A1FD-D5171B4C595C}" destId="{FA957111-7747-455D-AC02-DA01E88CDFDB}" srcOrd="0" destOrd="0" parTransId="{97E7BC4A-A173-450F-949C-816CC970BEE3}" sibTransId="{8010951A-DFD7-4BF4-B4B4-944E72E6002F}"/>
    <dgm:cxn modelId="{F211CA2E-4667-4097-8C21-7D9EA438834E}" type="presOf" srcId="{6E3DBAF7-C9D0-4922-A1FD-D5171B4C595C}" destId="{4B9F8267-BB9B-4AB5-8650-64976EBFBEBB}" srcOrd="0" destOrd="0" presId="urn:microsoft.com/office/officeart/2018/2/layout/IconCircleList"/>
    <dgm:cxn modelId="{D46662FA-573C-43A8-AE99-D78E53BCD7FD}" type="presOf" srcId="{FA957111-7747-455D-AC02-DA01E88CDFDB}" destId="{6364B984-BDA7-4B48-93F9-3D0E03699B32}" srcOrd="0" destOrd="0" presId="urn:microsoft.com/office/officeart/2018/2/layout/IconCircleList"/>
    <dgm:cxn modelId="{79E0122E-C514-4CB3-9BCF-95188167EBCC}" type="presOf" srcId="{71607967-0149-40D0-8CB6-335D1A411F10}" destId="{3F481F97-B87F-4513-B9AD-27F601388280}" srcOrd="0" destOrd="0" presId="urn:microsoft.com/office/officeart/2018/2/layout/IconCircleList"/>
    <dgm:cxn modelId="{AF7F0416-5159-45EA-B799-6A774C67AEF5}" type="presOf" srcId="{C685B4C8-4CFE-4C61-A59B-30006723DE29}" destId="{6163BF43-0C3E-4C68-93DF-8E11AF8BD921}" srcOrd="0" destOrd="0" presId="urn:microsoft.com/office/officeart/2018/2/layout/IconCircleList"/>
    <dgm:cxn modelId="{4198225D-71B1-4CD4-AB01-10D8B1EFF352}" type="presOf" srcId="{8010951A-DFD7-4BF4-B4B4-944E72E6002F}" destId="{7AA68E57-86B9-42D1-A918-E7A9948F053F}" srcOrd="0" destOrd="0" presId="urn:microsoft.com/office/officeart/2018/2/layout/IconCircleList"/>
    <dgm:cxn modelId="{B9812E60-FDD8-4D28-BC2B-D793C9AD3635}" srcId="{6E3DBAF7-C9D0-4922-A1FD-D5171B4C595C}" destId="{C685B4C8-4CFE-4C61-A59B-30006723DE29}" srcOrd="3" destOrd="0" parTransId="{315DE545-7817-4B1A-A83D-17BE7C2FEAEB}" sibTransId="{2BE99ECA-E79F-4539-8B04-33DDF8D19D10}"/>
    <dgm:cxn modelId="{5B068AEE-0E32-42E6-BD3C-D69C0DBDBAC9}" srcId="{6E3DBAF7-C9D0-4922-A1FD-D5171B4C595C}" destId="{20E656C5-2FCF-48FC-BCBC-AB901C07B91A}" srcOrd="1" destOrd="0" parTransId="{CF34B5C7-71A7-4F7B-A220-1B870623879A}" sibTransId="{1C40F17F-5993-4DC5-9EDC-F9DBB5C6EF6A}"/>
    <dgm:cxn modelId="{C03004B7-CDB2-4313-8AA8-19736A5B479B}" srcId="{6E3DBAF7-C9D0-4922-A1FD-D5171B4C595C}" destId="{71607967-0149-40D0-8CB6-335D1A411F10}" srcOrd="2" destOrd="0" parTransId="{3D4F31C2-E8EF-4CFB-BCA8-9B97C8CF887A}" sibTransId="{373020A2-5419-45C7-8C56-C87451B8622D}"/>
    <dgm:cxn modelId="{70130760-1816-4340-9464-DCCCB7161449}" type="presOf" srcId="{373020A2-5419-45C7-8C56-C87451B8622D}" destId="{A73C61A8-6257-4217-9AA2-D41DDF8DACE3}" srcOrd="0" destOrd="0" presId="urn:microsoft.com/office/officeart/2018/2/layout/IconCircleList"/>
    <dgm:cxn modelId="{6A02C570-A27E-468B-8E7C-C404EE803EF1}" type="presOf" srcId="{20E656C5-2FCF-48FC-BCBC-AB901C07B91A}" destId="{74FDBB53-B601-44DC-92C8-6F9447E576B9}" srcOrd="0" destOrd="0" presId="urn:microsoft.com/office/officeart/2018/2/layout/IconCircleList"/>
    <dgm:cxn modelId="{6F954871-B69C-48F3-8284-41C49C366901}" type="presParOf" srcId="{4B9F8267-BB9B-4AB5-8650-64976EBFBEBB}" destId="{E3EF9212-F26D-4D63-8065-5549B87524DA}" srcOrd="0" destOrd="0" presId="urn:microsoft.com/office/officeart/2018/2/layout/IconCircleList"/>
    <dgm:cxn modelId="{0B50785C-3DB5-4FB3-9958-28055B5394A0}" type="presParOf" srcId="{E3EF9212-F26D-4D63-8065-5549B87524DA}" destId="{9E0591A4-2A30-455E-8622-8C185961FB8B}" srcOrd="0" destOrd="0" presId="urn:microsoft.com/office/officeart/2018/2/layout/IconCircleList"/>
    <dgm:cxn modelId="{34CE176B-6CBF-42C7-9C8A-40E4CBB5A7C0}" type="presParOf" srcId="{9E0591A4-2A30-455E-8622-8C185961FB8B}" destId="{520A8041-F0A7-44D9-B617-DE010C6CA1DE}" srcOrd="0" destOrd="0" presId="urn:microsoft.com/office/officeart/2018/2/layout/IconCircleList"/>
    <dgm:cxn modelId="{DCC1D89F-313A-4D97-AFAA-8C46F9428505}" type="presParOf" srcId="{9E0591A4-2A30-455E-8622-8C185961FB8B}" destId="{23692B2F-6CD4-404C-8D71-0CB56B0A77B7}" srcOrd="1" destOrd="0" presId="urn:microsoft.com/office/officeart/2018/2/layout/IconCircleList"/>
    <dgm:cxn modelId="{AA533F4B-839E-43C3-A91E-31C5DEBED2FC}" type="presParOf" srcId="{9E0591A4-2A30-455E-8622-8C185961FB8B}" destId="{56BC42F6-6BD4-4841-BD7B-6B798798DC33}" srcOrd="2" destOrd="0" presId="urn:microsoft.com/office/officeart/2018/2/layout/IconCircleList"/>
    <dgm:cxn modelId="{70393851-5987-4206-9F14-8D76904C142A}" type="presParOf" srcId="{9E0591A4-2A30-455E-8622-8C185961FB8B}" destId="{6364B984-BDA7-4B48-93F9-3D0E03699B32}" srcOrd="3" destOrd="0" presId="urn:microsoft.com/office/officeart/2018/2/layout/IconCircleList"/>
    <dgm:cxn modelId="{E3627564-8AA8-4BC5-B96E-F944971ED59C}" type="presParOf" srcId="{E3EF9212-F26D-4D63-8065-5549B87524DA}" destId="{7AA68E57-86B9-42D1-A918-E7A9948F053F}" srcOrd="1" destOrd="0" presId="urn:microsoft.com/office/officeart/2018/2/layout/IconCircleList"/>
    <dgm:cxn modelId="{C79EA8DF-5A0D-419D-A76F-32F4434A3FEE}" type="presParOf" srcId="{E3EF9212-F26D-4D63-8065-5549B87524DA}" destId="{78249283-2AD7-4C2A-8768-92D726C4898C}" srcOrd="2" destOrd="0" presId="urn:microsoft.com/office/officeart/2018/2/layout/IconCircleList"/>
    <dgm:cxn modelId="{AADE2816-E2D5-4E01-8960-C65DFAB0EC9D}" type="presParOf" srcId="{78249283-2AD7-4C2A-8768-92D726C4898C}" destId="{B31338AC-58A8-4A26-A943-BE0042D7901F}" srcOrd="0" destOrd="0" presId="urn:microsoft.com/office/officeart/2018/2/layout/IconCircleList"/>
    <dgm:cxn modelId="{C14A99EB-C359-4FBB-92F2-C83C947DBE48}" type="presParOf" srcId="{78249283-2AD7-4C2A-8768-92D726C4898C}" destId="{DB13C793-5737-4822-AAB8-0AE6C3D4E4F4}" srcOrd="1" destOrd="0" presId="urn:microsoft.com/office/officeart/2018/2/layout/IconCircleList"/>
    <dgm:cxn modelId="{1CDAA1BA-337A-4693-8176-32BFD92F8DCD}" type="presParOf" srcId="{78249283-2AD7-4C2A-8768-92D726C4898C}" destId="{1D4C08DF-8B92-4908-B6B7-EF11DF891725}" srcOrd="2" destOrd="0" presId="urn:microsoft.com/office/officeart/2018/2/layout/IconCircleList"/>
    <dgm:cxn modelId="{3039B5BE-9F84-44A5-B1D0-DF382F9339AA}" type="presParOf" srcId="{78249283-2AD7-4C2A-8768-92D726C4898C}" destId="{74FDBB53-B601-44DC-92C8-6F9447E576B9}" srcOrd="3" destOrd="0" presId="urn:microsoft.com/office/officeart/2018/2/layout/IconCircleList"/>
    <dgm:cxn modelId="{3CBC4797-8432-458F-A7A7-E84430F98FD6}" type="presParOf" srcId="{E3EF9212-F26D-4D63-8065-5549B87524DA}" destId="{636E060D-C24A-4A7E-BC95-43AF0ECEA801}" srcOrd="3" destOrd="0" presId="urn:microsoft.com/office/officeart/2018/2/layout/IconCircleList"/>
    <dgm:cxn modelId="{F6147BC3-7DD4-43C5-94A7-97F5AC50625E}" type="presParOf" srcId="{E3EF9212-F26D-4D63-8065-5549B87524DA}" destId="{53C75E77-1CCF-4CC6-8426-E31074E24E0E}" srcOrd="4" destOrd="0" presId="urn:microsoft.com/office/officeart/2018/2/layout/IconCircleList"/>
    <dgm:cxn modelId="{58B4E79D-59DB-4570-9705-0102B188328D}" type="presParOf" srcId="{53C75E77-1CCF-4CC6-8426-E31074E24E0E}" destId="{EF4256A0-9E6B-4D26-9471-EB519F96791C}" srcOrd="0" destOrd="0" presId="urn:microsoft.com/office/officeart/2018/2/layout/IconCircleList"/>
    <dgm:cxn modelId="{0C2A5706-E6DD-4638-8A7A-EA5B0AA4B383}" type="presParOf" srcId="{53C75E77-1CCF-4CC6-8426-E31074E24E0E}" destId="{DE88C632-2FBE-44E0-80BC-CB2BE4696221}" srcOrd="1" destOrd="0" presId="urn:microsoft.com/office/officeart/2018/2/layout/IconCircleList"/>
    <dgm:cxn modelId="{7D14182D-3CF5-4328-A4FD-E5727C20B042}" type="presParOf" srcId="{53C75E77-1CCF-4CC6-8426-E31074E24E0E}" destId="{5CB59B68-C5C2-456C-A70F-68F9A8B9461F}" srcOrd="2" destOrd="0" presId="urn:microsoft.com/office/officeart/2018/2/layout/IconCircleList"/>
    <dgm:cxn modelId="{3814F167-0F00-4A78-9A87-55D640A07CB8}" type="presParOf" srcId="{53C75E77-1CCF-4CC6-8426-E31074E24E0E}" destId="{3F481F97-B87F-4513-B9AD-27F601388280}" srcOrd="3" destOrd="0" presId="urn:microsoft.com/office/officeart/2018/2/layout/IconCircleList"/>
    <dgm:cxn modelId="{CB1D0D2E-C996-471F-B0CC-FBC79024B72C}" type="presParOf" srcId="{E3EF9212-F26D-4D63-8065-5549B87524DA}" destId="{A73C61A8-6257-4217-9AA2-D41DDF8DACE3}" srcOrd="5" destOrd="0" presId="urn:microsoft.com/office/officeart/2018/2/layout/IconCircleList"/>
    <dgm:cxn modelId="{3371388A-B813-43EF-86A6-DD034F003310}" type="presParOf" srcId="{E3EF9212-F26D-4D63-8065-5549B87524DA}" destId="{5BD20969-E818-4CD0-B642-6C3103157F1A}" srcOrd="6" destOrd="0" presId="urn:microsoft.com/office/officeart/2018/2/layout/IconCircleList"/>
    <dgm:cxn modelId="{08A9CCED-4619-46DB-ABC4-02347FD6C4DD}" type="presParOf" srcId="{5BD20969-E818-4CD0-B642-6C3103157F1A}" destId="{1CDE0CA7-63C4-443C-A69B-CF9D00065319}" srcOrd="0" destOrd="0" presId="urn:microsoft.com/office/officeart/2018/2/layout/IconCircleList"/>
    <dgm:cxn modelId="{A1DE85D9-D73A-4292-8866-267743E81F33}" type="presParOf" srcId="{5BD20969-E818-4CD0-B642-6C3103157F1A}" destId="{AD7B1771-0C16-4E8E-A5AE-9E87560B2833}" srcOrd="1" destOrd="0" presId="urn:microsoft.com/office/officeart/2018/2/layout/IconCircleList"/>
    <dgm:cxn modelId="{A293D830-29D5-41A8-BCCC-61302AD4C19F}" type="presParOf" srcId="{5BD20969-E818-4CD0-B642-6C3103157F1A}" destId="{CCE66167-8278-48D6-BEAD-7BCE1DF4DA4C}" srcOrd="2" destOrd="0" presId="urn:microsoft.com/office/officeart/2018/2/layout/IconCircleList"/>
    <dgm:cxn modelId="{DFFE3AA8-5E36-4F9A-B7EE-8B9F5B4FDC18}" type="presParOf" srcId="{5BD20969-E818-4CD0-B642-6C3103157F1A}" destId="{6163BF43-0C3E-4C68-93DF-8E11AF8BD9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D7384-1099-40B4-980A-5F07A99E66D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6_1" csCatId="accent6" phldr="1"/>
      <dgm:spPr/>
    </dgm:pt>
    <dgm:pt modelId="{190FEE67-02FC-4D54-9BD5-CDDB0DEB1FAB}">
      <dgm:prSet phldrT="[Text]" custT="1"/>
      <dgm:spPr/>
      <dgm:t>
        <a:bodyPr/>
        <a:lstStyle/>
        <a:p>
          <a:r>
            <a:rPr lang="de-DE" sz="1800" dirty="0" smtClean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rPr>
            <a:t>Implementation</a:t>
          </a:r>
          <a:endParaRPr lang="de-DE" sz="1200" dirty="0">
            <a:latin typeface="Inter Extra Bold" panose="02000903000000020004" pitchFamily="2" charset="0"/>
            <a:ea typeface="Inter Extra Bold" panose="02000903000000020004" pitchFamily="2" charset="0"/>
            <a:cs typeface="Inter Extra Bold" panose="02000903000000020004" pitchFamily="2" charset="0"/>
          </a:endParaRPr>
        </a:p>
      </dgm:t>
    </dgm:pt>
    <dgm:pt modelId="{CACBC3F7-6E14-498A-9331-C3681AA42085}" type="parTrans" cxnId="{A741B5E0-57DA-44C0-B393-6AB2EF8DAF2C}">
      <dgm:prSet/>
      <dgm:spPr/>
      <dgm:t>
        <a:bodyPr/>
        <a:lstStyle/>
        <a:p>
          <a:endParaRPr lang="de-DE"/>
        </a:p>
      </dgm:t>
    </dgm:pt>
    <dgm:pt modelId="{652AD37C-1E90-4173-86D0-B8667E14827F}" type="sibTrans" cxnId="{A741B5E0-57DA-44C0-B393-6AB2EF8DAF2C}">
      <dgm:prSet/>
      <dgm:spPr/>
      <dgm:t>
        <a:bodyPr/>
        <a:lstStyle/>
        <a:p>
          <a:endParaRPr lang="de-DE"/>
        </a:p>
      </dgm:t>
    </dgm:pt>
    <dgm:pt modelId="{644AC67E-DDD0-41ED-8FA3-F22325F360BB}">
      <dgm:prSet phldrT="[Text]"/>
      <dgm:spPr/>
      <dgm:t>
        <a:bodyPr/>
        <a:lstStyle/>
        <a:p>
          <a:r>
            <a:rPr lang="de-DE" dirty="0" err="1" smtClean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rPr>
            <a:t>Prototyping</a:t>
          </a:r>
          <a:endParaRPr lang="de-DE" dirty="0">
            <a:latin typeface="Inter Extra Bold" panose="02000903000000020004" pitchFamily="2" charset="0"/>
            <a:ea typeface="Inter Extra Bold" panose="02000903000000020004" pitchFamily="2" charset="0"/>
            <a:cs typeface="Inter Extra Bold" panose="02000903000000020004" pitchFamily="2" charset="0"/>
          </a:endParaRPr>
        </a:p>
      </dgm:t>
    </dgm:pt>
    <dgm:pt modelId="{DF0759FD-BF54-4356-8F6A-8950D86A139E}" type="parTrans" cxnId="{5BAA7C1B-CF22-4BBB-A09E-8A541C0790B0}">
      <dgm:prSet/>
      <dgm:spPr/>
      <dgm:t>
        <a:bodyPr/>
        <a:lstStyle/>
        <a:p>
          <a:endParaRPr lang="de-DE"/>
        </a:p>
      </dgm:t>
    </dgm:pt>
    <dgm:pt modelId="{5D6406E9-3394-41C7-9E98-34667D8FC914}" type="sibTrans" cxnId="{5BAA7C1B-CF22-4BBB-A09E-8A541C0790B0}">
      <dgm:prSet/>
      <dgm:spPr/>
      <dgm:t>
        <a:bodyPr/>
        <a:lstStyle/>
        <a:p>
          <a:endParaRPr lang="de-DE"/>
        </a:p>
      </dgm:t>
    </dgm:pt>
    <dgm:pt modelId="{AA1EDB73-6826-4761-9CD9-FEA3C2778076}" type="pres">
      <dgm:prSet presAssocID="{921D7384-1099-40B4-980A-5F07A99E66D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5552862-6BAC-44AE-ADEB-077F6D5EE545}" type="pres">
      <dgm:prSet presAssocID="{190FEE67-02FC-4D54-9BD5-CDDB0DEB1FAB}" presName="Accent1" presStyleCnt="0"/>
      <dgm:spPr/>
    </dgm:pt>
    <dgm:pt modelId="{6BF41956-349F-4B54-A949-3E508FC5E5CF}" type="pres">
      <dgm:prSet presAssocID="{190FEE67-02FC-4D54-9BD5-CDDB0DEB1FAB}" presName="Accent" presStyleLbl="node1" presStyleIdx="0" presStyleCnt="2" custScaleX="104620" custLinFactNeighborX="84" custLinFactNeighborY="-293"/>
      <dgm:spPr/>
    </dgm:pt>
    <dgm:pt modelId="{E6B26278-0957-4FED-984A-4C95A311BC64}" type="pres">
      <dgm:prSet presAssocID="{190FEE67-02FC-4D54-9BD5-CDDB0DEB1FAB}" presName="Parent1" presStyleLbl="revTx" presStyleIdx="0" presStyleCnt="2" custScaleX="19083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83866B-120E-4744-8729-A8DB43A79FD6}" type="pres">
      <dgm:prSet presAssocID="{644AC67E-DDD0-41ED-8FA3-F22325F360BB}" presName="Accent2" presStyleCnt="0"/>
      <dgm:spPr/>
    </dgm:pt>
    <dgm:pt modelId="{90B71BDD-D599-4201-B5A1-7D6F2FC9C181}" type="pres">
      <dgm:prSet presAssocID="{644AC67E-DDD0-41ED-8FA3-F22325F360BB}" presName="Accent" presStyleLbl="node1" presStyleIdx="1" presStyleCnt="2"/>
      <dgm:spPr/>
    </dgm:pt>
    <dgm:pt modelId="{D08B8529-40A1-4518-8076-3FDD7E3E1A37}" type="pres">
      <dgm:prSet presAssocID="{644AC67E-DDD0-41ED-8FA3-F22325F360BB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D68608-10C7-45F1-9AAB-D67F3CD9FD77}" type="presOf" srcId="{921D7384-1099-40B4-980A-5F07A99E66D4}" destId="{AA1EDB73-6826-4761-9CD9-FEA3C2778076}" srcOrd="0" destOrd="0" presId="urn:microsoft.com/office/officeart/2009/layout/CircleArrowProcess"/>
    <dgm:cxn modelId="{5BAA7C1B-CF22-4BBB-A09E-8A541C0790B0}" srcId="{921D7384-1099-40B4-980A-5F07A99E66D4}" destId="{644AC67E-DDD0-41ED-8FA3-F22325F360BB}" srcOrd="1" destOrd="0" parTransId="{DF0759FD-BF54-4356-8F6A-8950D86A139E}" sibTransId="{5D6406E9-3394-41C7-9E98-34667D8FC914}"/>
    <dgm:cxn modelId="{E510CFA6-F75C-4A80-A367-C3A06CCA08A3}" type="presOf" srcId="{190FEE67-02FC-4D54-9BD5-CDDB0DEB1FAB}" destId="{E6B26278-0957-4FED-984A-4C95A311BC64}" srcOrd="0" destOrd="0" presId="urn:microsoft.com/office/officeart/2009/layout/CircleArrowProcess"/>
    <dgm:cxn modelId="{48E24636-9B23-4B05-B00D-F5977085E06B}" type="presOf" srcId="{644AC67E-DDD0-41ED-8FA3-F22325F360BB}" destId="{D08B8529-40A1-4518-8076-3FDD7E3E1A37}" srcOrd="0" destOrd="0" presId="urn:microsoft.com/office/officeart/2009/layout/CircleArrowProcess"/>
    <dgm:cxn modelId="{A741B5E0-57DA-44C0-B393-6AB2EF8DAF2C}" srcId="{921D7384-1099-40B4-980A-5F07A99E66D4}" destId="{190FEE67-02FC-4D54-9BD5-CDDB0DEB1FAB}" srcOrd="0" destOrd="0" parTransId="{CACBC3F7-6E14-498A-9331-C3681AA42085}" sibTransId="{652AD37C-1E90-4173-86D0-B8667E14827F}"/>
    <dgm:cxn modelId="{A001C0DF-27DC-4E70-AEFA-9AB464E15087}" type="presParOf" srcId="{AA1EDB73-6826-4761-9CD9-FEA3C2778076}" destId="{25552862-6BAC-44AE-ADEB-077F6D5EE545}" srcOrd="0" destOrd="0" presId="urn:microsoft.com/office/officeart/2009/layout/CircleArrowProcess"/>
    <dgm:cxn modelId="{30A169AB-FFF9-4750-B576-F442AA699514}" type="presParOf" srcId="{25552862-6BAC-44AE-ADEB-077F6D5EE545}" destId="{6BF41956-349F-4B54-A949-3E508FC5E5CF}" srcOrd="0" destOrd="0" presId="urn:microsoft.com/office/officeart/2009/layout/CircleArrowProcess"/>
    <dgm:cxn modelId="{D8D99068-007F-49E0-9D4D-96EF064A79B2}" type="presParOf" srcId="{AA1EDB73-6826-4761-9CD9-FEA3C2778076}" destId="{E6B26278-0957-4FED-984A-4C95A311BC64}" srcOrd="1" destOrd="0" presId="urn:microsoft.com/office/officeart/2009/layout/CircleArrowProcess"/>
    <dgm:cxn modelId="{CB6368C8-46D6-4F9D-A19C-13B6CB11304F}" type="presParOf" srcId="{AA1EDB73-6826-4761-9CD9-FEA3C2778076}" destId="{2983866B-120E-4744-8729-A8DB43A79FD6}" srcOrd="2" destOrd="0" presId="urn:microsoft.com/office/officeart/2009/layout/CircleArrowProcess"/>
    <dgm:cxn modelId="{CD697EC6-C79D-452F-8F17-F6A6A3850B52}" type="presParOf" srcId="{2983866B-120E-4744-8729-A8DB43A79FD6}" destId="{90B71BDD-D599-4201-B5A1-7D6F2FC9C181}" srcOrd="0" destOrd="0" presId="urn:microsoft.com/office/officeart/2009/layout/CircleArrowProcess"/>
    <dgm:cxn modelId="{BDCB8CC5-0312-4792-89F9-B50E85EF84CA}" type="presParOf" srcId="{AA1EDB73-6826-4761-9CD9-FEA3C2778076}" destId="{D08B8529-40A1-4518-8076-3FDD7E3E1A37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9A206-2E78-4AE4-85D5-FDC19C93189C}" type="doc">
      <dgm:prSet loTypeId="urn:microsoft.com/office/officeart/2005/8/layout/chevron2" loCatId="process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26611153-7E82-44ED-AA13-A669730EC6DF}">
      <dgm:prSet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de-DE" sz="1700" dirty="0" smtClean="0">
              <a:latin typeface="Bitter" panose="00000500000000000000" pitchFamily="50" charset="0"/>
            </a:rPr>
            <a:t>Sprint </a:t>
          </a:r>
          <a:r>
            <a:rPr lang="de-DE" sz="1700" dirty="0" err="1" smtClean="0">
              <a:latin typeface="Bitter" panose="00000500000000000000" pitchFamily="50" charset="0"/>
            </a:rPr>
            <a:t>review</a:t>
          </a:r>
          <a:r>
            <a:rPr lang="de-DE" sz="1700" dirty="0" smtClean="0">
              <a:latin typeface="Bitter" panose="00000500000000000000" pitchFamily="50" charset="0"/>
            </a:rPr>
            <a:t> </a:t>
          </a:r>
          <a:r>
            <a:rPr lang="de-DE" sz="1700" dirty="0" err="1" smtClean="0">
              <a:latin typeface="Bitter" panose="00000500000000000000" pitchFamily="50" charset="0"/>
            </a:rPr>
            <a:t>for</a:t>
          </a:r>
          <a:r>
            <a:rPr lang="de-DE" sz="1700" dirty="0" smtClean="0">
              <a:latin typeface="Bitter" panose="00000500000000000000" pitchFamily="50" charset="0"/>
            </a:rPr>
            <a:t> </a:t>
          </a:r>
          <a:r>
            <a:rPr lang="de-DE" sz="1700" dirty="0" err="1" smtClean="0">
              <a:latin typeface="Bitter" panose="00000500000000000000" pitchFamily="50" charset="0"/>
            </a:rPr>
            <a:t>further</a:t>
          </a:r>
          <a:r>
            <a:rPr lang="de-DE" sz="1700" dirty="0" smtClean="0">
              <a:latin typeface="Bitter" panose="00000500000000000000" pitchFamily="50" charset="0"/>
            </a:rPr>
            <a:t> </a:t>
          </a:r>
          <a:r>
            <a:rPr lang="de-DE" sz="1700" dirty="0" err="1" smtClean="0">
              <a:latin typeface="Bitter" panose="00000500000000000000" pitchFamily="50" charset="0"/>
            </a:rPr>
            <a:t>actions</a:t>
          </a:r>
          <a:endParaRPr lang="de-DE" sz="1700" dirty="0"/>
        </a:p>
      </dgm:t>
    </dgm:pt>
    <dgm:pt modelId="{D5E693C9-6927-4EDF-87DD-3CAD0579CB41}" type="parTrans" cxnId="{6418EED2-5B21-4453-B640-0B8C615B8AFB}">
      <dgm:prSet/>
      <dgm:spPr/>
      <dgm:t>
        <a:bodyPr/>
        <a:lstStyle/>
        <a:p>
          <a:endParaRPr lang="de-DE"/>
        </a:p>
      </dgm:t>
    </dgm:pt>
    <dgm:pt modelId="{84F74A58-FFC0-497D-B537-608BD4107C96}" type="sibTrans" cxnId="{6418EED2-5B21-4453-B640-0B8C615B8AFB}">
      <dgm:prSet/>
      <dgm:spPr/>
      <dgm:t>
        <a:bodyPr/>
        <a:lstStyle/>
        <a:p>
          <a:endParaRPr lang="de-DE"/>
        </a:p>
      </dgm:t>
    </dgm:pt>
    <dgm:pt modelId="{D99876F1-775B-4DFD-8446-25C9DB648A16}">
      <dgm:prSet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700" dirty="0" smtClean="0">
              <a:latin typeface="Bitter" panose="00000500000000000000" pitchFamily="50" charset="0"/>
            </a:rPr>
            <a:t>Test the feature and code</a:t>
          </a:r>
          <a:endParaRPr lang="de-DE" sz="1700" dirty="0"/>
        </a:p>
      </dgm:t>
    </dgm:pt>
    <dgm:pt modelId="{DC4AA6D5-C2CC-47A1-B1DF-4944FAD706BE}" type="parTrans" cxnId="{22D33162-073A-4921-BB1F-95B1CD1C8DBB}">
      <dgm:prSet/>
      <dgm:spPr/>
      <dgm:t>
        <a:bodyPr/>
        <a:lstStyle/>
        <a:p>
          <a:endParaRPr lang="de-DE"/>
        </a:p>
      </dgm:t>
    </dgm:pt>
    <dgm:pt modelId="{4F0BE819-A332-44B4-9283-4591EE9A0B06}" type="sibTrans" cxnId="{22D33162-073A-4921-BB1F-95B1CD1C8DBB}">
      <dgm:prSet/>
      <dgm:spPr/>
      <dgm:t>
        <a:bodyPr/>
        <a:lstStyle/>
        <a:p>
          <a:endParaRPr lang="de-DE"/>
        </a:p>
      </dgm:t>
    </dgm:pt>
    <dgm:pt modelId="{F01304DB-0693-437C-BA4C-09ECD7543276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500" dirty="0" smtClean="0">
              <a:latin typeface="Bitter" panose="00000500000000000000" pitchFamily="50" charset="0"/>
            </a:rPr>
            <a:t>Connect feature into actual build and infrastructure</a:t>
          </a:r>
          <a:endParaRPr lang="de-DE" sz="1500" dirty="0"/>
        </a:p>
      </dgm:t>
    </dgm:pt>
    <dgm:pt modelId="{785C24D8-440C-43DE-97BB-7C8E20AA6752}" type="parTrans" cxnId="{3135BF9E-5895-4CA2-B552-8071D72DFF71}">
      <dgm:prSet/>
      <dgm:spPr/>
      <dgm:t>
        <a:bodyPr/>
        <a:lstStyle/>
        <a:p>
          <a:endParaRPr lang="de-DE"/>
        </a:p>
      </dgm:t>
    </dgm:pt>
    <dgm:pt modelId="{A656B3C5-4BF8-469D-AD99-90F3D588F91C}" type="sibTrans" cxnId="{3135BF9E-5895-4CA2-B552-8071D72DFF71}">
      <dgm:prSet/>
      <dgm:spPr/>
      <dgm:t>
        <a:bodyPr/>
        <a:lstStyle/>
        <a:p>
          <a:endParaRPr lang="de-DE"/>
        </a:p>
      </dgm:t>
    </dgm:pt>
    <dgm:pt modelId="{E270E5C9-3F16-49D0-A5A2-8547AFCFF7ED}">
      <dgm:prSet/>
      <dgm:spPr/>
      <dgm:t>
        <a:bodyPr/>
        <a:lstStyle/>
        <a:p>
          <a:endParaRPr lang="de-DE" dirty="0"/>
        </a:p>
      </dgm:t>
    </dgm:pt>
    <dgm:pt modelId="{1776B6A4-8E8A-4F91-BB9C-86EE5532F268}" type="parTrans" cxnId="{8A22E609-E8B1-4BEC-B0E3-E2CAC7D80A0A}">
      <dgm:prSet/>
      <dgm:spPr/>
      <dgm:t>
        <a:bodyPr/>
        <a:lstStyle/>
        <a:p>
          <a:endParaRPr lang="de-DE"/>
        </a:p>
      </dgm:t>
    </dgm:pt>
    <dgm:pt modelId="{11245025-93DC-48EC-9F73-820820C11648}" type="sibTrans" cxnId="{8A22E609-E8B1-4BEC-B0E3-E2CAC7D80A0A}">
      <dgm:prSet/>
      <dgm:spPr/>
      <dgm:t>
        <a:bodyPr/>
        <a:lstStyle/>
        <a:p>
          <a:endParaRPr lang="de-DE"/>
        </a:p>
      </dgm:t>
    </dgm:pt>
    <dgm:pt modelId="{E180ED94-712B-49A1-B2CA-B2F527C20FED}">
      <dgm:prSet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de-DE" sz="1700" dirty="0" err="1" smtClean="0">
              <a:latin typeface="Bitter" panose="00000500000000000000" pitchFamily="50" charset="0"/>
            </a:rPr>
            <a:t>Finalize</a:t>
          </a:r>
          <a:r>
            <a:rPr lang="de-DE" sz="1700" dirty="0" smtClean="0">
              <a:latin typeface="Bitter" panose="00000500000000000000" pitchFamily="50" charset="0"/>
            </a:rPr>
            <a:t> </a:t>
          </a:r>
          <a:r>
            <a:rPr lang="de-DE" sz="1700" dirty="0" err="1" smtClean="0">
              <a:latin typeface="Bitter" panose="00000500000000000000" pitchFamily="50" charset="0"/>
            </a:rPr>
            <a:t>programming</a:t>
          </a:r>
          <a:r>
            <a:rPr lang="de-DE" sz="1700" dirty="0" smtClean="0">
              <a:latin typeface="Bitter" panose="00000500000000000000" pitchFamily="50" charset="0"/>
            </a:rPr>
            <a:t> </a:t>
          </a:r>
          <a:r>
            <a:rPr lang="de-DE" sz="1700" dirty="0" err="1" smtClean="0">
              <a:latin typeface="Bitter" panose="00000500000000000000" pitchFamily="50" charset="0"/>
            </a:rPr>
            <a:t>and</a:t>
          </a:r>
          <a:r>
            <a:rPr lang="de-DE" sz="1700" dirty="0" smtClean="0">
              <a:latin typeface="Bitter" panose="00000500000000000000" pitchFamily="50" charset="0"/>
            </a:rPr>
            <a:t> </a:t>
          </a:r>
          <a:r>
            <a:rPr lang="de-DE" sz="1700" dirty="0" err="1" smtClean="0">
              <a:latin typeface="Bitter" panose="00000500000000000000" pitchFamily="50" charset="0"/>
            </a:rPr>
            <a:t>scoping</a:t>
          </a:r>
          <a:endParaRPr lang="de-DE" sz="1700" dirty="0"/>
        </a:p>
      </dgm:t>
    </dgm:pt>
    <dgm:pt modelId="{4593D7FE-3313-4E42-B4D2-0FE03BE784A8}" type="parTrans" cxnId="{B1165423-E29F-4195-8035-A9276DF4AB6A}">
      <dgm:prSet/>
      <dgm:spPr/>
      <dgm:t>
        <a:bodyPr/>
        <a:lstStyle/>
        <a:p>
          <a:endParaRPr lang="de-DE"/>
        </a:p>
      </dgm:t>
    </dgm:pt>
    <dgm:pt modelId="{88B932F6-DDF8-47A8-9C60-E2FCC37EF1B3}" type="sibTrans" cxnId="{B1165423-E29F-4195-8035-A9276DF4AB6A}">
      <dgm:prSet/>
      <dgm:spPr/>
      <dgm:t>
        <a:bodyPr/>
        <a:lstStyle/>
        <a:p>
          <a:endParaRPr lang="de-DE"/>
        </a:p>
      </dgm:t>
    </dgm:pt>
    <dgm:pt modelId="{46EE1F7B-AAF1-4F3D-BC4F-4F79EE860715}">
      <dgm:prSet/>
      <dgm:spPr/>
      <dgm:t>
        <a:bodyPr/>
        <a:lstStyle/>
        <a:p>
          <a:endParaRPr lang="de-DE" dirty="0"/>
        </a:p>
      </dgm:t>
    </dgm:pt>
    <dgm:pt modelId="{2FC9FE10-3078-46A1-9030-763AA9555768}" type="parTrans" cxnId="{DC5207EF-19B2-4D8A-ACCF-57F13A4F74D7}">
      <dgm:prSet/>
      <dgm:spPr/>
      <dgm:t>
        <a:bodyPr/>
        <a:lstStyle/>
        <a:p>
          <a:endParaRPr lang="de-DE"/>
        </a:p>
      </dgm:t>
    </dgm:pt>
    <dgm:pt modelId="{FE25BEB6-1FA1-43B5-8B93-A184B6FA80EA}" type="sibTrans" cxnId="{DC5207EF-19B2-4D8A-ACCF-57F13A4F74D7}">
      <dgm:prSet/>
      <dgm:spPr/>
      <dgm:t>
        <a:bodyPr/>
        <a:lstStyle/>
        <a:p>
          <a:endParaRPr lang="de-DE"/>
        </a:p>
      </dgm:t>
    </dgm:pt>
    <dgm:pt modelId="{2B851986-F297-4D7C-9559-192493DA0FEE}">
      <dgm:prSet/>
      <dgm:spPr/>
      <dgm:t>
        <a:bodyPr/>
        <a:lstStyle/>
        <a:p>
          <a:endParaRPr lang="de-DE" dirty="0"/>
        </a:p>
      </dgm:t>
    </dgm:pt>
    <dgm:pt modelId="{4D8E61A7-4164-46C5-9BC0-5EA11A6682C3}" type="parTrans" cxnId="{2EC7AEFD-B84C-4A90-B3C7-345CE59BAE69}">
      <dgm:prSet/>
      <dgm:spPr/>
      <dgm:t>
        <a:bodyPr/>
        <a:lstStyle/>
        <a:p>
          <a:endParaRPr lang="de-DE"/>
        </a:p>
      </dgm:t>
    </dgm:pt>
    <dgm:pt modelId="{6822D662-8BE5-4FB8-A896-D9FE92251051}" type="sibTrans" cxnId="{2EC7AEFD-B84C-4A90-B3C7-345CE59BAE69}">
      <dgm:prSet/>
      <dgm:spPr/>
      <dgm:t>
        <a:bodyPr/>
        <a:lstStyle/>
        <a:p>
          <a:endParaRPr lang="de-DE"/>
        </a:p>
      </dgm:t>
    </dgm:pt>
    <dgm:pt modelId="{A58366A7-9135-4912-8A01-AB00F9CA50C4}">
      <dgm:prSet/>
      <dgm:spPr/>
      <dgm:t>
        <a:bodyPr/>
        <a:lstStyle/>
        <a:p>
          <a:endParaRPr lang="de-DE" dirty="0"/>
        </a:p>
      </dgm:t>
    </dgm:pt>
    <dgm:pt modelId="{5F31655A-1BBE-4B65-BC12-9F500733E024}" type="parTrans" cxnId="{8F974693-EFB3-4220-99DF-CC71E1D473C0}">
      <dgm:prSet/>
      <dgm:spPr/>
      <dgm:t>
        <a:bodyPr/>
        <a:lstStyle/>
        <a:p>
          <a:endParaRPr lang="de-DE"/>
        </a:p>
      </dgm:t>
    </dgm:pt>
    <dgm:pt modelId="{3CF9020A-E5EA-4AC5-94DC-8947F8B6B290}" type="sibTrans" cxnId="{8F974693-EFB3-4220-99DF-CC71E1D473C0}">
      <dgm:prSet/>
      <dgm:spPr/>
      <dgm:t>
        <a:bodyPr/>
        <a:lstStyle/>
        <a:p>
          <a:endParaRPr lang="de-DE"/>
        </a:p>
      </dgm:t>
    </dgm:pt>
    <dgm:pt modelId="{FDD32E93-D692-495A-948F-C34C35CFDEB8}" type="pres">
      <dgm:prSet presAssocID="{0B09A206-2E78-4AE4-85D5-FDC19C93189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54F0402-2C84-4CA2-B0CD-537447D56AB2}" type="pres">
      <dgm:prSet presAssocID="{46EE1F7B-AAF1-4F3D-BC4F-4F79EE860715}" presName="composite" presStyleCnt="0"/>
      <dgm:spPr/>
      <dgm:t>
        <a:bodyPr/>
        <a:lstStyle/>
        <a:p>
          <a:endParaRPr lang="de-DE"/>
        </a:p>
      </dgm:t>
    </dgm:pt>
    <dgm:pt modelId="{416F4A1D-91E6-4771-8346-169F53473FFD}" type="pres">
      <dgm:prSet presAssocID="{46EE1F7B-AAF1-4F3D-BC4F-4F79EE86071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08D7DA-8A41-4EF8-B0EA-770C9C21A944}" type="pres">
      <dgm:prSet presAssocID="{46EE1F7B-AAF1-4F3D-BC4F-4F79EE860715}" presName="descendantText" presStyleLbl="alignAcc1" presStyleIdx="0" presStyleCnt="4" custLinFactNeighborX="-282" custLinFactNeighborY="-37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587606-59E4-4D43-8226-0A63BE06ACD5}" type="pres">
      <dgm:prSet presAssocID="{FE25BEB6-1FA1-43B5-8B93-A184B6FA80EA}" presName="sp" presStyleCnt="0"/>
      <dgm:spPr/>
      <dgm:t>
        <a:bodyPr/>
        <a:lstStyle/>
        <a:p>
          <a:endParaRPr lang="de-DE"/>
        </a:p>
      </dgm:t>
    </dgm:pt>
    <dgm:pt modelId="{64A65B54-D7FD-4B00-A605-7978C9FBB6D7}" type="pres">
      <dgm:prSet presAssocID="{E270E5C9-3F16-49D0-A5A2-8547AFCFF7ED}" presName="composite" presStyleCnt="0"/>
      <dgm:spPr/>
      <dgm:t>
        <a:bodyPr/>
        <a:lstStyle/>
        <a:p>
          <a:endParaRPr lang="de-DE"/>
        </a:p>
      </dgm:t>
    </dgm:pt>
    <dgm:pt modelId="{A5695E0B-0CD7-40E1-823B-85B4C3DBE3D6}" type="pres">
      <dgm:prSet presAssocID="{E270E5C9-3F16-49D0-A5A2-8547AFCFF7E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3D4429-BDEE-4BED-B497-1CAFBAADA653}" type="pres">
      <dgm:prSet presAssocID="{E270E5C9-3F16-49D0-A5A2-8547AFCFF7E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BD47D4-0FF9-4D8A-85B6-0647793DFC8E}" type="pres">
      <dgm:prSet presAssocID="{11245025-93DC-48EC-9F73-820820C11648}" presName="sp" presStyleCnt="0"/>
      <dgm:spPr/>
      <dgm:t>
        <a:bodyPr/>
        <a:lstStyle/>
        <a:p>
          <a:endParaRPr lang="de-DE"/>
        </a:p>
      </dgm:t>
    </dgm:pt>
    <dgm:pt modelId="{2BE95D20-25CB-48DD-BBB7-22834DA4A916}" type="pres">
      <dgm:prSet presAssocID="{2B851986-F297-4D7C-9559-192493DA0FEE}" presName="composite" presStyleCnt="0"/>
      <dgm:spPr/>
      <dgm:t>
        <a:bodyPr/>
        <a:lstStyle/>
        <a:p>
          <a:endParaRPr lang="de-DE"/>
        </a:p>
      </dgm:t>
    </dgm:pt>
    <dgm:pt modelId="{C9E5E588-CE6F-4E90-AA28-1BEAA19AEF53}" type="pres">
      <dgm:prSet presAssocID="{2B851986-F297-4D7C-9559-192493DA0FE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75A334-0B30-4DE3-937E-CA5EF4CCCC0B}" type="pres">
      <dgm:prSet presAssocID="{2B851986-F297-4D7C-9559-192493DA0FE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CEC484-DBA0-408E-B9F6-4A7420C01308}" type="pres">
      <dgm:prSet presAssocID="{6822D662-8BE5-4FB8-A896-D9FE92251051}" presName="sp" presStyleCnt="0"/>
      <dgm:spPr/>
      <dgm:t>
        <a:bodyPr/>
        <a:lstStyle/>
        <a:p>
          <a:endParaRPr lang="de-DE"/>
        </a:p>
      </dgm:t>
    </dgm:pt>
    <dgm:pt modelId="{6611CBCA-8E3E-4DB2-A6A7-9513099DD1A2}" type="pres">
      <dgm:prSet presAssocID="{A58366A7-9135-4912-8A01-AB00F9CA50C4}" presName="composite" presStyleCnt="0"/>
      <dgm:spPr/>
      <dgm:t>
        <a:bodyPr/>
        <a:lstStyle/>
        <a:p>
          <a:endParaRPr lang="de-DE"/>
        </a:p>
      </dgm:t>
    </dgm:pt>
    <dgm:pt modelId="{853BF672-69AD-4EBE-B934-5804C50D2B34}" type="pres">
      <dgm:prSet presAssocID="{A58366A7-9135-4912-8A01-AB00F9CA50C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543A31-E200-4CB5-B822-5F2DBBDE1223}" type="pres">
      <dgm:prSet presAssocID="{A58366A7-9135-4912-8A01-AB00F9CA50C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A22E609-E8B1-4BEC-B0E3-E2CAC7D80A0A}" srcId="{0B09A206-2E78-4AE4-85D5-FDC19C93189C}" destId="{E270E5C9-3F16-49D0-A5A2-8547AFCFF7ED}" srcOrd="1" destOrd="0" parTransId="{1776B6A4-8E8A-4F91-BB9C-86EE5532F268}" sibTransId="{11245025-93DC-48EC-9F73-820820C11648}"/>
    <dgm:cxn modelId="{F53A7674-3299-4604-946D-F0DB9833C43B}" type="presOf" srcId="{0B09A206-2E78-4AE4-85D5-FDC19C93189C}" destId="{FDD32E93-D692-495A-948F-C34C35CFDEB8}" srcOrd="0" destOrd="0" presId="urn:microsoft.com/office/officeart/2005/8/layout/chevron2"/>
    <dgm:cxn modelId="{B1165423-E29F-4195-8035-A9276DF4AB6A}" srcId="{46EE1F7B-AAF1-4F3D-BC4F-4F79EE860715}" destId="{E180ED94-712B-49A1-B2CA-B2F527C20FED}" srcOrd="0" destOrd="0" parTransId="{4593D7FE-3313-4E42-B4D2-0FE03BE784A8}" sibTransId="{88B932F6-DDF8-47A8-9C60-E2FCC37EF1B3}"/>
    <dgm:cxn modelId="{EEBD60B8-7ED1-427D-BDFE-B0201717296D}" type="presOf" srcId="{D99876F1-775B-4DFD-8446-25C9DB648A16}" destId="{B5543A31-E200-4CB5-B822-5F2DBBDE1223}" srcOrd="0" destOrd="0" presId="urn:microsoft.com/office/officeart/2005/8/layout/chevron2"/>
    <dgm:cxn modelId="{3689EDEB-818E-4512-973F-759EB909380F}" type="presOf" srcId="{46EE1F7B-AAF1-4F3D-BC4F-4F79EE860715}" destId="{416F4A1D-91E6-4771-8346-169F53473FFD}" srcOrd="0" destOrd="0" presId="urn:microsoft.com/office/officeart/2005/8/layout/chevron2"/>
    <dgm:cxn modelId="{30B4B099-D75B-45BB-B3AB-2D4E5E4908BC}" type="presOf" srcId="{E270E5C9-3F16-49D0-A5A2-8547AFCFF7ED}" destId="{A5695E0B-0CD7-40E1-823B-85B4C3DBE3D6}" srcOrd="0" destOrd="0" presId="urn:microsoft.com/office/officeart/2005/8/layout/chevron2"/>
    <dgm:cxn modelId="{6D6CEEED-7A16-4141-892F-CE10467EFD95}" type="presOf" srcId="{2B851986-F297-4D7C-9559-192493DA0FEE}" destId="{C9E5E588-CE6F-4E90-AA28-1BEAA19AEF53}" srcOrd="0" destOrd="0" presId="urn:microsoft.com/office/officeart/2005/8/layout/chevron2"/>
    <dgm:cxn modelId="{22D33162-073A-4921-BB1F-95B1CD1C8DBB}" srcId="{A58366A7-9135-4912-8A01-AB00F9CA50C4}" destId="{D99876F1-775B-4DFD-8446-25C9DB648A16}" srcOrd="0" destOrd="0" parTransId="{DC4AA6D5-C2CC-47A1-B1DF-4944FAD706BE}" sibTransId="{4F0BE819-A332-44B4-9283-4591EE9A0B06}"/>
    <dgm:cxn modelId="{5D13D3A2-F6D7-473E-8369-5E5E564D48CC}" type="presOf" srcId="{A58366A7-9135-4912-8A01-AB00F9CA50C4}" destId="{853BF672-69AD-4EBE-B934-5804C50D2B34}" srcOrd="0" destOrd="0" presId="urn:microsoft.com/office/officeart/2005/8/layout/chevron2"/>
    <dgm:cxn modelId="{6418EED2-5B21-4453-B640-0B8C615B8AFB}" srcId="{2B851986-F297-4D7C-9559-192493DA0FEE}" destId="{26611153-7E82-44ED-AA13-A669730EC6DF}" srcOrd="0" destOrd="0" parTransId="{D5E693C9-6927-4EDF-87DD-3CAD0579CB41}" sibTransId="{84F74A58-FFC0-497D-B537-608BD4107C96}"/>
    <dgm:cxn modelId="{4F830433-0988-4EA0-A4FC-E06FB99046EA}" type="presOf" srcId="{F01304DB-0693-437C-BA4C-09ECD7543276}" destId="{663D4429-BDEE-4BED-B497-1CAFBAADA653}" srcOrd="0" destOrd="0" presId="urn:microsoft.com/office/officeart/2005/8/layout/chevron2"/>
    <dgm:cxn modelId="{3135BF9E-5895-4CA2-B552-8071D72DFF71}" srcId="{E270E5C9-3F16-49D0-A5A2-8547AFCFF7ED}" destId="{F01304DB-0693-437C-BA4C-09ECD7543276}" srcOrd="0" destOrd="0" parTransId="{785C24D8-440C-43DE-97BB-7C8E20AA6752}" sibTransId="{A656B3C5-4BF8-469D-AD99-90F3D588F91C}"/>
    <dgm:cxn modelId="{8F974693-EFB3-4220-99DF-CC71E1D473C0}" srcId="{0B09A206-2E78-4AE4-85D5-FDC19C93189C}" destId="{A58366A7-9135-4912-8A01-AB00F9CA50C4}" srcOrd="3" destOrd="0" parTransId="{5F31655A-1BBE-4B65-BC12-9F500733E024}" sibTransId="{3CF9020A-E5EA-4AC5-94DC-8947F8B6B290}"/>
    <dgm:cxn modelId="{CA299FCE-D709-4E3B-B656-5759FEDC4812}" type="presOf" srcId="{26611153-7E82-44ED-AA13-A669730EC6DF}" destId="{B975A334-0B30-4DE3-937E-CA5EF4CCCC0B}" srcOrd="0" destOrd="0" presId="urn:microsoft.com/office/officeart/2005/8/layout/chevron2"/>
    <dgm:cxn modelId="{2EC7AEFD-B84C-4A90-B3C7-345CE59BAE69}" srcId="{0B09A206-2E78-4AE4-85D5-FDC19C93189C}" destId="{2B851986-F297-4D7C-9559-192493DA0FEE}" srcOrd="2" destOrd="0" parTransId="{4D8E61A7-4164-46C5-9BC0-5EA11A6682C3}" sibTransId="{6822D662-8BE5-4FB8-A896-D9FE92251051}"/>
    <dgm:cxn modelId="{10005FB7-EB18-4B3D-93B5-056F83D949BD}" type="presOf" srcId="{E180ED94-712B-49A1-B2CA-B2F527C20FED}" destId="{AD08D7DA-8A41-4EF8-B0EA-770C9C21A944}" srcOrd="0" destOrd="0" presId="urn:microsoft.com/office/officeart/2005/8/layout/chevron2"/>
    <dgm:cxn modelId="{DC5207EF-19B2-4D8A-ACCF-57F13A4F74D7}" srcId="{0B09A206-2E78-4AE4-85D5-FDC19C93189C}" destId="{46EE1F7B-AAF1-4F3D-BC4F-4F79EE860715}" srcOrd="0" destOrd="0" parTransId="{2FC9FE10-3078-46A1-9030-763AA9555768}" sibTransId="{FE25BEB6-1FA1-43B5-8B93-A184B6FA80EA}"/>
    <dgm:cxn modelId="{814A2C66-080A-4EC9-BCCD-425BFF969DCD}" type="presParOf" srcId="{FDD32E93-D692-495A-948F-C34C35CFDEB8}" destId="{854F0402-2C84-4CA2-B0CD-537447D56AB2}" srcOrd="0" destOrd="0" presId="urn:microsoft.com/office/officeart/2005/8/layout/chevron2"/>
    <dgm:cxn modelId="{69128C9F-A705-4BB6-BB5C-8193859F9A7B}" type="presParOf" srcId="{854F0402-2C84-4CA2-B0CD-537447D56AB2}" destId="{416F4A1D-91E6-4771-8346-169F53473FFD}" srcOrd="0" destOrd="0" presId="urn:microsoft.com/office/officeart/2005/8/layout/chevron2"/>
    <dgm:cxn modelId="{7F9E8483-58C5-4954-A6E3-D0FBB6164FA0}" type="presParOf" srcId="{854F0402-2C84-4CA2-B0CD-537447D56AB2}" destId="{AD08D7DA-8A41-4EF8-B0EA-770C9C21A944}" srcOrd="1" destOrd="0" presId="urn:microsoft.com/office/officeart/2005/8/layout/chevron2"/>
    <dgm:cxn modelId="{7B3C01C8-1718-47CA-899B-36123B54F223}" type="presParOf" srcId="{FDD32E93-D692-495A-948F-C34C35CFDEB8}" destId="{DC587606-59E4-4D43-8226-0A63BE06ACD5}" srcOrd="1" destOrd="0" presId="urn:microsoft.com/office/officeart/2005/8/layout/chevron2"/>
    <dgm:cxn modelId="{B43F0575-C84D-42C9-9E13-6DBE778046A7}" type="presParOf" srcId="{FDD32E93-D692-495A-948F-C34C35CFDEB8}" destId="{64A65B54-D7FD-4B00-A605-7978C9FBB6D7}" srcOrd="2" destOrd="0" presId="urn:microsoft.com/office/officeart/2005/8/layout/chevron2"/>
    <dgm:cxn modelId="{88B02B05-BB79-4C0D-86AD-B0FFA147E699}" type="presParOf" srcId="{64A65B54-D7FD-4B00-A605-7978C9FBB6D7}" destId="{A5695E0B-0CD7-40E1-823B-85B4C3DBE3D6}" srcOrd="0" destOrd="0" presId="urn:microsoft.com/office/officeart/2005/8/layout/chevron2"/>
    <dgm:cxn modelId="{DA624CE8-458B-4BF7-B8C9-90DA0370B6CA}" type="presParOf" srcId="{64A65B54-D7FD-4B00-A605-7978C9FBB6D7}" destId="{663D4429-BDEE-4BED-B497-1CAFBAADA653}" srcOrd="1" destOrd="0" presId="urn:microsoft.com/office/officeart/2005/8/layout/chevron2"/>
    <dgm:cxn modelId="{153409F5-688A-4BB5-A7D6-65D049D06F61}" type="presParOf" srcId="{FDD32E93-D692-495A-948F-C34C35CFDEB8}" destId="{45BD47D4-0FF9-4D8A-85B6-0647793DFC8E}" srcOrd="3" destOrd="0" presId="urn:microsoft.com/office/officeart/2005/8/layout/chevron2"/>
    <dgm:cxn modelId="{19B0455A-9DE9-41D4-A7C6-EFA65074CB99}" type="presParOf" srcId="{FDD32E93-D692-495A-948F-C34C35CFDEB8}" destId="{2BE95D20-25CB-48DD-BBB7-22834DA4A916}" srcOrd="4" destOrd="0" presId="urn:microsoft.com/office/officeart/2005/8/layout/chevron2"/>
    <dgm:cxn modelId="{BE743B3A-B25F-4603-90B0-EA4BEB2C0AB2}" type="presParOf" srcId="{2BE95D20-25CB-48DD-BBB7-22834DA4A916}" destId="{C9E5E588-CE6F-4E90-AA28-1BEAA19AEF53}" srcOrd="0" destOrd="0" presId="urn:microsoft.com/office/officeart/2005/8/layout/chevron2"/>
    <dgm:cxn modelId="{656FAC78-E4BB-4DE4-B975-00DC82BE4C87}" type="presParOf" srcId="{2BE95D20-25CB-48DD-BBB7-22834DA4A916}" destId="{B975A334-0B30-4DE3-937E-CA5EF4CCCC0B}" srcOrd="1" destOrd="0" presId="urn:microsoft.com/office/officeart/2005/8/layout/chevron2"/>
    <dgm:cxn modelId="{8D87EA66-B9A1-478E-A98B-57134D88679C}" type="presParOf" srcId="{FDD32E93-D692-495A-948F-C34C35CFDEB8}" destId="{7ACEC484-DBA0-408E-B9F6-4A7420C01308}" srcOrd="5" destOrd="0" presId="urn:microsoft.com/office/officeart/2005/8/layout/chevron2"/>
    <dgm:cxn modelId="{5605865F-893E-427D-97EF-5825F3996A66}" type="presParOf" srcId="{FDD32E93-D692-495A-948F-C34C35CFDEB8}" destId="{6611CBCA-8E3E-4DB2-A6A7-9513099DD1A2}" srcOrd="6" destOrd="0" presId="urn:microsoft.com/office/officeart/2005/8/layout/chevron2"/>
    <dgm:cxn modelId="{82F59899-A653-493B-A6B1-F7806DAF92CA}" type="presParOf" srcId="{6611CBCA-8E3E-4DB2-A6A7-9513099DD1A2}" destId="{853BF672-69AD-4EBE-B934-5804C50D2B34}" srcOrd="0" destOrd="0" presId="urn:microsoft.com/office/officeart/2005/8/layout/chevron2"/>
    <dgm:cxn modelId="{B5C697AA-0C02-4FFF-9337-266B96C0885F}" type="presParOf" srcId="{6611CBCA-8E3E-4DB2-A6A7-9513099DD1A2}" destId="{B5543A31-E200-4CB5-B822-5F2DBBDE12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55ACF3-4ABF-4F91-ABAD-90A548D65AFC}" type="doc">
      <dgm:prSet loTypeId="urn:microsoft.com/office/officeart/2005/8/layout/chevron2" loCatId="list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5E6C103C-9786-4E0A-B16E-4151913F6E20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de-DE" dirty="0" err="1" smtClean="0">
              <a:latin typeface="Bitter" panose="00000500000000000000" pitchFamily="50" charset="0"/>
            </a:rPr>
            <a:t>Imagine</a:t>
          </a:r>
          <a:r>
            <a:rPr lang="de-DE" dirty="0" smtClean="0">
              <a:latin typeface="Bitter" panose="00000500000000000000" pitchFamily="50" charset="0"/>
            </a:rPr>
            <a:t> </a:t>
          </a:r>
          <a:r>
            <a:rPr lang="de-DE" dirty="0" err="1" smtClean="0">
              <a:latin typeface="Bitter" panose="00000500000000000000" pitchFamily="50" charset="0"/>
            </a:rPr>
            <a:t>scope</a:t>
          </a:r>
          <a:r>
            <a:rPr lang="de-DE" dirty="0" smtClean="0">
              <a:latin typeface="Bitter" panose="00000500000000000000" pitchFamily="50" charset="0"/>
            </a:rPr>
            <a:t> </a:t>
          </a:r>
          <a:r>
            <a:rPr lang="de-DE" dirty="0" err="1" smtClean="0">
              <a:latin typeface="Bitter" panose="00000500000000000000" pitchFamily="50" charset="0"/>
            </a:rPr>
            <a:t>of</a:t>
          </a:r>
          <a:r>
            <a:rPr lang="de-DE" dirty="0" smtClean="0">
              <a:latin typeface="Bitter" panose="00000500000000000000" pitchFamily="50" charset="0"/>
            </a:rPr>
            <a:t> </a:t>
          </a:r>
          <a:r>
            <a:rPr lang="de-DE" dirty="0" err="1" smtClean="0">
              <a:latin typeface="Bitter" panose="00000500000000000000" pitchFamily="50" charset="0"/>
            </a:rPr>
            <a:t>the</a:t>
          </a:r>
          <a:r>
            <a:rPr lang="de-DE" dirty="0" smtClean="0">
              <a:latin typeface="Bitter" panose="00000500000000000000" pitchFamily="50" charset="0"/>
            </a:rPr>
            <a:t> </a:t>
          </a:r>
          <a:r>
            <a:rPr lang="de-DE" dirty="0" err="1" smtClean="0">
              <a:latin typeface="Bitter" panose="00000500000000000000" pitchFamily="50" charset="0"/>
            </a:rPr>
            <a:t>feature</a:t>
          </a:r>
          <a:endParaRPr lang="de-DE" dirty="0"/>
        </a:p>
      </dgm:t>
    </dgm:pt>
    <dgm:pt modelId="{EC70C1F1-0D93-4332-BC8C-88C9E8582598}" type="parTrans" cxnId="{193F2964-2594-4237-B055-EFAA66B8A312}">
      <dgm:prSet/>
      <dgm:spPr/>
      <dgm:t>
        <a:bodyPr/>
        <a:lstStyle/>
        <a:p>
          <a:endParaRPr lang="de-DE"/>
        </a:p>
      </dgm:t>
    </dgm:pt>
    <dgm:pt modelId="{8DADA39A-AD5A-4EE5-9CC5-12CCD27C62C4}" type="sibTrans" cxnId="{193F2964-2594-4237-B055-EFAA66B8A312}">
      <dgm:prSet/>
      <dgm:spPr/>
      <dgm:t>
        <a:bodyPr/>
        <a:lstStyle/>
        <a:p>
          <a:endParaRPr lang="de-DE"/>
        </a:p>
      </dgm:t>
    </dgm:pt>
    <dgm:pt modelId="{E3E40E44-3BB3-4E8D-BA55-A841AA1A7917}">
      <dgm:prSet phldrT="[Text]"/>
      <dgm:spPr/>
      <dgm:t>
        <a:bodyPr/>
        <a:lstStyle/>
        <a:p>
          <a:endParaRPr lang="de-DE" dirty="0"/>
        </a:p>
      </dgm:t>
    </dgm:pt>
    <dgm:pt modelId="{6886C4E9-8B49-4E99-B77D-348DAC045CB8}" type="parTrans" cxnId="{5FE0EF8B-1FDA-4E98-8257-521CB302B770}">
      <dgm:prSet/>
      <dgm:spPr/>
      <dgm:t>
        <a:bodyPr/>
        <a:lstStyle/>
        <a:p>
          <a:endParaRPr lang="de-DE"/>
        </a:p>
      </dgm:t>
    </dgm:pt>
    <dgm:pt modelId="{C5E94B35-3CFC-4E25-A919-7C2F3FCE13CB}" type="sibTrans" cxnId="{5FE0EF8B-1FDA-4E98-8257-521CB302B770}">
      <dgm:prSet/>
      <dgm:spPr/>
      <dgm:t>
        <a:bodyPr/>
        <a:lstStyle/>
        <a:p>
          <a:endParaRPr lang="de-DE"/>
        </a:p>
      </dgm:t>
    </dgm:pt>
    <dgm:pt modelId="{D2FA192F-0D9B-4258-B6FF-7FBBD043B31C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de-DE" dirty="0" smtClean="0">
              <a:latin typeface="Bitter" panose="00000500000000000000" pitchFamily="50" charset="0"/>
            </a:rPr>
            <a:t>Try out </a:t>
          </a:r>
          <a:r>
            <a:rPr lang="de-DE" dirty="0" err="1" smtClean="0">
              <a:latin typeface="Bitter" panose="00000500000000000000" pitchFamily="50" charset="0"/>
            </a:rPr>
            <a:t>first</a:t>
          </a:r>
          <a:r>
            <a:rPr lang="de-DE" dirty="0" smtClean="0">
              <a:latin typeface="Bitter" panose="00000500000000000000" pitchFamily="50" charset="0"/>
            </a:rPr>
            <a:t> </a:t>
          </a:r>
          <a:r>
            <a:rPr lang="de-DE" dirty="0" err="1" smtClean="0">
              <a:latin typeface="Bitter" panose="00000500000000000000" pitchFamily="50" charset="0"/>
            </a:rPr>
            <a:t>usecases</a:t>
          </a:r>
          <a:endParaRPr lang="de-DE" dirty="0"/>
        </a:p>
      </dgm:t>
    </dgm:pt>
    <dgm:pt modelId="{C27DE28D-21D9-41F7-8A63-106086299B63}" type="parTrans" cxnId="{29E5F5B7-C558-4B2F-A714-3D7DAEF9DE87}">
      <dgm:prSet/>
      <dgm:spPr/>
      <dgm:t>
        <a:bodyPr/>
        <a:lstStyle/>
        <a:p>
          <a:endParaRPr lang="de-DE"/>
        </a:p>
      </dgm:t>
    </dgm:pt>
    <dgm:pt modelId="{F47C0F55-E363-4CDE-B29A-8E769C22FBC1}" type="sibTrans" cxnId="{29E5F5B7-C558-4B2F-A714-3D7DAEF9DE87}">
      <dgm:prSet/>
      <dgm:spPr/>
      <dgm:t>
        <a:bodyPr/>
        <a:lstStyle/>
        <a:p>
          <a:endParaRPr lang="de-DE"/>
        </a:p>
      </dgm:t>
    </dgm:pt>
    <dgm:pt modelId="{FCF23BB5-DF0E-4FE1-BDFE-B47BF83F8B03}">
      <dgm:prSet phldrT="[Text]"/>
      <dgm:spPr/>
      <dgm:t>
        <a:bodyPr/>
        <a:lstStyle/>
        <a:p>
          <a:endParaRPr lang="de-DE" dirty="0"/>
        </a:p>
      </dgm:t>
    </dgm:pt>
    <dgm:pt modelId="{4A4652B9-5C43-4463-BBDC-D5785CFB5CE9}" type="parTrans" cxnId="{B659DC19-9DAE-45F5-BE8A-942E2FB1B481}">
      <dgm:prSet/>
      <dgm:spPr/>
      <dgm:t>
        <a:bodyPr/>
        <a:lstStyle/>
        <a:p>
          <a:endParaRPr lang="de-DE"/>
        </a:p>
      </dgm:t>
    </dgm:pt>
    <dgm:pt modelId="{DE770A0F-FBD8-4E02-BD5E-1211A912ECF1}" type="sibTrans" cxnId="{B659DC19-9DAE-45F5-BE8A-942E2FB1B481}">
      <dgm:prSet/>
      <dgm:spPr/>
      <dgm:t>
        <a:bodyPr/>
        <a:lstStyle/>
        <a:p>
          <a:endParaRPr lang="de-DE"/>
        </a:p>
      </dgm:t>
    </dgm:pt>
    <dgm:pt modelId="{5A958D15-F857-4951-8D09-8E9120172954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de-DE" dirty="0" smtClean="0">
              <a:latin typeface="Bitter" panose="00000500000000000000" pitchFamily="50" charset="0"/>
            </a:rPr>
            <a:t>Think </a:t>
          </a:r>
          <a:r>
            <a:rPr lang="de-DE" dirty="0" err="1" smtClean="0">
              <a:latin typeface="Bitter" panose="00000500000000000000" pitchFamily="50" charset="0"/>
            </a:rPr>
            <a:t>of</a:t>
          </a:r>
          <a:r>
            <a:rPr lang="de-DE" dirty="0" smtClean="0">
              <a:latin typeface="Bitter" panose="00000500000000000000" pitchFamily="50" charset="0"/>
            </a:rPr>
            <a:t> </a:t>
          </a:r>
          <a:r>
            <a:rPr lang="de-DE" dirty="0" err="1" smtClean="0">
              <a:latin typeface="Bitter" panose="00000500000000000000" pitchFamily="50" charset="0"/>
            </a:rPr>
            <a:t>features</a:t>
          </a:r>
          <a:r>
            <a:rPr lang="de-DE" dirty="0" smtClean="0">
              <a:latin typeface="Bitter" panose="00000500000000000000" pitchFamily="50" charset="0"/>
            </a:rPr>
            <a:t> </a:t>
          </a:r>
          <a:r>
            <a:rPr lang="de-DE" dirty="0" err="1" smtClean="0">
              <a:latin typeface="Bitter" panose="00000500000000000000" pitchFamily="50" charset="0"/>
            </a:rPr>
            <a:t>and</a:t>
          </a:r>
          <a:r>
            <a:rPr lang="de-DE" dirty="0" smtClean="0">
              <a:latin typeface="Bitter" panose="00000500000000000000" pitchFamily="50" charset="0"/>
            </a:rPr>
            <a:t> </a:t>
          </a:r>
          <a:r>
            <a:rPr lang="de-DE" dirty="0" err="1" smtClean="0">
              <a:latin typeface="Bitter" panose="00000500000000000000" pitchFamily="50" charset="0"/>
            </a:rPr>
            <a:t>importance</a:t>
          </a:r>
          <a:endParaRPr lang="de-DE" dirty="0"/>
        </a:p>
      </dgm:t>
    </dgm:pt>
    <dgm:pt modelId="{19AFB812-8A99-428D-B40C-EEBBDCBA3D81}" type="parTrans" cxnId="{5CEC4E14-DDC6-4417-9477-CEAB3AE92FC5}">
      <dgm:prSet/>
      <dgm:spPr/>
      <dgm:t>
        <a:bodyPr/>
        <a:lstStyle/>
        <a:p>
          <a:endParaRPr lang="de-DE"/>
        </a:p>
      </dgm:t>
    </dgm:pt>
    <dgm:pt modelId="{B9481728-88FB-450E-B3EE-E1EBBBF5250B}" type="sibTrans" cxnId="{5CEC4E14-DDC6-4417-9477-CEAB3AE92FC5}">
      <dgm:prSet/>
      <dgm:spPr/>
      <dgm:t>
        <a:bodyPr/>
        <a:lstStyle/>
        <a:p>
          <a:endParaRPr lang="de-DE"/>
        </a:p>
      </dgm:t>
    </dgm:pt>
    <dgm:pt modelId="{C491BE41-1FC8-480B-982E-8EA64D632E16}">
      <dgm:prSet phldrT="[Text]"/>
      <dgm:spPr/>
      <dgm:t>
        <a:bodyPr/>
        <a:lstStyle/>
        <a:p>
          <a:endParaRPr lang="de-DE" dirty="0"/>
        </a:p>
      </dgm:t>
    </dgm:pt>
    <dgm:pt modelId="{A1098C81-5B16-46AC-922E-33762C683396}" type="parTrans" cxnId="{25E93FA4-04CB-4F9A-AD36-8BA8E8CAEFD9}">
      <dgm:prSet/>
      <dgm:spPr/>
      <dgm:t>
        <a:bodyPr/>
        <a:lstStyle/>
        <a:p>
          <a:endParaRPr lang="de-DE"/>
        </a:p>
      </dgm:t>
    </dgm:pt>
    <dgm:pt modelId="{48887FDE-2645-4EF6-B8B9-142B6F0FDA6B}" type="sibTrans" cxnId="{25E93FA4-04CB-4F9A-AD36-8BA8E8CAEFD9}">
      <dgm:prSet/>
      <dgm:spPr/>
      <dgm:t>
        <a:bodyPr/>
        <a:lstStyle/>
        <a:p>
          <a:endParaRPr lang="de-DE"/>
        </a:p>
      </dgm:t>
    </dgm:pt>
    <dgm:pt modelId="{97442F60-F3CE-4949-9BF4-8D09699F8DCD}">
      <dgm:prSet phldrT="[Text]"/>
      <dgm:spPr/>
      <dgm:t>
        <a:bodyPr/>
        <a:lstStyle/>
        <a:p>
          <a:endParaRPr lang="de-DE" dirty="0"/>
        </a:p>
      </dgm:t>
    </dgm:pt>
    <dgm:pt modelId="{0FF294B3-85DD-4631-B860-03D5BC89363C}" type="parTrans" cxnId="{A0FCDF26-992E-40C5-B824-AFB1A61933F5}">
      <dgm:prSet/>
      <dgm:spPr/>
      <dgm:t>
        <a:bodyPr/>
        <a:lstStyle/>
        <a:p>
          <a:endParaRPr lang="de-DE"/>
        </a:p>
      </dgm:t>
    </dgm:pt>
    <dgm:pt modelId="{8E7F93A1-6BDE-41E2-A033-DE1FDA9A94A5}" type="sibTrans" cxnId="{A0FCDF26-992E-40C5-B824-AFB1A61933F5}">
      <dgm:prSet/>
      <dgm:spPr/>
      <dgm:t>
        <a:bodyPr/>
        <a:lstStyle/>
        <a:p>
          <a:endParaRPr lang="de-DE"/>
        </a:p>
      </dgm:t>
    </dgm:pt>
    <dgm:pt modelId="{F568677E-4248-40FB-A1BA-ED3C19960956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de-DE" dirty="0" smtClean="0">
              <a:latin typeface="Bitter" panose="00000500000000000000" pitchFamily="50" charset="0"/>
            </a:rPr>
            <a:t>Review </a:t>
          </a:r>
          <a:r>
            <a:rPr lang="de-DE" dirty="0" err="1" smtClean="0">
              <a:latin typeface="Bitter" panose="00000500000000000000" pitchFamily="50" charset="0"/>
            </a:rPr>
            <a:t>it</a:t>
          </a:r>
          <a:r>
            <a:rPr lang="de-DE" dirty="0" smtClean="0">
              <a:latin typeface="Bitter" panose="00000500000000000000" pitchFamily="50" charset="0"/>
            </a:rPr>
            <a:t> in </a:t>
          </a:r>
          <a:r>
            <a:rPr lang="de-DE" dirty="0" err="1" smtClean="0">
              <a:latin typeface="Bitter" panose="00000500000000000000" pitchFamily="50" charset="0"/>
            </a:rPr>
            <a:t>sprint</a:t>
          </a:r>
          <a:r>
            <a:rPr lang="de-DE" dirty="0" smtClean="0">
              <a:latin typeface="Bitter" panose="00000500000000000000" pitchFamily="50" charset="0"/>
            </a:rPr>
            <a:t> </a:t>
          </a:r>
          <a:r>
            <a:rPr lang="de-DE" dirty="0" err="1" smtClean="0">
              <a:latin typeface="Bitter" panose="00000500000000000000" pitchFamily="50" charset="0"/>
            </a:rPr>
            <a:t>review</a:t>
          </a:r>
          <a:endParaRPr lang="de-DE" dirty="0"/>
        </a:p>
      </dgm:t>
    </dgm:pt>
    <dgm:pt modelId="{1FB7CB4A-8C8D-46E6-AF6A-76D97DD4BF14}" type="parTrans" cxnId="{E9EEC4B6-BB2C-4595-967D-A6FA1C15AC4D}">
      <dgm:prSet/>
      <dgm:spPr/>
      <dgm:t>
        <a:bodyPr/>
        <a:lstStyle/>
        <a:p>
          <a:endParaRPr lang="de-DE"/>
        </a:p>
      </dgm:t>
    </dgm:pt>
    <dgm:pt modelId="{80F64A9B-BFE6-41E9-8D7B-B0C6229C85EC}" type="sibTrans" cxnId="{E9EEC4B6-BB2C-4595-967D-A6FA1C15AC4D}">
      <dgm:prSet/>
      <dgm:spPr/>
      <dgm:t>
        <a:bodyPr/>
        <a:lstStyle/>
        <a:p>
          <a:endParaRPr lang="de-DE"/>
        </a:p>
      </dgm:t>
    </dgm:pt>
    <dgm:pt modelId="{D70DBCBB-18FE-4896-BD85-4568C52AB727}" type="pres">
      <dgm:prSet presAssocID="{1955ACF3-4ABF-4F91-ABAD-90A548D65A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96D15F0-126A-4A47-810A-BA7A70743534}" type="pres">
      <dgm:prSet presAssocID="{E3E40E44-3BB3-4E8D-BA55-A841AA1A7917}" presName="composite" presStyleCnt="0"/>
      <dgm:spPr/>
      <dgm:t>
        <a:bodyPr/>
        <a:lstStyle/>
        <a:p>
          <a:endParaRPr lang="de-DE"/>
        </a:p>
      </dgm:t>
    </dgm:pt>
    <dgm:pt modelId="{962E3DF2-EB78-4F81-BDBD-524117A4FDDF}" type="pres">
      <dgm:prSet presAssocID="{E3E40E44-3BB3-4E8D-BA55-A841AA1A791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93D742-FD01-4A63-BAE9-C84987CF462C}" type="pres">
      <dgm:prSet presAssocID="{E3E40E44-3BB3-4E8D-BA55-A841AA1A791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AC333C-5917-40CD-B0CA-597C7966FCB7}" type="pres">
      <dgm:prSet presAssocID="{C5E94B35-3CFC-4E25-A919-7C2F3FCE13CB}" presName="sp" presStyleCnt="0"/>
      <dgm:spPr/>
      <dgm:t>
        <a:bodyPr/>
        <a:lstStyle/>
        <a:p>
          <a:endParaRPr lang="de-DE"/>
        </a:p>
      </dgm:t>
    </dgm:pt>
    <dgm:pt modelId="{811C2C1E-9A9A-44A6-88EA-C350BD020925}" type="pres">
      <dgm:prSet presAssocID="{C491BE41-1FC8-480B-982E-8EA64D632E16}" presName="composite" presStyleCnt="0"/>
      <dgm:spPr/>
      <dgm:t>
        <a:bodyPr/>
        <a:lstStyle/>
        <a:p>
          <a:endParaRPr lang="de-DE"/>
        </a:p>
      </dgm:t>
    </dgm:pt>
    <dgm:pt modelId="{3CDAD0EB-2A36-4C3A-95EF-CF3F41AE8BB3}" type="pres">
      <dgm:prSet presAssocID="{C491BE41-1FC8-480B-982E-8EA64D632E1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C87D65-1975-4434-B0E8-106795514849}" type="pres">
      <dgm:prSet presAssocID="{C491BE41-1FC8-480B-982E-8EA64D632E1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1F9B22-0DF1-48EC-B4DC-4721A8BB7EC5}" type="pres">
      <dgm:prSet presAssocID="{48887FDE-2645-4EF6-B8B9-142B6F0FDA6B}" presName="sp" presStyleCnt="0"/>
      <dgm:spPr/>
      <dgm:t>
        <a:bodyPr/>
        <a:lstStyle/>
        <a:p>
          <a:endParaRPr lang="de-DE"/>
        </a:p>
      </dgm:t>
    </dgm:pt>
    <dgm:pt modelId="{291CA225-4571-4B32-9167-846C6F684090}" type="pres">
      <dgm:prSet presAssocID="{97442F60-F3CE-4949-9BF4-8D09699F8DCD}" presName="composite" presStyleCnt="0"/>
      <dgm:spPr/>
      <dgm:t>
        <a:bodyPr/>
        <a:lstStyle/>
        <a:p>
          <a:endParaRPr lang="de-DE"/>
        </a:p>
      </dgm:t>
    </dgm:pt>
    <dgm:pt modelId="{6A0E395F-F7E4-4C7B-918C-1D5845F16D49}" type="pres">
      <dgm:prSet presAssocID="{97442F60-F3CE-4949-9BF4-8D09699F8DC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12B3C-9A2C-47A5-883E-329F205BAEED}" type="pres">
      <dgm:prSet presAssocID="{97442F60-F3CE-4949-9BF4-8D09699F8DC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1DC41F-F44F-4BB0-BD4A-2A4E4204245D}" type="pres">
      <dgm:prSet presAssocID="{8E7F93A1-6BDE-41E2-A033-DE1FDA9A94A5}" presName="sp" presStyleCnt="0"/>
      <dgm:spPr/>
      <dgm:t>
        <a:bodyPr/>
        <a:lstStyle/>
        <a:p>
          <a:endParaRPr lang="de-DE"/>
        </a:p>
      </dgm:t>
    </dgm:pt>
    <dgm:pt modelId="{0C063443-6CDB-4691-8F57-78C6E167F7B6}" type="pres">
      <dgm:prSet presAssocID="{FCF23BB5-DF0E-4FE1-BDFE-B47BF83F8B03}" presName="composite" presStyleCnt="0"/>
      <dgm:spPr/>
      <dgm:t>
        <a:bodyPr/>
        <a:lstStyle/>
        <a:p>
          <a:endParaRPr lang="de-DE"/>
        </a:p>
      </dgm:t>
    </dgm:pt>
    <dgm:pt modelId="{99A96876-A62F-454C-8266-E537FCD53AE7}" type="pres">
      <dgm:prSet presAssocID="{FCF23BB5-DF0E-4FE1-BDFE-B47BF83F8B0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B4C292-B0A9-49BB-B3D2-53AD8DE3BDEE}" type="pres">
      <dgm:prSet presAssocID="{FCF23BB5-DF0E-4FE1-BDFE-B47BF83F8B0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E31FC3E-A9C3-4C74-BC1B-0BA45650BEB0}" type="presOf" srcId="{5E6C103C-9786-4E0A-B16E-4151913F6E20}" destId="{A893D742-FD01-4A63-BAE9-C84987CF462C}" srcOrd="0" destOrd="0" presId="urn:microsoft.com/office/officeart/2005/8/layout/chevron2"/>
    <dgm:cxn modelId="{29282ED9-EF98-425B-ACB1-09D9941161FC}" type="presOf" srcId="{F568677E-4248-40FB-A1BA-ED3C19960956}" destId="{2CD12B3C-9A2C-47A5-883E-329F205BAEED}" srcOrd="0" destOrd="0" presId="urn:microsoft.com/office/officeart/2005/8/layout/chevron2"/>
    <dgm:cxn modelId="{A0FCDF26-992E-40C5-B824-AFB1A61933F5}" srcId="{1955ACF3-4ABF-4F91-ABAD-90A548D65AFC}" destId="{97442F60-F3CE-4949-9BF4-8D09699F8DCD}" srcOrd="2" destOrd="0" parTransId="{0FF294B3-85DD-4631-B860-03D5BC89363C}" sibTransId="{8E7F93A1-6BDE-41E2-A033-DE1FDA9A94A5}"/>
    <dgm:cxn modelId="{1F681B44-EB37-43DF-BCAA-C83CB9846CEE}" type="presOf" srcId="{FCF23BB5-DF0E-4FE1-BDFE-B47BF83F8B03}" destId="{99A96876-A62F-454C-8266-E537FCD53AE7}" srcOrd="0" destOrd="0" presId="urn:microsoft.com/office/officeart/2005/8/layout/chevron2"/>
    <dgm:cxn modelId="{C32DDC6F-767F-45BC-8708-3E71C527D556}" type="presOf" srcId="{E3E40E44-3BB3-4E8D-BA55-A841AA1A7917}" destId="{962E3DF2-EB78-4F81-BDBD-524117A4FDDF}" srcOrd="0" destOrd="0" presId="urn:microsoft.com/office/officeart/2005/8/layout/chevron2"/>
    <dgm:cxn modelId="{5FE0EF8B-1FDA-4E98-8257-521CB302B770}" srcId="{1955ACF3-4ABF-4F91-ABAD-90A548D65AFC}" destId="{E3E40E44-3BB3-4E8D-BA55-A841AA1A7917}" srcOrd="0" destOrd="0" parTransId="{6886C4E9-8B49-4E99-B77D-348DAC045CB8}" sibTransId="{C5E94B35-3CFC-4E25-A919-7C2F3FCE13CB}"/>
    <dgm:cxn modelId="{04601F9B-7781-4E85-8F76-13D2CE3CD09B}" type="presOf" srcId="{1955ACF3-4ABF-4F91-ABAD-90A548D65AFC}" destId="{D70DBCBB-18FE-4896-BD85-4568C52AB727}" srcOrd="0" destOrd="0" presId="urn:microsoft.com/office/officeart/2005/8/layout/chevron2"/>
    <dgm:cxn modelId="{2CEF3A01-43CE-4B31-8DAE-B3BF7FC3C2E3}" type="presOf" srcId="{97442F60-F3CE-4949-9BF4-8D09699F8DCD}" destId="{6A0E395F-F7E4-4C7B-918C-1D5845F16D49}" srcOrd="0" destOrd="0" presId="urn:microsoft.com/office/officeart/2005/8/layout/chevron2"/>
    <dgm:cxn modelId="{DC771ECC-39AA-480D-8BD1-6D2E08A49296}" type="presOf" srcId="{C491BE41-1FC8-480B-982E-8EA64D632E16}" destId="{3CDAD0EB-2A36-4C3A-95EF-CF3F41AE8BB3}" srcOrd="0" destOrd="0" presId="urn:microsoft.com/office/officeart/2005/8/layout/chevron2"/>
    <dgm:cxn modelId="{29E5F5B7-C558-4B2F-A714-3D7DAEF9DE87}" srcId="{FCF23BB5-DF0E-4FE1-BDFE-B47BF83F8B03}" destId="{D2FA192F-0D9B-4258-B6FF-7FBBD043B31C}" srcOrd="0" destOrd="0" parTransId="{C27DE28D-21D9-41F7-8A63-106086299B63}" sibTransId="{F47C0F55-E363-4CDE-B29A-8E769C22FBC1}"/>
    <dgm:cxn modelId="{193F2964-2594-4237-B055-EFAA66B8A312}" srcId="{E3E40E44-3BB3-4E8D-BA55-A841AA1A7917}" destId="{5E6C103C-9786-4E0A-B16E-4151913F6E20}" srcOrd="0" destOrd="0" parTransId="{EC70C1F1-0D93-4332-BC8C-88C9E8582598}" sibTransId="{8DADA39A-AD5A-4EE5-9CC5-12CCD27C62C4}"/>
    <dgm:cxn modelId="{5CEC4E14-DDC6-4417-9477-CEAB3AE92FC5}" srcId="{C491BE41-1FC8-480B-982E-8EA64D632E16}" destId="{5A958D15-F857-4951-8D09-8E9120172954}" srcOrd="0" destOrd="0" parTransId="{19AFB812-8A99-428D-B40C-EEBBDCBA3D81}" sibTransId="{B9481728-88FB-450E-B3EE-E1EBBBF5250B}"/>
    <dgm:cxn modelId="{25E93FA4-04CB-4F9A-AD36-8BA8E8CAEFD9}" srcId="{1955ACF3-4ABF-4F91-ABAD-90A548D65AFC}" destId="{C491BE41-1FC8-480B-982E-8EA64D632E16}" srcOrd="1" destOrd="0" parTransId="{A1098C81-5B16-46AC-922E-33762C683396}" sibTransId="{48887FDE-2645-4EF6-B8B9-142B6F0FDA6B}"/>
    <dgm:cxn modelId="{8A4220F8-E866-46BB-8D19-1FFB25B76C1B}" type="presOf" srcId="{5A958D15-F857-4951-8D09-8E9120172954}" destId="{0AC87D65-1975-4434-B0E8-106795514849}" srcOrd="0" destOrd="0" presId="urn:microsoft.com/office/officeart/2005/8/layout/chevron2"/>
    <dgm:cxn modelId="{B659DC19-9DAE-45F5-BE8A-942E2FB1B481}" srcId="{1955ACF3-4ABF-4F91-ABAD-90A548D65AFC}" destId="{FCF23BB5-DF0E-4FE1-BDFE-B47BF83F8B03}" srcOrd="3" destOrd="0" parTransId="{4A4652B9-5C43-4463-BBDC-D5785CFB5CE9}" sibTransId="{DE770A0F-FBD8-4E02-BD5E-1211A912ECF1}"/>
    <dgm:cxn modelId="{0106FFE2-E535-4A94-919A-B40CBCB48CFD}" type="presOf" srcId="{D2FA192F-0D9B-4258-B6FF-7FBBD043B31C}" destId="{49B4C292-B0A9-49BB-B3D2-53AD8DE3BDEE}" srcOrd="0" destOrd="0" presId="urn:microsoft.com/office/officeart/2005/8/layout/chevron2"/>
    <dgm:cxn modelId="{E9EEC4B6-BB2C-4595-967D-A6FA1C15AC4D}" srcId="{97442F60-F3CE-4949-9BF4-8D09699F8DCD}" destId="{F568677E-4248-40FB-A1BA-ED3C19960956}" srcOrd="0" destOrd="0" parTransId="{1FB7CB4A-8C8D-46E6-AF6A-76D97DD4BF14}" sibTransId="{80F64A9B-BFE6-41E9-8D7B-B0C6229C85EC}"/>
    <dgm:cxn modelId="{8CEBF149-7979-4DDB-97FD-66E52977BAE8}" type="presParOf" srcId="{D70DBCBB-18FE-4896-BD85-4568C52AB727}" destId="{896D15F0-126A-4A47-810A-BA7A70743534}" srcOrd="0" destOrd="0" presId="urn:microsoft.com/office/officeart/2005/8/layout/chevron2"/>
    <dgm:cxn modelId="{EF0CE8B8-D044-474A-86E2-28921D51F374}" type="presParOf" srcId="{896D15F0-126A-4A47-810A-BA7A70743534}" destId="{962E3DF2-EB78-4F81-BDBD-524117A4FDDF}" srcOrd="0" destOrd="0" presId="urn:microsoft.com/office/officeart/2005/8/layout/chevron2"/>
    <dgm:cxn modelId="{BC92BD72-2558-4255-AA4F-B9D5CF78D0E2}" type="presParOf" srcId="{896D15F0-126A-4A47-810A-BA7A70743534}" destId="{A893D742-FD01-4A63-BAE9-C84987CF462C}" srcOrd="1" destOrd="0" presId="urn:microsoft.com/office/officeart/2005/8/layout/chevron2"/>
    <dgm:cxn modelId="{13EAB2D2-5062-430B-BF38-6BCE4FC56AF4}" type="presParOf" srcId="{D70DBCBB-18FE-4896-BD85-4568C52AB727}" destId="{FCAC333C-5917-40CD-B0CA-597C7966FCB7}" srcOrd="1" destOrd="0" presId="urn:microsoft.com/office/officeart/2005/8/layout/chevron2"/>
    <dgm:cxn modelId="{C554E684-EBF6-40CF-977A-740CB65AC042}" type="presParOf" srcId="{D70DBCBB-18FE-4896-BD85-4568C52AB727}" destId="{811C2C1E-9A9A-44A6-88EA-C350BD020925}" srcOrd="2" destOrd="0" presId="urn:microsoft.com/office/officeart/2005/8/layout/chevron2"/>
    <dgm:cxn modelId="{037957B2-B9FF-4E10-B390-01419AC6B9D6}" type="presParOf" srcId="{811C2C1E-9A9A-44A6-88EA-C350BD020925}" destId="{3CDAD0EB-2A36-4C3A-95EF-CF3F41AE8BB3}" srcOrd="0" destOrd="0" presId="urn:microsoft.com/office/officeart/2005/8/layout/chevron2"/>
    <dgm:cxn modelId="{FBA4A6FB-A5D2-4953-B140-4D377513E58A}" type="presParOf" srcId="{811C2C1E-9A9A-44A6-88EA-C350BD020925}" destId="{0AC87D65-1975-4434-B0E8-106795514849}" srcOrd="1" destOrd="0" presId="urn:microsoft.com/office/officeart/2005/8/layout/chevron2"/>
    <dgm:cxn modelId="{78F9F320-847D-45A2-8CBE-59F7879805ED}" type="presParOf" srcId="{D70DBCBB-18FE-4896-BD85-4568C52AB727}" destId="{C01F9B22-0DF1-48EC-B4DC-4721A8BB7EC5}" srcOrd="3" destOrd="0" presId="urn:microsoft.com/office/officeart/2005/8/layout/chevron2"/>
    <dgm:cxn modelId="{59DECD59-60E3-447F-BE83-A84D8F553BEF}" type="presParOf" srcId="{D70DBCBB-18FE-4896-BD85-4568C52AB727}" destId="{291CA225-4571-4B32-9167-846C6F684090}" srcOrd="4" destOrd="0" presId="urn:microsoft.com/office/officeart/2005/8/layout/chevron2"/>
    <dgm:cxn modelId="{C17EE2E6-92D6-49D7-B0FD-CA97FA981888}" type="presParOf" srcId="{291CA225-4571-4B32-9167-846C6F684090}" destId="{6A0E395F-F7E4-4C7B-918C-1D5845F16D49}" srcOrd="0" destOrd="0" presId="urn:microsoft.com/office/officeart/2005/8/layout/chevron2"/>
    <dgm:cxn modelId="{83920FF2-9D40-4E5B-999A-B6E196A2E7CC}" type="presParOf" srcId="{291CA225-4571-4B32-9167-846C6F684090}" destId="{2CD12B3C-9A2C-47A5-883E-329F205BAEED}" srcOrd="1" destOrd="0" presId="urn:microsoft.com/office/officeart/2005/8/layout/chevron2"/>
    <dgm:cxn modelId="{00B2C0C2-2DFD-4565-8C2B-E6FE8BFB4CBF}" type="presParOf" srcId="{D70DBCBB-18FE-4896-BD85-4568C52AB727}" destId="{531DC41F-F44F-4BB0-BD4A-2A4E4204245D}" srcOrd="5" destOrd="0" presId="urn:microsoft.com/office/officeart/2005/8/layout/chevron2"/>
    <dgm:cxn modelId="{9B1E0919-BC47-4D05-93AC-F9BFC9F0461D}" type="presParOf" srcId="{D70DBCBB-18FE-4896-BD85-4568C52AB727}" destId="{0C063443-6CDB-4691-8F57-78C6E167F7B6}" srcOrd="6" destOrd="0" presId="urn:microsoft.com/office/officeart/2005/8/layout/chevron2"/>
    <dgm:cxn modelId="{279C4999-F029-4CF8-A0BF-34EE89D74585}" type="presParOf" srcId="{0C063443-6CDB-4691-8F57-78C6E167F7B6}" destId="{99A96876-A62F-454C-8266-E537FCD53AE7}" srcOrd="0" destOrd="0" presId="urn:microsoft.com/office/officeart/2005/8/layout/chevron2"/>
    <dgm:cxn modelId="{45E6326E-04CC-4469-A877-D8F152743BA9}" type="presParOf" srcId="{0C063443-6CDB-4691-8F57-78C6E167F7B6}" destId="{49B4C292-B0A9-49BB-B3D2-53AD8DE3BD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A8041-F0A7-44D9-B617-DE010C6CA1DE}">
      <dsp:nvSpPr>
        <dsp:cNvPr id="0" name=""/>
        <dsp:cNvSpPr/>
      </dsp:nvSpPr>
      <dsp:spPr>
        <a:xfrm>
          <a:off x="57315" y="230376"/>
          <a:ext cx="1255904" cy="1255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92B2F-6CD4-404C-8D71-0CB56B0A77B7}">
      <dsp:nvSpPr>
        <dsp:cNvPr id="0" name=""/>
        <dsp:cNvSpPr/>
      </dsp:nvSpPr>
      <dsp:spPr>
        <a:xfrm>
          <a:off x="321055" y="494116"/>
          <a:ext cx="728424" cy="7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B984-BDA7-4B48-93F9-3D0E03699B32}">
      <dsp:nvSpPr>
        <dsp:cNvPr id="0" name=""/>
        <dsp:cNvSpPr/>
      </dsp:nvSpPr>
      <dsp:spPr>
        <a:xfrm>
          <a:off x="1582343" y="230376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Accelerated by Test Driven Development for business logic</a:t>
          </a:r>
          <a:endParaRPr lang="en-US" sz="2300" kern="1200"/>
        </a:p>
      </dsp:txBody>
      <dsp:txXfrm>
        <a:off x="1582343" y="230376"/>
        <a:ext cx="2960347" cy="1255904"/>
      </dsp:txXfrm>
    </dsp:sp>
    <dsp:sp modelId="{B31338AC-58A8-4A26-A943-BE0042D7901F}">
      <dsp:nvSpPr>
        <dsp:cNvPr id="0" name=""/>
        <dsp:cNvSpPr/>
      </dsp:nvSpPr>
      <dsp:spPr>
        <a:xfrm>
          <a:off x="5058509" y="230376"/>
          <a:ext cx="1255904" cy="1255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3C793-5737-4822-AAB8-0AE6C3D4E4F4}">
      <dsp:nvSpPr>
        <dsp:cNvPr id="0" name=""/>
        <dsp:cNvSpPr/>
      </dsp:nvSpPr>
      <dsp:spPr>
        <a:xfrm>
          <a:off x="5322249" y="494116"/>
          <a:ext cx="728424" cy="7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DBB53-B601-44DC-92C8-6F9447E576B9}">
      <dsp:nvSpPr>
        <dsp:cNvPr id="0" name=""/>
        <dsp:cNvSpPr/>
      </dsp:nvSpPr>
      <dsp:spPr>
        <a:xfrm>
          <a:off x="6583536" y="230376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Contains unit and integration tests</a:t>
          </a:r>
          <a:endParaRPr lang="en-US" sz="2300" kern="1200"/>
        </a:p>
      </dsp:txBody>
      <dsp:txXfrm>
        <a:off x="6583536" y="230376"/>
        <a:ext cx="2960347" cy="1255904"/>
      </dsp:txXfrm>
    </dsp:sp>
    <dsp:sp modelId="{EF4256A0-9E6B-4D26-9471-EB519F96791C}">
      <dsp:nvSpPr>
        <dsp:cNvPr id="0" name=""/>
        <dsp:cNvSpPr/>
      </dsp:nvSpPr>
      <dsp:spPr>
        <a:xfrm>
          <a:off x="57315" y="2095119"/>
          <a:ext cx="1255904" cy="1255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8C632-2FBE-44E0-80BC-CB2BE4696221}">
      <dsp:nvSpPr>
        <dsp:cNvPr id="0" name=""/>
        <dsp:cNvSpPr/>
      </dsp:nvSpPr>
      <dsp:spPr>
        <a:xfrm>
          <a:off x="321055" y="2358859"/>
          <a:ext cx="728424" cy="728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81F97-B87F-4513-B9AD-27F601388280}">
      <dsp:nvSpPr>
        <dsp:cNvPr id="0" name=""/>
        <dsp:cNvSpPr/>
      </dsp:nvSpPr>
      <dsp:spPr>
        <a:xfrm>
          <a:off x="1582343" y="209511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Live Unit Testing in VS 2019: Runs tests during development</a:t>
          </a:r>
          <a:endParaRPr lang="en-US" sz="2300" kern="1200"/>
        </a:p>
      </dsp:txBody>
      <dsp:txXfrm>
        <a:off x="1582343" y="2095119"/>
        <a:ext cx="2960347" cy="1255904"/>
      </dsp:txXfrm>
    </dsp:sp>
    <dsp:sp modelId="{1CDE0CA7-63C4-443C-A69B-CF9D00065319}">
      <dsp:nvSpPr>
        <dsp:cNvPr id="0" name=""/>
        <dsp:cNvSpPr/>
      </dsp:nvSpPr>
      <dsp:spPr>
        <a:xfrm>
          <a:off x="5058509" y="2095119"/>
          <a:ext cx="1255904" cy="1255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B1771-0C16-4E8E-A5AE-9E87560B2833}">
      <dsp:nvSpPr>
        <dsp:cNvPr id="0" name=""/>
        <dsp:cNvSpPr/>
      </dsp:nvSpPr>
      <dsp:spPr>
        <a:xfrm>
          <a:off x="5322249" y="2358859"/>
          <a:ext cx="728424" cy="728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3BF43-0C3E-4C68-93DF-8E11AF8BD921}">
      <dsp:nvSpPr>
        <dsp:cNvPr id="0" name=""/>
        <dsp:cNvSpPr/>
      </dsp:nvSpPr>
      <dsp:spPr>
        <a:xfrm>
          <a:off x="6583536" y="209511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Part of CI pipeline</a:t>
          </a:r>
          <a:endParaRPr lang="en-US" sz="2300" kern="1200"/>
        </a:p>
      </dsp:txBody>
      <dsp:txXfrm>
        <a:off x="6583536" y="2095119"/>
        <a:ext cx="2960347" cy="125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41956-349F-4B54-A949-3E508FC5E5CF}">
      <dsp:nvSpPr>
        <dsp:cNvPr id="0" name=""/>
        <dsp:cNvSpPr/>
      </dsp:nvSpPr>
      <dsp:spPr>
        <a:xfrm>
          <a:off x="1785004" y="-8083"/>
          <a:ext cx="2886428" cy="275904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26278-0957-4FED-984A-4C95A311BC64}">
      <dsp:nvSpPr>
        <dsp:cNvPr id="0" name=""/>
        <dsp:cNvSpPr/>
      </dsp:nvSpPr>
      <dsp:spPr>
        <a:xfrm>
          <a:off x="1756686" y="998885"/>
          <a:ext cx="2937433" cy="76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rPr>
            <a:t>Implementation</a:t>
          </a:r>
          <a:endParaRPr lang="de-DE" sz="1200" kern="1200" dirty="0">
            <a:latin typeface="Inter Extra Bold" panose="02000903000000020004" pitchFamily="2" charset="0"/>
            <a:ea typeface="Inter Extra Bold" panose="02000903000000020004" pitchFamily="2" charset="0"/>
            <a:cs typeface="Inter Extra Bold" panose="02000903000000020004" pitchFamily="2" charset="0"/>
          </a:endParaRPr>
        </a:p>
      </dsp:txBody>
      <dsp:txXfrm>
        <a:off x="1756686" y="998885"/>
        <a:ext cx="2937433" cy="769551"/>
      </dsp:txXfrm>
    </dsp:sp>
    <dsp:sp modelId="{90B71BDD-D599-4201-B5A1-7D6F2FC9C181}">
      <dsp:nvSpPr>
        <dsp:cNvPr id="0" name=""/>
        <dsp:cNvSpPr/>
      </dsp:nvSpPr>
      <dsp:spPr>
        <a:xfrm>
          <a:off x="1276903" y="1768437"/>
          <a:ext cx="2370160" cy="237116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B8529-40A1-4518-8076-3FDD7E3E1A37}">
      <dsp:nvSpPr>
        <dsp:cNvPr id="0" name=""/>
        <dsp:cNvSpPr/>
      </dsp:nvSpPr>
      <dsp:spPr>
        <a:xfrm>
          <a:off x="1686118" y="2587249"/>
          <a:ext cx="1539285" cy="76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rPr>
            <a:t>Prototyping</a:t>
          </a:r>
          <a:endParaRPr lang="de-DE" sz="2000" kern="1200" dirty="0">
            <a:latin typeface="Inter Extra Bold" panose="02000903000000020004" pitchFamily="2" charset="0"/>
            <a:ea typeface="Inter Extra Bold" panose="02000903000000020004" pitchFamily="2" charset="0"/>
            <a:cs typeface="Inter Extra Bold" panose="02000903000000020004" pitchFamily="2" charset="0"/>
          </a:endParaRPr>
        </a:p>
      </dsp:txBody>
      <dsp:txXfrm>
        <a:off x="1686118" y="2587249"/>
        <a:ext cx="1539285" cy="769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F4A1D-91E6-4771-8346-169F53473FFD}">
      <dsp:nvSpPr>
        <dsp:cNvPr id="0" name=""/>
        <dsp:cNvSpPr/>
      </dsp:nvSpPr>
      <dsp:spPr>
        <a:xfrm rot="5400000">
          <a:off x="-146400" y="147687"/>
          <a:ext cx="976006" cy="683204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 dirty="0"/>
        </a:p>
      </dsp:txBody>
      <dsp:txXfrm rot="-5400000">
        <a:off x="1" y="342888"/>
        <a:ext cx="683204" cy="292802"/>
      </dsp:txXfrm>
    </dsp:sp>
    <dsp:sp modelId="{AD08D7DA-8A41-4EF8-B0EA-770C9C21A944}">
      <dsp:nvSpPr>
        <dsp:cNvPr id="0" name=""/>
        <dsp:cNvSpPr/>
      </dsp:nvSpPr>
      <dsp:spPr>
        <a:xfrm rot="5400000">
          <a:off x="1768351" y="-1093101"/>
          <a:ext cx="634404" cy="2820606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in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kern="1200" dirty="0" err="1" smtClean="0">
              <a:latin typeface="Bitter" panose="00000500000000000000" pitchFamily="50" charset="0"/>
            </a:rPr>
            <a:t>Finalize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programming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and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scoping</a:t>
          </a:r>
          <a:endParaRPr lang="de-DE" sz="1700" kern="1200" dirty="0"/>
        </a:p>
      </dsp:txBody>
      <dsp:txXfrm rot="-5400000">
        <a:off x="675251" y="30968"/>
        <a:ext cx="2789637" cy="572466"/>
      </dsp:txXfrm>
    </dsp:sp>
    <dsp:sp modelId="{A5695E0B-0CD7-40E1-823B-85B4C3DBE3D6}">
      <dsp:nvSpPr>
        <dsp:cNvPr id="0" name=""/>
        <dsp:cNvSpPr/>
      </dsp:nvSpPr>
      <dsp:spPr>
        <a:xfrm rot="5400000">
          <a:off x="-146400" y="972249"/>
          <a:ext cx="976006" cy="683204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-136208"/>
                <a:satOff val="12866"/>
                <a:lumOff val="2016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shade val="50000"/>
                <a:hueOff val="-136208"/>
                <a:satOff val="12866"/>
                <a:lumOff val="2016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shade val="50000"/>
                <a:hueOff val="-136208"/>
                <a:satOff val="12866"/>
                <a:lumOff val="2016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shade val="50000"/>
              <a:hueOff val="-136208"/>
              <a:satOff val="12866"/>
              <a:lumOff val="2016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 dirty="0"/>
        </a:p>
      </dsp:txBody>
      <dsp:txXfrm rot="-5400000">
        <a:off x="1" y="1167450"/>
        <a:ext cx="683204" cy="292802"/>
      </dsp:txXfrm>
    </dsp:sp>
    <dsp:sp modelId="{663D4429-BDEE-4BED-B497-1CAFBAADA653}">
      <dsp:nvSpPr>
        <dsp:cNvPr id="0" name=""/>
        <dsp:cNvSpPr/>
      </dsp:nvSpPr>
      <dsp:spPr>
        <a:xfrm rot="5400000">
          <a:off x="1776305" y="-267253"/>
          <a:ext cx="634404" cy="2820606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in">
          <a:solidFill>
            <a:schemeClr val="accent2">
              <a:shade val="50000"/>
              <a:hueOff val="-121004"/>
              <a:satOff val="13324"/>
              <a:lumOff val="186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Bitter" panose="00000500000000000000" pitchFamily="50" charset="0"/>
            </a:rPr>
            <a:t>Connect feature into actual build and infrastructure</a:t>
          </a:r>
          <a:endParaRPr lang="de-DE" sz="1500" kern="1200" dirty="0"/>
        </a:p>
      </dsp:txBody>
      <dsp:txXfrm rot="-5400000">
        <a:off x="683205" y="856816"/>
        <a:ext cx="2789637" cy="572466"/>
      </dsp:txXfrm>
    </dsp:sp>
    <dsp:sp modelId="{C9E5E588-CE6F-4E90-AA28-1BEAA19AEF53}">
      <dsp:nvSpPr>
        <dsp:cNvPr id="0" name=""/>
        <dsp:cNvSpPr/>
      </dsp:nvSpPr>
      <dsp:spPr>
        <a:xfrm rot="5400000">
          <a:off x="-146400" y="1796810"/>
          <a:ext cx="976006" cy="683204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-272417"/>
                <a:satOff val="25731"/>
                <a:lumOff val="4033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shade val="50000"/>
                <a:hueOff val="-272417"/>
                <a:satOff val="25731"/>
                <a:lumOff val="4033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shade val="50000"/>
                <a:hueOff val="-272417"/>
                <a:satOff val="25731"/>
                <a:lumOff val="4033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shade val="50000"/>
              <a:hueOff val="-272417"/>
              <a:satOff val="25731"/>
              <a:lumOff val="4033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 dirty="0"/>
        </a:p>
      </dsp:txBody>
      <dsp:txXfrm rot="-5400000">
        <a:off x="1" y="1992011"/>
        <a:ext cx="683204" cy="292802"/>
      </dsp:txXfrm>
    </dsp:sp>
    <dsp:sp modelId="{B975A334-0B30-4DE3-937E-CA5EF4CCCC0B}">
      <dsp:nvSpPr>
        <dsp:cNvPr id="0" name=""/>
        <dsp:cNvSpPr/>
      </dsp:nvSpPr>
      <dsp:spPr>
        <a:xfrm rot="5400000">
          <a:off x="1776305" y="557308"/>
          <a:ext cx="634404" cy="2820606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in">
          <a:solidFill>
            <a:schemeClr val="accent2">
              <a:shade val="50000"/>
              <a:hueOff val="-242008"/>
              <a:satOff val="26648"/>
              <a:lumOff val="372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kern="1200" dirty="0" smtClean="0">
              <a:latin typeface="Bitter" panose="00000500000000000000" pitchFamily="50" charset="0"/>
            </a:rPr>
            <a:t>Sprint </a:t>
          </a:r>
          <a:r>
            <a:rPr lang="de-DE" sz="1700" kern="1200" dirty="0" err="1" smtClean="0">
              <a:latin typeface="Bitter" panose="00000500000000000000" pitchFamily="50" charset="0"/>
            </a:rPr>
            <a:t>review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for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further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actions</a:t>
          </a:r>
          <a:endParaRPr lang="de-DE" sz="1700" kern="1200" dirty="0"/>
        </a:p>
      </dsp:txBody>
      <dsp:txXfrm rot="-5400000">
        <a:off x="683205" y="1681378"/>
        <a:ext cx="2789637" cy="572466"/>
      </dsp:txXfrm>
    </dsp:sp>
    <dsp:sp modelId="{853BF672-69AD-4EBE-B934-5804C50D2B34}">
      <dsp:nvSpPr>
        <dsp:cNvPr id="0" name=""/>
        <dsp:cNvSpPr/>
      </dsp:nvSpPr>
      <dsp:spPr>
        <a:xfrm rot="5400000">
          <a:off x="-146400" y="2621372"/>
          <a:ext cx="976006" cy="683204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-136208"/>
                <a:satOff val="12866"/>
                <a:lumOff val="2016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shade val="50000"/>
                <a:hueOff val="-136208"/>
                <a:satOff val="12866"/>
                <a:lumOff val="2016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shade val="50000"/>
                <a:hueOff val="-136208"/>
                <a:satOff val="12866"/>
                <a:lumOff val="2016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shade val="50000"/>
              <a:hueOff val="-136208"/>
              <a:satOff val="12866"/>
              <a:lumOff val="2016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 dirty="0"/>
        </a:p>
      </dsp:txBody>
      <dsp:txXfrm rot="-5400000">
        <a:off x="1" y="2816573"/>
        <a:ext cx="683204" cy="292802"/>
      </dsp:txXfrm>
    </dsp:sp>
    <dsp:sp modelId="{B5543A31-E200-4CB5-B822-5F2DBBDE1223}">
      <dsp:nvSpPr>
        <dsp:cNvPr id="0" name=""/>
        <dsp:cNvSpPr/>
      </dsp:nvSpPr>
      <dsp:spPr>
        <a:xfrm rot="5400000">
          <a:off x="1776305" y="1381869"/>
          <a:ext cx="634404" cy="2820606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in">
          <a:solidFill>
            <a:schemeClr val="accent2">
              <a:shade val="50000"/>
              <a:hueOff val="-121004"/>
              <a:satOff val="13324"/>
              <a:lumOff val="186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Bitter" panose="00000500000000000000" pitchFamily="50" charset="0"/>
            </a:rPr>
            <a:t>Test the feature and code</a:t>
          </a:r>
          <a:endParaRPr lang="de-DE" sz="1700" kern="1200" dirty="0"/>
        </a:p>
      </dsp:txBody>
      <dsp:txXfrm rot="-5400000">
        <a:off x="683205" y="2505939"/>
        <a:ext cx="2789637" cy="572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E3DF2-EB78-4F81-BDBD-524117A4FDDF}">
      <dsp:nvSpPr>
        <dsp:cNvPr id="0" name=""/>
        <dsp:cNvSpPr/>
      </dsp:nvSpPr>
      <dsp:spPr>
        <a:xfrm rot="5400000">
          <a:off x="-129064" y="130909"/>
          <a:ext cx="860431" cy="602302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/>
        </a:p>
      </dsp:txBody>
      <dsp:txXfrm rot="-5400000">
        <a:off x="1" y="302995"/>
        <a:ext cx="602302" cy="258129"/>
      </dsp:txXfrm>
    </dsp:sp>
    <dsp:sp modelId="{A893D742-FD01-4A63-BAE9-C84987CF462C}">
      <dsp:nvSpPr>
        <dsp:cNvPr id="0" name=""/>
        <dsp:cNvSpPr/>
      </dsp:nvSpPr>
      <dsp:spPr>
        <a:xfrm rot="5400000">
          <a:off x="1478587" y="-874441"/>
          <a:ext cx="559280" cy="2311851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in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kern="1200" dirty="0" err="1" smtClean="0">
              <a:latin typeface="Bitter" panose="00000500000000000000" pitchFamily="50" charset="0"/>
            </a:rPr>
            <a:t>Imagine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scope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of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the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feature</a:t>
          </a:r>
          <a:endParaRPr lang="de-DE" sz="1700" kern="1200" dirty="0"/>
        </a:p>
      </dsp:txBody>
      <dsp:txXfrm rot="-5400000">
        <a:off x="602302" y="29146"/>
        <a:ext cx="2284549" cy="504676"/>
      </dsp:txXfrm>
    </dsp:sp>
    <dsp:sp modelId="{3CDAD0EB-2A36-4C3A-95EF-CF3F41AE8BB3}">
      <dsp:nvSpPr>
        <dsp:cNvPr id="0" name=""/>
        <dsp:cNvSpPr/>
      </dsp:nvSpPr>
      <dsp:spPr>
        <a:xfrm rot="5400000">
          <a:off x="-129064" y="836757"/>
          <a:ext cx="860431" cy="602302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71667"/>
                <a:satOff val="-4087"/>
                <a:lumOff val="219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shade val="50000"/>
                <a:hueOff val="-71667"/>
                <a:satOff val="-4087"/>
                <a:lumOff val="219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shade val="50000"/>
                <a:hueOff val="-71667"/>
                <a:satOff val="-4087"/>
                <a:lumOff val="219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shade val="50000"/>
              <a:hueOff val="-71667"/>
              <a:satOff val="-4087"/>
              <a:lumOff val="2190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/>
        </a:p>
      </dsp:txBody>
      <dsp:txXfrm rot="-5400000">
        <a:off x="1" y="1008843"/>
        <a:ext cx="602302" cy="258129"/>
      </dsp:txXfrm>
    </dsp:sp>
    <dsp:sp modelId="{0AC87D65-1975-4434-B0E8-106795514849}">
      <dsp:nvSpPr>
        <dsp:cNvPr id="0" name=""/>
        <dsp:cNvSpPr/>
      </dsp:nvSpPr>
      <dsp:spPr>
        <a:xfrm rot="5400000">
          <a:off x="1478587" y="-168593"/>
          <a:ext cx="559280" cy="2311851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in">
          <a:solidFill>
            <a:schemeClr val="accent3">
              <a:shade val="50000"/>
              <a:hueOff val="-71667"/>
              <a:satOff val="-4087"/>
              <a:lumOff val="21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kern="1200" dirty="0" smtClean="0">
              <a:latin typeface="Bitter" panose="00000500000000000000" pitchFamily="50" charset="0"/>
            </a:rPr>
            <a:t>Think </a:t>
          </a:r>
          <a:r>
            <a:rPr lang="de-DE" sz="1700" kern="1200" dirty="0" err="1" smtClean="0">
              <a:latin typeface="Bitter" panose="00000500000000000000" pitchFamily="50" charset="0"/>
            </a:rPr>
            <a:t>of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features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and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importance</a:t>
          </a:r>
          <a:endParaRPr lang="de-DE" sz="1700" kern="1200" dirty="0"/>
        </a:p>
      </dsp:txBody>
      <dsp:txXfrm rot="-5400000">
        <a:off x="602302" y="734994"/>
        <a:ext cx="2284549" cy="504676"/>
      </dsp:txXfrm>
    </dsp:sp>
    <dsp:sp modelId="{6A0E395F-F7E4-4C7B-918C-1D5845F16D49}">
      <dsp:nvSpPr>
        <dsp:cNvPr id="0" name=""/>
        <dsp:cNvSpPr/>
      </dsp:nvSpPr>
      <dsp:spPr>
        <a:xfrm rot="5400000">
          <a:off x="-129064" y="1542605"/>
          <a:ext cx="860431" cy="602302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143334"/>
                <a:satOff val="-8174"/>
                <a:lumOff val="438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shade val="50000"/>
                <a:hueOff val="-143334"/>
                <a:satOff val="-8174"/>
                <a:lumOff val="438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shade val="50000"/>
                <a:hueOff val="-143334"/>
                <a:satOff val="-8174"/>
                <a:lumOff val="438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shade val="50000"/>
              <a:hueOff val="-143334"/>
              <a:satOff val="-8174"/>
              <a:lumOff val="4380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/>
        </a:p>
      </dsp:txBody>
      <dsp:txXfrm rot="-5400000">
        <a:off x="1" y="1714691"/>
        <a:ext cx="602302" cy="258129"/>
      </dsp:txXfrm>
    </dsp:sp>
    <dsp:sp modelId="{2CD12B3C-9A2C-47A5-883E-329F205BAEED}">
      <dsp:nvSpPr>
        <dsp:cNvPr id="0" name=""/>
        <dsp:cNvSpPr/>
      </dsp:nvSpPr>
      <dsp:spPr>
        <a:xfrm rot="5400000">
          <a:off x="1478587" y="537255"/>
          <a:ext cx="559280" cy="2311851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in">
          <a:solidFill>
            <a:schemeClr val="accent3">
              <a:shade val="50000"/>
              <a:hueOff val="-143334"/>
              <a:satOff val="-8174"/>
              <a:lumOff val="438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kern="1200" dirty="0" smtClean="0">
              <a:latin typeface="Bitter" panose="00000500000000000000" pitchFamily="50" charset="0"/>
            </a:rPr>
            <a:t>Review </a:t>
          </a:r>
          <a:r>
            <a:rPr lang="de-DE" sz="1700" kern="1200" dirty="0" err="1" smtClean="0">
              <a:latin typeface="Bitter" panose="00000500000000000000" pitchFamily="50" charset="0"/>
            </a:rPr>
            <a:t>it</a:t>
          </a:r>
          <a:r>
            <a:rPr lang="de-DE" sz="1700" kern="1200" dirty="0" smtClean="0">
              <a:latin typeface="Bitter" panose="00000500000000000000" pitchFamily="50" charset="0"/>
            </a:rPr>
            <a:t> in </a:t>
          </a:r>
          <a:r>
            <a:rPr lang="de-DE" sz="1700" kern="1200" dirty="0" err="1" smtClean="0">
              <a:latin typeface="Bitter" panose="00000500000000000000" pitchFamily="50" charset="0"/>
            </a:rPr>
            <a:t>sprint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review</a:t>
          </a:r>
          <a:endParaRPr lang="de-DE" sz="1700" kern="1200" dirty="0"/>
        </a:p>
      </dsp:txBody>
      <dsp:txXfrm rot="-5400000">
        <a:off x="602302" y="1440842"/>
        <a:ext cx="2284549" cy="504676"/>
      </dsp:txXfrm>
    </dsp:sp>
    <dsp:sp modelId="{99A96876-A62F-454C-8266-E537FCD53AE7}">
      <dsp:nvSpPr>
        <dsp:cNvPr id="0" name=""/>
        <dsp:cNvSpPr/>
      </dsp:nvSpPr>
      <dsp:spPr>
        <a:xfrm rot="5400000">
          <a:off x="-129064" y="2248453"/>
          <a:ext cx="860431" cy="602302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71667"/>
                <a:satOff val="-4087"/>
                <a:lumOff val="219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shade val="50000"/>
                <a:hueOff val="-71667"/>
                <a:satOff val="-4087"/>
                <a:lumOff val="219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shade val="50000"/>
                <a:hueOff val="-71667"/>
                <a:satOff val="-4087"/>
                <a:lumOff val="219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shade val="50000"/>
              <a:hueOff val="-71667"/>
              <a:satOff val="-4087"/>
              <a:lumOff val="2190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/>
        </a:p>
      </dsp:txBody>
      <dsp:txXfrm rot="-5400000">
        <a:off x="1" y="2420539"/>
        <a:ext cx="602302" cy="258129"/>
      </dsp:txXfrm>
    </dsp:sp>
    <dsp:sp modelId="{49B4C292-B0A9-49BB-B3D2-53AD8DE3BDEE}">
      <dsp:nvSpPr>
        <dsp:cNvPr id="0" name=""/>
        <dsp:cNvSpPr/>
      </dsp:nvSpPr>
      <dsp:spPr>
        <a:xfrm rot="5400000">
          <a:off x="1478587" y="1243103"/>
          <a:ext cx="559280" cy="2311851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in">
          <a:solidFill>
            <a:schemeClr val="accent3">
              <a:shade val="50000"/>
              <a:hueOff val="-71667"/>
              <a:satOff val="-4087"/>
              <a:lumOff val="21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kern="1200" dirty="0" smtClean="0">
              <a:latin typeface="Bitter" panose="00000500000000000000" pitchFamily="50" charset="0"/>
            </a:rPr>
            <a:t>Try out </a:t>
          </a:r>
          <a:r>
            <a:rPr lang="de-DE" sz="1700" kern="1200" dirty="0" err="1" smtClean="0">
              <a:latin typeface="Bitter" panose="00000500000000000000" pitchFamily="50" charset="0"/>
            </a:rPr>
            <a:t>first</a:t>
          </a:r>
          <a:r>
            <a:rPr lang="de-DE" sz="1700" kern="1200" dirty="0" smtClean="0">
              <a:latin typeface="Bitter" panose="00000500000000000000" pitchFamily="50" charset="0"/>
            </a:rPr>
            <a:t> </a:t>
          </a:r>
          <a:r>
            <a:rPr lang="de-DE" sz="1700" kern="1200" dirty="0" err="1" smtClean="0">
              <a:latin typeface="Bitter" panose="00000500000000000000" pitchFamily="50" charset="0"/>
            </a:rPr>
            <a:t>usecases</a:t>
          </a:r>
          <a:endParaRPr lang="de-DE" sz="1700" kern="1200" dirty="0"/>
        </a:p>
      </dsp:txBody>
      <dsp:txXfrm rot="-5400000">
        <a:off x="602302" y="2146690"/>
        <a:ext cx="2284549" cy="504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5AAB2-3D1D-435D-AB89-8C07B145D9C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84950-14C6-4B70-8782-B8DDCFE669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46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033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5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0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0068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8505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97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366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41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793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8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9481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4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1444B-B92B-4E27-8C94-BB93EAF5CB1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27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EFA5E-FA76-400D-B3DC-F0BA90E6D107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623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defRPr>
            </a:lvl1pPr>
          </a:lstStyle>
          <a:p>
            <a:fld id="{9D6E9DEC-419B-4CC5-A080-3B06BD5A8291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hteck 6"/>
          <p:cNvSpPr/>
          <p:nvPr userDrawn="1"/>
        </p:nvSpPr>
        <p:spPr>
          <a:xfrm>
            <a:off x="706695" y="6453386"/>
            <a:ext cx="2341929" cy="404614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r="5400000" algn="ctr" rotWithShape="0">
                    <a:schemeClr val="bg1"/>
                  </a:outerShdw>
                </a:effectLst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Plans</a:t>
            </a:r>
            <a:endParaRPr lang="de-DE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r="5400000" algn="ctr" rotWithShape="0">
                  <a:schemeClr val="bg1"/>
                </a:outerShdw>
              </a:effectLst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3048624" y="6453386"/>
            <a:ext cx="2308879" cy="404614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Team</a:t>
            </a:r>
            <a:endParaRPr lang="de-DE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5357503" y="6453386"/>
            <a:ext cx="2308879" cy="404614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Technology</a:t>
            </a:r>
            <a:endParaRPr lang="de-DE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7636046" y="6453386"/>
            <a:ext cx="2308879" cy="404614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Organization</a:t>
            </a:r>
            <a:endParaRPr lang="de-DE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9942211" y="6453386"/>
            <a:ext cx="2249789" cy="404614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Schedule</a:t>
            </a:r>
            <a:endParaRPr lang="de-DE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1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Inter Extra Bold" panose="02000903000000020004" pitchFamily="2" charset="0"/>
          <a:ea typeface="Inter Extra Bold" panose="02000903000000020004" pitchFamily="2" charset="0"/>
          <a:cs typeface="Inter Extra Bold" panose="02000903000000020004" pitchFamily="2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Inter Extra Bold" panose="02000903000000020004" pitchFamily="2" charset="0"/>
          <a:ea typeface="Inter Extra Bold" panose="02000903000000020004" pitchFamily="2" charset="0"/>
          <a:cs typeface="Inter Extra Bold" panose="02000903000000020004" pitchFamily="2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Inter Extra Bold" panose="02000903000000020004" pitchFamily="2" charset="0"/>
          <a:ea typeface="Inter Extra Bold" panose="02000903000000020004" pitchFamily="2" charset="0"/>
          <a:cs typeface="Inter Extra Bold" panose="02000903000000020004" pitchFamily="2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Inter Extra Bold" panose="02000903000000020004" pitchFamily="2" charset="0"/>
          <a:ea typeface="Inter Extra Bold" panose="02000903000000020004" pitchFamily="2" charset="0"/>
          <a:cs typeface="Inter Extra Bold" panose="02000903000000020004" pitchFamily="2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Inter Extra Bold" panose="02000903000000020004" pitchFamily="2" charset="0"/>
          <a:ea typeface="Inter Extra Bold" panose="02000903000000020004" pitchFamily="2" charset="0"/>
          <a:cs typeface="Inter Extra Bold" panose="02000903000000020004" pitchFamily="2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Inter Extra Bold" panose="02000903000000020004" pitchFamily="2" charset="0"/>
          <a:ea typeface="Inter Extra Bold" panose="02000903000000020004" pitchFamily="2" charset="0"/>
          <a:cs typeface="Inter Extra Bold" panose="02000903000000020004" pitchFamily="2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6C02A9-AA71-4889-BF9B-FACD8E15420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70379C5-1A12-4D7C-85E9-F1AAB238F54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43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448738"/>
            <a:ext cx="6831673" cy="1086237"/>
          </a:xfrm>
        </p:spPr>
        <p:txBody>
          <a:bodyPr>
            <a:normAutofit/>
          </a:bodyPr>
          <a:lstStyle/>
          <a:p>
            <a:r>
              <a:rPr lang="de-DE" sz="3200" dirty="0"/>
              <a:t>In a </a:t>
            </a:r>
            <a:r>
              <a:rPr lang="de-DE" sz="3200" dirty="0" err="1"/>
              <a:t>world</a:t>
            </a:r>
            <a:r>
              <a:rPr lang="de-DE" sz="3200" dirty="0"/>
              <a:t> </a:t>
            </a:r>
            <a:r>
              <a:rPr lang="de-DE" sz="3600" dirty="0" err="1"/>
              <a:t>with</a:t>
            </a:r>
            <a:r>
              <a:rPr lang="de-DE" sz="3200" dirty="0"/>
              <a:t>…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45" y="4790280"/>
            <a:ext cx="3409950" cy="13430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45" y="1358835"/>
            <a:ext cx="2830106" cy="198531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8044671" y="1683870"/>
            <a:ext cx="2953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Rapla</a:t>
            </a:r>
            <a:endParaRPr lang="de-DE" sz="2400" dirty="0" smtClean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r>
              <a:rPr lang="de-DE" sz="2400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Resource-planner</a:t>
            </a:r>
            <a:endParaRPr lang="de-DE" sz="2400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08" y="1338914"/>
            <a:ext cx="1551329" cy="15209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58" y="3636943"/>
            <a:ext cx="1884641" cy="17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6906-E5B9-435C-A433-40A22949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Quality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F6327D-8366-4AED-9146-5DB8B1C77FA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7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Our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organization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Bitter" panose="00000500000000000000" pitchFamily="50" charset="0"/>
              </a:rPr>
              <a:t>Azure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DevOps</a:t>
            </a:r>
            <a:r>
              <a:rPr lang="de-DE" dirty="0" smtClean="0">
                <a:latin typeface="Bitter" panose="00000500000000000000" pitchFamily="50" charset="0"/>
              </a:rPr>
              <a:t> – </a:t>
            </a:r>
            <a:r>
              <a:rPr lang="de-DE" dirty="0" err="1" smtClean="0">
                <a:latin typeface="Bitter" panose="00000500000000000000" pitchFamily="50" charset="0"/>
              </a:rPr>
              <a:t>for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code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project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management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Scrum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Transparent </a:t>
            </a:r>
            <a:r>
              <a:rPr lang="de-DE" dirty="0" err="1" smtClean="0">
                <a:latin typeface="Bitter" panose="00000500000000000000" pitchFamily="50" charset="0"/>
              </a:rPr>
              <a:t>work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team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orientation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High </a:t>
            </a:r>
            <a:r>
              <a:rPr lang="de-DE" dirty="0" err="1" smtClean="0">
                <a:latin typeface="Bitter" panose="00000500000000000000" pitchFamily="50" charset="0"/>
              </a:rPr>
              <a:t>level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of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communication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support</a:t>
            </a:r>
            <a:endParaRPr lang="de-DE" dirty="0">
              <a:latin typeface="Bitte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SCRUM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51000"/>
            <a:ext cx="9477375" cy="4559583"/>
          </a:xfrm>
        </p:spPr>
      </p:pic>
    </p:spTree>
    <p:extLst>
      <p:ext uri="{BB962C8B-B14F-4D97-AF65-F5344CB8AC3E}">
        <p14:creationId xmlns:p14="http://schemas.microsoft.com/office/powerpoint/2010/main" val="4719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SCRUM</a:t>
            </a:r>
            <a:endParaRPr lang="de-DE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9965436" cy="4791075"/>
          </a:xfrm>
        </p:spPr>
      </p:pic>
    </p:spTree>
    <p:extLst>
      <p:ext uri="{BB962C8B-B14F-4D97-AF65-F5344CB8AC3E}">
        <p14:creationId xmlns:p14="http://schemas.microsoft.com/office/powerpoint/2010/main" val="40486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Our</a:t>
            </a:r>
            <a:r>
              <a:rPr lang="de-DE" dirty="0" smtClean="0"/>
              <a:t> </a:t>
            </a:r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organization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Bitter" panose="00000500000000000000" pitchFamily="50" charset="0"/>
              </a:rPr>
              <a:t>Pull </a:t>
            </a:r>
            <a:r>
              <a:rPr lang="de-DE" dirty="0" err="1" smtClean="0">
                <a:latin typeface="Bitter" panose="00000500000000000000" pitchFamily="50" charset="0"/>
              </a:rPr>
              <a:t>requests</a:t>
            </a:r>
            <a:r>
              <a:rPr lang="de-DE" dirty="0" smtClean="0">
                <a:latin typeface="Bitter" panose="00000500000000000000" pitchFamily="50" charset="0"/>
              </a:rPr>
              <a:t>, </a:t>
            </a:r>
            <a:r>
              <a:rPr lang="de-DE" dirty="0" err="1" smtClean="0">
                <a:latin typeface="Bitter" panose="00000500000000000000" pitchFamily="50" charset="0"/>
              </a:rPr>
              <a:t>Git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repository</a:t>
            </a:r>
            <a:r>
              <a:rPr lang="de-DE" dirty="0" smtClean="0">
                <a:latin typeface="Bitter" panose="00000500000000000000" pitchFamily="50" charset="0"/>
              </a:rPr>
              <a:t>, CI/CD, </a:t>
            </a:r>
            <a:r>
              <a:rPr lang="de-DE" dirty="0" err="1" smtClean="0">
                <a:latin typeface="Bitter" panose="00000500000000000000" pitchFamily="50" charset="0"/>
              </a:rPr>
              <a:t>sprints</a:t>
            </a:r>
            <a:r>
              <a:rPr lang="de-DE" dirty="0" smtClean="0">
                <a:latin typeface="Bitter" panose="00000500000000000000" pitchFamily="50" charset="0"/>
              </a:rPr>
              <a:t>, </a:t>
            </a:r>
            <a:r>
              <a:rPr lang="de-DE" dirty="0" err="1" smtClean="0">
                <a:latin typeface="Bitter" panose="00000500000000000000" pitchFamily="50" charset="0"/>
              </a:rPr>
              <a:t>project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management</a:t>
            </a:r>
            <a:r>
              <a:rPr lang="de-DE" dirty="0" smtClean="0">
                <a:latin typeface="Bitter" panose="00000500000000000000" pitchFamily="50" charset="0"/>
              </a:rPr>
              <a:t>,… </a:t>
            </a:r>
            <a:br>
              <a:rPr lang="de-DE" dirty="0" smtClean="0">
                <a:latin typeface="Bitter" panose="00000500000000000000" pitchFamily="50" charset="0"/>
              </a:rPr>
            </a:br>
            <a:r>
              <a:rPr lang="de-DE" dirty="0" err="1" smtClean="0">
                <a:latin typeface="Bitter" panose="00000500000000000000" pitchFamily="50" charset="0"/>
              </a:rPr>
              <a:t>are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realized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by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one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single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tool</a:t>
            </a:r>
            <a:r>
              <a:rPr lang="de-DE" dirty="0" smtClean="0">
                <a:latin typeface="Bitter" panose="00000500000000000000" pitchFamily="50" charset="0"/>
              </a:rPr>
              <a:t>    -    </a:t>
            </a:r>
            <a:r>
              <a:rPr lang="de-DE" sz="2400" dirty="0" err="1" smtClean="0">
                <a:latin typeface="Bitter" panose="00000500000000000000" pitchFamily="50" charset="0"/>
              </a:rPr>
              <a:t>Azure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sz="2400" dirty="0" err="1" smtClean="0">
                <a:latin typeface="Bitter" panose="00000500000000000000" pitchFamily="50" charset="0"/>
              </a:rPr>
              <a:t>DevOps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Internal </a:t>
            </a:r>
            <a:r>
              <a:rPr lang="de-DE" dirty="0" err="1" smtClean="0">
                <a:latin typeface="Bitter" panose="00000500000000000000" pitchFamily="50" charset="0"/>
              </a:rPr>
              <a:t>communication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parts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of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the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documentation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by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Discord</a:t>
            </a:r>
            <a:r>
              <a:rPr lang="de-DE" dirty="0" smtClean="0">
                <a:latin typeface="Bitter" panose="00000500000000000000" pitchFamily="50" charset="0"/>
              </a:rPr>
              <a:t>(-</a:t>
            </a:r>
            <a:r>
              <a:rPr lang="de-DE" dirty="0" err="1" smtClean="0">
                <a:latin typeface="Bitter" panose="00000500000000000000" pitchFamily="50" charset="0"/>
              </a:rPr>
              <a:t>Webhooks</a:t>
            </a:r>
            <a:r>
              <a:rPr lang="de-DE" dirty="0" smtClean="0">
                <a:latin typeface="Bitter" panose="00000500000000000000" pitchFamily="50" charset="0"/>
              </a:rPr>
              <a:t>)</a:t>
            </a: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Weekly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sprints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including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reviews</a:t>
            </a:r>
            <a:r>
              <a:rPr lang="de-DE" dirty="0" smtClean="0">
                <a:latin typeface="Bitter" panose="00000500000000000000" pitchFamily="50" charset="0"/>
              </a:rPr>
              <a:t>, </a:t>
            </a:r>
            <a:r>
              <a:rPr lang="de-DE" dirty="0" err="1" smtClean="0">
                <a:latin typeface="Bitter" panose="00000500000000000000" pitchFamily="50" charset="0"/>
              </a:rPr>
              <a:t>plans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backlog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analysis</a:t>
            </a:r>
            <a:endParaRPr lang="de-DE" dirty="0">
              <a:latin typeface="Bitter" panose="00000500000000000000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47" y="450907"/>
            <a:ext cx="880110" cy="88011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50" y="334785"/>
            <a:ext cx="1112354" cy="11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A </a:t>
            </a:r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perfect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plan(?)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371600" y="1259354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Achieve</a:t>
            </a:r>
            <a:r>
              <a:rPr lang="de-DE" dirty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dirty="0" err="1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features</a:t>
            </a:r>
            <a:r>
              <a:rPr lang="de-DE" dirty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dirty="0" err="1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by</a:t>
            </a:r>
            <a:r>
              <a:rPr lang="de-DE" dirty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a 2-step </a:t>
            </a:r>
            <a:r>
              <a:rPr lang="de-DE" dirty="0" err="1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strategy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37800457"/>
              </p:ext>
            </p:extLst>
          </p:nvPr>
        </p:nvGraphicFramePr>
        <p:xfrm>
          <a:off x="3186688" y="1729952"/>
          <a:ext cx="5971023" cy="413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51250673"/>
              </p:ext>
            </p:extLst>
          </p:nvPr>
        </p:nvGraphicFramePr>
        <p:xfrm>
          <a:off x="7858603" y="1057350"/>
          <a:ext cx="3503811" cy="3452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82751486"/>
              </p:ext>
            </p:extLst>
          </p:nvPr>
        </p:nvGraphicFramePr>
        <p:xfrm>
          <a:off x="1371599" y="3265623"/>
          <a:ext cx="2914154" cy="298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88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How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to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login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?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Bitter" panose="00000500000000000000" pitchFamily="50" charset="0"/>
            </a:endParaRPr>
          </a:p>
          <a:p>
            <a:endParaRPr lang="de-DE" dirty="0" smtClean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New </a:t>
            </a:r>
            <a:r>
              <a:rPr lang="de-DE" dirty="0" err="1" smtClean="0">
                <a:latin typeface="Bitter" panose="00000500000000000000" pitchFamily="50" charset="0"/>
              </a:rPr>
              <a:t>users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can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be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invited</a:t>
            </a:r>
            <a:r>
              <a:rPr lang="de-DE" dirty="0" smtClean="0">
                <a:latin typeface="Bitter" panose="00000500000000000000" pitchFamily="50" charset="0"/>
              </a:rPr>
              <a:t> via Mail</a:t>
            </a: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Login </a:t>
            </a:r>
            <a:r>
              <a:rPr lang="de-DE" dirty="0" err="1" smtClean="0">
                <a:latin typeface="Bitter" panose="00000500000000000000" pitchFamily="50" charset="0"/>
              </a:rPr>
              <a:t>with</a:t>
            </a:r>
            <a:r>
              <a:rPr lang="de-DE" dirty="0" smtClean="0">
                <a:latin typeface="Bitter" panose="00000500000000000000" pitchFamily="50" charset="0"/>
              </a:rPr>
              <a:t> Token </a:t>
            </a:r>
            <a:r>
              <a:rPr lang="de-DE" dirty="0" err="1" smtClean="0">
                <a:latin typeface="Bitter" panose="00000500000000000000" pitchFamily="50" charset="0"/>
              </a:rPr>
              <a:t>delivered</a:t>
            </a:r>
            <a:r>
              <a:rPr lang="de-DE" dirty="0" smtClean="0">
                <a:latin typeface="Bitter" panose="00000500000000000000" pitchFamily="50" charset="0"/>
              </a:rPr>
              <a:t> via Mail, </a:t>
            </a:r>
            <a:r>
              <a:rPr lang="de-DE" dirty="0" err="1" smtClean="0">
                <a:latin typeface="Bitter" panose="00000500000000000000" pitchFamily="50" charset="0"/>
              </a:rPr>
              <a:t>no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password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necessary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Easy </a:t>
            </a:r>
            <a:r>
              <a:rPr lang="de-DE" dirty="0" err="1" smtClean="0">
                <a:latin typeface="Bitter" panose="00000500000000000000" pitchFamily="50" charset="0"/>
              </a:rPr>
              <a:t>to</a:t>
            </a:r>
            <a:r>
              <a:rPr lang="de-DE" dirty="0" smtClean="0">
                <a:latin typeface="Bitter" panose="00000500000000000000" pitchFamily="50" charset="0"/>
              </a:rPr>
              <a:t> handle, easy </a:t>
            </a:r>
            <a:r>
              <a:rPr lang="de-DE" dirty="0" err="1" smtClean="0">
                <a:latin typeface="Bitter" panose="00000500000000000000" pitchFamily="50" charset="0"/>
              </a:rPr>
              <a:t>to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provide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for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everyone</a:t>
            </a:r>
            <a:r>
              <a:rPr lang="de-DE" dirty="0" smtClean="0">
                <a:latin typeface="Bitter" panose="00000500000000000000" pitchFamily="50" charset="0"/>
              </a:rPr>
              <a:t>, </a:t>
            </a:r>
            <a:r>
              <a:rPr lang="de-DE" dirty="0" err="1" smtClean="0">
                <a:latin typeface="Bitter" panose="00000500000000000000" pitchFamily="50" charset="0"/>
              </a:rPr>
              <a:t>no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further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knowledge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necessary</a:t>
            </a:r>
            <a:endParaRPr lang="de-DE" dirty="0" smtClean="0">
              <a:latin typeface="Bitte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Features - </a:t>
            </a:r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information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Bitter" panose="00000500000000000000" pitchFamily="50" charset="0"/>
              </a:rPr>
              <a:t>Calendar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fed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with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RaPla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dates</a:t>
            </a:r>
            <a:r>
              <a:rPr lang="de-DE" dirty="0" smtClean="0">
                <a:latin typeface="Bitter" panose="00000500000000000000" pitchFamily="50" charset="0"/>
              </a:rPr>
              <a:t> (</a:t>
            </a:r>
            <a:r>
              <a:rPr lang="de-DE" dirty="0" err="1" smtClean="0">
                <a:latin typeface="Bitter" panose="00000500000000000000" pitchFamily="50" charset="0"/>
              </a:rPr>
              <a:t>iCal</a:t>
            </a:r>
            <a:r>
              <a:rPr lang="de-DE" dirty="0" smtClean="0">
                <a:latin typeface="Bitter" panose="00000500000000000000" pitchFamily="50" charset="0"/>
              </a:rPr>
              <a:t>)</a:t>
            </a: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Meal</a:t>
            </a:r>
            <a:r>
              <a:rPr lang="de-DE" dirty="0" smtClean="0">
                <a:latin typeface="Bitter" panose="00000500000000000000" pitchFamily="50" charset="0"/>
              </a:rPr>
              <a:t> Plans </a:t>
            </a:r>
            <a:r>
              <a:rPr lang="de-DE" dirty="0" err="1" smtClean="0">
                <a:latin typeface="Bitter" panose="00000500000000000000" pitchFamily="50" charset="0"/>
              </a:rPr>
              <a:t>fed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with</a:t>
            </a:r>
            <a:r>
              <a:rPr lang="de-DE" dirty="0" smtClean="0">
                <a:latin typeface="Bitter" panose="00000500000000000000" pitchFamily="50" charset="0"/>
              </a:rPr>
              <a:t> openmensa.org </a:t>
            </a:r>
            <a:r>
              <a:rPr lang="de-DE" dirty="0" err="1" smtClean="0">
                <a:latin typeface="Bitter" panose="00000500000000000000" pitchFamily="50" charset="0"/>
              </a:rPr>
              <a:t>dates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Deutsche Bahn </a:t>
            </a:r>
            <a:r>
              <a:rPr lang="de-DE" dirty="0" err="1" smtClean="0">
                <a:latin typeface="Bitter" panose="00000500000000000000" pitchFamily="50" charset="0"/>
              </a:rPr>
              <a:t>schedules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connections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Important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announcements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by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admins</a:t>
            </a:r>
            <a:endParaRPr lang="de-DE" dirty="0">
              <a:latin typeface="Bitte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Features - </a:t>
            </a:r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fun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latin typeface="Bitter" panose="00000500000000000000" pitchFamily="50" charset="0"/>
              </a:rPr>
              <a:t>Games </a:t>
            </a:r>
            <a:r>
              <a:rPr lang="de-DE" dirty="0" err="1" smtClean="0">
                <a:latin typeface="Bitter" panose="00000500000000000000" pitchFamily="50" charset="0"/>
              </a:rPr>
              <a:t>for</a:t>
            </a:r>
            <a:r>
              <a:rPr lang="de-DE" dirty="0" smtClean="0">
                <a:latin typeface="Bitter" panose="00000500000000000000" pitchFamily="50" charset="0"/>
              </a:rPr>
              <a:t> all </a:t>
            </a:r>
            <a:r>
              <a:rPr lang="de-DE" dirty="0" err="1" smtClean="0">
                <a:latin typeface="Bitter" panose="00000500000000000000" pitchFamily="50" charset="0"/>
              </a:rPr>
              <a:t>users</a:t>
            </a:r>
            <a:r>
              <a:rPr lang="de-DE" dirty="0" smtClean="0">
                <a:latin typeface="Bitter" panose="00000500000000000000" pitchFamily="50" charset="0"/>
              </a:rPr>
              <a:t> –            </a:t>
            </a:r>
            <a:r>
              <a:rPr lang="de-DE" sz="2800" b="1" dirty="0" smtClean="0">
                <a:latin typeface="Bitter" panose="00000500000000000000" pitchFamily="50" charset="0"/>
              </a:rPr>
              <a:t>Food-</a:t>
            </a:r>
            <a:r>
              <a:rPr lang="de-DE" sz="2800" b="1" dirty="0" err="1" smtClean="0">
                <a:latin typeface="Bitter" panose="00000500000000000000" pitchFamily="50" charset="0"/>
              </a:rPr>
              <a:t>Forge</a:t>
            </a:r>
            <a:r>
              <a:rPr lang="de-DE" sz="2800" b="1" dirty="0" smtClean="0">
                <a:latin typeface="Bitter" panose="00000500000000000000" pitchFamily="50" charset="0"/>
              </a:rPr>
              <a:t>™</a:t>
            </a:r>
            <a:endParaRPr lang="de-DE" b="1" dirty="0" smtClean="0">
              <a:latin typeface="Bitter" panose="00000500000000000000" pitchFamily="50" charset="0"/>
            </a:endParaRPr>
          </a:p>
          <a:p>
            <a:pPr lvl="1"/>
            <a:r>
              <a:rPr lang="de-DE" dirty="0" smtClean="0">
                <a:latin typeface="Bitter" panose="00000500000000000000" pitchFamily="50" charset="0"/>
              </a:rPr>
              <a:t>Providing a </a:t>
            </a:r>
            <a:r>
              <a:rPr lang="de-DE" dirty="0" err="1" smtClean="0">
                <a:latin typeface="Bitter" panose="00000500000000000000" pitchFamily="50" charset="0"/>
              </a:rPr>
              <a:t>virtual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currency</a:t>
            </a:r>
            <a:r>
              <a:rPr lang="de-DE" dirty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to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play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for</a:t>
            </a:r>
            <a:endParaRPr lang="de-DE" dirty="0" smtClean="0">
              <a:latin typeface="Bitter" panose="00000500000000000000" pitchFamily="50" charset="0"/>
            </a:endParaRPr>
          </a:p>
          <a:p>
            <a:pPr lvl="1"/>
            <a:r>
              <a:rPr lang="de-DE" dirty="0" err="1" smtClean="0">
                <a:latin typeface="Bitter" panose="00000500000000000000" pitchFamily="50" charset="0"/>
              </a:rPr>
              <a:t>Use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currency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to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unlock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little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rewards</a:t>
            </a:r>
            <a:r>
              <a:rPr lang="de-DE" dirty="0" smtClean="0">
                <a:latin typeface="Bitter" panose="00000500000000000000" pitchFamily="50" charset="0"/>
              </a:rPr>
              <a:t> (like </a:t>
            </a:r>
            <a:r>
              <a:rPr lang="de-DE" dirty="0" err="1" smtClean="0">
                <a:latin typeface="Bitter" panose="00000500000000000000" pitchFamily="50" charset="0"/>
              </a:rPr>
              <a:t>custom</a:t>
            </a:r>
            <a:r>
              <a:rPr lang="de-DE" dirty="0" smtClean="0">
                <a:latin typeface="Bitter" panose="00000500000000000000" pitchFamily="50" charset="0"/>
              </a:rPr>
              <a:t> design, etc.)</a:t>
            </a:r>
          </a:p>
          <a:p>
            <a:pPr marL="457200" lvl="1" indent="0">
              <a:buNone/>
            </a:pPr>
            <a:endParaRPr lang="de-DE" dirty="0">
              <a:latin typeface="Bitter" panose="00000500000000000000" pitchFamily="50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Possibility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to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provide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small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games</a:t>
            </a:r>
            <a:r>
              <a:rPr lang="de-DE" dirty="0" smtClean="0">
                <a:latin typeface="Bitter" panose="00000500000000000000" pitchFamily="50" charset="0"/>
              </a:rPr>
              <a:t>, </a:t>
            </a:r>
            <a:r>
              <a:rPr lang="de-DE" dirty="0" err="1" smtClean="0">
                <a:latin typeface="Bitter" panose="00000500000000000000" pitchFamily="50" charset="0"/>
              </a:rPr>
              <a:t>apply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your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game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now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Betting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game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for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everyday</a:t>
            </a:r>
            <a:r>
              <a:rPr lang="de-DE" dirty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bets</a:t>
            </a:r>
            <a:r>
              <a:rPr lang="de-DE" dirty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with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the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currency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Chat </a:t>
            </a:r>
            <a:r>
              <a:rPr lang="de-DE" dirty="0" err="1" smtClean="0">
                <a:latin typeface="Bitter" panose="00000500000000000000" pitchFamily="50" charset="0"/>
              </a:rPr>
              <a:t>to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connect</a:t>
            </a:r>
            <a:r>
              <a:rPr lang="de-DE" dirty="0" smtClean="0">
                <a:latin typeface="Bitter" panose="00000500000000000000" pitchFamily="50" charset="0"/>
              </a:rPr>
              <a:t> all </a:t>
            </a:r>
            <a:r>
              <a:rPr lang="de-DE" dirty="0" err="1" smtClean="0">
                <a:latin typeface="Bitter" panose="00000500000000000000" pitchFamily="50" charset="0"/>
              </a:rPr>
              <a:t>students</a:t>
            </a:r>
            <a:endParaRPr lang="de-DE" dirty="0" smtClean="0">
              <a:latin typeface="Bitter" panose="00000500000000000000" pitchFamily="50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922732">
            <a:off x="5853299" y="5112557"/>
            <a:ext cx="651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u="sng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No</a:t>
            </a:r>
            <a:r>
              <a:rPr lang="de-DE" sz="3600" u="sng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sz="3600" u="sng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microtransactions</a:t>
            </a:r>
            <a:r>
              <a:rPr lang="de-DE" sz="3600" u="sng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(</a:t>
            </a:r>
            <a:r>
              <a:rPr lang="de-DE" sz="3600" u="sng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yet</a:t>
            </a:r>
            <a:r>
              <a:rPr lang="de-DE" sz="3600" u="sng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)!</a:t>
            </a:r>
            <a:endParaRPr lang="de-DE" u="sng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Foody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Bitter" panose="00000500000000000000" pitchFamily="50" charset="0"/>
              </a:rPr>
              <a:t>The All-in-</a:t>
            </a:r>
            <a:r>
              <a:rPr lang="de-DE" dirty="0" err="1" smtClean="0">
                <a:latin typeface="Bitter" panose="00000500000000000000" pitchFamily="50" charset="0"/>
              </a:rPr>
              <a:t>One</a:t>
            </a:r>
            <a:r>
              <a:rPr lang="de-DE" dirty="0" smtClean="0">
                <a:latin typeface="Bitter" panose="00000500000000000000" pitchFamily="50" charset="0"/>
              </a:rPr>
              <a:t> Class-Board </a:t>
            </a:r>
            <a:r>
              <a:rPr lang="de-DE" dirty="0" err="1" smtClean="0">
                <a:latin typeface="Bitter" panose="00000500000000000000" pitchFamily="50" charset="0"/>
              </a:rPr>
              <a:t>for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everyone</a:t>
            </a:r>
            <a:endParaRPr lang="de-DE" dirty="0">
              <a:latin typeface="Bitte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What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was </a:t>
            </a:r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the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idea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?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Bitter" panose="00000500000000000000" pitchFamily="50" charset="0"/>
              </a:rPr>
              <a:t>Provide</a:t>
            </a:r>
            <a:r>
              <a:rPr lang="de-DE" dirty="0" smtClean="0">
                <a:latin typeface="Bitter" panose="00000500000000000000" pitchFamily="50" charset="0"/>
              </a:rPr>
              <a:t> all </a:t>
            </a:r>
            <a:r>
              <a:rPr lang="de-DE" dirty="0" err="1" smtClean="0">
                <a:latin typeface="Bitter" panose="00000500000000000000" pitchFamily="50" charset="0"/>
              </a:rPr>
              <a:t>important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university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related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information</a:t>
            </a:r>
            <a:endParaRPr lang="de-DE" dirty="0" smtClean="0">
              <a:latin typeface="Bitter" panose="00000500000000000000" pitchFamily="50" charset="0"/>
            </a:endParaRPr>
          </a:p>
          <a:p>
            <a:pPr marL="0" indent="0">
              <a:buNone/>
            </a:pPr>
            <a:endParaRPr lang="de-DE" dirty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Fast </a:t>
            </a:r>
            <a:r>
              <a:rPr lang="de-DE" dirty="0" err="1" smtClean="0">
                <a:latin typeface="Bitter" panose="00000500000000000000" pitchFamily="50" charset="0"/>
              </a:rPr>
              <a:t>and</a:t>
            </a:r>
            <a:r>
              <a:rPr lang="de-DE" dirty="0" smtClean="0">
                <a:latin typeface="Bitter" panose="00000500000000000000" pitchFamily="50" charset="0"/>
              </a:rPr>
              <a:t> easy </a:t>
            </a:r>
            <a:r>
              <a:rPr lang="de-DE" dirty="0" err="1" smtClean="0">
                <a:latin typeface="Bitter" panose="00000500000000000000" pitchFamily="50" charset="0"/>
              </a:rPr>
              <a:t>access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by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both</a:t>
            </a:r>
            <a:r>
              <a:rPr lang="de-DE" dirty="0" smtClean="0">
                <a:latin typeface="Bitter" panose="00000500000000000000" pitchFamily="50" charset="0"/>
              </a:rPr>
              <a:t>, </a:t>
            </a:r>
            <a:r>
              <a:rPr lang="de-DE" dirty="0" err="1" smtClean="0">
                <a:latin typeface="Bitter" panose="00000500000000000000" pitchFamily="50" charset="0"/>
              </a:rPr>
              <a:t>students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professors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Easy </a:t>
            </a:r>
            <a:r>
              <a:rPr lang="de-DE" dirty="0" err="1" smtClean="0">
                <a:latin typeface="Bitter" panose="00000500000000000000" pitchFamily="50" charset="0"/>
              </a:rPr>
              <a:t>login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Self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organizing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structures</a:t>
            </a:r>
            <a:endParaRPr lang="de-DE" dirty="0">
              <a:latin typeface="Bitte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That‘s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not all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Bitter" panose="00000500000000000000" pitchFamily="50" charset="0"/>
              </a:rPr>
              <a:t>Build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student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relationships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b="1" i="1" dirty="0">
              <a:latin typeface="Bitter" panose="00000500000000000000" pitchFamily="50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Simplify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and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improve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your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days</a:t>
            </a:r>
            <a:r>
              <a:rPr lang="de-DE" dirty="0" smtClean="0">
                <a:latin typeface="Bitter" panose="00000500000000000000" pitchFamily="50" charset="0"/>
              </a:rPr>
              <a:t> at DHBW</a:t>
            </a:r>
          </a:p>
          <a:p>
            <a:endParaRPr lang="de-DE" dirty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Foodies</a:t>
            </a:r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Inc.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Isabell </a:t>
            </a:r>
            <a:r>
              <a:rPr lang="de-DE" u="sng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Reitler</a:t>
            </a:r>
            <a:endParaRPr lang="de-DE" u="sng" dirty="0" smtClean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Implementer</a:t>
            </a:r>
            <a:r>
              <a:rPr lang="de-DE" dirty="0">
                <a:latin typeface="Bitter" panose="00000500000000000000" pitchFamily="50" charset="0"/>
              </a:rPr>
              <a:t>, Change Control Manager</a:t>
            </a:r>
          </a:p>
          <a:p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pPr marL="0" indent="0">
              <a:buNone/>
            </a:pPr>
            <a:r>
              <a:rPr lang="de-DE" u="sng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Robin Matejka</a:t>
            </a:r>
            <a:endParaRPr lang="en-US" u="sng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r>
              <a:rPr lang="en-US" dirty="0">
                <a:latin typeface="Bitter" panose="00000500000000000000" pitchFamily="50" charset="0"/>
              </a:rPr>
              <a:t>System Analyst, Project Manager, Process Engineer, Change Control Manager</a:t>
            </a:r>
            <a:endParaRPr lang="de-DE" dirty="0">
              <a:latin typeface="Bitter" panose="00000500000000000000" pitchFamily="50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1371600" y="5306535"/>
            <a:ext cx="4698355" cy="290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de-DE" dirty="0" smtClean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6525014" y="4660046"/>
            <a:ext cx="4698355" cy="290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Gino Messmer</a:t>
            </a:r>
          </a:p>
          <a:p>
            <a:r>
              <a:rPr lang="en-US" dirty="0">
                <a:latin typeface="Bitter" panose="00000500000000000000" pitchFamily="50" charset="0"/>
              </a:rPr>
              <a:t>Software Architect, Lead Integrator, Deployment Manager, Configuration </a:t>
            </a:r>
            <a:r>
              <a:rPr lang="en-US" dirty="0" smtClean="0">
                <a:latin typeface="Bitter" panose="00000500000000000000" pitchFamily="50" charset="0"/>
              </a:rPr>
              <a:t>Manager</a:t>
            </a:r>
          </a:p>
          <a:p>
            <a:endParaRPr lang="en-US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pPr marL="0" indent="0">
              <a:buNone/>
            </a:pPr>
            <a:r>
              <a:rPr lang="en-US" u="sng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Imke</a:t>
            </a:r>
            <a:r>
              <a:rPr lang="en-US" u="sng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Schmidt</a:t>
            </a:r>
          </a:p>
          <a:p>
            <a:r>
              <a:rPr lang="en-US" dirty="0">
                <a:latin typeface="Bitter" panose="00000500000000000000" pitchFamily="50" charset="0"/>
              </a:rPr>
              <a:t>Implementer, Test Manager, Process Manager</a:t>
            </a:r>
            <a:endParaRPr lang="de-DE" dirty="0">
              <a:latin typeface="Bitte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Frontend</a:t>
            </a:r>
            <a:endParaRPr lang="de-DE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1371600" y="2213682"/>
            <a:ext cx="4443984" cy="823912"/>
          </a:xfrm>
        </p:spPr>
        <p:txBody>
          <a:bodyPr/>
          <a:lstStyle/>
          <a:p>
            <a:r>
              <a:rPr lang="de-DE" dirty="0" smtClean="0">
                <a:latin typeface="Bitter" panose="00000500000000000000" pitchFamily="50" charset="0"/>
              </a:rPr>
              <a:t>	</a:t>
            </a:r>
            <a:r>
              <a:rPr lang="de-DE" dirty="0" err="1" smtClean="0"/>
              <a:t>Ionic</a:t>
            </a:r>
            <a:r>
              <a:rPr lang="de-DE" dirty="0" smtClean="0"/>
              <a:t>	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98" y="2397951"/>
            <a:ext cx="687147" cy="687147"/>
          </a:xfrm>
        </p:spPr>
      </p:pic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6299552" y="2275384"/>
            <a:ext cx="4443984" cy="823912"/>
          </a:xfrm>
        </p:spPr>
        <p:txBody>
          <a:bodyPr/>
          <a:lstStyle/>
          <a:p>
            <a:r>
              <a:rPr lang="de-DE" dirty="0" smtClean="0">
                <a:latin typeface="Bitter" panose="00000500000000000000" pitchFamily="50" charset="0"/>
              </a:rPr>
              <a:t>		</a:t>
            </a:r>
            <a:r>
              <a:rPr lang="de-DE" dirty="0" smtClean="0"/>
              <a:t>Angular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7244544" y="3144814"/>
            <a:ext cx="4700059" cy="2906179"/>
          </a:xfrm>
        </p:spPr>
        <p:txBody>
          <a:bodyPr/>
          <a:lstStyle/>
          <a:p>
            <a:endParaRPr lang="de-DE" dirty="0" smtClean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Easy </a:t>
            </a:r>
            <a:r>
              <a:rPr lang="de-DE" dirty="0" err="1" smtClean="0">
                <a:latin typeface="Bitter" panose="00000500000000000000" pitchFamily="50" charset="0"/>
              </a:rPr>
              <a:t>Testing</a:t>
            </a:r>
            <a:endParaRPr lang="de-DE" dirty="0" smtClean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Power </a:t>
            </a:r>
            <a:r>
              <a:rPr lang="de-DE" dirty="0" err="1" smtClean="0">
                <a:latin typeface="Bitter" panose="00000500000000000000" pitchFamily="50" charset="0"/>
              </a:rPr>
              <a:t>of</a:t>
            </a:r>
            <a:r>
              <a:rPr lang="de-DE" dirty="0" smtClean="0">
                <a:latin typeface="Bitter" panose="00000500000000000000" pitchFamily="50" charset="0"/>
              </a:rPr>
              <a:t> MVVM</a:t>
            </a:r>
          </a:p>
          <a:p>
            <a:r>
              <a:rPr lang="de-DE" dirty="0" err="1" smtClean="0">
                <a:latin typeface="Bitter" panose="00000500000000000000" pitchFamily="50" charset="0"/>
              </a:rPr>
              <a:t>Two</a:t>
            </a:r>
            <a:r>
              <a:rPr lang="de-DE" dirty="0" smtClean="0">
                <a:latin typeface="Bitter" panose="00000500000000000000" pitchFamily="50" charset="0"/>
              </a:rPr>
              <a:t>-Way Data Binding</a:t>
            </a:r>
          </a:p>
          <a:p>
            <a:r>
              <a:rPr lang="de-DE" dirty="0" err="1" smtClean="0">
                <a:latin typeface="Bitter" panose="00000500000000000000" pitchFamily="50" charset="0"/>
              </a:rPr>
              <a:t>Less</a:t>
            </a:r>
            <a:r>
              <a:rPr lang="de-DE" dirty="0" smtClean="0">
                <a:latin typeface="Bitter" panose="00000500000000000000" pitchFamily="50" charset="0"/>
              </a:rPr>
              <a:t> Writing</a:t>
            </a:r>
            <a:endParaRPr lang="de-DE" dirty="0">
              <a:latin typeface="Bitter" panose="00000500000000000000" pitchFamily="50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371600" y="3370271"/>
            <a:ext cx="49279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Cross-</a:t>
            </a: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platform</a:t>
            </a: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usage</a:t>
            </a:r>
            <a:endParaRPr lang="de-DE" sz="2000" dirty="0" smtClean="0">
              <a:latin typeface="Bitter" panose="00000500000000000000" pitchFamily="50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Such </a:t>
            </a: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as</a:t>
            </a: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 iOS, Android, Windows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de-DE" sz="2000" dirty="0" smtClean="0">
              <a:latin typeface="Bitter" panose="00000500000000000000" pitchFamily="50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Easy </a:t>
            </a: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work</a:t>
            </a: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with</a:t>
            </a: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 HTML, CSS </a:t>
            </a: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and</a:t>
            </a: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 JS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 smtClean="0">
              <a:latin typeface="Bitter" panose="00000500000000000000" pitchFamily="50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Beautiful</a:t>
            </a: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 design </a:t>
            </a: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and</a:t>
            </a: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eye</a:t>
            </a:r>
            <a:r>
              <a:rPr lang="de-DE" sz="2000" dirty="0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 </a:t>
            </a: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candy</a:t>
            </a:r>
            <a:endParaRPr lang="de-DE" sz="2000" dirty="0" smtClean="0">
              <a:latin typeface="Bitter" panose="00000500000000000000" pitchFamily="50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 smtClean="0">
              <a:latin typeface="Bitter" panose="00000500000000000000" pitchFamily="50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Bitter" panose="00000500000000000000" pitchFamily="50" charset="0"/>
                <a:ea typeface="Inter Extra Bold" panose="02000903000000020004" pitchFamily="2" charset="0"/>
                <a:cs typeface="Inter Extra Bold" panose="02000903000000020004" pitchFamily="2" charset="0"/>
              </a:rPr>
              <a:t>Simplicity</a:t>
            </a:r>
            <a:endParaRPr lang="de-DE" sz="2000" dirty="0" smtClean="0">
              <a:latin typeface="Bitter" panose="00000500000000000000" pitchFamily="50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44" y="2397951"/>
            <a:ext cx="840223" cy="8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371600" y="2302638"/>
            <a:ext cx="4443984" cy="823912"/>
          </a:xfrm>
        </p:spPr>
        <p:txBody>
          <a:bodyPr/>
          <a:lstStyle/>
          <a:p>
            <a:r>
              <a:rPr lang="de-DE" dirty="0" smtClean="0"/>
              <a:t>	ASP.NET Core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872956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Bitter" panose="00000500000000000000" pitchFamily="50" charset="0"/>
              </a:rPr>
              <a:t>High Performance</a:t>
            </a:r>
          </a:p>
          <a:p>
            <a:r>
              <a:rPr lang="de-DE" dirty="0" smtClean="0">
                <a:latin typeface="Bitter" panose="00000500000000000000" pitchFamily="50" charset="0"/>
              </a:rPr>
              <a:t>Personal </a:t>
            </a:r>
            <a:r>
              <a:rPr lang="de-DE" dirty="0" err="1" smtClean="0">
                <a:latin typeface="Bitter" panose="00000500000000000000" pitchFamily="50" charset="0"/>
              </a:rPr>
              <a:t>experience</a:t>
            </a:r>
            <a:r>
              <a:rPr lang="de-DE" dirty="0" smtClean="0">
                <a:latin typeface="Bitter" panose="00000500000000000000" pitchFamily="50" charset="0"/>
              </a:rPr>
              <a:t>, </a:t>
            </a:r>
            <a:r>
              <a:rPr lang="de-DE" dirty="0" err="1" smtClean="0">
                <a:latin typeface="Bitter" panose="00000500000000000000" pitchFamily="50" charset="0"/>
              </a:rPr>
              <a:t>great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documentation</a:t>
            </a:r>
            <a:endParaRPr lang="de-DE" dirty="0" smtClean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REST API</a:t>
            </a:r>
          </a:p>
          <a:p>
            <a:r>
              <a:rPr lang="de-DE" dirty="0" err="1" smtClean="0">
                <a:latin typeface="Bitter" panose="00000500000000000000" pitchFamily="50" charset="0"/>
              </a:rPr>
              <a:t>Swagger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for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documentation</a:t>
            </a:r>
            <a:endParaRPr lang="de-DE" dirty="0" smtClean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Cross-</a:t>
            </a:r>
            <a:r>
              <a:rPr lang="de-DE" dirty="0" err="1" smtClean="0">
                <a:latin typeface="Bitter" panose="00000500000000000000" pitchFamily="50" charset="0"/>
              </a:rPr>
              <a:t>Platform</a:t>
            </a:r>
            <a:endParaRPr lang="de-DE" dirty="0" smtClean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C#</a:t>
            </a:r>
            <a:endParaRPr lang="de-DE" dirty="0">
              <a:latin typeface="Bitter" panose="00000500000000000000" pitchFamily="50" charset="0"/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6525014" y="2205941"/>
            <a:ext cx="4443984" cy="823912"/>
          </a:xfrm>
        </p:spPr>
        <p:txBody>
          <a:bodyPr/>
          <a:lstStyle/>
          <a:p>
            <a:r>
              <a:rPr lang="de-DE" dirty="0" smtClean="0"/>
              <a:t>	Mongo DB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Bitter" panose="00000500000000000000" pitchFamily="50" charset="0"/>
              </a:rPr>
              <a:t>Makes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it</a:t>
            </a:r>
            <a:r>
              <a:rPr lang="de-DE" dirty="0" smtClean="0">
                <a:latin typeface="Bitter" panose="00000500000000000000" pitchFamily="50" charset="0"/>
              </a:rPr>
              <a:t> easy </a:t>
            </a:r>
            <a:r>
              <a:rPr lang="de-DE" dirty="0" err="1" smtClean="0">
                <a:latin typeface="Bitter" panose="00000500000000000000" pitchFamily="50" charset="0"/>
              </a:rPr>
              <a:t>to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use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with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repository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pattern</a:t>
            </a:r>
            <a:endParaRPr lang="de-DE" dirty="0" smtClean="0">
              <a:latin typeface="Bitter" panose="00000500000000000000" pitchFamily="50" charset="0"/>
            </a:endParaRPr>
          </a:p>
          <a:p>
            <a:endParaRPr lang="de-DE" dirty="0">
              <a:latin typeface="Bitter" panose="00000500000000000000" pitchFamily="50" charset="0"/>
            </a:endParaRPr>
          </a:p>
          <a:p>
            <a:endParaRPr lang="de-DE" dirty="0" smtClean="0">
              <a:latin typeface="Bitter" panose="00000500000000000000" pitchFamily="50" charset="0"/>
            </a:endParaRPr>
          </a:p>
          <a:p>
            <a:r>
              <a:rPr lang="de-DE" dirty="0" smtClean="0">
                <a:latin typeface="Bitter" panose="00000500000000000000" pitchFamily="50" charset="0"/>
              </a:rPr>
              <a:t>Easy </a:t>
            </a:r>
            <a:r>
              <a:rPr lang="de-DE" dirty="0" err="1" smtClean="0">
                <a:latin typeface="Bitter" panose="00000500000000000000" pitchFamily="50" charset="0"/>
              </a:rPr>
              <a:t>deployment</a:t>
            </a:r>
            <a:endParaRPr lang="de-DE" dirty="0" smtClean="0">
              <a:latin typeface="Bitter" panose="00000500000000000000" pitchFamily="50" charset="0"/>
            </a:endParaRPr>
          </a:p>
          <a:p>
            <a:r>
              <a:rPr lang="de-DE" dirty="0" err="1" smtClean="0">
                <a:latin typeface="Bitter" panose="00000500000000000000" pitchFamily="50" charset="0"/>
              </a:rPr>
              <a:t>Integrates</a:t>
            </a:r>
            <a:r>
              <a:rPr lang="de-DE" dirty="0" smtClean="0">
                <a:latin typeface="Bitter" panose="00000500000000000000" pitchFamily="50" charset="0"/>
              </a:rPr>
              <a:t> </a:t>
            </a:r>
            <a:r>
              <a:rPr lang="de-DE" dirty="0" err="1" smtClean="0">
                <a:latin typeface="Bitter" panose="00000500000000000000" pitchFamily="50" charset="0"/>
              </a:rPr>
              <a:t>well</a:t>
            </a:r>
            <a:r>
              <a:rPr lang="de-DE" dirty="0" smtClean="0">
                <a:latin typeface="Bitter" panose="00000500000000000000" pitchFamily="50" charset="0"/>
              </a:rPr>
              <a:t> in CI/CD </a:t>
            </a:r>
            <a:r>
              <a:rPr lang="de-DE" dirty="0" err="1" smtClean="0">
                <a:latin typeface="Bitter" panose="00000500000000000000" pitchFamily="50" charset="0"/>
              </a:rPr>
              <a:t>pipeline</a:t>
            </a:r>
            <a:endParaRPr lang="de-DE" dirty="0">
              <a:latin typeface="Bitter" panose="00000500000000000000" pitchFamily="50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525014" y="4143650"/>
            <a:ext cx="24801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		Docker</a:t>
            </a:r>
            <a:endParaRPr lang="de-DE" sz="3000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5" y="2418380"/>
            <a:ext cx="1555450" cy="81661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95" y="2418380"/>
            <a:ext cx="697812" cy="69781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81" y="4113464"/>
            <a:ext cx="718039" cy="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Microservices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1371600" y="2171700"/>
            <a:ext cx="1989438" cy="311699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Auth</a:t>
            </a:r>
            <a:r>
              <a:rPr lang="de-DE" sz="2800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API</a:t>
            </a:r>
            <a:endParaRPr lang="de-DE" sz="2800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995351" y="2171700"/>
            <a:ext cx="1989438" cy="311699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Canteen</a:t>
            </a:r>
            <a:r>
              <a:rPr lang="de-DE" sz="2800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API</a:t>
            </a:r>
            <a:endParaRPr lang="de-DE" sz="2800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619102" y="2171700"/>
            <a:ext cx="1989438" cy="311699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 err="1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Timetable</a:t>
            </a:r>
            <a:r>
              <a:rPr lang="de-DE" sz="2400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 API</a:t>
            </a:r>
            <a:endParaRPr lang="de-DE" sz="2400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9242853" y="2196414"/>
            <a:ext cx="1989438" cy="311699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 smtClean="0">
                <a:latin typeface="Inter Extra Bold" panose="02000903000000020004" pitchFamily="2" charset="0"/>
                <a:ea typeface="Inter Extra Bold" panose="02000903000000020004" pitchFamily="2" charset="0"/>
                <a:cs typeface="Inter Extra Bold" panose="02000903000000020004" pitchFamily="2" charset="0"/>
              </a:rPr>
              <a:t>Train Schedule API</a:t>
            </a:r>
            <a:endParaRPr lang="de-DE" sz="2400" dirty="0">
              <a:latin typeface="Inter Extra Bold" panose="02000903000000020004" pitchFamily="2" charset="0"/>
              <a:ea typeface="Inter Extra Bold" panose="02000903000000020004" pitchFamily="2" charset="0"/>
              <a:cs typeface="Inter Extra Bold" panose="020009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428749"/>
            <a:ext cx="10251411" cy="4455215"/>
          </a:xfrm>
        </p:spPr>
      </p:pic>
    </p:spTree>
    <p:extLst>
      <p:ext uri="{BB962C8B-B14F-4D97-AF65-F5344CB8AC3E}">
        <p14:creationId xmlns:p14="http://schemas.microsoft.com/office/powerpoint/2010/main" val="23265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Foodies">
      <a:majorFont>
        <a:latin typeface="Inter Black"/>
        <a:ea typeface=""/>
        <a:cs typeface=""/>
      </a:majorFont>
      <a:minorFont>
        <a:latin typeface="Bitter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414</Words>
  <Application>Microsoft Office PowerPoint</Application>
  <PresentationFormat>Breitbild</PresentationFormat>
  <Paragraphs>125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Bitter</vt:lpstr>
      <vt:lpstr>Calibri</vt:lpstr>
      <vt:lpstr>Franklin Gothic Book</vt:lpstr>
      <vt:lpstr>Inter Black</vt:lpstr>
      <vt:lpstr>Inter Extra Bold</vt:lpstr>
      <vt:lpstr>Wingdings</vt:lpstr>
      <vt:lpstr>Crop</vt:lpstr>
      <vt:lpstr>1_Crop</vt:lpstr>
      <vt:lpstr>PowerPoint-Präsentation</vt:lpstr>
      <vt:lpstr>Foody</vt:lpstr>
      <vt:lpstr>What was the idea?</vt:lpstr>
      <vt:lpstr>That‘s not all</vt:lpstr>
      <vt:lpstr>Foodies Inc.</vt:lpstr>
      <vt:lpstr>Frontend</vt:lpstr>
      <vt:lpstr>Backend</vt:lpstr>
      <vt:lpstr>Microservices</vt:lpstr>
      <vt:lpstr>MVC Architecture</vt:lpstr>
      <vt:lpstr>Quality</vt:lpstr>
      <vt:lpstr>Our organization</vt:lpstr>
      <vt:lpstr>SCRUM</vt:lpstr>
      <vt:lpstr>SCRUM</vt:lpstr>
      <vt:lpstr>Our organization</vt:lpstr>
      <vt:lpstr>A perfect plan(?)</vt:lpstr>
      <vt:lpstr>How to login?</vt:lpstr>
      <vt:lpstr>Features - information</vt:lpstr>
      <vt:lpstr>Features - fun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a world with…</dc:title>
  <dc:creator>Matejka. Robin</dc:creator>
  <cp:lastModifiedBy>Matejka. Robin</cp:lastModifiedBy>
  <cp:revision>55</cp:revision>
  <dcterms:created xsi:type="dcterms:W3CDTF">2019-12-04T07:53:07Z</dcterms:created>
  <dcterms:modified xsi:type="dcterms:W3CDTF">2019-12-11T21:17:20Z</dcterms:modified>
</cp:coreProperties>
</file>