
<file path=[Content_Types].xml><?xml version="1.0" encoding="utf-8"?>
<Types xmlns="http://schemas.openxmlformats.org/package/2006/content-types" xmlns:xml="http://www.w3.org/XML/1998/namespace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eg"/>
  <Default Extension="wmf" ContentType="image/x-wm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 xmlns:xml="http://www.w3.org/XML/1998/namespace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extLst>
    <p:ext uri="{E76CE94A-603C-4142-B9EB-6D1370010A27}">
      <m:discardImageEditData xmlns:m="http://schemas.microsoft.com/office/powerpoint/2010/main" val="0"/>
    </p:ext>
    <p:ext uri="{D31A062A-798A-4329-ABDD-BBA856620510}">
      <m:defaultImageDpi xmlns:m="http://schemas.microsoft.com/office/powerpoint/2010/main" val="32767"/>
    </p:ext>
    <p:ext uri="{FD5EFAAD-0ECE-453E-9831-46B23BE46B34}">
      <m:chartTrackingRefBased xmlns:m="http://schemas.microsoft.com/office/powerpoint/2012/main" val="1"/>
    </p:ext>
  </p:extLst>
</p:presentationPr>
</file>

<file path=ppt/tableStyles.xml><?xml version="1.0" encoding="utf-8"?>
<a:tblStyleLst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def="{5C22544A-7EE6-4342-B048-85BDC9FD1C3A}">
  <a:tblStyle styleId="{00000000-0000-0000-0000-000000000000}" styleName="">
    <a:wholeTbl>
      <a:tcStyle>
        <a:tcBdr/>
        <a:fill>
          <a:solidFill>
            <a:srgbClr val="FF9900"/>
          </a:solidFill>
        </a:fill>
      </a:tcStyle>
    </a:wholeTbl>
  </a:tblStyle>
</a:tblStyleLst>
</file>

<file path=ppt/viewProps.xml><?xml version="1.0" encoding="utf-8"?>
<p:view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lastView="sldThumbnailView">
  <p:normalViewPr>
    <p:restoredLeft sz="15627"/>
    <p:restoredTop sz="94656"/>
  </p:normalViewPr>
  <p:slideViewPr>
    <p:cSldViewPr snapToGrid="0">
      <p:cViewPr varScale="1">
        <p:scale>
          <a:sx n="112" d="100"/>
          <a:sy n="112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slides/slide1.xml" Type="http://schemas.openxmlformats.org/officeDocument/2006/relationships/slide" Id="rId2"/><Relationship Target="presProps.xml" Type="http://schemas.openxmlformats.org/officeDocument/2006/relationships/presProps" Id="rId3"/><Relationship Target="viewProps.xml" Type="http://schemas.openxmlformats.org/officeDocument/2006/relationships/viewProps" Id="rId4"/><Relationship Target="theme/theme1.xml" Type="http://schemas.openxmlformats.org/officeDocument/2006/relationships/theme" Id="rId5"/><Relationship Target="tableStyles.xml" Type="http://schemas.openxmlformats.org/officeDocument/2006/relationships/tableStyles" Id="rId6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m:creationId xmlns:m="http://schemas.microsoft.com/office/drawing/2014/main" id="{AA365CDE-FFF0-846D-FEE3-E3EA5679E0A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47763" y="2127249"/>
            <a:ext cx="4274842" cy="17855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m:creationId xmlns:m="http://schemas.microsoft.com/office/drawing/2014/main" id="{21951FC2-5FFA-B053-EB6E-F60F33926A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7763" y="4241800"/>
            <a:ext cx="7071204" cy="19782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m:creationId xmlns:m="http://schemas.microsoft.com/office/drawing/2014/main" id="{F021D11C-46D6-855A-EF58-49DEC4F04E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0" name=""/>
          <p:cNvGraphicFramePr/>
          <p:nvPr/>
        </p:nvGraphicFramePr>
        <p:xfrm>
          <a:off x="914400" y="720001"/>
        </p:xfrm>
        <a:graphic xmlns:a="http://schemas.openxmlformats.org/drawingml/2006/main">
          <a:graphicData uri="http://schemas.openxmlformats.org/drawingml/2006/table">
            <a:tbl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>
              <a:tblPr>
                <a:tableStyle styleId="{00000000-0000-0000-0000-000000000000}" styleName="">
                  <a:wholeTbl>
                    <a:tcStyle>
                      <a:fill>
                        <a:solidFill>
                          <a:srgbClr val="FF9900"/>
                        </a:solidFill>
                      </a:fill>
                    </a:tcStyle>
                  </a:wholeTbl>
                </a:tableStyle>
              </a:tblPr>
              <a:tblGrid>
                <a:gridCol w="1872002"/>
                <a:gridCol w="1872002"/>
                <a:gridCol w="1872002"/>
                <a:gridCol w="1872002"/>
              </a:tblGrid>
              <a:tr h="914400">
                <a:tc>
                  <a:txBody>
                    <a:bodyPr/>
                    <a:p>
                      <a:r>
                        <a:t>Cell 0:0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t>Cell 0:1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t>Cell 0:2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t>Cell 0:3</a:t>
                      </a:r>
                    </a:p>
                  </a:txBody>
                </a:tc>
              </a:tr>
              <a:tr h="914400">
                <a:tc>
                  <a:txBody>
                    <a:bodyPr/>
                    <a:p>
                      <a:r>
                        <a:t>Cell 1:0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t>Cell 1:1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t>Cell 1:2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t>Cell 1:3</a:t>
                      </a:r>
                    </a:p>
                  </a:txBody>
                </a:tc>
              </a:tr>
              <a:tr h="914400">
                <a:tc>
                  <a:txBody>
                    <a:bodyPr/>
                    <a:p>
                      <a:r>
                        <a:t>Cell 2:0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t>Cell 2:1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t>Cell 2:2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t>Cell 2:3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m:creationId xmlns:m="http://schemas.microsoft.com/office/powerpoint/2010/main" val="3836471301"/>
      </p:ext>
    </p:extLst>
  </p:cSld>
  <p:clrMapOvr>
    <a:masterClrMapping/>
  </p:clrMapOvr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FoxyUtils ehf</Company>
  <Words>0</Words>
  <PresentationFormat>On-screen Show (4:3)</PresentationFormat>
  <Paragraphs>0</Paragraphs>
  <Slides>1</Slides>
  <Notes>0</Notes>
  <TotalTime>0</TotalTime>
  <HiddenSlides>0</HiddenSlides>
  <MMClips>0</MMClips>
  <ScaleCrop>false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unioffice Theme</vt:lpstr>
      <vt:lpstr>PowerPoint Presentation</vt:lpstr>
    </vt:vector>
  </TitlesOfParts>
  <LinksUpToDate>false</LinksUpToDate>
  <SharedDoc>false</SharedDoc>
  <HyperlinksChanged>false</HyperlinksChanged>
  <Application>Microsoft Macintosh PowerPoint</Application>
  <AppVersion>16.0000</AppVersion>
  <DocSecurity>0</DocSecurity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>
  <cp:lastModifiedBy>Alip Sulistio</cp:lastModifiedBy>
  <dcterms:modified xmlns:dcterms="http://purl.org/dc/terms/" xmlns:xsi="http://www.w3.org/2001/XMLSchema-instance" xsi:type="dcterms:W3CDTF">2023-05-05T19:50:53Z</dcterms:modified>
  <cp:revision>1</cp:revision>
  <dc:title xmlns:dc="http://purl.org/dc/elements/1.1/">PowerPoint Presentation</dc:title>
</cp:coreProperties>
</file>