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00" d="100"/>
          <a:sy n="100"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Thursday, July 22, 2021</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7242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Thursday, July 22, 2021</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69699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Thursday, July 22, 2021</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6597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Thursday, July 22, 2021</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134311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Thursday, July 22, 2021</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8221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Thursday, July 22, 2021</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01992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Thursday, July 22, 2021</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0439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Thursday, July 22, 2021</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5771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Thursday, July 22, 2021</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72312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Thursday, July 22, 2021</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70396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Thursday, July 22, 2021</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3255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900" cap="all" spc="300" baseline="0">
                <a:solidFill>
                  <a:schemeClr val="bg1"/>
                </a:solidFill>
              </a:defRPr>
            </a:lvl1pPr>
          </a:lstStyle>
          <a:p>
            <a:fld id="{10076A27-8146-4F75-9851-A83577C6FD8A}" type="datetime2">
              <a:rPr lang="en-US" smtClean="0"/>
              <a:t>Thursday, July 22, 2021</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121687385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1C4879-4454-4F4A-9308-3F1EC3676433}"/>
              </a:ext>
            </a:extLst>
          </p:cNvPr>
          <p:cNvPicPr>
            <a:picLocks noChangeAspect="1"/>
          </p:cNvPicPr>
          <p:nvPr/>
        </p:nvPicPr>
        <p:blipFill rotWithShape="1">
          <a:blip r:embed="rId2"/>
          <a:srcRect t="45477" b="8785"/>
          <a:stretch/>
        </p:blipFill>
        <p:spPr>
          <a:xfrm>
            <a:off x="-2" y="10"/>
            <a:ext cx="12192002" cy="4461036"/>
          </a:xfrm>
          <a:prstGeom prst="rect">
            <a:avLst/>
          </a:prstGeom>
        </p:spPr>
      </p:pic>
      <p:sp>
        <p:nvSpPr>
          <p:cNvPr id="11"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82C454-1F95-8D49-85DF-1855E796D988}"/>
              </a:ext>
            </a:extLst>
          </p:cNvPr>
          <p:cNvSpPr>
            <a:spLocks noGrp="1"/>
          </p:cNvSpPr>
          <p:nvPr>
            <p:ph type="ctrTitle"/>
          </p:nvPr>
        </p:nvSpPr>
        <p:spPr>
          <a:xfrm>
            <a:off x="1383807" y="4611271"/>
            <a:ext cx="9436593" cy="1171556"/>
          </a:xfrm>
        </p:spPr>
        <p:txBody>
          <a:bodyPr>
            <a:normAutofit/>
          </a:bodyPr>
          <a:lstStyle/>
          <a:p>
            <a:pPr algn="l"/>
            <a:r>
              <a:rPr lang="en-RU" sz="3600" dirty="0">
                <a:solidFill>
                  <a:schemeClr val="bg1"/>
                </a:solidFill>
              </a:rPr>
              <a:t>The title</a:t>
            </a:r>
          </a:p>
        </p:txBody>
      </p:sp>
      <p:sp>
        <p:nvSpPr>
          <p:cNvPr id="3" name="Subtitle 2">
            <a:extLst>
              <a:ext uri="{FF2B5EF4-FFF2-40B4-BE49-F238E27FC236}">
                <a16:creationId xmlns:a16="http://schemas.microsoft.com/office/drawing/2014/main" id="{3AD7973C-036C-784A-8F2B-3A3DF5746264}"/>
              </a:ext>
            </a:extLst>
          </p:cNvPr>
          <p:cNvSpPr>
            <a:spLocks noGrp="1"/>
          </p:cNvSpPr>
          <p:nvPr>
            <p:ph type="subTitle" idx="1"/>
          </p:nvPr>
        </p:nvSpPr>
        <p:spPr>
          <a:xfrm>
            <a:off x="1371601" y="5970897"/>
            <a:ext cx="9448800" cy="429904"/>
          </a:xfrm>
        </p:spPr>
        <p:txBody>
          <a:bodyPr>
            <a:normAutofit/>
          </a:bodyPr>
          <a:lstStyle/>
          <a:p>
            <a:pPr algn="l"/>
            <a:r>
              <a:rPr lang="en-RU" sz="1200" dirty="0">
                <a:solidFill>
                  <a:schemeClr val="bg1"/>
                </a:solidFill>
              </a:rPr>
              <a:t>The subtitle</a:t>
            </a:r>
          </a:p>
        </p:txBody>
      </p:sp>
      <p:sp>
        <p:nvSpPr>
          <p:cNvPr id="5" name="TextBox 4">
            <a:extLst>
              <a:ext uri="{FF2B5EF4-FFF2-40B4-BE49-F238E27FC236}">
                <a16:creationId xmlns:a16="http://schemas.microsoft.com/office/drawing/2014/main" id="{C27EC54B-069E-6F45-9743-B7053BCCB538}"/>
              </a:ext>
            </a:extLst>
          </p:cNvPr>
          <p:cNvSpPr txBox="1"/>
          <p:nvPr/>
        </p:nvSpPr>
        <p:spPr>
          <a:xfrm>
            <a:off x="696450" y="2460578"/>
            <a:ext cx="2128838" cy="1477328"/>
          </a:xfrm>
          <a:prstGeom prst="rect">
            <a:avLst/>
          </a:prstGeom>
          <a:noFill/>
        </p:spPr>
        <p:txBody>
          <a:bodyPr wrap="square" rtlCol="0">
            <a:spAutoFit/>
          </a:bodyPr>
          <a:lstStyle/>
          <a:p>
            <a:r>
              <a:rPr lang="en-RU" dirty="0"/>
              <a:t>Some text </a:t>
            </a:r>
            <a:r>
              <a:rPr lang="en-GB" dirty="0"/>
              <a:t>containing several lines.</a:t>
            </a:r>
          </a:p>
          <a:p>
            <a:r>
              <a:rPr lang="en-GB" dirty="0"/>
              <a:t>Lorem ipsum </a:t>
            </a:r>
            <a:r>
              <a:rPr lang="en-GB" dirty="0" err="1"/>
              <a:t>dolor</a:t>
            </a:r>
            <a:r>
              <a:rPr lang="en-GB" dirty="0"/>
              <a:t> sit </a:t>
            </a:r>
            <a:r>
              <a:rPr lang="en-GB" dirty="0" err="1"/>
              <a:t>amet</a:t>
            </a:r>
            <a:r>
              <a:rPr lang="en-GB" dirty="0"/>
              <a:t>, </a:t>
            </a:r>
            <a:r>
              <a:rPr lang="en-GB" dirty="0" err="1"/>
              <a:t>consectetur</a:t>
            </a:r>
            <a:r>
              <a:rPr lang="en-GB" dirty="0"/>
              <a:t> </a:t>
            </a:r>
            <a:r>
              <a:rPr lang="en-GB" dirty="0" err="1"/>
              <a:t>adipiscing</a:t>
            </a:r>
            <a:r>
              <a:rPr lang="en-GB" dirty="0"/>
              <a:t> </a:t>
            </a:r>
            <a:r>
              <a:rPr lang="en-GB" dirty="0" err="1"/>
              <a:t>elit</a:t>
            </a:r>
            <a:r>
              <a:rPr lang="en-GB" dirty="0"/>
              <a:t>.</a:t>
            </a:r>
          </a:p>
        </p:txBody>
      </p:sp>
      <p:sp>
        <p:nvSpPr>
          <p:cNvPr id="6" name="TextBox 5">
            <a:extLst>
              <a:ext uri="{FF2B5EF4-FFF2-40B4-BE49-F238E27FC236}">
                <a16:creationId xmlns:a16="http://schemas.microsoft.com/office/drawing/2014/main" id="{DC6F3EF7-2CC3-EC4F-A8A4-A82D2CD568D1}"/>
              </a:ext>
            </a:extLst>
          </p:cNvPr>
          <p:cNvSpPr txBox="1"/>
          <p:nvPr/>
        </p:nvSpPr>
        <p:spPr>
          <a:xfrm>
            <a:off x="10906897" y="6550223"/>
            <a:ext cx="2786063" cy="307777"/>
          </a:xfrm>
          <a:prstGeom prst="rect">
            <a:avLst/>
          </a:prstGeom>
          <a:noFill/>
        </p:spPr>
        <p:txBody>
          <a:bodyPr wrap="square" rtlCol="0">
            <a:spAutoFit/>
          </a:bodyPr>
          <a:lstStyle/>
          <a:p>
            <a:r>
              <a:rPr lang="en-RU" sz="1400" i="1" dirty="0">
                <a:solidFill>
                  <a:schemeClr val="bg1"/>
                </a:solidFill>
              </a:rPr>
              <a:t>Some extra info</a:t>
            </a:r>
          </a:p>
        </p:txBody>
      </p:sp>
    </p:spTree>
    <p:extLst>
      <p:ext uri="{BB962C8B-B14F-4D97-AF65-F5344CB8AC3E}">
        <p14:creationId xmlns:p14="http://schemas.microsoft.com/office/powerpoint/2010/main" val="909031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C740-7C76-1044-B356-697953A28268}"/>
              </a:ext>
            </a:extLst>
          </p:cNvPr>
          <p:cNvSpPr>
            <a:spLocks noGrp="1"/>
          </p:cNvSpPr>
          <p:nvPr>
            <p:ph type="title"/>
          </p:nvPr>
        </p:nvSpPr>
        <p:spPr/>
        <p:txBody>
          <a:bodyPr/>
          <a:lstStyle/>
          <a:p>
            <a:r>
              <a:rPr lang="en-RU" dirty="0"/>
              <a:t>The table</a:t>
            </a:r>
          </a:p>
        </p:txBody>
      </p:sp>
      <p:graphicFrame>
        <p:nvGraphicFramePr>
          <p:cNvPr id="4" name="Content Placeholder 3">
            <a:extLst>
              <a:ext uri="{FF2B5EF4-FFF2-40B4-BE49-F238E27FC236}">
                <a16:creationId xmlns:a16="http://schemas.microsoft.com/office/drawing/2014/main" id="{A138C688-5AD8-AC40-9B6B-0897DCE54744}"/>
              </a:ext>
            </a:extLst>
          </p:cNvPr>
          <p:cNvGraphicFramePr>
            <a:graphicFrameLocks noGrp="1"/>
          </p:cNvGraphicFramePr>
          <p:nvPr>
            <p:ph idx="1"/>
            <p:extLst>
              <p:ext uri="{D42A27DB-BD31-4B8C-83A1-F6EECF244321}">
                <p14:modId xmlns:p14="http://schemas.microsoft.com/office/powerpoint/2010/main" val="4039275982"/>
              </p:ext>
            </p:extLst>
          </p:nvPr>
        </p:nvGraphicFramePr>
        <p:xfrm>
          <a:off x="1371600" y="2114550"/>
          <a:ext cx="10240965" cy="1112520"/>
        </p:xfrm>
        <a:graphic>
          <a:graphicData uri="http://schemas.openxmlformats.org/drawingml/2006/table">
            <a:tbl>
              <a:tblPr firstRow="1" bandRow="1">
                <a:tableStyleId>{5C22544A-7EE6-4342-B048-85BDC9FD1C3A}</a:tableStyleId>
              </a:tblPr>
              <a:tblGrid>
                <a:gridCol w="2048193">
                  <a:extLst>
                    <a:ext uri="{9D8B030D-6E8A-4147-A177-3AD203B41FA5}">
                      <a16:colId xmlns:a16="http://schemas.microsoft.com/office/drawing/2014/main" val="298738926"/>
                    </a:ext>
                  </a:extLst>
                </a:gridCol>
                <a:gridCol w="2048193">
                  <a:extLst>
                    <a:ext uri="{9D8B030D-6E8A-4147-A177-3AD203B41FA5}">
                      <a16:colId xmlns:a16="http://schemas.microsoft.com/office/drawing/2014/main" val="2475663053"/>
                    </a:ext>
                  </a:extLst>
                </a:gridCol>
                <a:gridCol w="2048193">
                  <a:extLst>
                    <a:ext uri="{9D8B030D-6E8A-4147-A177-3AD203B41FA5}">
                      <a16:colId xmlns:a16="http://schemas.microsoft.com/office/drawing/2014/main" val="1729467648"/>
                    </a:ext>
                  </a:extLst>
                </a:gridCol>
                <a:gridCol w="2048193">
                  <a:extLst>
                    <a:ext uri="{9D8B030D-6E8A-4147-A177-3AD203B41FA5}">
                      <a16:colId xmlns:a16="http://schemas.microsoft.com/office/drawing/2014/main" val="4152998426"/>
                    </a:ext>
                  </a:extLst>
                </a:gridCol>
                <a:gridCol w="2048193">
                  <a:extLst>
                    <a:ext uri="{9D8B030D-6E8A-4147-A177-3AD203B41FA5}">
                      <a16:colId xmlns:a16="http://schemas.microsoft.com/office/drawing/2014/main" val="1962671413"/>
                    </a:ext>
                  </a:extLst>
                </a:gridCol>
              </a:tblGrid>
              <a:tr h="370840">
                <a:tc>
                  <a:txBody>
                    <a:bodyPr/>
                    <a:lstStyle/>
                    <a:p>
                      <a:endParaRPr lang="en-RU" dirty="0"/>
                    </a:p>
                  </a:txBody>
                  <a:tcPr/>
                </a:tc>
                <a:tc>
                  <a:txBody>
                    <a:bodyPr/>
                    <a:lstStyle/>
                    <a:p>
                      <a:r>
                        <a:rPr lang="en-RU" dirty="0"/>
                        <a:t>Column 1</a:t>
                      </a:r>
                    </a:p>
                  </a:txBody>
                  <a:tcPr/>
                </a:tc>
                <a:tc>
                  <a:txBody>
                    <a:bodyPr/>
                    <a:lstStyle/>
                    <a:p>
                      <a:r>
                        <a:rPr lang="en-RU" dirty="0"/>
                        <a:t>Column 2</a:t>
                      </a:r>
                    </a:p>
                  </a:txBody>
                  <a:tcPr/>
                </a:tc>
                <a:tc>
                  <a:txBody>
                    <a:bodyPr/>
                    <a:lstStyle/>
                    <a:p>
                      <a:r>
                        <a:rPr lang="en-RU" dirty="0"/>
                        <a:t>Column 3</a:t>
                      </a:r>
                    </a:p>
                  </a:txBody>
                  <a:tcPr/>
                </a:tc>
                <a:tc>
                  <a:txBody>
                    <a:bodyPr/>
                    <a:lstStyle/>
                    <a:p>
                      <a:r>
                        <a:rPr lang="en-RU" dirty="0"/>
                        <a:t>Column 4</a:t>
                      </a:r>
                    </a:p>
                  </a:txBody>
                  <a:tcPr/>
                </a:tc>
                <a:extLst>
                  <a:ext uri="{0D108BD9-81ED-4DB2-BD59-A6C34878D82A}">
                    <a16:rowId xmlns:a16="http://schemas.microsoft.com/office/drawing/2014/main" val="3345838717"/>
                  </a:ext>
                </a:extLst>
              </a:tr>
              <a:tr h="370840">
                <a:tc>
                  <a:txBody>
                    <a:bodyPr/>
                    <a:lstStyle/>
                    <a:p>
                      <a:r>
                        <a:rPr lang="en-RU" dirty="0"/>
                        <a:t>Row 1</a:t>
                      </a:r>
                    </a:p>
                  </a:txBody>
                  <a:tcPr/>
                </a:tc>
                <a:tc>
                  <a:txBody>
                    <a:bodyPr/>
                    <a:lstStyle/>
                    <a:p>
                      <a:r>
                        <a:rPr lang="en-RU" dirty="0"/>
                        <a:t>Cell 11</a:t>
                      </a:r>
                    </a:p>
                  </a:txBody>
                  <a:tcPr/>
                </a:tc>
                <a:tc>
                  <a:txBody>
                    <a:bodyPr/>
                    <a:lstStyle/>
                    <a:p>
                      <a:r>
                        <a:rPr lang="en-RU" dirty="0"/>
                        <a:t>Cell 12</a:t>
                      </a:r>
                    </a:p>
                  </a:txBody>
                  <a:tcPr/>
                </a:tc>
                <a:tc>
                  <a:txBody>
                    <a:bodyPr/>
                    <a:lstStyle/>
                    <a:p>
                      <a:r>
                        <a:rPr lang="en-RU" dirty="0"/>
                        <a:t>Cell 13</a:t>
                      </a:r>
                    </a:p>
                  </a:txBody>
                  <a:tcPr/>
                </a:tc>
                <a:tc>
                  <a:txBody>
                    <a:bodyPr/>
                    <a:lstStyle/>
                    <a:p>
                      <a:r>
                        <a:rPr lang="en-RU" dirty="0"/>
                        <a:t>Cell 14</a:t>
                      </a:r>
                    </a:p>
                  </a:txBody>
                  <a:tcPr/>
                </a:tc>
                <a:extLst>
                  <a:ext uri="{0D108BD9-81ED-4DB2-BD59-A6C34878D82A}">
                    <a16:rowId xmlns:a16="http://schemas.microsoft.com/office/drawing/2014/main" val="2332384236"/>
                  </a:ext>
                </a:extLst>
              </a:tr>
              <a:tr h="370840">
                <a:tc>
                  <a:txBody>
                    <a:bodyPr/>
                    <a:lstStyle/>
                    <a:p>
                      <a:r>
                        <a:rPr lang="en-RU" dirty="0"/>
                        <a:t>Row 2</a:t>
                      </a:r>
                    </a:p>
                  </a:txBody>
                  <a:tcPr/>
                </a:tc>
                <a:tc>
                  <a:txBody>
                    <a:bodyPr/>
                    <a:lstStyle/>
                    <a:p>
                      <a:r>
                        <a:rPr lang="en-RU" dirty="0"/>
                        <a:t>Cell 21</a:t>
                      </a:r>
                    </a:p>
                  </a:txBody>
                  <a:tcPr/>
                </a:tc>
                <a:tc>
                  <a:txBody>
                    <a:bodyPr/>
                    <a:lstStyle/>
                    <a:p>
                      <a:r>
                        <a:rPr lang="en-RU" dirty="0"/>
                        <a:t>Cell 22</a:t>
                      </a:r>
                    </a:p>
                  </a:txBody>
                  <a:tcPr/>
                </a:tc>
                <a:tc>
                  <a:txBody>
                    <a:bodyPr/>
                    <a:lstStyle/>
                    <a:p>
                      <a:r>
                        <a:rPr lang="en-RU" dirty="0"/>
                        <a:t>Cell 23</a:t>
                      </a:r>
                    </a:p>
                  </a:txBody>
                  <a:tcPr/>
                </a:tc>
                <a:tc>
                  <a:txBody>
                    <a:bodyPr/>
                    <a:lstStyle/>
                    <a:p>
                      <a:r>
                        <a:rPr lang="en-RU" dirty="0"/>
                        <a:t>Cell 24</a:t>
                      </a:r>
                    </a:p>
                  </a:txBody>
                  <a:tcPr/>
                </a:tc>
                <a:extLst>
                  <a:ext uri="{0D108BD9-81ED-4DB2-BD59-A6C34878D82A}">
                    <a16:rowId xmlns:a16="http://schemas.microsoft.com/office/drawing/2014/main" val="1559188512"/>
                  </a:ext>
                </a:extLst>
              </a:tr>
            </a:tbl>
          </a:graphicData>
        </a:graphic>
      </p:graphicFrame>
    </p:spTree>
    <p:extLst>
      <p:ext uri="{BB962C8B-B14F-4D97-AF65-F5344CB8AC3E}">
        <p14:creationId xmlns:p14="http://schemas.microsoft.com/office/powerpoint/2010/main" val="304752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FB8579-58EB-5845-8778-3ED26124911E}"/>
              </a:ext>
            </a:extLst>
          </p:cNvPr>
          <p:cNvSpPr txBox="1"/>
          <p:nvPr/>
        </p:nvSpPr>
        <p:spPr>
          <a:xfrm>
            <a:off x="1028700" y="825500"/>
            <a:ext cx="1930400" cy="3877985"/>
          </a:xfrm>
          <a:prstGeom prst="rect">
            <a:avLst/>
          </a:prstGeom>
          <a:noFill/>
        </p:spPr>
        <p:txBody>
          <a:bodyPr wrap="square" rtlCol="0">
            <a:spAutoFit/>
          </a:bodyPr>
          <a:lstStyle/>
          <a:p>
            <a:r>
              <a:rPr lang="en-RU" sz="2400" b="1" dirty="0"/>
              <a:t>Header 1</a:t>
            </a:r>
          </a:p>
          <a:p>
            <a:endParaRPr lang="en-RU" sz="2400" b="1" dirty="0"/>
          </a:p>
          <a:p>
            <a:r>
              <a:rPr lang="en-RU" b="1" dirty="0"/>
              <a:t>While text is sorted from the left to the right first and then from the top to the bottom, this text should go right after ‘Header 1’ because they share the same textbox</a:t>
            </a:r>
          </a:p>
        </p:txBody>
      </p:sp>
      <p:sp>
        <p:nvSpPr>
          <p:cNvPr id="5" name="TextBox 4">
            <a:extLst>
              <a:ext uri="{FF2B5EF4-FFF2-40B4-BE49-F238E27FC236}">
                <a16:creationId xmlns:a16="http://schemas.microsoft.com/office/drawing/2014/main" id="{68CEC1F4-C7CC-3547-A73D-1803181E2B03}"/>
              </a:ext>
            </a:extLst>
          </p:cNvPr>
          <p:cNvSpPr txBox="1"/>
          <p:nvPr/>
        </p:nvSpPr>
        <p:spPr>
          <a:xfrm>
            <a:off x="3505200" y="736600"/>
            <a:ext cx="1930400" cy="4985980"/>
          </a:xfrm>
          <a:prstGeom prst="rect">
            <a:avLst/>
          </a:prstGeom>
          <a:noFill/>
        </p:spPr>
        <p:txBody>
          <a:bodyPr wrap="square" rtlCol="0">
            <a:spAutoFit/>
          </a:bodyPr>
          <a:lstStyle/>
          <a:p>
            <a:r>
              <a:rPr lang="en-RU" sz="2400" b="1" dirty="0"/>
              <a:t>Header 2</a:t>
            </a:r>
          </a:p>
          <a:p>
            <a:endParaRPr lang="en-RU" sz="2400" b="1" dirty="0"/>
          </a:p>
          <a:p>
            <a:r>
              <a:rPr lang="en-RU" b="1" dirty="0"/>
              <a:t>While being located a bit above ‘Header 1’ textbox, this header and text should go after it as the difference between y-coordinates of textboxes is not </a:t>
            </a:r>
            <a:r>
              <a:rPr lang="en-US" b="1" dirty="0"/>
              <a:t>significant compared to the difference between x coordinates</a:t>
            </a:r>
            <a:endParaRPr lang="en-RU" b="1" dirty="0"/>
          </a:p>
        </p:txBody>
      </p:sp>
      <p:sp>
        <p:nvSpPr>
          <p:cNvPr id="6" name="TextBox 5">
            <a:extLst>
              <a:ext uri="{FF2B5EF4-FFF2-40B4-BE49-F238E27FC236}">
                <a16:creationId xmlns:a16="http://schemas.microsoft.com/office/drawing/2014/main" id="{3F67E120-85D0-4A4D-94AF-ECC381E50BBC}"/>
              </a:ext>
            </a:extLst>
          </p:cNvPr>
          <p:cNvSpPr txBox="1"/>
          <p:nvPr/>
        </p:nvSpPr>
        <p:spPr>
          <a:xfrm>
            <a:off x="5676900" y="685800"/>
            <a:ext cx="1930400" cy="830997"/>
          </a:xfrm>
          <a:prstGeom prst="rect">
            <a:avLst/>
          </a:prstGeom>
          <a:noFill/>
        </p:spPr>
        <p:txBody>
          <a:bodyPr wrap="square" rtlCol="0">
            <a:spAutoFit/>
          </a:bodyPr>
          <a:lstStyle/>
          <a:p>
            <a:r>
              <a:rPr lang="en-RU" sz="2400" b="1" dirty="0"/>
              <a:t>Header 3</a:t>
            </a:r>
          </a:p>
          <a:p>
            <a:endParaRPr lang="en-RU" sz="2400" b="1" dirty="0"/>
          </a:p>
        </p:txBody>
      </p:sp>
      <p:sp>
        <p:nvSpPr>
          <p:cNvPr id="7" name="TextBox 6">
            <a:extLst>
              <a:ext uri="{FF2B5EF4-FFF2-40B4-BE49-F238E27FC236}">
                <a16:creationId xmlns:a16="http://schemas.microsoft.com/office/drawing/2014/main" id="{563CF042-15C5-DC41-8BA0-8772472E57EB}"/>
              </a:ext>
            </a:extLst>
          </p:cNvPr>
          <p:cNvSpPr txBox="1"/>
          <p:nvPr/>
        </p:nvSpPr>
        <p:spPr>
          <a:xfrm>
            <a:off x="8547100" y="685800"/>
            <a:ext cx="1930400" cy="830997"/>
          </a:xfrm>
          <a:prstGeom prst="rect">
            <a:avLst/>
          </a:prstGeom>
          <a:noFill/>
        </p:spPr>
        <p:txBody>
          <a:bodyPr wrap="square" rtlCol="0">
            <a:spAutoFit/>
          </a:bodyPr>
          <a:lstStyle/>
          <a:p>
            <a:r>
              <a:rPr lang="en-RU" sz="2400" b="1" dirty="0"/>
              <a:t>Header 4</a:t>
            </a:r>
          </a:p>
          <a:p>
            <a:endParaRPr lang="en-RU" sz="2400" b="1" dirty="0"/>
          </a:p>
        </p:txBody>
      </p:sp>
      <p:sp>
        <p:nvSpPr>
          <p:cNvPr id="8" name="TextBox 7">
            <a:extLst>
              <a:ext uri="{FF2B5EF4-FFF2-40B4-BE49-F238E27FC236}">
                <a16:creationId xmlns:a16="http://schemas.microsoft.com/office/drawing/2014/main" id="{F00DA98D-DF29-DE45-A702-B7EF60661BDA}"/>
              </a:ext>
            </a:extLst>
          </p:cNvPr>
          <p:cNvSpPr txBox="1"/>
          <p:nvPr/>
        </p:nvSpPr>
        <p:spPr>
          <a:xfrm>
            <a:off x="5676900" y="1516797"/>
            <a:ext cx="1930400" cy="2308324"/>
          </a:xfrm>
          <a:prstGeom prst="rect">
            <a:avLst/>
          </a:prstGeom>
          <a:noFill/>
        </p:spPr>
        <p:txBody>
          <a:bodyPr wrap="square" rtlCol="0">
            <a:spAutoFit/>
          </a:bodyPr>
          <a:lstStyle/>
          <a:p>
            <a:r>
              <a:rPr lang="en-RU" b="1" dirty="0"/>
              <a:t>This text does not share the same textbox with ‘Header 3’ so it is treated as a separate element and will go only after ‘Header 4’</a:t>
            </a:r>
          </a:p>
        </p:txBody>
      </p:sp>
      <p:sp>
        <p:nvSpPr>
          <p:cNvPr id="9" name="TextBox 8">
            <a:extLst>
              <a:ext uri="{FF2B5EF4-FFF2-40B4-BE49-F238E27FC236}">
                <a16:creationId xmlns:a16="http://schemas.microsoft.com/office/drawing/2014/main" id="{BA20F7C0-B2DF-934C-A271-49A6B8F82F02}"/>
              </a:ext>
            </a:extLst>
          </p:cNvPr>
          <p:cNvSpPr txBox="1"/>
          <p:nvPr/>
        </p:nvSpPr>
        <p:spPr>
          <a:xfrm>
            <a:off x="8407400" y="1516797"/>
            <a:ext cx="1930400" cy="646331"/>
          </a:xfrm>
          <a:prstGeom prst="rect">
            <a:avLst/>
          </a:prstGeom>
          <a:noFill/>
        </p:spPr>
        <p:txBody>
          <a:bodyPr wrap="square" rtlCol="0">
            <a:spAutoFit/>
          </a:bodyPr>
          <a:lstStyle/>
          <a:p>
            <a:r>
              <a:rPr lang="en-RU" b="1" dirty="0"/>
              <a:t>This text will go last anyway</a:t>
            </a:r>
          </a:p>
        </p:txBody>
      </p:sp>
    </p:spTree>
    <p:extLst>
      <p:ext uri="{BB962C8B-B14F-4D97-AF65-F5344CB8AC3E}">
        <p14:creationId xmlns:p14="http://schemas.microsoft.com/office/powerpoint/2010/main" val="2276897039"/>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33351E"/>
      </a:dk2>
      <a:lt2>
        <a:srgbClr val="E8E2E3"/>
      </a:lt2>
      <a:accent1>
        <a:srgbClr val="63AF9D"/>
      </a:accent1>
      <a:accent2>
        <a:srgbClr val="56B376"/>
      </a:accent2>
      <a:accent3>
        <a:srgbClr val="62B25C"/>
      </a:accent3>
      <a:accent4>
        <a:srgbClr val="80AE53"/>
      </a:accent4>
      <a:accent5>
        <a:srgbClr val="A0A662"/>
      </a:accent5>
      <a:accent6>
        <a:srgbClr val="BC9C58"/>
      </a:accent6>
      <a:hlink>
        <a:srgbClr val="AE697A"/>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145</TotalTime>
  <Words>170</Words>
  <Application>Microsoft Macintosh PowerPoint</Application>
  <PresentationFormat>Widescreen</PresentationFormat>
  <Paragraphs>30</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 Cen MT</vt:lpstr>
      <vt:lpstr>GradientRiseVTI</vt:lpstr>
      <vt:lpstr>The title</vt:lpstr>
      <vt:lpstr>The table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title</dc:title>
  <dc:creator>Вячеслав  Згордан</dc:creator>
  <cp:lastModifiedBy>Вячеслав  Згордан</cp:lastModifiedBy>
  <cp:revision>11</cp:revision>
  <dcterms:created xsi:type="dcterms:W3CDTF">2020-11-20T13:12:51Z</dcterms:created>
  <dcterms:modified xsi:type="dcterms:W3CDTF">2021-07-22T14:13:28Z</dcterms:modified>
</cp:coreProperties>
</file>