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1031-345F-2D4D-8759-077A2FFF5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373C1-75B3-9642-BD5C-E60862E59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C855-355E-AA49-A2E9-8AD13CCE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987F-B1D3-F848-BEAC-2F4BD0FC0710}" type="datetimeFigureOut">
              <a:rPr lang="en-RU" smtClean="0"/>
              <a:t>06.08.2020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EB1DF-297D-F24B-9095-3B4E366C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A424-9AE3-F846-83DB-B6D58A9B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488D-FF50-2747-91C8-6EBF4253AF6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0327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D53C-F039-8441-BB9C-ACAFFC12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46261-2071-7843-9E46-F47EC333C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0940D-F2EA-4240-A340-C0B1C433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987F-B1D3-F848-BEAC-2F4BD0FC0710}" type="datetimeFigureOut">
              <a:rPr lang="en-RU" smtClean="0"/>
              <a:t>06.08.2020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184A6-4905-5D49-A9C2-3A659678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D3397-0719-C448-B3F0-19475AC0E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488D-FF50-2747-91C8-6EBF4253AF6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8953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7BFF1A-AD6D-8546-9A76-D51EDC93D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4F503-624D-6449-A5BB-CB6F75906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7BB3B-0B1F-8142-AABD-96BFD7B9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987F-B1D3-F848-BEAC-2F4BD0FC0710}" type="datetimeFigureOut">
              <a:rPr lang="en-RU" smtClean="0"/>
              <a:t>06.08.2020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B9D9F-90A4-B047-A4D7-B85B48B4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4D1CB-575A-1F41-A887-A24FB0050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488D-FF50-2747-91C8-6EBF4253AF6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026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F353-12F9-E84A-85A2-A94D6C77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A93D-31F6-664E-8DEE-37B2989B5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02C4-57C9-CB4A-AB17-F76562D4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987F-B1D3-F848-BEAC-2F4BD0FC0710}" type="datetimeFigureOut">
              <a:rPr lang="en-RU" smtClean="0"/>
              <a:t>06.08.2020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E13A9-4894-774C-AA49-F4A00A41E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41746-22E4-C045-B272-478E2376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488D-FF50-2747-91C8-6EBF4253AF6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7510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2A13-805F-1542-9236-AF357DC7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5A310-8A8D-9C45-A670-4549CDDE2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DCB67-5155-C94A-A75D-A9D25889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987F-B1D3-F848-BEAC-2F4BD0FC0710}" type="datetimeFigureOut">
              <a:rPr lang="en-RU" smtClean="0"/>
              <a:t>06.08.2020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DF1EB-BDC6-6D45-9F1D-A58D1EB4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8D1D9-26C3-434A-9E24-85570AB2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488D-FF50-2747-91C8-6EBF4253AF6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0428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3635-0CDE-6748-97DD-C488155C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03792-4325-7449-9BED-170C161FE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5236E-9C3B-C24A-9428-C1242B285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2DDFE-24D3-4243-8CB1-1BFD138A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987F-B1D3-F848-BEAC-2F4BD0FC0710}" type="datetimeFigureOut">
              <a:rPr lang="en-RU" smtClean="0"/>
              <a:t>06.08.2020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8DA86-9237-394A-B67C-93A217F8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6FED1-B2E7-9442-A5CD-5348A3DB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488D-FF50-2747-91C8-6EBF4253AF6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199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6BF2-831C-7543-BE8D-A4D89F7D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B385A-17B0-9449-97B9-07731170B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047C2-F53F-4C4E-B7E9-5CDD06388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087418-6C79-C341-801B-DFDFF6A86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74EE4C-5C3B-9B40-8FBC-95F8F76EF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75CF4-F06D-884F-A898-D8C1A940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987F-B1D3-F848-BEAC-2F4BD0FC0710}" type="datetimeFigureOut">
              <a:rPr lang="en-RU" smtClean="0"/>
              <a:t>06.08.2020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21391-E23D-5142-8641-4A320F94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0C30E9-2DD2-654D-8B0F-0A6D7369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488D-FF50-2747-91C8-6EBF4253AF6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2715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48054-ED97-A04F-B7D0-301209D6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BFD16-4C7F-4A4E-9D1C-ED121B01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987F-B1D3-F848-BEAC-2F4BD0FC0710}" type="datetimeFigureOut">
              <a:rPr lang="en-RU" smtClean="0"/>
              <a:t>06.08.2020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23DA9-DB19-B94D-A173-939D852A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6C3F8-FB8C-8445-A539-1E3D6F96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488D-FF50-2747-91C8-6EBF4253AF6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772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39CF5-A39F-0E46-9291-E194D3B2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987F-B1D3-F848-BEAC-2F4BD0FC0710}" type="datetimeFigureOut">
              <a:rPr lang="en-RU" smtClean="0"/>
              <a:t>06.08.2020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2D33D-67A7-8D46-809F-4FF2E3E5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57D55-2AF8-B444-B0E0-296308B0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488D-FF50-2747-91C8-6EBF4253AF6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8378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0929-38D9-C74C-91CD-2F64B30EC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6B5D9-0AB9-9546-A86C-8CB49C85C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153D2-0107-CF43-9EAE-33E36C4E6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453D4-70B3-8148-AC72-00FFFE9F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987F-B1D3-F848-BEAC-2F4BD0FC0710}" type="datetimeFigureOut">
              <a:rPr lang="en-RU" smtClean="0"/>
              <a:t>06.08.2020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99B26-C5B7-0642-8190-59323219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87BAD-F248-2149-AD7C-1D81A050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488D-FF50-2747-91C8-6EBF4253AF6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6818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58BE-94BE-5B4A-82C1-63AF1336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8B9DF-B243-9345-B9EF-A87793AA7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C807C-8434-AB40-9C39-621C16737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651B3-A808-6D48-B5BE-CD46E4F3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987F-B1D3-F848-BEAC-2F4BD0FC0710}" type="datetimeFigureOut">
              <a:rPr lang="en-RU" smtClean="0"/>
              <a:t>06.08.2020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18439-BD9A-2745-82E7-743A4F49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7CA92-2E05-1443-A159-55BD1E78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488D-FF50-2747-91C8-6EBF4253AF6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5025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0AD5A-DF84-0148-8464-1D9DCBF80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D89F3-B3B4-2243-80CE-895B04ADB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F8024-2FA6-5940-9753-3B76DDA2A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987F-B1D3-F848-BEAC-2F4BD0FC0710}" type="datetimeFigureOut">
              <a:rPr lang="en-RU" smtClean="0"/>
              <a:t>06.08.2020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3AD22-646E-824C-8605-3017EEF20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FFFEE-8D59-3042-BA3A-8F5217097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B488D-FF50-2747-91C8-6EBF4253AF6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07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DB27C7-89DC-8640-97DE-1F2504C57F6F}"/>
              </a:ext>
            </a:extLst>
          </p:cNvPr>
          <p:cNvSpPr txBox="1"/>
          <p:nvPr/>
        </p:nvSpPr>
        <p:spPr>
          <a:xfrm>
            <a:off x="976184" y="790832"/>
            <a:ext cx="392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/>
              <a:t>I am a TextBox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929AC-31A1-2047-9DAD-E2A55929E3C3}"/>
              </a:ext>
            </a:extLst>
          </p:cNvPr>
          <p:cNvSpPr txBox="1"/>
          <p:nvPr/>
        </p:nvSpPr>
        <p:spPr>
          <a:xfrm>
            <a:off x="976184" y="1692876"/>
            <a:ext cx="299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/>
              <a:t>I am a TextBox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D41CD2-020E-3940-90A7-A5AC43E0F943}"/>
              </a:ext>
            </a:extLst>
          </p:cNvPr>
          <p:cNvSpPr txBox="1"/>
          <p:nvPr/>
        </p:nvSpPr>
        <p:spPr>
          <a:xfrm>
            <a:off x="976184" y="2594919"/>
            <a:ext cx="299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/>
              <a:t>I am a TextBox 3</a:t>
            </a:r>
          </a:p>
        </p:txBody>
      </p:sp>
    </p:spTree>
    <p:extLst>
      <p:ext uri="{BB962C8B-B14F-4D97-AF65-F5344CB8AC3E}">
        <p14:creationId xmlns:p14="http://schemas.microsoft.com/office/powerpoint/2010/main" val="169831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Вячеслав  Згордан</dc:creator>
  <cp:lastModifiedBy>Вячеслав  Згордан</cp:lastModifiedBy>
  <cp:revision>1</cp:revision>
  <dcterms:created xsi:type="dcterms:W3CDTF">2020-08-07T05:50:36Z</dcterms:created>
  <dcterms:modified xsi:type="dcterms:W3CDTF">2020-08-07T05:53:27Z</dcterms:modified>
</cp:coreProperties>
</file>