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0484-1D94-1A46-B705-6F79DBB60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0473D-EC8C-6041-88F1-372635A70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1B910-F8C4-EF46-B8D0-FD265ABD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5506-FDFB-0E48-AE7A-4CD709915B10}" type="datetimeFigureOut">
              <a:rPr lang="en-RU" smtClean="0"/>
              <a:t>08.07.2020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E245F-A7CA-814D-AD2E-B9C68794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4096D-3DFF-2A4C-BA7D-B0A2CD88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A502-B13A-EE4A-ABA4-7FBD40BE42A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7829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FA60-EE0C-D04E-A844-6CC9A59D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7CA0D-0442-AF4B-9552-6D850F3E6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1DECA-F321-D948-A4AB-453CF010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5506-FDFB-0E48-AE7A-4CD709915B10}" type="datetimeFigureOut">
              <a:rPr lang="en-RU" smtClean="0"/>
              <a:t>08.07.2020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CBC08-C2F6-5B46-97A1-D59CE5DF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4331E-27B5-D040-8B50-B1D943D3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A502-B13A-EE4A-ABA4-7FBD40BE42A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8723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A0440-A289-F441-A11C-1064A729E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C2E8A-B64A-854F-9F74-4034496BB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CA231-D04D-C345-AA7C-5CF827BF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5506-FDFB-0E48-AE7A-4CD709915B10}" type="datetimeFigureOut">
              <a:rPr lang="en-RU" smtClean="0"/>
              <a:t>08.07.2020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9C7E8-165A-3842-8147-E1DA3C0F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51DD2-4453-0943-A325-544F5ACB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A502-B13A-EE4A-ABA4-7FBD40BE42A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5790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AB1F-5D75-6D4D-A777-CB8D9F7F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2FC2-2030-2146-835C-60F1B31DD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B2F0D-FC3D-5545-A94D-F9242873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5506-FDFB-0E48-AE7A-4CD709915B10}" type="datetimeFigureOut">
              <a:rPr lang="en-RU" smtClean="0"/>
              <a:t>08.07.2020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B4F1C-2BF2-6345-B88A-8A97AD4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7F3FF-8CE8-7941-BE6C-2EE0FAEE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A502-B13A-EE4A-ABA4-7FBD40BE42A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6918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3053-C446-1A4D-A5AF-9442636E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3E24D-EBC4-D64B-94F7-2675B12E9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81F2D-EB8A-3146-9F82-6C89B2A5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5506-FDFB-0E48-AE7A-4CD709915B10}" type="datetimeFigureOut">
              <a:rPr lang="en-RU" smtClean="0"/>
              <a:t>08.07.2020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8CF0C-D86D-B243-94CC-5B2B626F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AF1AB-C863-FC40-AC57-36B7BC0F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A502-B13A-EE4A-ABA4-7FBD40BE42A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4955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893D-27F6-E144-A717-ED2BF724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B9384-DDE9-2A42-A15E-BA67D170B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7A106-31D4-794C-B9C8-34437DAF8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9B19E-4201-B942-B411-2DD13594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5506-FDFB-0E48-AE7A-4CD709915B10}" type="datetimeFigureOut">
              <a:rPr lang="en-RU" smtClean="0"/>
              <a:t>08.07.2020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F799D-85A7-0842-A7CD-C9D0808C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4AC1B-EFF7-F64E-A2D5-ECE41995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A502-B13A-EE4A-ABA4-7FBD40BE42A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6745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CE9E-0B2A-274D-9E9E-813DE5815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5F773-0CD6-9848-B853-C9E23C314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66232-F016-B84C-A5F9-DC7202DB1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7A726-BAD4-0F4F-847F-6FFC8B175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D46BF-098C-784D-AD50-59618003A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43318-39EE-2F4E-831A-D529DB2F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5506-FDFB-0E48-AE7A-4CD709915B10}" type="datetimeFigureOut">
              <a:rPr lang="en-RU" smtClean="0"/>
              <a:t>08.07.2020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76A0C-D9EF-C940-B7B2-53B6AA27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5FE77-9B16-054A-9279-238B526D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A502-B13A-EE4A-ABA4-7FBD40BE42A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7662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2573-96CE-2A4A-A603-2435FD70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8B11F-DFC4-5B4D-BFA8-3B56B211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5506-FDFB-0E48-AE7A-4CD709915B10}" type="datetimeFigureOut">
              <a:rPr lang="en-RU" smtClean="0"/>
              <a:t>08.07.2020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D22B3-2C7C-1340-B687-B29D8BF0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ED288-4294-504F-9600-CD415AD4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A502-B13A-EE4A-ABA4-7FBD40BE42A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7799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8DF50-969B-E14C-8DFD-A5AC7507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5506-FDFB-0E48-AE7A-4CD709915B10}" type="datetimeFigureOut">
              <a:rPr lang="en-RU" smtClean="0"/>
              <a:t>08.07.2020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CAE42-89CC-D04E-A09D-9A6651C7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C5774-9BED-7442-AE83-D06D2AC7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A502-B13A-EE4A-ABA4-7FBD40BE42A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5363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75BE-C9C6-634D-8C04-0E42C344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FBFF3-E954-2B4C-968B-B33DEAF7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BC2E6-628C-594B-BAF3-1E721215A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C2D01-E5D3-2E42-9D4B-69769BB8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5506-FDFB-0E48-AE7A-4CD709915B10}" type="datetimeFigureOut">
              <a:rPr lang="en-RU" smtClean="0"/>
              <a:t>08.07.2020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BECD2-4F30-EA4C-9556-95A36204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15F4D-4F04-4143-8C9D-971BAA8A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A502-B13A-EE4A-ABA4-7FBD40BE42A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0890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F90A-3E1B-3345-8582-DEAF7DD3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4E1C6-3FC9-054C-9BA7-F336FFF5C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1ED0F-5AFE-074C-8CDF-D9A40EB41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9A2B1-0F27-C640-95C8-3BFFA403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5506-FDFB-0E48-AE7A-4CD709915B10}" type="datetimeFigureOut">
              <a:rPr lang="en-RU" smtClean="0"/>
              <a:t>08.07.2020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E7182-B566-EB45-BA7B-B5221FF1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9802C-FCCF-8F47-BC0F-721ED3CB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A502-B13A-EE4A-ABA4-7FBD40BE42A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3131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43865-0F24-6542-8899-02334A99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EB3A5-E88C-C749-9734-7F392B43B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259E-FE34-F943-AA97-12E09AB74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95506-FDFB-0E48-AE7A-4CD709915B10}" type="datetimeFigureOut">
              <a:rPr lang="en-RU" smtClean="0"/>
              <a:t>08.07.2020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07909-3707-EB43-88C3-5672028CA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AB4F-6963-CF48-9ECF-81D3D5749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BA502-B13A-EE4A-ABA4-7FBD40BE42A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3263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8173-7FB5-C643-9F2D-9232AA675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C83FF-3CAC-1440-85B6-A8DAD6573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 dirty="0"/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FD35F719-A31B-6C4C-A147-62345404A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3" y="1414462"/>
            <a:ext cx="762000" cy="1028700"/>
          </a:xfrm>
          <a:prstGeom prst="rect">
            <a:avLst/>
          </a:prstGeom>
        </p:spPr>
      </p:pic>
      <p:pic>
        <p:nvPicPr>
          <p:cNvPr id="7" name="Picture 6" descr="A close up of an animal&#10;&#10;Description automatically generated">
            <a:extLst>
              <a:ext uri="{FF2B5EF4-FFF2-40B4-BE49-F238E27FC236}">
                <a16:creationId xmlns:a16="http://schemas.microsoft.com/office/drawing/2014/main" id="{7EFAAAB5-9ECF-564C-8122-6CAFFFE4B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924" y="17065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8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Вячеслав  Згордан</dc:creator>
  <cp:lastModifiedBy>Вячеслав  Згордан</cp:lastModifiedBy>
  <cp:revision>1</cp:revision>
  <dcterms:created xsi:type="dcterms:W3CDTF">2020-07-08T12:22:33Z</dcterms:created>
  <dcterms:modified xsi:type="dcterms:W3CDTF">2020-07-08T12:23:40Z</dcterms:modified>
</cp:coreProperties>
</file>