
<file path=[Content_Types].xml><?xml version="1.0" encoding="utf-8"?>
<Types xmlns="http://schemas.openxmlformats.org/package/2006/content-types" xmlns:xml="http://www.w3.org/XML/1998/namespace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jpg" ContentType="image/jpg"/>
  <Default Extension="wmf" ContentType="image/x-wmf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theme+xml" PartName="/ppt/theme/theme1.xml"/>
  <Override ContentType="application/vnd.openxmlformats-officedocument.presentationml.slide+xml" PartName="/ppt/slides/slide1.xml"/>
</Types>
</file>

<file path=_rels/.rels><?xml version="1.0" encoding="UTF-8" standalone="yes"?>
<Relationships xmlns="http://schemas.openxmlformats.org/package/2006/relationships" xmlns:xml="http://www.w3.org/XML/1998/namespace"><Relationship Target="docProps/core.xml" Type="http://schemas.openxmlformats.org/package/2006/relationships/metadata/core-properties" Id="rId1"/><Relationship Target="docProps/app.xml" Type="http://schemas.openxmlformats.org/officeDocument/2006/relationships/extended-properties" Id="rId2"/><Relationship Target="ppt/presentation.xml" Type="http://schemas.openxmlformats.org/officeDocument/2006/relationships/officeDocument" Id="rId3"/></Relationships>

</file>

<file path=ppt/presentation.xml><?xml version="1.0" encoding="utf-8"?>
<p:presentation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conformance="transitional">
  <p:sldMasterIdLst>
    <p:sldMasterId id="2147483648" r:id="rId1"/>
  </p:sldMasterIdLst>
  <p:sldIdLst>
    <p:sldId id="256" r:id="rId3"/>
  </p:sldIdLst>
  <p:notesSz cx="6858000" cy="9144000"/>
</p:presentation>
</file>

<file path=ppt/_rels/presentation.xml.rels><?xml version="1.0" encoding="UTF-8" standalone="yes"?>
<Relationships xmlns="http://schemas.openxmlformats.org/package/2006/relationships" xmlns:xml="http://www.w3.org/XML/1998/namespace"><Relationship Target="slideMasters/slideMaster1.xml" Type="http://schemas.openxmlformats.org/officeDocument/2006/relationships/slideMaster" Id="rId1"/><Relationship Target="theme/theme1.xml" Type="http://schemas.openxmlformats.org/officeDocument/2006/relationships/theme" Id="rId2"/><Relationship Target="slides/slide1.xml" Type="http://schemas.openxmlformats.org/officeDocument/2006/relationships/slide" Id="rId3"/></Relationships>

</file>

<file path=ppt/slideLayouts/_rels/slideLayout1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slideLayout1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0" name=""/>
        <p:cNvGrpSpPr/>
        <p:nvPr/>
      </p:nvGrpSpPr>
      <p:grpSpPr/>
    </p:spTree>
  </p:cSld>
</p:sldLayout>
</file>

<file path=ppt/slideMasters/_rels/slideMaster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2"/></Relationships>

</file>

<file path=ppt/slideMasters/slideMaster1.xml><?xml version="1.0" encoding="utf-8"?>
<p:sldMaste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/Relationships>

</file>

<file path=ppt/slides/slide1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>
            <p:ph type="ctrTitle"/>
          </p:nvPr>
        </p:nvSpPr>
        <p:spPr/>
        <p:txBody>
          <a:bodyPr/>
          <a:p>
            <a:r>
              <a:t>testing 123</a:t>
            </a:r>
          </a:p>
        </p:txBody>
      </p:sp>
    </p:spTree>
  </p:cSld>
</p:sld>
</file>

<file path=ppt/theme/theme1.xml><?xml version="1.0" encoding="utf-8"?>
<a:theme xmlns="http://schemas.openxmlformats.org/drawingml/2006/main" xmlns:a="http://schemas.openxmlformats.org/drawingml/2006/main" xmlns:r="http://schemas.openxmlformats.org/officeDocument/2006/relationships" xmlns:s="http://schemas.openxmlformats.org/officeDocument/2006/sharedTypes" xmlns:xml="http://www.w3.org/XML/1998/namespace" name="gooxml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/>
            </a:gs>
            <a:gs pos="50000">
              <a:schemeClr val="phClr"/>
            </a:gs>
          </a:gsLst>
          <a:lin ang="5400000" scaled="false"/>
        </a:gradFill>
        <a:gradFill rotWithShape="true">
          <a:gsLst>
            <a:gs pos="0">
              <a:schemeClr val="phClr"/>
            </a:gs>
            <a:gs pos="50000">
              <a:schemeClr val="phClr"/>
            </a:gs>
          </a:gsLst>
          <a:lin ang="5400000" scaled="false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true">
          <a:gsLst>
            <a:gs pos="0">
              <a:schemeClr val="phClr"/>
            </a:gs>
            <a:gs pos="50000">
              <a:schemeClr val="phClr"/>
            </a:gs>
          </a:gsLst>
          <a:lin ang="5400000" scaled="false"/>
        </a:gradFill>
      </a:bgFillStyleLst>
    </a:fmtScheme>
  </a:themeElements>
</a:theme>
</file>

<file path=docProps/app.xml><?xml version="1.0" encoding="utf-8"?>
<Properties xmlns="http://schemas.openxmlformats.org/officeDocument/2006/extended-properties" xmlns:d="http://schemas.openxmlformats.org/officeDocument/2006/docPropsVTypes" xmlns:xml="http://www.w3.org/XML/1998/namespace">
  <Application>baliance.com/gooxml</Application>
  <AppVersion>1.0</AppVersion>
</Properties>
</file>

<file path=docProps/core.xml><?xml version="1.0" encoding="utf-8"?>
<coreProperties xmlns="http://schemas.openxmlformats.org/package/2006/metadata/core-properties" xmlns:dc="http://purl.org/dc/elements/1.1/" xmlns:dcterms="http://purl.org/dc/terms/" xmlns:xml="http://www.w3.org/XML/1998/namespace"/>
</file>