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notesSz cx="6858000" cy="9144000"/>
</p:presentation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Relationship Target="slides/slide4.xml" Type="http://schemas.openxmlformats.org/officeDocument/2006/relationships/slide" Id="rId6"/><Relationship Target="slides/slide5.xml" Type="http://schemas.openxmlformats.org/officeDocument/2006/relationships/slide" Id="rId7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2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3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4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5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slides/slide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914400" y="91440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slides/slide3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828800" y="182880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slides/slide4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2743200" y="274320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slides/slide5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3657600" y="3657600"/>
            <a:ext cx="2743200" cy="914400"/>
          </a:xfrm>
          <a:prstGeom prst="star10"/>
          <a:solidFill>
            <a:srgbClr val="f0f8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p>
            <a:pPr algn="ctr"/>
            <a:r>
              <a:rPr sz="2400"/>
              <a:t>gooxml</a:t>
            </a:r>
          </a:p>
        </p:txBody>
      </p:sp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gooxm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Baliance LLC</Company>
  <Application>baliance.com/gooxml</Application>
  <AppVersion>0.4.0</AppVersion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/>
</file>