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</p:sldIdLst>
  <p:notesSz cx="6858000" cy="9144000"/>
</p:presentation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Baliance LLC</Company>
  <Application>baliance.com/gooxml</Application>
  <AppVersion>0.4.0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