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60"/>
  </p:normalViewPr>
  <p:slideViewPr>
    <p:cSldViewPr snapToGrid="0" snapToObjects="1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elocci@utexa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MATCHING A BOROWITZ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VINCE VELOCCI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2925">
            <a:off x="6894091" y="2222011"/>
            <a:ext cx="694588" cy="9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5989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284792"/>
            <a:ext cx="10394707" cy="40897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8" y="1284791"/>
            <a:ext cx="6014579" cy="4089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7099" y="1481559"/>
            <a:ext cx="4467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The news can be depressing at times, especially for Cleveland sports fans</a:t>
            </a:r>
          </a:p>
          <a:p>
            <a:r>
              <a:rPr lang="en-US" dirty="0" smtClean="0"/>
              <a:t>(  They WERE up 3-1  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Perhaps you’d like to get away and read something more lighthearted, such as</a:t>
            </a:r>
            <a:r>
              <a:rPr lang="is-IS" dirty="0" smtClean="0">
                <a:latin typeface="PT Sans Caption" charset="-52"/>
                <a:ea typeface="PT Sans Caption" charset="-52"/>
                <a:cs typeface="PT Sans Caption" charset="-52"/>
              </a:rPr>
              <a:t>…</a:t>
            </a:r>
            <a:endParaRPr lang="en-US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5989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284792"/>
            <a:ext cx="10394707" cy="40897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7099" y="1481559"/>
            <a:ext cx="4467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By using a little Natural Language Processing, you can find a humorous article similar to the depressing one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9" y="1188694"/>
            <a:ext cx="5891950" cy="42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5989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284792"/>
            <a:ext cx="10394707" cy="4089794"/>
          </a:xfrm>
        </p:spPr>
        <p:txBody>
          <a:bodyPr/>
          <a:lstStyle/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Used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beautifulsoup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to scrape all satirical articles from the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borowitz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report (</a:t>
            </a:r>
            <a:r>
              <a:rPr lang="en-US" dirty="0" smtClean="0">
                <a:solidFill>
                  <a:srgbClr val="0070C0"/>
                </a:solidFill>
                <a:latin typeface="PT Sans Caption" charset="-52"/>
                <a:ea typeface="PT Sans Caption" charset="-52"/>
                <a:cs typeface="PT Sans Caption" charset="-52"/>
              </a:rPr>
              <a:t>they have an archive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)</a:t>
            </a:r>
            <a:endParaRPr lang="en-US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Used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nlp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to find the top two most similar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borowitz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reports to a given string of text, any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nytimes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article, or even an onion article</a:t>
            </a:r>
          </a:p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Used cosine similarity to compare documents</a:t>
            </a:r>
          </a:p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Some topic modeling done by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lda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function 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using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gensim</a:t>
            </a:r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/</a:t>
            </a:r>
            <a:r>
              <a:rPr lang="en-US" dirty="0" err="1" smtClean="0">
                <a:latin typeface="PT Sans Caption" charset="-52"/>
                <a:ea typeface="PT Sans Caption" charset="-52"/>
                <a:cs typeface="PT Sans Caption" charset="-52"/>
              </a:rPr>
              <a:t>nltk</a:t>
            </a:r>
            <a:endParaRPr lang="en-US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dirty="0" smtClean="0">
                <a:latin typeface="PT Sans Caption" charset="-52"/>
                <a:ea typeface="PT Sans Caption" charset="-52"/>
                <a:cs typeface="PT Sans Caption" charset="-52"/>
              </a:rPr>
              <a:t>Used flask to implement a basic app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Try out more algorithms for topics (k-means clustering)</a:t>
            </a:r>
          </a:p>
          <a:p>
            <a:r>
              <a:rPr lang="en-US" sz="2800" dirty="0" smtClean="0"/>
              <a:t>Utilize multiple satirical publications</a:t>
            </a:r>
          </a:p>
          <a:p>
            <a:r>
              <a:rPr lang="en-US" sz="2800" dirty="0" smtClean="0"/>
              <a:t>Incorporate d3 in topic results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79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Vince </a:t>
            </a:r>
            <a:r>
              <a:rPr lang="en-US" sz="4000" dirty="0" err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velocci</a:t>
            </a:r>
            <a:endParaRPr lang="en-US" sz="4000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velocci@utexas.edu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2800" u="sng" dirty="0" err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Github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github.com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/unif2</a:t>
            </a:r>
          </a:p>
          <a:p>
            <a:pPr marL="0" indent="0">
              <a:buNone/>
            </a:pPr>
            <a:r>
              <a:rPr lang="en-US" sz="2800" u="sng" dirty="0" err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Linkedin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www.linkedin.com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/in/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vince-velocci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776</TotalTime>
  <Words>162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Impact</vt:lpstr>
      <vt:lpstr>PT Sans Caption</vt:lpstr>
      <vt:lpstr>Times New Roman</vt:lpstr>
      <vt:lpstr>Arial</vt:lpstr>
      <vt:lpstr>Main Event</vt:lpstr>
      <vt:lpstr>MATCHING A BOROWITZ</vt:lpstr>
      <vt:lpstr>MOTIVATION</vt:lpstr>
      <vt:lpstr>MOTIVATION</vt:lpstr>
      <vt:lpstr>Methods</vt:lpstr>
      <vt:lpstr>Improvement steps</vt:lpstr>
      <vt:lpstr>Thank you for listening!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A BOROWITZ</dc:title>
  <dc:creator>Vince Velocci</dc:creator>
  <cp:lastModifiedBy>Vince Velocci</cp:lastModifiedBy>
  <cp:revision>17</cp:revision>
  <dcterms:created xsi:type="dcterms:W3CDTF">2016-11-11T06:42:10Z</dcterms:created>
  <dcterms:modified xsi:type="dcterms:W3CDTF">2016-11-11T19:45:42Z</dcterms:modified>
</cp:coreProperties>
</file>