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3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1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9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666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5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125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88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74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8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71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1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6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2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7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6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4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86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Platform Game 2D: Terror e Ação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Projeto de Jogo de Plataforma - Foco em Ação e Terror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Platform Game 2D será uma combinação única de ação e terror</a:t>
            </a:r>
          </a:p>
          <a:p>
            <a:r>
              <a:t>- Oferecer uma experiência envolvente com jogabilidade imersiva</a:t>
            </a:r>
          </a:p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Introdução ao Projeto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Nome do </a:t>
            </a:r>
            <a:r>
              <a:rPr dirty="0" err="1"/>
              <a:t>Projeto</a:t>
            </a:r>
            <a:r>
              <a:rPr dirty="0"/>
              <a:t>: Platform Game 2D</a:t>
            </a:r>
          </a:p>
          <a:p>
            <a:r>
              <a:rPr dirty="0"/>
              <a:t>- </a:t>
            </a:r>
            <a:r>
              <a:rPr dirty="0" err="1"/>
              <a:t>Gênero</a:t>
            </a:r>
            <a:r>
              <a:rPr dirty="0"/>
              <a:t>: Plataforma, Terror, </a:t>
            </a:r>
            <a:r>
              <a:rPr dirty="0" err="1"/>
              <a:t>Ação</a:t>
            </a:r>
            <a:endParaRPr dirty="0"/>
          </a:p>
          <a:p>
            <a:r>
              <a:rPr dirty="0"/>
              <a:t>- </a:t>
            </a:r>
            <a:r>
              <a:rPr dirty="0" err="1"/>
              <a:t>Plataformas</a:t>
            </a:r>
            <a:r>
              <a:rPr dirty="0"/>
              <a:t> de </a:t>
            </a:r>
            <a:r>
              <a:rPr dirty="0" err="1"/>
              <a:t>Lançamento</a:t>
            </a:r>
            <a:r>
              <a:rPr dirty="0"/>
              <a:t>: PC</a:t>
            </a:r>
          </a:p>
          <a:p>
            <a:r>
              <a:rPr dirty="0"/>
              <a:t>- Ferramenta de </a:t>
            </a:r>
            <a:r>
              <a:rPr dirty="0" err="1"/>
              <a:t>Desenvolvimento</a:t>
            </a:r>
            <a:r>
              <a:rPr dirty="0"/>
              <a:t>: Godot Engine</a:t>
            </a:r>
          </a:p>
          <a:p>
            <a:r>
              <a:rPr dirty="0"/>
              <a:t>- </a:t>
            </a:r>
            <a:r>
              <a:rPr dirty="0" err="1"/>
              <a:t>Objetivo</a:t>
            </a:r>
            <a:r>
              <a:rPr dirty="0"/>
              <a:t> do Jogo: </a:t>
            </a:r>
            <a:r>
              <a:rPr dirty="0" err="1"/>
              <a:t>Criar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experiência</a:t>
            </a:r>
            <a:r>
              <a:rPr dirty="0"/>
              <a:t> </a:t>
            </a:r>
            <a:r>
              <a:rPr dirty="0" err="1"/>
              <a:t>intensa</a:t>
            </a:r>
            <a:r>
              <a:rPr dirty="0"/>
              <a:t> de </a:t>
            </a:r>
            <a:r>
              <a:rPr dirty="0" err="1"/>
              <a:t>ação</a:t>
            </a:r>
            <a:r>
              <a:rPr dirty="0"/>
              <a:t> e suspense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História e Temática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História: O jogador deve escapar de uma cidade amaldiçoada</a:t>
            </a:r>
          </a:p>
          <a:p>
            <a:r>
              <a:t>- Estilo e Ambiência: Atmosfera sombria, inspirado em clássicos do terror</a:t>
            </a:r>
          </a:p>
          <a:p>
            <a:r>
              <a:t>- Ambientes: Florestas abandonadas, castelos antigos, ruínas</a:t>
            </a:r>
          </a:p>
          <a:p>
            <a:r>
              <a:t>- Estética: Gráficos em 2D com cores escuras e sons perturbadores</a:t>
            </a: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Mecânicas de Jogo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- Movimentação: Plataformas com precisão nos saltos e obstáculos</a:t>
            </a:r>
          </a:p>
          <a:p>
            <a:r>
              <a:t>- Dash: O personagem pode correr mais rápido ao realizar um dash</a:t>
            </a:r>
          </a:p>
          <a:p>
            <a:r>
              <a:t>- Pulo: Animação de pulo com movimento horizontal</a:t>
            </a:r>
          </a:p>
          <a:p>
            <a:r>
              <a:t>- Combate: Sistema simples, com ataques corpo a corpo</a:t>
            </a:r>
          </a:p>
          <a:p>
            <a:r>
              <a:t>- Inimigos: Criaturas sobrenaturais</a:t>
            </a:r>
          </a:p>
          <a:p>
            <a:r>
              <a:t>- Puzzles: Quebra-cabeças para resolver</a:t>
            </a: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de Níveis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Desafios e Obstáculos: Plataformas móveis, armadilhas, abismos</a:t>
            </a:r>
          </a:p>
          <a:p>
            <a:r>
              <a:t>- Exploração: Incentivo à exploração e busca de segredos</a:t>
            </a:r>
          </a:p>
          <a:p>
            <a:r>
              <a:t>- Escalonamento de Dificuldade: Níveis progressivamente mais difíceis</a:t>
            </a:r>
          </a:p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Estética e Atmosfera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Gráficos: Estilo pixel art ou sombras detalhadas</a:t>
            </a:r>
          </a:p>
          <a:p>
            <a:r>
              <a:t>- Efeitos Sonoros: Sons ambientes para criar tensão</a:t>
            </a:r>
          </a:p>
          <a:p>
            <a:r>
              <a:t>- Iluminação: Uso de luzes dinâmicas para aumentar o suspense</a:t>
            </a:r>
          </a:p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Inovações e Diferenciais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Mistura de Ação e Terror: Equilíbrio entre combates e terror psicológico</a:t>
            </a:r>
          </a:p>
          <a:p>
            <a:r>
              <a:t>- Narrativa Ambiental: História contada através dos cenários</a:t>
            </a:r>
          </a:p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Público-Alvo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Fãs de jogos de ação e terror</a:t>
            </a:r>
          </a:p>
          <a:p>
            <a:r>
              <a:t>- Jogadores de plataformas desafiadoras</a:t>
            </a:r>
          </a:p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Progresso Atual e Próximos Passos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Fase Atual: Desenvolvimento de mecânicas básicas</a:t>
            </a:r>
          </a:p>
          <a:p>
            <a:r>
              <a:t>- Próximos Passos: Criação de inimigos, níveis, efeitos sonoros</a:t>
            </a:r>
          </a:p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</TotalTime>
  <Words>319</Words>
  <Application>Microsoft Office PowerPoint</Application>
  <PresentationFormat>Apresentação na tela (4:3)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Fatia</vt:lpstr>
      <vt:lpstr>Platform Game 2D: Terror e Ação</vt:lpstr>
      <vt:lpstr>Introdução ao Projeto</vt:lpstr>
      <vt:lpstr>História e Temática</vt:lpstr>
      <vt:lpstr>Mecânicas de Jogo</vt:lpstr>
      <vt:lpstr>Design de Níveis</vt:lpstr>
      <vt:lpstr>Estética e Atmosfera</vt:lpstr>
      <vt:lpstr>Inovações e Diferenciais</vt:lpstr>
      <vt:lpstr>Público-Alvo</vt:lpstr>
      <vt:lpstr>Progresso Atual e Próximos Passos</vt:lpstr>
      <vt:lpstr>Conclusão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 Game 2D: Terror e Ação</dc:title>
  <dc:subject/>
  <dc:creator/>
  <cp:keywords/>
  <dc:description>generated using python-pptx</dc:description>
  <cp:lastModifiedBy>NATHAN DE BRITO OLIVEIRA</cp:lastModifiedBy>
  <cp:revision>2</cp:revision>
  <dcterms:created xsi:type="dcterms:W3CDTF">2013-01-27T09:14:16Z</dcterms:created>
  <dcterms:modified xsi:type="dcterms:W3CDTF">2024-09-05T23:40:06Z</dcterms:modified>
  <cp:category/>
</cp:coreProperties>
</file>