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2"/>
  </p:notesMasterIdLst>
  <p:sldIdLst>
    <p:sldId id="256" r:id="rId5"/>
    <p:sldId id="263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C699C-474F-6E76-EB5C-A75A657DF8B6}" v="356" dt="2023-10-24T13:37:33.766"/>
    <p1510:client id="{F8D01684-AA3B-4EC6-80C7-2E5384AC97F9}" v="595" dt="2023-10-24T13:42:4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67554" autoAdjust="0"/>
  </p:normalViewPr>
  <p:slideViewPr>
    <p:cSldViewPr snapToGrid="0">
      <p:cViewPr varScale="1">
        <p:scale>
          <a:sx n="75" d="100"/>
          <a:sy n="75" d="100"/>
        </p:scale>
        <p:origin x="1950" y="54"/>
      </p:cViewPr>
      <p:guideLst/>
    </p:cSldViewPr>
  </p:slideViewPr>
  <p:outlineViewPr>
    <p:cViewPr>
      <p:scale>
        <a:sx n="33" d="100"/>
        <a:sy n="33" d="100"/>
      </p:scale>
      <p:origin x="0" y="-29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439CE-EFDB-4A0D-8460-11B65C12A0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540343-B8B7-445A-8A0A-F8E89779826D}">
      <dgm:prSet/>
      <dgm:spPr/>
      <dgm:t>
        <a:bodyPr/>
        <a:lstStyle/>
        <a:p>
          <a:r>
            <a:rPr lang="it-CH" b="0"/>
            <a:t>LLM Server</a:t>
          </a:r>
          <a:endParaRPr lang="en-US"/>
        </a:p>
      </dgm:t>
    </dgm:pt>
    <dgm:pt modelId="{469F244C-D396-4E65-A9A8-B5C6B5015B09}" type="parTrans" cxnId="{0DB5B546-864C-448C-A144-6174B0370EB9}">
      <dgm:prSet/>
      <dgm:spPr/>
      <dgm:t>
        <a:bodyPr/>
        <a:lstStyle/>
        <a:p>
          <a:endParaRPr lang="en-US"/>
        </a:p>
      </dgm:t>
    </dgm:pt>
    <dgm:pt modelId="{AF91C9E3-6512-4070-822D-C3AE4C515ED4}" type="sibTrans" cxnId="{0DB5B546-864C-448C-A144-6174B0370EB9}">
      <dgm:prSet/>
      <dgm:spPr/>
      <dgm:t>
        <a:bodyPr/>
        <a:lstStyle/>
        <a:p>
          <a:endParaRPr lang="en-US"/>
        </a:p>
      </dgm:t>
    </dgm:pt>
    <dgm:pt modelId="{911DADF1-62AD-47BC-ADAB-18A02BED2FAE}">
      <dgm:prSet/>
      <dgm:spPr/>
      <dgm:t>
        <a:bodyPr/>
        <a:lstStyle/>
        <a:p>
          <a:r>
            <a:rPr lang="it-CH" b="0"/>
            <a:t>High-performance CPU</a:t>
          </a:r>
          <a:endParaRPr lang="en-US"/>
        </a:p>
      </dgm:t>
    </dgm:pt>
    <dgm:pt modelId="{789B85B8-D75B-4756-BFBA-DEA8062E36F5}" type="parTrans" cxnId="{C4DA5024-31F0-45AF-A33F-A3DB58EC212A}">
      <dgm:prSet/>
      <dgm:spPr/>
      <dgm:t>
        <a:bodyPr/>
        <a:lstStyle/>
        <a:p>
          <a:endParaRPr lang="en-US"/>
        </a:p>
      </dgm:t>
    </dgm:pt>
    <dgm:pt modelId="{8B9658EC-D4A2-4E35-95E6-2798A99A2025}" type="sibTrans" cxnId="{C4DA5024-31F0-45AF-A33F-A3DB58EC212A}">
      <dgm:prSet/>
      <dgm:spPr/>
      <dgm:t>
        <a:bodyPr/>
        <a:lstStyle/>
        <a:p>
          <a:endParaRPr lang="en-US"/>
        </a:p>
      </dgm:t>
    </dgm:pt>
    <dgm:pt modelId="{69E6B766-01AA-4E1A-B734-F37E94E44590}">
      <dgm:prSet/>
      <dgm:spPr/>
      <dgm:t>
        <a:bodyPr/>
        <a:lstStyle/>
        <a:p>
          <a:r>
            <a:rPr lang="it-CH" b="0"/>
            <a:t>GPU for faster computation</a:t>
          </a:r>
          <a:endParaRPr lang="en-US"/>
        </a:p>
      </dgm:t>
    </dgm:pt>
    <dgm:pt modelId="{DF3775C0-F93C-4449-80FB-CE012050B986}" type="parTrans" cxnId="{4C64DAC1-19D1-465E-85CE-B6A683074D97}">
      <dgm:prSet/>
      <dgm:spPr/>
      <dgm:t>
        <a:bodyPr/>
        <a:lstStyle/>
        <a:p>
          <a:endParaRPr lang="en-US"/>
        </a:p>
      </dgm:t>
    </dgm:pt>
    <dgm:pt modelId="{E8884748-AB10-4A25-9C2E-8C75D8165E20}" type="sibTrans" cxnId="{4C64DAC1-19D1-465E-85CE-B6A683074D97}">
      <dgm:prSet/>
      <dgm:spPr/>
      <dgm:t>
        <a:bodyPr/>
        <a:lstStyle/>
        <a:p>
          <a:endParaRPr lang="en-US"/>
        </a:p>
      </dgm:t>
    </dgm:pt>
    <dgm:pt modelId="{E7126D9F-6D04-4849-8E93-945AC4F45B5E}">
      <dgm:prSet/>
      <dgm:spPr/>
      <dgm:t>
        <a:bodyPr/>
        <a:lstStyle/>
        <a:p>
          <a:r>
            <a:rPr lang="it-CH" b="0"/>
            <a:t>Fast storage like SSD or NVMe</a:t>
          </a:r>
          <a:endParaRPr lang="en-US"/>
        </a:p>
      </dgm:t>
    </dgm:pt>
    <dgm:pt modelId="{F2188715-1C7D-4134-84AC-A4F3B4DF7A75}" type="parTrans" cxnId="{6003DF57-66F4-4D45-ACA4-7B33B88570B2}">
      <dgm:prSet/>
      <dgm:spPr/>
      <dgm:t>
        <a:bodyPr/>
        <a:lstStyle/>
        <a:p>
          <a:endParaRPr lang="en-US"/>
        </a:p>
      </dgm:t>
    </dgm:pt>
    <dgm:pt modelId="{5EABDE37-8964-46DA-90D2-987F42CB76E1}" type="sibTrans" cxnId="{6003DF57-66F4-4D45-ACA4-7B33B88570B2}">
      <dgm:prSet/>
      <dgm:spPr/>
      <dgm:t>
        <a:bodyPr/>
        <a:lstStyle/>
        <a:p>
          <a:endParaRPr lang="en-US"/>
        </a:p>
      </dgm:t>
    </dgm:pt>
    <dgm:pt modelId="{22E6DFFD-2F75-4726-97F1-31A6D134F481}">
      <dgm:prSet/>
      <dgm:spPr/>
      <dgm:t>
        <a:bodyPr/>
        <a:lstStyle/>
        <a:p>
          <a:r>
            <a:rPr lang="it-CH" b="0"/>
            <a:t>High-performance network in order to access external resources (like Llama index)</a:t>
          </a:r>
          <a:endParaRPr lang="en-US"/>
        </a:p>
      </dgm:t>
    </dgm:pt>
    <dgm:pt modelId="{F2C6E182-01C0-43E0-946C-ACB33AE87DFA}" type="parTrans" cxnId="{200F2DE2-6394-4B8C-A133-569DBBBAFB41}">
      <dgm:prSet/>
      <dgm:spPr/>
      <dgm:t>
        <a:bodyPr/>
        <a:lstStyle/>
        <a:p>
          <a:endParaRPr lang="en-US"/>
        </a:p>
      </dgm:t>
    </dgm:pt>
    <dgm:pt modelId="{CC97AB12-3FC0-4D0E-92B8-880D167F80CF}" type="sibTrans" cxnId="{200F2DE2-6394-4B8C-A133-569DBBBAFB41}">
      <dgm:prSet/>
      <dgm:spPr/>
      <dgm:t>
        <a:bodyPr/>
        <a:lstStyle/>
        <a:p>
          <a:endParaRPr lang="en-US"/>
        </a:p>
      </dgm:t>
    </dgm:pt>
    <dgm:pt modelId="{831A4457-E0CB-4B5D-9C5D-E3E9A97A7068}">
      <dgm:prSet/>
      <dgm:spPr/>
      <dgm:t>
        <a:bodyPr/>
        <a:lstStyle/>
        <a:p>
          <a:r>
            <a:rPr lang="it-CH" b="0" dirty="0" err="1"/>
            <a:t>Substantial</a:t>
          </a:r>
          <a:r>
            <a:rPr lang="it-CH" b="0" dirty="0"/>
            <a:t> </a:t>
          </a:r>
          <a:r>
            <a:rPr lang="it-CH" b="0" dirty="0" err="1"/>
            <a:t>amount</a:t>
          </a:r>
          <a:r>
            <a:rPr lang="it-CH" b="0" dirty="0"/>
            <a:t> of RAM for </a:t>
          </a:r>
          <a:r>
            <a:rPr lang="it-CH" b="0" dirty="0" err="1"/>
            <a:t>handling</a:t>
          </a:r>
          <a:r>
            <a:rPr lang="it-CH" b="0" dirty="0"/>
            <a:t> data with </a:t>
          </a:r>
          <a:r>
            <a:rPr lang="it-CH" b="0" dirty="0" err="1"/>
            <a:t>efficiency</a:t>
          </a:r>
          <a:endParaRPr lang="en-US" dirty="0"/>
        </a:p>
      </dgm:t>
    </dgm:pt>
    <dgm:pt modelId="{D20A744A-5FC4-4AA8-8E85-0F9DE6019992}" type="parTrans" cxnId="{A00482DC-C33F-4B60-88FF-375B2D49A897}">
      <dgm:prSet/>
      <dgm:spPr/>
      <dgm:t>
        <a:bodyPr/>
        <a:lstStyle/>
        <a:p>
          <a:endParaRPr lang="en-US"/>
        </a:p>
      </dgm:t>
    </dgm:pt>
    <dgm:pt modelId="{6178654F-A4CB-4CE2-8A79-39BE26FB232A}" type="sibTrans" cxnId="{A00482DC-C33F-4B60-88FF-375B2D49A897}">
      <dgm:prSet/>
      <dgm:spPr/>
      <dgm:t>
        <a:bodyPr/>
        <a:lstStyle/>
        <a:p>
          <a:endParaRPr lang="en-US"/>
        </a:p>
      </dgm:t>
    </dgm:pt>
    <dgm:pt modelId="{61175114-200D-4048-9C7F-E81C2C76316F}">
      <dgm:prSet/>
      <dgm:spPr/>
      <dgm:t>
        <a:bodyPr/>
        <a:lstStyle/>
        <a:p>
          <a:r>
            <a:rPr lang="it-CH" b="0"/>
            <a:t>LLM framework, libraries, drivers, …</a:t>
          </a:r>
          <a:endParaRPr lang="en-US"/>
        </a:p>
      </dgm:t>
    </dgm:pt>
    <dgm:pt modelId="{19A82E30-4787-4C9D-A75C-085EA0FD8F8A}" type="parTrans" cxnId="{13DC3742-CA65-43CE-ABDA-339FE7991D5F}">
      <dgm:prSet/>
      <dgm:spPr/>
      <dgm:t>
        <a:bodyPr/>
        <a:lstStyle/>
        <a:p>
          <a:endParaRPr lang="en-US"/>
        </a:p>
      </dgm:t>
    </dgm:pt>
    <dgm:pt modelId="{43F68CCA-283D-4D3E-8251-199A9589AEC4}" type="sibTrans" cxnId="{13DC3742-CA65-43CE-ABDA-339FE7991D5F}">
      <dgm:prSet/>
      <dgm:spPr/>
      <dgm:t>
        <a:bodyPr/>
        <a:lstStyle/>
        <a:p>
          <a:endParaRPr lang="en-US"/>
        </a:p>
      </dgm:t>
    </dgm:pt>
    <dgm:pt modelId="{FF03FAC1-41F7-4B72-A9E4-3C51C4FF55D9}">
      <dgm:prSet/>
      <dgm:spPr/>
      <dgm:t>
        <a:bodyPr/>
        <a:lstStyle/>
        <a:p>
          <a:r>
            <a:rPr lang="it-CH" b="0" dirty="0" err="1"/>
            <a:t>Document</a:t>
          </a:r>
          <a:r>
            <a:rPr lang="it-CH" b="0" dirty="0"/>
            <a:t> Database Server</a:t>
          </a:r>
          <a:endParaRPr lang="en-US" dirty="0"/>
        </a:p>
      </dgm:t>
    </dgm:pt>
    <dgm:pt modelId="{9E43B62F-C239-4D41-B0BF-708D0A894B6D}" type="parTrans" cxnId="{DCF38172-3FEE-406A-A1D6-E0587738EBC5}">
      <dgm:prSet/>
      <dgm:spPr/>
      <dgm:t>
        <a:bodyPr/>
        <a:lstStyle/>
        <a:p>
          <a:endParaRPr lang="en-US"/>
        </a:p>
      </dgm:t>
    </dgm:pt>
    <dgm:pt modelId="{E73D7359-A3F0-4585-9701-1A7045B23D3B}" type="sibTrans" cxnId="{DCF38172-3FEE-406A-A1D6-E0587738EBC5}">
      <dgm:prSet/>
      <dgm:spPr/>
      <dgm:t>
        <a:bodyPr/>
        <a:lstStyle/>
        <a:p>
          <a:endParaRPr lang="en-US"/>
        </a:p>
      </dgm:t>
    </dgm:pt>
    <dgm:pt modelId="{3D093969-C122-4E04-A1B7-1D43D11D3755}">
      <dgm:prSet/>
      <dgm:spPr/>
      <dgm:t>
        <a:bodyPr/>
        <a:lstStyle/>
        <a:p>
          <a:r>
            <a:rPr lang="it-CH" b="0"/>
            <a:t>Adequate CPU and RAM to manage and access the database efficiently</a:t>
          </a:r>
          <a:endParaRPr lang="en-US"/>
        </a:p>
      </dgm:t>
    </dgm:pt>
    <dgm:pt modelId="{1B90C097-ABC2-431E-8173-3829B68EF42B}" type="parTrans" cxnId="{602EBB26-994B-43B8-9F56-8B912C5A0757}">
      <dgm:prSet/>
      <dgm:spPr/>
      <dgm:t>
        <a:bodyPr/>
        <a:lstStyle/>
        <a:p>
          <a:endParaRPr lang="en-US"/>
        </a:p>
      </dgm:t>
    </dgm:pt>
    <dgm:pt modelId="{CA64009A-12EB-4F46-BB0D-DAFCE0F41634}" type="sibTrans" cxnId="{602EBB26-994B-43B8-9F56-8B912C5A0757}">
      <dgm:prSet/>
      <dgm:spPr/>
      <dgm:t>
        <a:bodyPr/>
        <a:lstStyle/>
        <a:p>
          <a:endParaRPr lang="en-US"/>
        </a:p>
      </dgm:t>
    </dgm:pt>
    <dgm:pt modelId="{C6AA0C5E-1A90-4CD1-8A86-D5ADD90F4A13}">
      <dgm:prSet/>
      <dgm:spPr/>
      <dgm:t>
        <a:bodyPr/>
        <a:lstStyle/>
        <a:p>
          <a:r>
            <a:rPr lang="it-CH" b="0"/>
            <a:t>SSD for high-speed storage</a:t>
          </a:r>
          <a:endParaRPr lang="en-US"/>
        </a:p>
      </dgm:t>
    </dgm:pt>
    <dgm:pt modelId="{48A92EA8-9F3C-489C-8E32-6B02831AD691}" type="parTrans" cxnId="{597CD7E0-6959-43DE-BD55-D07B5B37F7E8}">
      <dgm:prSet/>
      <dgm:spPr/>
      <dgm:t>
        <a:bodyPr/>
        <a:lstStyle/>
        <a:p>
          <a:endParaRPr lang="en-US"/>
        </a:p>
      </dgm:t>
    </dgm:pt>
    <dgm:pt modelId="{CB29150D-F8B5-4C1C-A12A-B607941635A7}" type="sibTrans" cxnId="{597CD7E0-6959-43DE-BD55-D07B5B37F7E8}">
      <dgm:prSet/>
      <dgm:spPr/>
      <dgm:t>
        <a:bodyPr/>
        <a:lstStyle/>
        <a:p>
          <a:endParaRPr lang="en-US"/>
        </a:p>
      </dgm:t>
    </dgm:pt>
    <dgm:pt modelId="{B66C8BE5-1F68-4923-AC47-DA7B095FFC78}">
      <dgm:prSet/>
      <dgm:spPr/>
      <dgm:t>
        <a:bodyPr/>
        <a:lstStyle/>
        <a:p>
          <a:r>
            <a:rPr lang="it-CH" b="0"/>
            <a:t>DBMS for document storage and document retrieval</a:t>
          </a:r>
          <a:endParaRPr lang="en-US"/>
        </a:p>
      </dgm:t>
    </dgm:pt>
    <dgm:pt modelId="{BFAFC754-CA2A-42D9-92D5-9652467CA60F}" type="parTrans" cxnId="{60B0F6BD-A935-408D-A259-7A3235B2C7F4}">
      <dgm:prSet/>
      <dgm:spPr/>
      <dgm:t>
        <a:bodyPr/>
        <a:lstStyle/>
        <a:p>
          <a:endParaRPr lang="en-US"/>
        </a:p>
      </dgm:t>
    </dgm:pt>
    <dgm:pt modelId="{A02DF6AC-5682-42C0-8C16-93E9DB505E2C}" type="sibTrans" cxnId="{60B0F6BD-A935-408D-A259-7A3235B2C7F4}">
      <dgm:prSet/>
      <dgm:spPr/>
      <dgm:t>
        <a:bodyPr/>
        <a:lstStyle/>
        <a:p>
          <a:endParaRPr lang="en-US"/>
        </a:p>
      </dgm:t>
    </dgm:pt>
    <dgm:pt modelId="{668B079B-AA7E-410A-ABBE-6491A384B7F9}">
      <dgm:prSet/>
      <dgm:spPr/>
      <dgm:t>
        <a:bodyPr/>
        <a:lstStyle/>
        <a:p>
          <a:r>
            <a:rPr lang="it-CH" b="0"/>
            <a:t>High-performance network to serve the documents to the LLM server</a:t>
          </a:r>
          <a:endParaRPr lang="en-US"/>
        </a:p>
      </dgm:t>
    </dgm:pt>
    <dgm:pt modelId="{3749E455-64FE-41AA-83FE-0216B0899A39}" type="parTrans" cxnId="{0D460AED-2390-4A1B-ACE2-F0B911F01A3C}">
      <dgm:prSet/>
      <dgm:spPr/>
      <dgm:t>
        <a:bodyPr/>
        <a:lstStyle/>
        <a:p>
          <a:endParaRPr lang="en-US"/>
        </a:p>
      </dgm:t>
    </dgm:pt>
    <dgm:pt modelId="{BA7F829A-14F3-41B7-BAF0-DF5B58E38FC4}" type="sibTrans" cxnId="{0D460AED-2390-4A1B-ACE2-F0B911F01A3C}">
      <dgm:prSet/>
      <dgm:spPr/>
      <dgm:t>
        <a:bodyPr/>
        <a:lstStyle/>
        <a:p>
          <a:endParaRPr lang="en-US"/>
        </a:p>
      </dgm:t>
    </dgm:pt>
    <dgm:pt modelId="{EF6AD1DE-20A9-461A-8555-25A91497A24C}" type="pres">
      <dgm:prSet presAssocID="{37A439CE-EFDB-4A0D-8460-11B65C12A0DF}" presName="linear" presStyleCnt="0">
        <dgm:presLayoutVars>
          <dgm:dir/>
          <dgm:animLvl val="lvl"/>
          <dgm:resizeHandles val="exact"/>
        </dgm:presLayoutVars>
      </dgm:prSet>
      <dgm:spPr/>
    </dgm:pt>
    <dgm:pt modelId="{0960EE7B-D9B1-4621-BA69-B8F6178A6411}" type="pres">
      <dgm:prSet presAssocID="{A4540343-B8B7-445A-8A0A-F8E89779826D}" presName="parentLin" presStyleCnt="0"/>
      <dgm:spPr/>
    </dgm:pt>
    <dgm:pt modelId="{12F22DA0-A671-47D5-A839-11377D01B190}" type="pres">
      <dgm:prSet presAssocID="{A4540343-B8B7-445A-8A0A-F8E89779826D}" presName="parentLeftMargin" presStyleLbl="node1" presStyleIdx="0" presStyleCnt="2"/>
      <dgm:spPr/>
    </dgm:pt>
    <dgm:pt modelId="{3877C0AF-147E-4DE8-8EAD-EB9DAA3645EE}" type="pres">
      <dgm:prSet presAssocID="{A4540343-B8B7-445A-8A0A-F8E8977982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25FE7F-28DF-43E9-8B06-C7C1E92BFB20}" type="pres">
      <dgm:prSet presAssocID="{A4540343-B8B7-445A-8A0A-F8E89779826D}" presName="negativeSpace" presStyleCnt="0"/>
      <dgm:spPr/>
    </dgm:pt>
    <dgm:pt modelId="{DD233028-AC07-48FB-82E9-01C63BE3800F}" type="pres">
      <dgm:prSet presAssocID="{A4540343-B8B7-445A-8A0A-F8E89779826D}" presName="childText" presStyleLbl="conFgAcc1" presStyleIdx="0" presStyleCnt="2">
        <dgm:presLayoutVars>
          <dgm:bulletEnabled val="1"/>
        </dgm:presLayoutVars>
      </dgm:prSet>
      <dgm:spPr/>
    </dgm:pt>
    <dgm:pt modelId="{B2748240-48CA-45A5-A27F-262D43166E37}" type="pres">
      <dgm:prSet presAssocID="{AF91C9E3-6512-4070-822D-C3AE4C515ED4}" presName="spaceBetweenRectangles" presStyleCnt="0"/>
      <dgm:spPr/>
    </dgm:pt>
    <dgm:pt modelId="{C5F38203-B9E4-44D6-AECB-85099C6F74CD}" type="pres">
      <dgm:prSet presAssocID="{FF03FAC1-41F7-4B72-A9E4-3C51C4FF55D9}" presName="parentLin" presStyleCnt="0"/>
      <dgm:spPr/>
    </dgm:pt>
    <dgm:pt modelId="{05871A5D-B4C3-4537-BEC0-5EFE57D0FAD0}" type="pres">
      <dgm:prSet presAssocID="{FF03FAC1-41F7-4B72-A9E4-3C51C4FF55D9}" presName="parentLeftMargin" presStyleLbl="node1" presStyleIdx="0" presStyleCnt="2"/>
      <dgm:spPr/>
    </dgm:pt>
    <dgm:pt modelId="{0EBB130E-B670-4D6A-9DC0-4682A7719250}" type="pres">
      <dgm:prSet presAssocID="{FF03FAC1-41F7-4B72-A9E4-3C51C4FF55D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7D9A43-D681-4057-8F56-B06C61AA2CA8}" type="pres">
      <dgm:prSet presAssocID="{FF03FAC1-41F7-4B72-A9E4-3C51C4FF55D9}" presName="negativeSpace" presStyleCnt="0"/>
      <dgm:spPr/>
    </dgm:pt>
    <dgm:pt modelId="{351CF45C-DC4B-44C9-9A00-FED2EA1E6240}" type="pres">
      <dgm:prSet presAssocID="{FF03FAC1-41F7-4B72-A9E4-3C51C4FF55D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108610B-B2C1-43C7-B913-19E05DF562A0}" type="presOf" srcId="{3D093969-C122-4E04-A1B7-1D43D11D3755}" destId="{351CF45C-DC4B-44C9-9A00-FED2EA1E6240}" srcOrd="0" destOrd="0" presId="urn:microsoft.com/office/officeart/2005/8/layout/list1"/>
    <dgm:cxn modelId="{C4DA5024-31F0-45AF-A33F-A3DB58EC212A}" srcId="{A4540343-B8B7-445A-8A0A-F8E89779826D}" destId="{911DADF1-62AD-47BC-ADAB-18A02BED2FAE}" srcOrd="0" destOrd="0" parTransId="{789B85B8-D75B-4756-BFBA-DEA8062E36F5}" sibTransId="{8B9658EC-D4A2-4E35-95E6-2798A99A2025}"/>
    <dgm:cxn modelId="{602EBB26-994B-43B8-9F56-8B912C5A0757}" srcId="{FF03FAC1-41F7-4B72-A9E4-3C51C4FF55D9}" destId="{3D093969-C122-4E04-A1B7-1D43D11D3755}" srcOrd="0" destOrd="0" parTransId="{1B90C097-ABC2-431E-8173-3829B68EF42B}" sibTransId="{CA64009A-12EB-4F46-BB0D-DAFCE0F41634}"/>
    <dgm:cxn modelId="{13DC3742-CA65-43CE-ABDA-339FE7991D5F}" srcId="{A4540343-B8B7-445A-8A0A-F8E89779826D}" destId="{61175114-200D-4048-9C7F-E81C2C76316F}" srcOrd="5" destOrd="0" parTransId="{19A82E30-4787-4C9D-A75C-085EA0FD8F8A}" sibTransId="{43F68CCA-283D-4D3E-8251-199A9589AEC4}"/>
    <dgm:cxn modelId="{0DB5B546-864C-448C-A144-6174B0370EB9}" srcId="{37A439CE-EFDB-4A0D-8460-11B65C12A0DF}" destId="{A4540343-B8B7-445A-8A0A-F8E89779826D}" srcOrd="0" destOrd="0" parTransId="{469F244C-D396-4E65-A9A8-B5C6B5015B09}" sibTransId="{AF91C9E3-6512-4070-822D-C3AE4C515ED4}"/>
    <dgm:cxn modelId="{34BC7267-EAE0-4258-93F7-58EE165AB8C9}" type="presOf" srcId="{FF03FAC1-41F7-4B72-A9E4-3C51C4FF55D9}" destId="{0EBB130E-B670-4D6A-9DC0-4682A7719250}" srcOrd="1" destOrd="0" presId="urn:microsoft.com/office/officeart/2005/8/layout/list1"/>
    <dgm:cxn modelId="{D2279868-48B4-4933-94AB-538108B55303}" type="presOf" srcId="{911DADF1-62AD-47BC-ADAB-18A02BED2FAE}" destId="{DD233028-AC07-48FB-82E9-01C63BE3800F}" srcOrd="0" destOrd="0" presId="urn:microsoft.com/office/officeart/2005/8/layout/list1"/>
    <dgm:cxn modelId="{6A5F894D-E904-45DD-A131-C370D3F5F4AA}" type="presOf" srcId="{61175114-200D-4048-9C7F-E81C2C76316F}" destId="{DD233028-AC07-48FB-82E9-01C63BE3800F}" srcOrd="0" destOrd="5" presId="urn:microsoft.com/office/officeart/2005/8/layout/list1"/>
    <dgm:cxn modelId="{DCF38172-3FEE-406A-A1D6-E0587738EBC5}" srcId="{37A439CE-EFDB-4A0D-8460-11B65C12A0DF}" destId="{FF03FAC1-41F7-4B72-A9E4-3C51C4FF55D9}" srcOrd="1" destOrd="0" parTransId="{9E43B62F-C239-4D41-B0BF-708D0A894B6D}" sibTransId="{E73D7359-A3F0-4585-9701-1A7045B23D3B}"/>
    <dgm:cxn modelId="{6003DF57-66F4-4D45-ACA4-7B33B88570B2}" srcId="{A4540343-B8B7-445A-8A0A-F8E89779826D}" destId="{E7126D9F-6D04-4849-8E93-945AC4F45B5E}" srcOrd="2" destOrd="0" parTransId="{F2188715-1C7D-4134-84AC-A4F3B4DF7A75}" sibTransId="{5EABDE37-8964-46DA-90D2-987F42CB76E1}"/>
    <dgm:cxn modelId="{A3619958-0B43-4C9B-A4CD-3FB32C80344B}" type="presOf" srcId="{668B079B-AA7E-410A-ABBE-6491A384B7F9}" destId="{351CF45C-DC4B-44C9-9A00-FED2EA1E6240}" srcOrd="0" destOrd="3" presId="urn:microsoft.com/office/officeart/2005/8/layout/list1"/>
    <dgm:cxn modelId="{888C475A-9845-426D-812F-9BC1E073FB23}" type="presOf" srcId="{A4540343-B8B7-445A-8A0A-F8E89779826D}" destId="{3877C0AF-147E-4DE8-8EAD-EB9DAA3645EE}" srcOrd="1" destOrd="0" presId="urn:microsoft.com/office/officeart/2005/8/layout/list1"/>
    <dgm:cxn modelId="{1A9F955A-0BFF-4A1D-B297-1C24E6A12246}" type="presOf" srcId="{69E6B766-01AA-4E1A-B734-F37E94E44590}" destId="{DD233028-AC07-48FB-82E9-01C63BE3800F}" srcOrd="0" destOrd="1" presId="urn:microsoft.com/office/officeart/2005/8/layout/list1"/>
    <dgm:cxn modelId="{C50B2C86-A34B-4E5A-ACB1-7EBCCBB67EB2}" type="presOf" srcId="{22E6DFFD-2F75-4726-97F1-31A6D134F481}" destId="{DD233028-AC07-48FB-82E9-01C63BE3800F}" srcOrd="0" destOrd="3" presId="urn:microsoft.com/office/officeart/2005/8/layout/list1"/>
    <dgm:cxn modelId="{F68C2F92-BA3C-416B-AE7B-3CD97E98F330}" type="presOf" srcId="{FF03FAC1-41F7-4B72-A9E4-3C51C4FF55D9}" destId="{05871A5D-B4C3-4537-BEC0-5EFE57D0FAD0}" srcOrd="0" destOrd="0" presId="urn:microsoft.com/office/officeart/2005/8/layout/list1"/>
    <dgm:cxn modelId="{60B0F6BD-A935-408D-A259-7A3235B2C7F4}" srcId="{FF03FAC1-41F7-4B72-A9E4-3C51C4FF55D9}" destId="{B66C8BE5-1F68-4923-AC47-DA7B095FFC78}" srcOrd="2" destOrd="0" parTransId="{BFAFC754-CA2A-42D9-92D5-9652467CA60F}" sibTransId="{A02DF6AC-5682-42C0-8C16-93E9DB505E2C}"/>
    <dgm:cxn modelId="{196D64C0-5CE6-4567-BCD9-E5FF705F3997}" type="presOf" srcId="{B66C8BE5-1F68-4923-AC47-DA7B095FFC78}" destId="{351CF45C-DC4B-44C9-9A00-FED2EA1E6240}" srcOrd="0" destOrd="2" presId="urn:microsoft.com/office/officeart/2005/8/layout/list1"/>
    <dgm:cxn modelId="{4C64DAC1-19D1-465E-85CE-B6A683074D97}" srcId="{A4540343-B8B7-445A-8A0A-F8E89779826D}" destId="{69E6B766-01AA-4E1A-B734-F37E94E44590}" srcOrd="1" destOrd="0" parTransId="{DF3775C0-F93C-4449-80FB-CE012050B986}" sibTransId="{E8884748-AB10-4A25-9C2E-8C75D8165E20}"/>
    <dgm:cxn modelId="{2A6BE2C8-6497-4285-89BB-728DB689C8AE}" type="presOf" srcId="{E7126D9F-6D04-4849-8E93-945AC4F45B5E}" destId="{DD233028-AC07-48FB-82E9-01C63BE3800F}" srcOrd="0" destOrd="2" presId="urn:microsoft.com/office/officeart/2005/8/layout/list1"/>
    <dgm:cxn modelId="{F8B6C3D0-0236-4DF1-A6BE-FDF54440ACE4}" type="presOf" srcId="{C6AA0C5E-1A90-4CD1-8A86-D5ADD90F4A13}" destId="{351CF45C-DC4B-44C9-9A00-FED2EA1E6240}" srcOrd="0" destOrd="1" presId="urn:microsoft.com/office/officeart/2005/8/layout/list1"/>
    <dgm:cxn modelId="{A00482DC-C33F-4B60-88FF-375B2D49A897}" srcId="{A4540343-B8B7-445A-8A0A-F8E89779826D}" destId="{831A4457-E0CB-4B5D-9C5D-E3E9A97A7068}" srcOrd="4" destOrd="0" parTransId="{D20A744A-5FC4-4AA8-8E85-0F9DE6019992}" sibTransId="{6178654F-A4CB-4CE2-8A79-39BE26FB232A}"/>
    <dgm:cxn modelId="{597CD7E0-6959-43DE-BD55-D07B5B37F7E8}" srcId="{FF03FAC1-41F7-4B72-A9E4-3C51C4FF55D9}" destId="{C6AA0C5E-1A90-4CD1-8A86-D5ADD90F4A13}" srcOrd="1" destOrd="0" parTransId="{48A92EA8-9F3C-489C-8E32-6B02831AD691}" sibTransId="{CB29150D-F8B5-4C1C-A12A-B607941635A7}"/>
    <dgm:cxn modelId="{200F2DE2-6394-4B8C-A133-569DBBBAFB41}" srcId="{A4540343-B8B7-445A-8A0A-F8E89779826D}" destId="{22E6DFFD-2F75-4726-97F1-31A6D134F481}" srcOrd="3" destOrd="0" parTransId="{F2C6E182-01C0-43E0-946C-ACB33AE87DFA}" sibTransId="{CC97AB12-3FC0-4D0E-92B8-880D167F80CF}"/>
    <dgm:cxn modelId="{1A1A5EE5-EF6C-4DD6-9153-7AD347173FBA}" type="presOf" srcId="{A4540343-B8B7-445A-8A0A-F8E89779826D}" destId="{12F22DA0-A671-47D5-A839-11377D01B190}" srcOrd="0" destOrd="0" presId="urn:microsoft.com/office/officeart/2005/8/layout/list1"/>
    <dgm:cxn modelId="{5D16F7EB-3C15-4359-B473-0BF86BE2C7C9}" type="presOf" srcId="{37A439CE-EFDB-4A0D-8460-11B65C12A0DF}" destId="{EF6AD1DE-20A9-461A-8555-25A91497A24C}" srcOrd="0" destOrd="0" presId="urn:microsoft.com/office/officeart/2005/8/layout/list1"/>
    <dgm:cxn modelId="{0D460AED-2390-4A1B-ACE2-F0B911F01A3C}" srcId="{FF03FAC1-41F7-4B72-A9E4-3C51C4FF55D9}" destId="{668B079B-AA7E-410A-ABBE-6491A384B7F9}" srcOrd="3" destOrd="0" parTransId="{3749E455-64FE-41AA-83FE-0216B0899A39}" sibTransId="{BA7F829A-14F3-41B7-BAF0-DF5B58E38FC4}"/>
    <dgm:cxn modelId="{583DAEFE-7100-48DE-8FB0-4A52DE9B3AB5}" type="presOf" srcId="{831A4457-E0CB-4B5D-9C5D-E3E9A97A7068}" destId="{DD233028-AC07-48FB-82E9-01C63BE3800F}" srcOrd="0" destOrd="4" presId="urn:microsoft.com/office/officeart/2005/8/layout/list1"/>
    <dgm:cxn modelId="{2F3F370D-2796-4620-A371-0C5CBFD813E9}" type="presParOf" srcId="{EF6AD1DE-20A9-461A-8555-25A91497A24C}" destId="{0960EE7B-D9B1-4621-BA69-B8F6178A6411}" srcOrd="0" destOrd="0" presId="urn:microsoft.com/office/officeart/2005/8/layout/list1"/>
    <dgm:cxn modelId="{C3B07F85-0968-458E-80BD-C7C9875525C0}" type="presParOf" srcId="{0960EE7B-D9B1-4621-BA69-B8F6178A6411}" destId="{12F22DA0-A671-47D5-A839-11377D01B190}" srcOrd="0" destOrd="0" presId="urn:microsoft.com/office/officeart/2005/8/layout/list1"/>
    <dgm:cxn modelId="{FE04F5A4-8B20-4D53-9CAF-DA0914D2624E}" type="presParOf" srcId="{0960EE7B-D9B1-4621-BA69-B8F6178A6411}" destId="{3877C0AF-147E-4DE8-8EAD-EB9DAA3645EE}" srcOrd="1" destOrd="0" presId="urn:microsoft.com/office/officeart/2005/8/layout/list1"/>
    <dgm:cxn modelId="{1579015B-E420-4B8A-AEA5-0AED9CEA924B}" type="presParOf" srcId="{EF6AD1DE-20A9-461A-8555-25A91497A24C}" destId="{F225FE7F-28DF-43E9-8B06-C7C1E92BFB20}" srcOrd="1" destOrd="0" presId="urn:microsoft.com/office/officeart/2005/8/layout/list1"/>
    <dgm:cxn modelId="{8117D807-4ADE-46ED-B1D4-C33017BEFBE9}" type="presParOf" srcId="{EF6AD1DE-20A9-461A-8555-25A91497A24C}" destId="{DD233028-AC07-48FB-82E9-01C63BE3800F}" srcOrd="2" destOrd="0" presId="urn:microsoft.com/office/officeart/2005/8/layout/list1"/>
    <dgm:cxn modelId="{2B121BF5-E40A-49F9-AA96-CEB24C686D62}" type="presParOf" srcId="{EF6AD1DE-20A9-461A-8555-25A91497A24C}" destId="{B2748240-48CA-45A5-A27F-262D43166E37}" srcOrd="3" destOrd="0" presId="urn:microsoft.com/office/officeart/2005/8/layout/list1"/>
    <dgm:cxn modelId="{AA14F566-2F9B-404A-9177-43BB09D88CF9}" type="presParOf" srcId="{EF6AD1DE-20A9-461A-8555-25A91497A24C}" destId="{C5F38203-B9E4-44D6-AECB-85099C6F74CD}" srcOrd="4" destOrd="0" presId="urn:microsoft.com/office/officeart/2005/8/layout/list1"/>
    <dgm:cxn modelId="{6C45E594-268F-46C9-9110-70575A33A3D9}" type="presParOf" srcId="{C5F38203-B9E4-44D6-AECB-85099C6F74CD}" destId="{05871A5D-B4C3-4537-BEC0-5EFE57D0FAD0}" srcOrd="0" destOrd="0" presId="urn:microsoft.com/office/officeart/2005/8/layout/list1"/>
    <dgm:cxn modelId="{D256C3AA-04F9-428C-AFD1-249C78D926F5}" type="presParOf" srcId="{C5F38203-B9E4-44D6-AECB-85099C6F74CD}" destId="{0EBB130E-B670-4D6A-9DC0-4682A7719250}" srcOrd="1" destOrd="0" presId="urn:microsoft.com/office/officeart/2005/8/layout/list1"/>
    <dgm:cxn modelId="{C237B5E7-21AD-40F5-B76D-9A100D03182C}" type="presParOf" srcId="{EF6AD1DE-20A9-461A-8555-25A91497A24C}" destId="{AB7D9A43-D681-4057-8F56-B06C61AA2CA8}" srcOrd="5" destOrd="0" presId="urn:microsoft.com/office/officeart/2005/8/layout/list1"/>
    <dgm:cxn modelId="{ACB74D1C-485C-418F-A8D7-CDC56F2B2048}" type="presParOf" srcId="{EF6AD1DE-20A9-461A-8555-25A91497A24C}" destId="{351CF45C-DC4B-44C9-9A00-FED2EA1E624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33028-AC07-48FB-82E9-01C63BE3800F}">
      <dsp:nvSpPr>
        <dsp:cNvPr id="0" name=""/>
        <dsp:cNvSpPr/>
      </dsp:nvSpPr>
      <dsp:spPr>
        <a:xfrm>
          <a:off x="0" y="338255"/>
          <a:ext cx="6797675" cy="272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74904" rIns="5275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1800" b="0" kern="1200"/>
            <a:t>High-performance CPU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1800" b="0" kern="1200"/>
            <a:t>GPU for faster computation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1800" b="0" kern="1200"/>
            <a:t>Fast storage like SSD or NVMe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1800" b="0" kern="1200"/>
            <a:t>High-performance network in order to access external resources (like Llama index)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1800" b="0" kern="1200" dirty="0" err="1"/>
            <a:t>Substantial</a:t>
          </a:r>
          <a:r>
            <a:rPr lang="it-CH" sz="1800" b="0" kern="1200" dirty="0"/>
            <a:t> </a:t>
          </a:r>
          <a:r>
            <a:rPr lang="it-CH" sz="1800" b="0" kern="1200" dirty="0" err="1"/>
            <a:t>amount</a:t>
          </a:r>
          <a:r>
            <a:rPr lang="it-CH" sz="1800" b="0" kern="1200" dirty="0"/>
            <a:t> of RAM for </a:t>
          </a:r>
          <a:r>
            <a:rPr lang="it-CH" sz="1800" b="0" kern="1200" dirty="0" err="1"/>
            <a:t>handling</a:t>
          </a:r>
          <a:r>
            <a:rPr lang="it-CH" sz="1800" b="0" kern="1200" dirty="0"/>
            <a:t> data with </a:t>
          </a:r>
          <a:r>
            <a:rPr lang="it-CH" sz="1800" b="0" kern="1200" dirty="0" err="1"/>
            <a:t>efficiency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1800" b="0" kern="1200"/>
            <a:t>LLM framework, libraries, drivers, …</a:t>
          </a:r>
          <a:endParaRPr lang="en-US" sz="1800" kern="1200"/>
        </a:p>
      </dsp:txBody>
      <dsp:txXfrm>
        <a:off x="0" y="338255"/>
        <a:ext cx="6797675" cy="2721600"/>
      </dsp:txXfrm>
    </dsp:sp>
    <dsp:sp modelId="{3877C0AF-147E-4DE8-8EAD-EB9DAA3645EE}">
      <dsp:nvSpPr>
        <dsp:cNvPr id="0" name=""/>
        <dsp:cNvSpPr/>
      </dsp:nvSpPr>
      <dsp:spPr>
        <a:xfrm>
          <a:off x="339883" y="72575"/>
          <a:ext cx="475837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800" b="0" kern="1200"/>
            <a:t>LLM Server</a:t>
          </a:r>
          <a:endParaRPr lang="en-US" sz="1800" kern="1200"/>
        </a:p>
      </dsp:txBody>
      <dsp:txXfrm>
        <a:off x="365822" y="98514"/>
        <a:ext cx="4706494" cy="479482"/>
      </dsp:txXfrm>
    </dsp:sp>
    <dsp:sp modelId="{351CF45C-DC4B-44C9-9A00-FED2EA1E6240}">
      <dsp:nvSpPr>
        <dsp:cNvPr id="0" name=""/>
        <dsp:cNvSpPr/>
      </dsp:nvSpPr>
      <dsp:spPr>
        <a:xfrm>
          <a:off x="0" y="3422736"/>
          <a:ext cx="6797675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74904" rIns="5275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1800" b="0" kern="1200"/>
            <a:t>Adequate CPU and RAM to manage and access the database efficiently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1800" b="0" kern="1200"/>
            <a:t>SSD for high-speed storage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1800" b="0" kern="1200"/>
            <a:t>DBMS for document storage and document retrieval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1800" b="0" kern="1200"/>
            <a:t>High-performance network to serve the documents to the LLM server</a:t>
          </a:r>
          <a:endParaRPr lang="en-US" sz="1800" kern="1200"/>
        </a:p>
      </dsp:txBody>
      <dsp:txXfrm>
        <a:off x="0" y="3422736"/>
        <a:ext cx="6797675" cy="2154600"/>
      </dsp:txXfrm>
    </dsp:sp>
    <dsp:sp modelId="{0EBB130E-B670-4D6A-9DC0-4682A7719250}">
      <dsp:nvSpPr>
        <dsp:cNvPr id="0" name=""/>
        <dsp:cNvSpPr/>
      </dsp:nvSpPr>
      <dsp:spPr>
        <a:xfrm>
          <a:off x="339883" y="3157056"/>
          <a:ext cx="475837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800" b="0" kern="1200" dirty="0" err="1"/>
            <a:t>Document</a:t>
          </a:r>
          <a:r>
            <a:rPr lang="it-CH" sz="1800" b="0" kern="1200" dirty="0"/>
            <a:t> Database Server</a:t>
          </a:r>
          <a:endParaRPr lang="en-US" sz="1800" kern="1200" dirty="0"/>
        </a:p>
      </dsp:txBody>
      <dsp:txXfrm>
        <a:off x="365822" y="3182995"/>
        <a:ext cx="4706494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55666-136A-4678-BADB-DE933C8A4A36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29A39-A3E9-4EF8-A8B7-3E065CA04D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35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Online customer: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own Filtering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InLine Prod (Filtering</a:t>
            </a:r>
            <a:r>
              <a:rPr lang="en-GB"/>
              <a:t>) suggestion 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Propose solution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29A39-A3E9-4EF8-A8B7-3E065CA04D5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5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5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7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1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3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9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4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7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7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9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D1B4E201-164F-4793-895E-C149B2F2F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60711" y="3506289"/>
            <a:ext cx="7210670" cy="2967839"/>
          </a:xfrm>
          <a:prstGeom prst="rect">
            <a:avLst/>
          </a:prstGeom>
          <a:solidFill>
            <a:srgbClr val="D19651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E608DC-9BF9-895C-4DB8-60381C683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821" y="3812955"/>
            <a:ext cx="6465287" cy="1486192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InLine Prod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970CD0-EC92-C263-BFC7-022699119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821" y="5497884"/>
            <a:ext cx="6465286" cy="7502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>
                <a:solidFill>
                  <a:schemeClr val="bg1"/>
                </a:solidFill>
              </a:rPr>
              <a:t>Gabriele bottinelli &amp; pietro belfanti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 descr="Immagine che contiene orologio, Orologio analogico, Accessorio di moda, cinturino&#10;&#10;Descrizione generata automaticamente">
            <a:extLst>
              <a:ext uri="{FF2B5EF4-FFF2-40B4-BE49-F238E27FC236}">
                <a16:creationId xmlns:a16="http://schemas.microsoft.com/office/drawing/2014/main" id="{E0766F09-A65B-05F3-70FD-005BA6ED62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9195" r="15773" b="2"/>
          <a:stretch/>
        </p:blipFill>
        <p:spPr>
          <a:xfrm>
            <a:off x="317635" y="299363"/>
            <a:ext cx="4160452" cy="6236904"/>
          </a:xfrm>
          <a:prstGeom prst="rect">
            <a:avLst/>
          </a:prstGeom>
        </p:spPr>
      </p:pic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530A394B-5821-5A05-BC8A-190BDFB8FB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28" r="2" b="3431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FACE2D80-77E9-4433-B62B-693C5B7B2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5393160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40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D10DA8-2AA4-F75B-22DC-66CBB288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CH" sz="3600" dirty="0">
                <a:solidFill>
                  <a:schemeClr val="bg1"/>
                </a:solidFill>
              </a:rPr>
              <a:t>Use case 1: Customer and Sales</a:t>
            </a:r>
          </a:p>
        </p:txBody>
      </p:sp>
      <p:pic>
        <p:nvPicPr>
          <p:cNvPr id="7" name="Segnaposto contenuto 6" descr="Immagine che contiene diagramma, testo, disegno, linea&#10;&#10;Descrizione generata automaticamente">
            <a:extLst>
              <a:ext uri="{FF2B5EF4-FFF2-40B4-BE49-F238E27FC236}">
                <a16:creationId xmlns:a16="http://schemas.microsoft.com/office/drawing/2014/main" id="{8CE4F2F0-C525-E732-8501-67512ECF8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07" y="723507"/>
            <a:ext cx="7759670" cy="5410985"/>
          </a:xfrm>
        </p:spPr>
      </p:pic>
    </p:spTree>
    <p:extLst>
      <p:ext uri="{BB962C8B-B14F-4D97-AF65-F5344CB8AC3E}">
        <p14:creationId xmlns:p14="http://schemas.microsoft.com/office/powerpoint/2010/main" val="389805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D10DA8-2AA4-F75B-22DC-66CBB288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CH" sz="3600" dirty="0">
                <a:solidFill>
                  <a:schemeClr val="bg1"/>
                </a:solidFill>
              </a:rPr>
              <a:t>Use case 2: Production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CE4F2F0-C525-E732-8501-67512ECF8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1360" y="697762"/>
            <a:ext cx="7759670" cy="5410985"/>
          </a:xfrm>
        </p:spPr>
      </p:pic>
    </p:spTree>
    <p:extLst>
      <p:ext uri="{BB962C8B-B14F-4D97-AF65-F5344CB8AC3E}">
        <p14:creationId xmlns:p14="http://schemas.microsoft.com/office/powerpoint/2010/main" val="91281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D10DA8-2AA4-F75B-22DC-66CBB288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CH" sz="3600" dirty="0">
                <a:solidFill>
                  <a:schemeClr val="bg1"/>
                </a:solidFill>
              </a:rPr>
              <a:t>Use case 3: Quality control</a:t>
            </a:r>
          </a:p>
        </p:txBody>
      </p:sp>
      <p:pic>
        <p:nvPicPr>
          <p:cNvPr id="13" name="Segnaposto contenuto 12" descr="Immagine che contiene testo, diagramma, cerchio, linea&#10;&#10;Descrizione generata automaticamente">
            <a:extLst>
              <a:ext uri="{FF2B5EF4-FFF2-40B4-BE49-F238E27FC236}">
                <a16:creationId xmlns:a16="http://schemas.microsoft.com/office/drawing/2014/main" id="{EEFCE9EC-C1A1-575B-9215-147910E82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00" y="1522861"/>
            <a:ext cx="7698207" cy="3760788"/>
          </a:xfrm>
        </p:spPr>
      </p:pic>
    </p:spTree>
    <p:extLst>
      <p:ext uri="{BB962C8B-B14F-4D97-AF65-F5344CB8AC3E}">
        <p14:creationId xmlns:p14="http://schemas.microsoft.com/office/powerpoint/2010/main" val="82351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0B4343-AA19-EF56-A05B-DDC0F4A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CH" dirty="0"/>
              <a:t>Prompt </a:t>
            </a:r>
            <a:r>
              <a:rPr lang="it-CH" dirty="0" err="1"/>
              <a:t>example</a:t>
            </a:r>
            <a:endParaRPr lang="it-CH" dirty="0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6" descr="Call center">
            <a:extLst>
              <a:ext uri="{FF2B5EF4-FFF2-40B4-BE49-F238E27FC236}">
                <a16:creationId xmlns:a16="http://schemas.microsoft.com/office/drawing/2014/main" id="{6B41A0B6-E5A9-2AC9-9186-BA3AAA9CF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2B5A0B-81C5-6FB3-6563-6CADA3F08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it-CH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Customer: </a:t>
            </a:r>
            <a:r>
              <a:rPr lang="it-CH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Hello, I </a:t>
            </a:r>
            <a:r>
              <a:rPr lang="it-CH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purchased</a:t>
            </a:r>
            <a:r>
              <a:rPr lang="it-CH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it-CH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</a:t>
            </a:r>
            <a:r>
              <a:rPr lang="it-CH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it-CH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it-CH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company, </a:t>
            </a:r>
            <a:r>
              <a:rPr lang="it-CH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it-CH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CH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it-CH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CH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  <a:r>
              <a:rPr lang="it-CH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working after a </a:t>
            </a:r>
            <a:r>
              <a:rPr lang="it-CH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few</a:t>
            </a:r>
            <a:r>
              <a:rPr lang="it-CH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days. Can </a:t>
            </a:r>
            <a:r>
              <a:rPr lang="it-CH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it-CH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help me with the </a:t>
            </a:r>
            <a:r>
              <a:rPr lang="en-GB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warranty</a:t>
            </a:r>
            <a:r>
              <a:rPr lang="it-CH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CH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it-CH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it-CH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it-CH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LLM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I'm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guide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warranty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 with the following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watch's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serial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CH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date of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relevant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 from the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receipt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With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information,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I'll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assist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initiating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warranty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CH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</a:t>
            </a:r>
            <a:r>
              <a:rPr lang="it-CH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CH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CH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1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D10DA8-2AA4-F75B-22DC-66CBB288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CH" sz="3600" dirty="0">
                <a:solidFill>
                  <a:schemeClr val="bg1"/>
                </a:solidFill>
              </a:rPr>
              <a:t>IT </a:t>
            </a:r>
            <a:r>
              <a:rPr lang="it-CH" sz="3600" dirty="0" err="1">
                <a:solidFill>
                  <a:schemeClr val="bg1"/>
                </a:solidFill>
              </a:rPr>
              <a:t>Infrastructure</a:t>
            </a:r>
            <a:endParaRPr lang="it-CH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DBBA792-09AA-7EC9-3056-C5B2F771E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1518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20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862E89-928E-C466-6C63-47E1C6D4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Diagram</a:t>
            </a:r>
          </a:p>
        </p:txBody>
      </p:sp>
      <p:pic>
        <p:nvPicPr>
          <p:cNvPr id="5" name="Immagine 4" descr="Immagine che contiene schermata, diagramma, linea, design&#10;&#10;Descrizione generata automaticamente">
            <a:extLst>
              <a:ext uri="{FF2B5EF4-FFF2-40B4-BE49-F238E27FC236}">
                <a16:creationId xmlns:a16="http://schemas.microsoft.com/office/drawing/2014/main" id="{90B11791-CF94-37C7-3B81-3056776A8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0" t="14167" r="2863" b="29374"/>
          <a:stretch/>
        </p:blipFill>
        <p:spPr>
          <a:xfrm>
            <a:off x="233731" y="1271594"/>
            <a:ext cx="7741843" cy="385761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983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26B1E295F40F4593F99619FD8C233D" ma:contentTypeVersion="9" ma:contentTypeDescription="Ein neues Dokument erstellen." ma:contentTypeScope="" ma:versionID="0667084358412733524dfd9f6cfef65b">
  <xsd:schema xmlns:xsd="http://www.w3.org/2001/XMLSchema" xmlns:xs="http://www.w3.org/2001/XMLSchema" xmlns:p="http://schemas.microsoft.com/office/2006/metadata/properties" xmlns:ns3="0ef96a58-e82e-4fa6-ad83-52b58ebb936f" xmlns:ns4="330f90f5-3e95-42c1-b6c8-3edb2d3ff7d4" targetNamespace="http://schemas.microsoft.com/office/2006/metadata/properties" ma:root="true" ma:fieldsID="80aa0b03a9fd6aa95f8ede6edc073cdf" ns3:_="" ns4:_="">
    <xsd:import namespace="0ef96a58-e82e-4fa6-ad83-52b58ebb936f"/>
    <xsd:import namespace="330f90f5-3e95-42c1-b6c8-3edb2d3ff7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96a58-e82e-4fa6-ad83-52b58ebb93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0f90f5-3e95-42c1-b6c8-3edb2d3ff7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A78F48-2A78-4AD6-AD47-F4C0A8A624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49E46C-B979-494E-BE12-88F50FF7CC80}">
  <ds:schemaRefs>
    <ds:schemaRef ds:uri="0ef96a58-e82e-4fa6-ad83-52b58ebb936f"/>
    <ds:schemaRef ds:uri="330f90f5-3e95-42c1-b6c8-3edb2d3ff7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0D8DEA8-4F83-4EFC-A664-02A732070542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330f90f5-3e95-42c1-b6c8-3edb2d3ff7d4"/>
    <ds:schemaRef ds:uri="http://www.w3.org/XML/1998/namespace"/>
    <ds:schemaRef ds:uri="http://purl.org/dc/elements/1.1/"/>
    <ds:schemaRef ds:uri="http://schemas.openxmlformats.org/package/2006/metadata/core-properties"/>
    <ds:schemaRef ds:uri="0ef96a58-e82e-4fa6-ad83-52b58ebb936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Arial Nova Light</vt:lpstr>
      <vt:lpstr>Bembo</vt:lpstr>
      <vt:lpstr>Calibri</vt:lpstr>
      <vt:lpstr>Times New Roman</vt:lpstr>
      <vt:lpstr>RetrospectVTI</vt:lpstr>
      <vt:lpstr>InLine Prod</vt:lpstr>
      <vt:lpstr>Use case 1: Customer and Sales</vt:lpstr>
      <vt:lpstr>Use case 2: Production</vt:lpstr>
      <vt:lpstr>Use case 3: Quality control</vt:lpstr>
      <vt:lpstr>Prompt example</vt:lpstr>
      <vt:lpstr>IT Infrastructure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BOTTINELLI Gabriele</dc:creator>
  <cp:lastModifiedBy>BOTTINELLI Gabriele</cp:lastModifiedBy>
  <cp:revision>6</cp:revision>
  <dcterms:created xsi:type="dcterms:W3CDTF">2023-10-24T11:30:55Z</dcterms:created>
  <dcterms:modified xsi:type="dcterms:W3CDTF">2023-11-21T16:00:59Z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0x0101005C26B1E295F40F4593F99619FD8C233D</vt:lpwstr>
  </property>
</Properties>
</file>