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68"/>
    <p:restoredTop sz="95915"/>
  </p:normalViewPr>
  <p:slideViewPr>
    <p:cSldViewPr snapToGrid="0">
      <p:cViewPr varScale="1">
        <p:scale>
          <a:sx n="19" d="100"/>
          <a:sy n="19" d="100"/>
        </p:scale>
        <p:origin x="208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11D7-55EC-894B-BD30-BAA9BA661171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4AC3-9A9B-2F4A-8BA4-F7A6D89FB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2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8154-B30B-0641-B8BA-66D7054512BA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6462-3FC4-1D4A-B001-2DD2E1A12602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7D32-7819-814C-83C6-1817377599B5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9662-1CB9-084A-BB58-0896483E5E80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A93-C871-524E-B7ED-2CC2CBECBFFC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7701-551D-FF4C-9050-BA75468DBCB6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A528-D8DC-114E-9BB3-86044E515AD6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2121-BF93-E34E-80A8-8DA104D41298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197-DF31-6D4E-BDA4-1673452C3A97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142-AA3A-FB49-9F30-617429BD983A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A098-1EF8-A34D-B55B-8077D474827C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D89D-ABEC-C143-AB0F-6E4048C11CDC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7D26-1ECE-A443-8EC5-895804BE6F59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EAD6-66EF-D342-BB63-DBE64537AF34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EE36-85BE-E241-ACC0-E634D4EE3425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5610-A7A1-754B-9A19-16E04AFB379A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35A6-1A43-A646-ADCB-8D17FB3A2997}" type="datetime1">
              <a:rPr lang="fr-CH" smtClean="0"/>
              <a:t>08.10.23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F8C0-DF66-17B8-DC76-454A73FC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855" y="2404534"/>
            <a:ext cx="8887522" cy="1646302"/>
          </a:xfrm>
        </p:spPr>
        <p:txBody>
          <a:bodyPr/>
          <a:lstStyle/>
          <a:p>
            <a:r>
              <a:rPr lang="fr-FR" dirty="0"/>
              <a:t>The Innovative Pro Assistant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E26F68-26CF-7303-6ED1-769159EE5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28310" cy="286991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Butrind</a:t>
            </a:r>
            <a:r>
              <a:rPr lang="fr-FR" dirty="0"/>
              <a:t> </a:t>
            </a:r>
            <a:r>
              <a:rPr lang="fr-FR" dirty="0" err="1"/>
              <a:t>Zekaj</a:t>
            </a:r>
            <a:r>
              <a:rPr lang="fr-FR" dirty="0"/>
              <a:t> &amp; Oliver </a:t>
            </a:r>
            <a:r>
              <a:rPr lang="fr-FR" dirty="0" err="1"/>
              <a:t>Richani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0B0D43-2B64-8CE5-AA74-90A151EE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8235" y="6131859"/>
            <a:ext cx="981636" cy="591669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9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AAFE3-CAC7-5300-E510-71FF89F2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494"/>
            <a:ext cx="8816802" cy="812511"/>
          </a:xfrm>
        </p:spPr>
        <p:txBody>
          <a:bodyPr/>
          <a:lstStyle/>
          <a:p>
            <a:r>
              <a:rPr lang="fr-FR" dirty="0"/>
              <a:t>Project 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1D535-58A8-C14C-BB52-834FEF09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8005"/>
            <a:ext cx="9354685" cy="5338482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Ease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of </a:t>
            </a:r>
            <a:r>
              <a:rPr lang="fr-FR" dirty="0" err="1"/>
              <a:t>internal</a:t>
            </a:r>
            <a:r>
              <a:rPr lang="fr-FR" dirty="0"/>
              <a:t> documents/</a:t>
            </a:r>
            <a:r>
              <a:rPr lang="fr-FR" dirty="0" err="1"/>
              <a:t>specifications</a:t>
            </a:r>
            <a:r>
              <a:rPr lang="fr-FR" dirty="0"/>
              <a:t> for </a:t>
            </a:r>
            <a:r>
              <a:rPr lang="fr-FR" dirty="0" err="1"/>
              <a:t>employee’s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by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summaries</a:t>
            </a:r>
            <a:r>
              <a:rPr lang="fr-FR" dirty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parts of documentation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Simplify</a:t>
            </a:r>
            <a:r>
              <a:rPr lang="fr-FR" dirty="0"/>
              <a:t> </a:t>
            </a:r>
            <a:r>
              <a:rPr lang="fr-FR" dirty="0" err="1"/>
              <a:t>scheduling</a:t>
            </a:r>
            <a:r>
              <a:rPr lang="fr-FR" dirty="0"/>
              <a:t> meetings by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Creating</a:t>
            </a:r>
            <a:r>
              <a:rPr lang="fr-FR" dirty="0"/>
              <a:t> meetings agendas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employees’s</a:t>
            </a:r>
            <a:r>
              <a:rPr lang="fr-FR" dirty="0"/>
              <a:t> </a:t>
            </a:r>
            <a:r>
              <a:rPr lang="fr-FR" dirty="0" err="1"/>
              <a:t>availability</a:t>
            </a:r>
            <a:endParaRPr lang="fr-FR" dirty="0"/>
          </a:p>
          <a:p>
            <a:r>
              <a:rPr lang="fr-FR" dirty="0" err="1"/>
              <a:t>Stackholders</a:t>
            </a:r>
            <a:endParaRPr lang="fr-FR" dirty="0"/>
          </a:p>
          <a:p>
            <a:pPr lvl="1">
              <a:buFont typeface="Wingdings" pitchFamily="2" charset="2"/>
              <a:buChar char="ü"/>
            </a:pPr>
            <a:r>
              <a:rPr lang="fr-FR" dirty="0"/>
              <a:t>End </a:t>
            </a:r>
            <a:r>
              <a:rPr lang="fr-FR" dirty="0" err="1"/>
              <a:t>Users</a:t>
            </a:r>
            <a:endParaRPr lang="fr-FR" dirty="0"/>
          </a:p>
          <a:p>
            <a:pPr lvl="1">
              <a:buFont typeface="Wingdings" pitchFamily="2" charset="2"/>
              <a:buChar char="ü"/>
            </a:pPr>
            <a:r>
              <a:rPr lang="fr-FR" dirty="0"/>
              <a:t>Project managers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IT </a:t>
            </a:r>
            <a:r>
              <a:rPr lang="fr-FR" dirty="0" err="1"/>
              <a:t>department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IT </a:t>
            </a:r>
            <a:r>
              <a:rPr lang="fr-FR" dirty="0" err="1"/>
              <a:t>Administrators</a:t>
            </a:r>
            <a:r>
              <a:rPr lang="fr-FR" dirty="0"/>
              <a:t>, UI/UX Designers, </a:t>
            </a:r>
            <a:r>
              <a:rPr lang="fr-FR" dirty="0" err="1"/>
              <a:t>developpers</a:t>
            </a:r>
            <a:r>
              <a:rPr lang="fr-FR" dirty="0"/>
              <a:t>, etc..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Operations management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Investors</a:t>
            </a:r>
            <a:endParaRPr lang="fr-FR" dirty="0"/>
          </a:p>
          <a:p>
            <a:pPr lvl="1">
              <a:buFont typeface="Wingdings" pitchFamily="2" charset="2"/>
              <a:buChar char="ü"/>
            </a:pPr>
            <a:r>
              <a:rPr lang="fr-FR" dirty="0"/>
              <a:t>Marketing </a:t>
            </a:r>
            <a:r>
              <a:rPr lang="fr-FR" dirty="0" err="1"/>
              <a:t>department</a:t>
            </a:r>
            <a:endParaRPr lang="fr-FR" dirty="0"/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Secretaries</a:t>
            </a:r>
            <a:r>
              <a:rPr lang="fr-FR" dirty="0"/>
              <a:t>, </a:t>
            </a:r>
            <a:r>
              <a:rPr lang="fr-FR" dirty="0" err="1"/>
              <a:t>Advertisment</a:t>
            </a:r>
            <a:endParaRPr lang="fr-FR" dirty="0"/>
          </a:p>
          <a:p>
            <a:r>
              <a:rPr lang="fr-FR" dirty="0"/>
              <a:t>Project </a:t>
            </a:r>
            <a:r>
              <a:rPr lang="fr-FR" dirty="0" err="1"/>
              <a:t>method</a:t>
            </a:r>
            <a:endParaRPr lang="fr-FR" dirty="0"/>
          </a:p>
          <a:p>
            <a:pPr lvl="1">
              <a:buFont typeface="Wingdings" pitchFamily="2" charset="2"/>
              <a:buChar char="ü"/>
            </a:pPr>
            <a:r>
              <a:rPr lang="fr-FR" dirty="0" err="1"/>
              <a:t>Hermes</a:t>
            </a:r>
            <a:r>
              <a:rPr lang="fr-FR" dirty="0"/>
              <a:t> V</a:t>
            </a:r>
          </a:p>
          <a:p>
            <a:r>
              <a:rPr lang="fr-FR" dirty="0"/>
              <a:t>Agile practice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/>
              <a:t>Scrum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ü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63DAC-3315-4973-1742-FA72FE8E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701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C27E-7E00-234E-DB11-C10BA160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231494"/>
            <a:ext cx="8787865" cy="1033698"/>
          </a:xfrm>
        </p:spPr>
        <p:txBody>
          <a:bodyPr>
            <a:normAutofit/>
          </a:bodyPr>
          <a:lstStyle/>
          <a:p>
            <a:r>
              <a:rPr lang="fr-FR" sz="4000" dirty="0"/>
              <a:t>Project plan</a:t>
            </a:r>
          </a:p>
        </p:txBody>
      </p:sp>
      <p:pic>
        <p:nvPicPr>
          <p:cNvPr id="5" name="Espace réservé du contenu 4" descr="Une image contenant capture d’écran, Tracé, ligne, diagramme&#10;&#10;Description générée automatiquement">
            <a:extLst>
              <a:ext uri="{FF2B5EF4-FFF2-40B4-BE49-F238E27FC236}">
                <a16:creationId xmlns:a16="http://schemas.microsoft.com/office/drawing/2014/main" id="{8AD7CCF7-7F84-1E08-4A67-A8DC570D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31" y="1473527"/>
            <a:ext cx="9120346" cy="4130195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789E3-5FD9-DAC7-7839-81FFAB1C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7288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14697-623C-20D1-2A10-5256D3F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IT System Module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4FEE49C-C894-8212-D8D1-D43E9841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7" name="Image 6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69EEE61A-69EE-4821-3099-002AB03C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30" y="2367794"/>
            <a:ext cx="8431241" cy="14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1FE3D-907E-4D1C-0B78-99D22A4A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188260"/>
            <a:ext cx="8903612" cy="714565"/>
          </a:xfrm>
        </p:spPr>
        <p:txBody>
          <a:bodyPr/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9619F6-CBDF-1DAA-75B9-2E2E803F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902825"/>
            <a:ext cx="3954128" cy="57626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/>
              <a:t>	</a:t>
            </a:r>
            <a:r>
              <a:rPr lang="fr-FR" dirty="0">
                <a:solidFill>
                  <a:srgbClr val="92D050"/>
                </a:solidFill>
              </a:rPr>
              <a:t>	</a:t>
            </a:r>
            <a:r>
              <a:rPr lang="fr-FR" dirty="0" err="1">
                <a:solidFill>
                  <a:srgbClr val="92D050"/>
                </a:solidFill>
              </a:rPr>
              <a:t>Organizational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18C331A-6C24-B674-7273-1F2A4679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1617390"/>
            <a:ext cx="4412632" cy="50523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/>
              <a:t>Communication issues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employees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 err="1"/>
              <a:t>Lack</a:t>
            </a:r>
            <a:r>
              <a:rPr lang="fr-FR" dirty="0"/>
              <a:t> of training or </a:t>
            </a:r>
            <a:r>
              <a:rPr lang="fr-FR" dirty="0" err="1"/>
              <a:t>skills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/>
              <a:t>Poor 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/>
              <a:t>Modification of objectives </a:t>
            </a:r>
            <a:r>
              <a:rPr lang="fr-FR" dirty="0" err="1"/>
              <a:t>during</a:t>
            </a:r>
            <a:r>
              <a:rPr lang="fr-FR" dirty="0"/>
              <a:t> the process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/>
              <a:t>Delays</a:t>
            </a:r>
            <a:r>
              <a:rPr lang="fr-FR" dirty="0"/>
              <a:t> due to </a:t>
            </a:r>
            <a:r>
              <a:rPr lang="fr-FR" dirty="0" err="1"/>
              <a:t>missmanagement</a:t>
            </a:r>
            <a:r>
              <a:rPr lang="fr-FR" dirty="0"/>
              <a:t> of deadlines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</a:t>
            </a:r>
            <a:r>
              <a:rPr lang="fr-FR" dirty="0" err="1"/>
              <a:t>stakeholders’s</a:t>
            </a:r>
            <a:r>
              <a:rPr lang="fr-FR" dirty="0"/>
              <a:t> </a:t>
            </a:r>
            <a:r>
              <a:rPr lang="fr-FR" dirty="0" err="1"/>
              <a:t>withdrawal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 err="1"/>
              <a:t>Skills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expectations</a:t>
            </a:r>
          </a:p>
          <a:p>
            <a:pPr>
              <a:buFont typeface="Wingdings" pitchFamily="2" charset="2"/>
              <a:buChar char="ü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Ensuring AI Assistant is properly integrated into all departments</a:t>
            </a:r>
            <a:endParaRPr lang="fr-CH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303F569-3775-2E6A-74DC-5B005FE4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78" y="902825"/>
            <a:ext cx="4185623" cy="57626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/>
              <a:t>		</a:t>
            </a:r>
            <a:r>
              <a:rPr lang="fr-FR" dirty="0" err="1">
                <a:solidFill>
                  <a:srgbClr val="92D050"/>
                </a:solidFill>
              </a:rPr>
              <a:t>Technological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625A743-436E-59EC-65E2-F4F04079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78" y="1617390"/>
            <a:ext cx="4687634" cy="50523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concerning</a:t>
            </a:r>
            <a:r>
              <a:rPr lang="fr-FR" dirty="0"/>
              <a:t> </a:t>
            </a:r>
            <a:r>
              <a:rPr lang="fr-FR" dirty="0" err="1"/>
              <a:t>company</a:t>
            </a:r>
            <a:r>
              <a:rPr lang="fr-FR" dirty="0"/>
              <a:t> information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efficiently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queries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 err="1"/>
              <a:t>Can’t</a:t>
            </a:r>
            <a:r>
              <a:rPr lang="fr-FR" dirty="0"/>
              <a:t> deal </a:t>
            </a:r>
            <a:r>
              <a:rPr lang="fr-FR" dirty="0" err="1"/>
              <a:t>with</a:t>
            </a:r>
            <a:r>
              <a:rPr lang="fr-FR" dirty="0"/>
              <a:t> all the data of the </a:t>
            </a:r>
            <a:r>
              <a:rPr lang="fr-FR" dirty="0" err="1"/>
              <a:t>company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/>
              <a:t>Not user-</a:t>
            </a:r>
            <a:r>
              <a:rPr lang="fr-FR" dirty="0" err="1"/>
              <a:t>friendly</a:t>
            </a:r>
            <a:r>
              <a:rPr lang="fr-FR" dirty="0"/>
              <a:t> </a:t>
            </a:r>
            <a:r>
              <a:rPr lang="fr-FR" dirty="0" err="1"/>
              <a:t>enough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 err="1"/>
              <a:t>Cost</a:t>
            </a:r>
            <a:r>
              <a:rPr lang="fr-FR" dirty="0"/>
              <a:t> of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high (i.e. </a:t>
            </a:r>
            <a:r>
              <a:rPr lang="fr-FR" dirty="0" err="1"/>
              <a:t>licensed</a:t>
            </a:r>
            <a:r>
              <a:rPr lang="fr-FR" dirty="0"/>
              <a:t> software, </a:t>
            </a:r>
            <a:r>
              <a:rPr lang="fr-FR" dirty="0" err="1"/>
              <a:t>subscriptions</a:t>
            </a:r>
            <a:r>
              <a:rPr lang="fr-FR" dirty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 Assistant provide incorrect or irrelevant answers</a:t>
            </a:r>
            <a:endParaRPr lang="fr-CH" dirty="0">
              <a:effectLst/>
            </a:endParaRP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Lack of regular updates of the system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 Assistant should be usable even during updates, maintenances, etc...</a:t>
            </a:r>
            <a:r>
              <a:rPr lang="fr-CH" dirty="0">
                <a:solidFill>
                  <a:schemeClr val="tx1"/>
                </a:solidFill>
                <a:effectLst/>
              </a:rPr>
              <a:t> </a:t>
            </a:r>
            <a:endParaRPr lang="fr-CH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1EABFDB-91BD-6D77-40BD-E9BC5F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3383" y="6377651"/>
            <a:ext cx="1041722" cy="430394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7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599D811-D4AF-21AF-3A34-A3D06449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05" y="2057401"/>
            <a:ext cx="4957497" cy="2470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THANK YOU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DD01D84-68D3-0F05-21B6-E4C43368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4651" y="4404674"/>
            <a:ext cx="2626535" cy="245549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	</a:t>
            </a:r>
            <a:r>
              <a:rPr lang="fr-FR" dirty="0" err="1"/>
              <a:t>Butrind</a:t>
            </a:r>
            <a:r>
              <a:rPr lang="fr-FR" dirty="0"/>
              <a:t> </a:t>
            </a:r>
            <a:r>
              <a:rPr lang="fr-FR" dirty="0" err="1"/>
              <a:t>Zekaj</a:t>
            </a:r>
            <a:r>
              <a:rPr lang="fr-FR" dirty="0"/>
              <a:t> &amp; Oliver </a:t>
            </a:r>
            <a:r>
              <a:rPr lang="fr-FR" dirty="0" err="1"/>
              <a:t>Richani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377CA-ADA1-6D22-FEF1-C9344C4C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z="1600" smtClean="0"/>
              <a:pPr defTabSz="914400">
                <a:spcAft>
                  <a:spcPts val="600"/>
                </a:spcAft>
              </a:pPr>
              <a:t>6</a:t>
            </a:fld>
            <a:endParaRPr lang="en-US" sz="1600" dirty="0"/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64063690-AD89-721A-4C4D-DBD62017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35" y="1338870"/>
            <a:ext cx="3976961" cy="39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95</TotalTime>
  <Words>213</Words>
  <Application>Microsoft Macintosh PowerPoint</Application>
  <PresentationFormat>Grand écran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Facette</vt:lpstr>
      <vt:lpstr>The Innovative Pro Assistant  </vt:lpstr>
      <vt:lpstr>Project goal</vt:lpstr>
      <vt:lpstr>Project plan</vt:lpstr>
      <vt:lpstr>IT System Module</vt:lpstr>
      <vt:lpstr>Challenges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Innovative Pro Assistant  </dc:title>
  <dc:creator>ZEKAJ Butrind</dc:creator>
  <cp:lastModifiedBy>ZEKAJ Butrind</cp:lastModifiedBy>
  <cp:revision>5</cp:revision>
  <dcterms:created xsi:type="dcterms:W3CDTF">2023-10-05T21:15:14Z</dcterms:created>
  <dcterms:modified xsi:type="dcterms:W3CDTF">2023-10-08T16:32:02Z</dcterms:modified>
</cp:coreProperties>
</file>