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2B033-FCAC-9747-AF03-FE6C55693CB5}" v="24" dt="2023-12-04T15:29:5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9"/>
    <p:restoredTop sz="95915"/>
  </p:normalViewPr>
  <p:slideViewPr>
    <p:cSldViewPr snapToGrid="0">
      <p:cViewPr>
        <p:scale>
          <a:sx n="75" d="100"/>
          <a:sy n="75" d="100"/>
        </p:scale>
        <p:origin x="-1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F009A-C4E6-A8B7-34C3-F486766A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30" y="2404534"/>
            <a:ext cx="9043638" cy="1646302"/>
          </a:xfrm>
        </p:spPr>
        <p:txBody>
          <a:bodyPr/>
          <a:lstStyle/>
          <a:p>
            <a:r>
              <a:rPr lang="fr-FR" dirty="0"/>
              <a:t>The Innovative Pro Assistant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BB0376-FF2D-FD4C-6934-CEA771768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020" y="4050833"/>
            <a:ext cx="8218448" cy="231235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/>
              <a:t>Butrind</a:t>
            </a:r>
            <a:r>
              <a:rPr lang="fr-FR" dirty="0"/>
              <a:t> </a:t>
            </a:r>
            <a:r>
              <a:rPr lang="fr-FR" dirty="0" err="1"/>
              <a:t>Zekaj</a:t>
            </a:r>
            <a:r>
              <a:rPr lang="fr-FR" dirty="0"/>
              <a:t> &amp; Oliver </a:t>
            </a:r>
            <a:r>
              <a:rPr lang="fr-FR" dirty="0" err="1"/>
              <a:t>Richani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19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1D4BA-1DFF-3026-0247-2CCB54CE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34" y="92113"/>
            <a:ext cx="8869268" cy="724525"/>
          </a:xfrm>
        </p:spPr>
        <p:txBody>
          <a:bodyPr/>
          <a:lstStyle/>
          <a:p>
            <a:r>
              <a:rPr lang="fr-FR" dirty="0"/>
              <a:t>Prototype (3)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52F2A03-66E2-6F73-D5F6-9DBB7B63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33" y="1007721"/>
            <a:ext cx="8676895" cy="5423060"/>
          </a:xfrm>
        </p:spPr>
      </p:pic>
    </p:spTree>
    <p:extLst>
      <p:ext uri="{BB962C8B-B14F-4D97-AF65-F5344CB8AC3E}">
        <p14:creationId xmlns:p14="http://schemas.microsoft.com/office/powerpoint/2010/main" val="254331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40AFE-998D-6B36-3ECA-EC720CF8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26" y="108741"/>
            <a:ext cx="8808176" cy="357085"/>
          </a:xfrm>
        </p:spPr>
        <p:txBody>
          <a:bodyPr>
            <a:noAutofit/>
          </a:bodyPr>
          <a:lstStyle/>
          <a:p>
            <a:r>
              <a:rPr lang="fr-FR" sz="2400" dirty="0"/>
              <a:t>UML Innovative Pro Use Case Diagram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EF0D71E-1DB9-5DF4-AE08-946B78CF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47" y="467618"/>
            <a:ext cx="6573766" cy="6308366"/>
          </a:xfrm>
        </p:spPr>
      </p:pic>
    </p:spTree>
    <p:extLst>
      <p:ext uri="{BB962C8B-B14F-4D97-AF65-F5344CB8AC3E}">
        <p14:creationId xmlns:p14="http://schemas.microsoft.com/office/powerpoint/2010/main" val="85687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40AFE-998D-6B36-3ECA-EC720CF8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59436"/>
            <a:ext cx="8808176" cy="357085"/>
          </a:xfrm>
        </p:spPr>
        <p:txBody>
          <a:bodyPr>
            <a:noAutofit/>
          </a:bodyPr>
          <a:lstStyle/>
          <a:p>
            <a:r>
              <a:rPr lang="fr-FR" sz="2400" dirty="0"/>
              <a:t>UML Class Diagram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5273BB8-B5F6-99C1-CA97-B2E6EB21C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38" y="802020"/>
            <a:ext cx="9006788" cy="5253959"/>
          </a:xfrm>
        </p:spPr>
      </p:pic>
    </p:spTree>
    <p:extLst>
      <p:ext uri="{BB962C8B-B14F-4D97-AF65-F5344CB8AC3E}">
        <p14:creationId xmlns:p14="http://schemas.microsoft.com/office/powerpoint/2010/main" val="62408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40AFE-998D-6B36-3ECA-EC720CF8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59436"/>
            <a:ext cx="8808176" cy="357085"/>
          </a:xfrm>
        </p:spPr>
        <p:txBody>
          <a:bodyPr>
            <a:noAutofit/>
          </a:bodyPr>
          <a:lstStyle/>
          <a:p>
            <a:r>
              <a:rPr lang="fr-FR" sz="2400" dirty="0"/>
              <a:t>UML </a:t>
            </a:r>
            <a:r>
              <a:rPr lang="fr-FR" sz="2400" dirty="0" err="1"/>
              <a:t>Sequence</a:t>
            </a:r>
            <a:r>
              <a:rPr lang="fr-FR" sz="2400" dirty="0"/>
              <a:t> Diagram (1)</a:t>
            </a:r>
            <a:br>
              <a:rPr lang="fr-FR" sz="2400" dirty="0"/>
            </a:br>
            <a:br>
              <a:rPr lang="fr-FR" sz="2400" dirty="0"/>
            </a:br>
            <a:r>
              <a:rPr lang="fr-FR" sz="1200" b="1" dirty="0" err="1">
                <a:solidFill>
                  <a:schemeClr val="tx1"/>
                </a:solidFill>
              </a:rPr>
              <a:t>Feature</a:t>
            </a:r>
            <a:r>
              <a:rPr lang="fr-FR" sz="1200" b="1" dirty="0">
                <a:solidFill>
                  <a:schemeClr val="tx1"/>
                </a:solidFill>
              </a:rPr>
              <a:t> 1 </a:t>
            </a:r>
            <a:r>
              <a:rPr lang="fr-FR" sz="1200" dirty="0">
                <a:solidFill>
                  <a:schemeClr val="tx1"/>
                </a:solidFill>
              </a:rPr>
              <a:t>: </a:t>
            </a:r>
            <a:r>
              <a:rPr lang="fr-FR" sz="1200" dirty="0" err="1">
                <a:solidFill>
                  <a:schemeClr val="tx1"/>
                </a:solidFill>
              </a:rPr>
              <a:t>Retrieve</a:t>
            </a:r>
            <a:r>
              <a:rPr lang="fr-FR" sz="1200" dirty="0">
                <a:solidFill>
                  <a:schemeClr val="tx1"/>
                </a:solidFill>
              </a:rPr>
              <a:t> a document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C48BD87-F94A-DFA2-E41B-5AEF0C334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17" y="711268"/>
            <a:ext cx="8808176" cy="11774592"/>
          </a:xfrm>
        </p:spPr>
      </p:pic>
    </p:spTree>
    <p:extLst>
      <p:ext uri="{BB962C8B-B14F-4D97-AF65-F5344CB8AC3E}">
        <p14:creationId xmlns:p14="http://schemas.microsoft.com/office/powerpoint/2010/main" val="253181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40AFE-998D-6B36-3ECA-EC720CF8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59436"/>
            <a:ext cx="8808176" cy="357085"/>
          </a:xfrm>
        </p:spPr>
        <p:txBody>
          <a:bodyPr>
            <a:noAutofit/>
          </a:bodyPr>
          <a:lstStyle/>
          <a:p>
            <a:r>
              <a:rPr lang="fr-FR" sz="2400" dirty="0"/>
              <a:t>UML </a:t>
            </a:r>
            <a:r>
              <a:rPr lang="fr-FR" sz="2400" dirty="0" err="1"/>
              <a:t>Sequence</a:t>
            </a:r>
            <a:r>
              <a:rPr lang="fr-FR" sz="2400" dirty="0"/>
              <a:t> Diagram (2)</a:t>
            </a:r>
            <a:br>
              <a:rPr lang="fr-FR" sz="2400" dirty="0"/>
            </a:br>
            <a:br>
              <a:rPr lang="fr-FR" sz="2400" dirty="0"/>
            </a:br>
            <a:r>
              <a:rPr lang="fr-FR" sz="1200" b="1" dirty="0" err="1">
                <a:solidFill>
                  <a:schemeClr val="tx1"/>
                </a:solidFill>
              </a:rPr>
              <a:t>Feature</a:t>
            </a:r>
            <a:r>
              <a:rPr lang="fr-FR" sz="1200" b="1" dirty="0">
                <a:solidFill>
                  <a:schemeClr val="tx1"/>
                </a:solidFill>
              </a:rPr>
              <a:t> 2 </a:t>
            </a:r>
            <a:r>
              <a:rPr lang="fr-FR" sz="1200" dirty="0">
                <a:solidFill>
                  <a:schemeClr val="tx1"/>
                </a:solidFill>
              </a:rPr>
              <a:t>: </a:t>
            </a:r>
            <a:r>
              <a:rPr lang="fr-FR" sz="1200" dirty="0" err="1">
                <a:solidFill>
                  <a:schemeClr val="tx1"/>
                </a:solidFill>
              </a:rPr>
              <a:t>Summarize</a:t>
            </a:r>
            <a:r>
              <a:rPr lang="fr-FR" sz="1200" dirty="0">
                <a:solidFill>
                  <a:schemeClr val="tx1"/>
                </a:solidFill>
              </a:rPr>
              <a:t> a document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8EB349B-9999-ABE2-40FD-28AEE83A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89" y="1124261"/>
            <a:ext cx="9174073" cy="12982473"/>
          </a:xfrm>
        </p:spPr>
      </p:pic>
    </p:spTree>
    <p:extLst>
      <p:ext uri="{BB962C8B-B14F-4D97-AF65-F5344CB8AC3E}">
        <p14:creationId xmlns:p14="http://schemas.microsoft.com/office/powerpoint/2010/main" val="26950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40AFE-998D-6B36-3ECA-EC720CF8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59436"/>
            <a:ext cx="8808176" cy="357085"/>
          </a:xfrm>
        </p:spPr>
        <p:txBody>
          <a:bodyPr>
            <a:noAutofit/>
          </a:bodyPr>
          <a:lstStyle/>
          <a:p>
            <a:r>
              <a:rPr lang="fr-FR" sz="2400" dirty="0"/>
              <a:t>UML </a:t>
            </a:r>
            <a:r>
              <a:rPr lang="fr-FR" sz="2400" dirty="0" err="1"/>
              <a:t>Sequence</a:t>
            </a:r>
            <a:r>
              <a:rPr lang="fr-FR" sz="2400" dirty="0"/>
              <a:t> Diagram (3)</a:t>
            </a:r>
            <a:br>
              <a:rPr lang="fr-FR" sz="2400" dirty="0"/>
            </a:br>
            <a:br>
              <a:rPr lang="fr-FR" sz="2400" dirty="0"/>
            </a:br>
            <a:r>
              <a:rPr lang="fr-FR" sz="1200" b="1" dirty="0" err="1">
                <a:solidFill>
                  <a:schemeClr val="tx1"/>
                </a:solidFill>
              </a:rPr>
              <a:t>Feature</a:t>
            </a:r>
            <a:r>
              <a:rPr lang="fr-FR" sz="1200" b="1" dirty="0">
                <a:solidFill>
                  <a:schemeClr val="tx1"/>
                </a:solidFill>
              </a:rPr>
              <a:t> 3 </a:t>
            </a:r>
            <a:r>
              <a:rPr lang="fr-FR" sz="1200" dirty="0">
                <a:solidFill>
                  <a:schemeClr val="tx1"/>
                </a:solidFill>
              </a:rPr>
              <a:t>: </a:t>
            </a:r>
            <a:r>
              <a:rPr lang="fr-FR" sz="1200" dirty="0" err="1">
                <a:solidFill>
                  <a:schemeClr val="tx1"/>
                </a:solidFill>
              </a:rPr>
              <a:t>Send</a:t>
            </a:r>
            <a:r>
              <a:rPr lang="fr-FR" sz="1200" dirty="0">
                <a:solidFill>
                  <a:schemeClr val="tx1"/>
                </a:solidFill>
              </a:rPr>
              <a:t> notifications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8862068-FB0F-3612-188A-EBE97D66E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38" y="1259175"/>
            <a:ext cx="8845806" cy="6250897"/>
          </a:xfrm>
        </p:spPr>
      </p:pic>
    </p:spTree>
    <p:extLst>
      <p:ext uri="{BB962C8B-B14F-4D97-AF65-F5344CB8AC3E}">
        <p14:creationId xmlns:p14="http://schemas.microsoft.com/office/powerpoint/2010/main" val="223564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40AFE-998D-6B36-3ECA-EC720CF8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259436"/>
            <a:ext cx="8808176" cy="357085"/>
          </a:xfrm>
        </p:spPr>
        <p:txBody>
          <a:bodyPr>
            <a:noAutofit/>
          </a:bodyPr>
          <a:lstStyle/>
          <a:p>
            <a:r>
              <a:rPr lang="fr-FR" sz="2400" dirty="0"/>
              <a:t>UML </a:t>
            </a:r>
            <a:r>
              <a:rPr lang="fr-FR" sz="2400" dirty="0" err="1"/>
              <a:t>Sequence</a:t>
            </a:r>
            <a:r>
              <a:rPr lang="fr-FR" sz="2400" dirty="0"/>
              <a:t> Diagram (4)</a:t>
            </a:r>
            <a:br>
              <a:rPr lang="fr-FR" sz="2400" dirty="0"/>
            </a:br>
            <a:br>
              <a:rPr lang="fr-FR" sz="2400" dirty="0"/>
            </a:br>
            <a:r>
              <a:rPr lang="fr-FR" sz="1200" b="1" dirty="0" err="1">
                <a:solidFill>
                  <a:schemeClr val="tx1"/>
                </a:solidFill>
              </a:rPr>
              <a:t>Feature</a:t>
            </a:r>
            <a:r>
              <a:rPr lang="fr-FR" sz="1200" b="1" dirty="0">
                <a:solidFill>
                  <a:schemeClr val="tx1"/>
                </a:solidFill>
              </a:rPr>
              <a:t> 4 </a:t>
            </a:r>
            <a:r>
              <a:rPr lang="fr-FR" sz="1200" dirty="0">
                <a:solidFill>
                  <a:schemeClr val="tx1"/>
                </a:solidFill>
              </a:rPr>
              <a:t>: Schedule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CB81A7B-AE4B-38F9-0D37-2980072E0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38" y="959371"/>
            <a:ext cx="8601859" cy="6078511"/>
          </a:xfrm>
        </p:spPr>
      </p:pic>
    </p:spTree>
    <p:extLst>
      <p:ext uri="{BB962C8B-B14F-4D97-AF65-F5344CB8AC3E}">
        <p14:creationId xmlns:p14="http://schemas.microsoft.com/office/powerpoint/2010/main" val="1867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1D4BA-1DFF-3026-0247-2CCB54CE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34" y="92113"/>
            <a:ext cx="8869268" cy="724525"/>
          </a:xfrm>
        </p:spPr>
        <p:txBody>
          <a:bodyPr/>
          <a:lstStyle/>
          <a:p>
            <a:r>
              <a:rPr lang="fr-FR" dirty="0"/>
              <a:t>Prototype (1)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4D3535-E92B-CB5A-E057-2D54FDA32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60" y="816638"/>
            <a:ext cx="8729771" cy="5456107"/>
          </a:xfrm>
        </p:spPr>
      </p:pic>
    </p:spTree>
    <p:extLst>
      <p:ext uri="{BB962C8B-B14F-4D97-AF65-F5344CB8AC3E}">
        <p14:creationId xmlns:p14="http://schemas.microsoft.com/office/powerpoint/2010/main" val="327806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1D4BA-1DFF-3026-0247-2CCB54CE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34" y="92113"/>
            <a:ext cx="8869268" cy="724525"/>
          </a:xfrm>
        </p:spPr>
        <p:txBody>
          <a:bodyPr/>
          <a:lstStyle/>
          <a:p>
            <a:r>
              <a:rPr lang="fr-FR" dirty="0"/>
              <a:t>Prototype (2)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379532E-6B29-70C2-6557-F4E884676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23" y="816638"/>
            <a:ext cx="8790753" cy="5494221"/>
          </a:xfrm>
        </p:spPr>
      </p:pic>
    </p:spTree>
    <p:extLst>
      <p:ext uri="{BB962C8B-B14F-4D97-AF65-F5344CB8AC3E}">
        <p14:creationId xmlns:p14="http://schemas.microsoft.com/office/powerpoint/2010/main" val="2311869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27651</TotalTime>
  <Words>83</Words>
  <Application>Microsoft Macintosh PowerPoint</Application>
  <PresentationFormat>Grand écran</PresentationFormat>
  <Paragraphs>11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The Innovative Pro Assistant</vt:lpstr>
      <vt:lpstr>UML Innovative Pro Use Case Diagram</vt:lpstr>
      <vt:lpstr>UML Class Diagram</vt:lpstr>
      <vt:lpstr>UML Sequence Diagram (1)  Feature 1 : Retrieve a document</vt:lpstr>
      <vt:lpstr>UML Sequence Diagram (2)  Feature 2 : Summarize a document</vt:lpstr>
      <vt:lpstr>UML Sequence Diagram (3)  Feature 3 : Send notifications</vt:lpstr>
      <vt:lpstr>UML Sequence Diagram (4)  Feature 4 : Schedule</vt:lpstr>
      <vt:lpstr>Prototype (1)</vt:lpstr>
      <vt:lpstr>Prototype (2)</vt:lpstr>
      <vt:lpstr>Prototype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Innovative Pro Assistant</dc:title>
  <dc:creator>ZEKAJ Butrind</dc:creator>
  <cp:lastModifiedBy>ZEKAJ Butrind</cp:lastModifiedBy>
  <cp:revision>9</cp:revision>
  <dcterms:created xsi:type="dcterms:W3CDTF">2023-10-19T01:41:00Z</dcterms:created>
  <dcterms:modified xsi:type="dcterms:W3CDTF">2023-12-04T15:33:02Z</dcterms:modified>
</cp:coreProperties>
</file>