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64" r:id="rId4"/>
    <p:sldId id="273" r:id="rId5"/>
    <p:sldId id="276" r:id="rId6"/>
    <p:sldId id="274" r:id="rId7"/>
    <p:sldId id="277" r:id="rId8"/>
    <p:sldId id="275" r:id="rId9"/>
    <p:sldId id="272" r:id="rId10"/>
    <p:sldId id="278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698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68B05-2D38-44D6-B8DA-599D4A9E4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1012A-122D-475C-A900-C31EAF4E1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FC4-2826-4189-9A5A-4802B82D90F9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54434-9A0E-4261-9D33-B9B86CA7C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80ABD-941E-484C-95AE-BBA0656F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CB67-650C-4C62-AD51-A107FCCEC4E1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46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84B2-E620-4EFC-AE95-6DDE4155F805}" type="datetimeFigureOut">
              <a:rPr lang="fr-FR" noProof="0" smtClean="0"/>
              <a:t>27/08/2024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5328-2FD5-4AB1-B846-CCAE8EA09498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57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«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compiles</a:t>
            </a:r>
            <a:r>
              <a:rPr lang="de-CH" dirty="0"/>
              <a:t>,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works</a:t>
            </a:r>
            <a:r>
              <a:rPr lang="de-CH" dirty="0"/>
              <a:t>»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954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Nach Move wird der vorherige </a:t>
            </a:r>
            <a:r>
              <a:rPr lang="de-CH" dirty="0" err="1"/>
              <a:t>Owner</a:t>
            </a:r>
            <a:r>
              <a:rPr lang="de-CH" dirty="0"/>
              <a:t> invalidiert</a:t>
            </a:r>
          </a:p>
          <a:p>
            <a:r>
              <a:rPr lang="de-CH" dirty="0"/>
              <a:t>Compiler verhindert </a:t>
            </a:r>
            <a:r>
              <a:rPr lang="de-CH" dirty="0" err="1"/>
              <a:t>co</a:t>
            </a:r>
            <a:r>
              <a:rPr lang="de-CH" dirty="0"/>
              <a:t>-existenz von Drop und Copy Trait</a:t>
            </a:r>
          </a:p>
          <a:p>
            <a:r>
              <a:rPr lang="de-CH" dirty="0"/>
              <a:t>Drop Trait wird automatisch vom Compiler implementiert. Korrektes Memory freigeben ist also gewährleistet</a:t>
            </a:r>
          </a:p>
          <a:p>
            <a:r>
              <a:rPr lang="de-CH" dirty="0"/>
              <a:t>Variablen werden in </a:t>
            </a:r>
            <a:r>
              <a:rPr lang="de-CH" dirty="0" err="1"/>
              <a:t>Reversed</a:t>
            </a:r>
            <a:r>
              <a:rPr lang="de-CH" dirty="0"/>
              <a:t> Order </a:t>
            </a:r>
            <a:r>
              <a:rPr lang="de-CH" dirty="0" err="1"/>
              <a:t>dealloziert</a:t>
            </a:r>
            <a:r>
              <a:rPr lang="de-CH" dirty="0"/>
              <a:t> (</a:t>
            </a:r>
            <a:r>
              <a:rPr lang="de-CH" dirty="0" err="1"/>
              <a:t>let</a:t>
            </a:r>
            <a:r>
              <a:rPr lang="de-CH" dirty="0"/>
              <a:t> s1; </a:t>
            </a:r>
            <a:r>
              <a:rPr lang="de-CH" dirty="0" err="1"/>
              <a:t>let</a:t>
            </a:r>
            <a:r>
              <a:rPr lang="de-CH" dirty="0"/>
              <a:t> s2; s2 vor s1 </a:t>
            </a:r>
            <a:r>
              <a:rPr lang="de-CH" dirty="0" err="1"/>
              <a:t>dealloziert</a:t>
            </a:r>
            <a:r>
              <a:rPr lang="de-CH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5850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Regel 1 verhindert Data </a:t>
            </a:r>
            <a:r>
              <a:rPr lang="de-CH" dirty="0" err="1"/>
              <a:t>Races</a:t>
            </a:r>
            <a:r>
              <a:rPr lang="de-CH" dirty="0"/>
              <a:t>.</a:t>
            </a:r>
          </a:p>
          <a:p>
            <a:pPr marL="171450" indent="-171450">
              <a:buFontTx/>
              <a:buChar char="-"/>
            </a:pPr>
            <a:r>
              <a:rPr lang="de-CH" dirty="0"/>
              <a:t>Erklären wann Data </a:t>
            </a:r>
            <a:r>
              <a:rPr lang="de-CH" dirty="0" err="1"/>
              <a:t>Races</a:t>
            </a:r>
            <a:r>
              <a:rPr lang="de-CH" dirty="0"/>
              <a:t> entstehen können</a:t>
            </a:r>
          </a:p>
          <a:p>
            <a:pPr marL="171450" indent="-171450">
              <a:buFontTx/>
              <a:buChar char="-"/>
            </a:pPr>
            <a:r>
              <a:rPr lang="de-CH" dirty="0"/>
              <a:t>Regel 2 verhindert «</a:t>
            </a:r>
            <a:r>
              <a:rPr lang="de-CH" dirty="0" err="1"/>
              <a:t>Dangling</a:t>
            </a:r>
            <a:r>
              <a:rPr lang="de-CH" dirty="0"/>
              <a:t> Referenzen» resp. «Use after Free»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771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0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E986C28-1FA1-439D-82A5-96D7983E2631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65E5A-BDB6-4DBC-9E5E-15250CE1A7B1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DD0B2C-A516-4B59-83BF-F259F6412746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30DAF6-9483-4725-B661-ABDDEB93AEAD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2E02A-E106-498B-B245-4EC2D161A5BE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0CA3A1-38D3-4E2F-9A31-F4CECB386309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DFD636-477F-440A-B3B0-91BABA9901D8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20A6C-E209-4C92-A814-3D5EA6239486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E1A85-E930-4C93-9372-E153B72C71B6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294685-5029-4DFA-B650-9DEDA8F4B635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C82FC-429B-46D0-A2F5-D7710B0C35FA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188667-EB74-47D7-BEA8-96521A72E518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01362-19B8-4EA0-9159-04296E43D0B0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CBF7B2-49D3-4A4D-9E2A-A7909054F814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673BA8-DAC9-450B-8A85-DC0359B0FAE7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180554-9D52-440C-AE4C-F16129ED8198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9816AF-A16B-4546-BD07-7C416FB4AD44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E600472-2E28-4998-8A0E-86019CD59ABB}" type="datetime1">
              <a:rPr lang="de-CH" noProof="0" smtClean="0"/>
              <a:t>27.08.2024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Cyrill Broch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enthilnayagan/rusts-ownership-and-borrowing-enforce-memory-safety-10ki" TargetMode="External"/><Relationship Id="rId2" Type="http://schemas.openxmlformats.org/officeDocument/2006/relationships/hyperlink" Target="https://doc.rust-lang.org/book/ch04-00-understanding-ownership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te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08" y="1122363"/>
            <a:ext cx="10637806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400" dirty="0">
                <a:latin typeface="Rockwell" panose="02060603020205020403" pitchFamily="18" charset="0"/>
              </a:rPr>
              <a:t>Rust </a:t>
            </a:r>
            <a:r>
              <a:rPr lang="fr-FR" sz="5400" dirty="0" err="1">
                <a:latin typeface="Rockwell" panose="02060603020205020403" pitchFamily="18" charset="0"/>
              </a:rPr>
              <a:t>das</a:t>
            </a:r>
            <a:r>
              <a:rPr lang="fr-FR" sz="5400" dirty="0">
                <a:latin typeface="Rockwell" panose="02060603020205020403" pitchFamily="18" charset="0"/>
              </a:rPr>
              <a:t> </a:t>
            </a:r>
            <a:r>
              <a:rPr lang="fr-FR" sz="5400" dirty="0" err="1">
                <a:latin typeface="Rockwell" panose="02060603020205020403" pitchFamily="18" charset="0"/>
              </a:rPr>
              <a:t>bessere</a:t>
            </a:r>
            <a:r>
              <a:rPr lang="fr-FR" sz="5400" dirty="0">
                <a:latin typeface="Rockwell" panose="02060603020205020403" pitchFamily="18" charset="0"/>
              </a:rPr>
              <a:t> c/C++?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Cyrill Broch</a:t>
            </a:r>
          </a:p>
          <a:p>
            <a:pPr algn="ctr" rtl="0"/>
            <a:r>
              <a:rPr lang="fr-F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Abnerd</a:t>
            </a:r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Vol. 3, 24.08.24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84F97-EE38-EB9F-0EBC-176B71B2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A431EE-EAD8-C0B2-B1F8-E1F913100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https://doc.rust-lang.org/book/ch04-00-understanding-ownership.html</a:t>
            </a:r>
            <a:endParaRPr lang="de-CH" dirty="0"/>
          </a:p>
          <a:p>
            <a:r>
              <a:rPr lang="de-CH" dirty="0">
                <a:hlinkClick r:id="rId3"/>
              </a:rPr>
              <a:t>https://dev.to/senthilnayagan/rusts-ownership-and-borrowing-enforce-memory-safety-10ki</a:t>
            </a:r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4940D-1C03-93BA-F4FF-0073A2E5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294685-5029-4DFA-B650-9DEDA8F4B635}" type="datetime1">
              <a:rPr lang="de-CH" noProof="0" smtClean="0"/>
              <a:t>27.08.2024</a:t>
            </a:fld>
            <a:endParaRPr lang="fr-FR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BED6C4-B040-D6FB-5E7F-98C507E0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E0F54-C957-5EF4-76CE-1310352A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677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A8879-30A5-B78B-4039-CCB363B9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macht Rust so mächtig?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9D207C-32A6-4CB1-728E-0F1BFA29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93279"/>
            <a:ext cx="9905999" cy="3989995"/>
          </a:xfrm>
        </p:spPr>
        <p:txBody>
          <a:bodyPr>
            <a:normAutofit/>
          </a:bodyPr>
          <a:lstStyle/>
          <a:p>
            <a:r>
              <a:rPr lang="de-CH" dirty="0"/>
              <a:t>Memory </a:t>
            </a:r>
            <a:r>
              <a:rPr lang="de-CH" dirty="0" err="1"/>
              <a:t>Safety</a:t>
            </a:r>
            <a:endParaRPr lang="de-CH" dirty="0"/>
          </a:p>
          <a:p>
            <a:r>
              <a:rPr lang="de-CH" dirty="0"/>
              <a:t>Striktes Type System</a:t>
            </a:r>
          </a:p>
          <a:p>
            <a:r>
              <a:rPr lang="de-CH" dirty="0" err="1"/>
              <a:t>cargo</a:t>
            </a:r>
            <a:r>
              <a:rPr lang="de-CH" dirty="0"/>
              <a:t>: Vollintegrierter </a:t>
            </a:r>
            <a:r>
              <a:rPr lang="de-CH" dirty="0" err="1"/>
              <a:t>Build</a:t>
            </a:r>
            <a:r>
              <a:rPr lang="de-CH" dirty="0"/>
              <a:t>- und </a:t>
            </a:r>
            <a:r>
              <a:rPr lang="de-CH" dirty="0" err="1"/>
              <a:t>Packetmanager</a:t>
            </a:r>
            <a:endParaRPr lang="de-CH" dirty="0"/>
          </a:p>
          <a:p>
            <a:r>
              <a:rPr lang="de-CH" dirty="0"/>
              <a:t>Ähnlich Performant wie C/C++ (kein </a:t>
            </a:r>
            <a:r>
              <a:rPr lang="de-CH" dirty="0" err="1"/>
              <a:t>Garbage</a:t>
            </a:r>
            <a:r>
              <a:rPr lang="de-CH" dirty="0"/>
              <a:t> </a:t>
            </a:r>
            <a:r>
              <a:rPr lang="de-CH" dirty="0" err="1"/>
              <a:t>Collector</a:t>
            </a:r>
            <a:r>
              <a:rPr lang="de-CH" dirty="0"/>
              <a:t>)</a:t>
            </a:r>
          </a:p>
          <a:p>
            <a:r>
              <a:rPr lang="de-CH" dirty="0"/>
              <a:t>Gute Standard Library</a:t>
            </a:r>
          </a:p>
          <a:p>
            <a:r>
              <a:rPr lang="de-CH" dirty="0">
                <a:hlinkClick r:id="rId3"/>
              </a:rPr>
              <a:t>Crates.io</a:t>
            </a:r>
            <a:r>
              <a:rPr lang="de-CH" dirty="0"/>
              <a:t>: Community </a:t>
            </a:r>
            <a:r>
              <a:rPr lang="de-CH" dirty="0" err="1"/>
              <a:t>crates</a:t>
            </a:r>
            <a:r>
              <a:rPr lang="de-CH" dirty="0"/>
              <a:t> Registry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5DA450-6A65-6742-72BA-FA72CCE2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Cyrill Broch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3719D-26BF-580C-F389-C551C53E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fr-FR" noProof="0" smtClean="0"/>
              <a:t>2</a:t>
            </a:fld>
            <a:endParaRPr lang="fr-FR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E75E82C-5078-1FE3-3E6A-7B50264A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F592C3-2BA5-4001-8D8D-BCF16171BE9E}" type="datetime1">
              <a:rPr lang="de-CH" noProof="0" smtClean="0"/>
              <a:t>27.08.2024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6917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15958-F727-CD73-232A-0D48F6A9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Microsoft CVE </a:t>
            </a:r>
            <a:r>
              <a:rPr lang="de-CH" dirty="0" err="1"/>
              <a:t>statistik</a:t>
            </a:r>
            <a:r>
              <a:rPr lang="de-CH" dirty="0"/>
              <a:t> I</a:t>
            </a:r>
          </a:p>
        </p:txBody>
      </p:sp>
      <p:pic>
        <p:nvPicPr>
          <p:cNvPr id="7" name="Inhaltsplatzhalter 6" descr="Ein Bild, das Diagramm, Screenshot enthält.&#10;&#10;Automatisch generierte Beschreibung">
            <a:extLst>
              <a:ext uri="{FF2B5EF4-FFF2-40B4-BE49-F238E27FC236}">
                <a16:creationId xmlns:a16="http://schemas.microsoft.com/office/drawing/2014/main" id="{7303BD1C-FA83-DE3A-A656-41753D0DA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388" y="2905919"/>
            <a:ext cx="5734050" cy="222885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FFCE79-33A7-1D08-88CA-782314BF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>
                <a:hlinkClick r:id="rId3"/>
              </a:rPr>
              <a:t>https://msrc.microsoft.com/blog/2019/07/a-proactive-approach-to-more-secure-code/</a:t>
            </a:r>
            <a:endParaRPr lang="fr-FR" noProof="0" dirty="0"/>
          </a:p>
          <a:p>
            <a:pPr rtl="0"/>
            <a:r>
              <a:rPr lang="fr-FR" noProof="0" dirty="0"/>
              <a:t>Cyrill Broch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86DB97-22EC-DD8D-6E6D-030FF2DA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fr-FR" noProof="0" smtClean="0"/>
              <a:t>3</a:t>
            </a:fld>
            <a:endParaRPr lang="fr-FR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59D390-DB5C-88D8-6A5F-36027AFF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E95403-1892-43EC-9788-74A305BB09DF}" type="datetime1">
              <a:rPr lang="de-CH" noProof="0" smtClean="0"/>
              <a:t>27.08.2024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872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9E345-7D67-C0BB-61A5-B06C512C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Microsoft CVE </a:t>
            </a:r>
            <a:r>
              <a:rPr lang="de-CH" dirty="0" err="1"/>
              <a:t>statistik</a:t>
            </a:r>
            <a:r>
              <a:rPr lang="de-CH" dirty="0"/>
              <a:t> II</a:t>
            </a:r>
          </a:p>
        </p:txBody>
      </p:sp>
      <p:pic>
        <p:nvPicPr>
          <p:cNvPr id="5" name="Inhaltsplatzhalter 4" descr="Ein Bild, das Text, Screenshot, Karte enthält.&#10;&#10;Automatisch generierte Beschreibung">
            <a:extLst>
              <a:ext uri="{FF2B5EF4-FFF2-40B4-BE49-F238E27FC236}">
                <a16:creationId xmlns:a16="http://schemas.microsoft.com/office/drawing/2014/main" id="{C2014906-7B5B-5075-9A99-A4F173A82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720" y="2249488"/>
            <a:ext cx="7749386" cy="3541712"/>
          </a:xfr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B39B94-B4E0-09BD-6D4D-8E2BEB19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06863C-69EA-B944-E31D-3E31A4F0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88986AE-D089-179F-D787-931EEB86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28D2F8-28AB-4344-9491-21FE6DAC4E37}" type="datetime1">
              <a:rPr lang="de-CH" noProof="0" smtClean="0"/>
              <a:t>27.08.2024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792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21325-97DD-2D1E-04C4-9E810451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Memory Repräsentation einer «Ressource»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72ACB97-ABD5-0B41-8F66-301E7047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9BD93F2-4F85-FB45-032E-E1C44A2B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2E58EEB4-D8AA-D3A5-97B4-4376BCD3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305F74-CD24-44B9-B3A4-0F9A8D288EE8}" type="datetime1">
              <a:rPr lang="de-CH" noProof="0" smtClean="0"/>
              <a:t>27.08.2024</a:t>
            </a:fld>
            <a:endParaRPr lang="fr-FR" noProof="0"/>
          </a:p>
        </p:txBody>
      </p:sp>
      <p:pic>
        <p:nvPicPr>
          <p:cNvPr id="6" name="Inhaltsplatzhalter 5" descr="Ein Bild, das Text, Screenshot, Zahl, Rechteck enthält.&#10;&#10;Automatisch generierte Beschreibung">
            <a:extLst>
              <a:ext uri="{FF2B5EF4-FFF2-40B4-BE49-F238E27FC236}">
                <a16:creationId xmlns:a16="http://schemas.microsoft.com/office/drawing/2014/main" id="{88CA2CD6-3E15-BFC9-B78D-525165E3C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13" y="2382044"/>
            <a:ext cx="8382000" cy="3276600"/>
          </a:xfrm>
        </p:spPr>
      </p:pic>
    </p:spTree>
    <p:extLst>
      <p:ext uri="{BB962C8B-B14F-4D97-AF65-F5344CB8AC3E}">
        <p14:creationId xmlns:p14="http://schemas.microsoft.com/office/powerpoint/2010/main" val="185901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89BD8-69CB-4D0D-98C6-B8AD20E6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Ownership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076235-E3B4-4148-ED95-C587F26D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2547"/>
            <a:ext cx="9905999" cy="4058654"/>
          </a:xfrm>
        </p:spPr>
        <p:txBody>
          <a:bodyPr>
            <a:normAutofit/>
          </a:bodyPr>
          <a:lstStyle/>
          <a:p>
            <a:r>
              <a:rPr lang="de-DE" dirty="0"/>
              <a:t>Jede „Ressource“ in Rust hat exakt einen „</a:t>
            </a:r>
            <a:r>
              <a:rPr lang="de-DE" dirty="0" err="1"/>
              <a:t>Owner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Default: Move anstatt Copy</a:t>
            </a:r>
          </a:p>
          <a:p>
            <a:pPr lvl="2"/>
            <a:r>
              <a:rPr lang="de-DE" sz="2000" dirty="0"/>
              <a:t>Führt zu performantem Code, da Rust von sich aus nie eine Deep Copy macht</a:t>
            </a:r>
          </a:p>
          <a:p>
            <a:pPr lvl="2"/>
            <a:r>
              <a:rPr lang="de-DE" sz="2000" dirty="0"/>
              <a:t>Gilt nicht für Datentypen mit fixer </a:t>
            </a:r>
            <a:r>
              <a:rPr lang="de-DE" sz="2000" dirty="0" err="1"/>
              <a:t>Grösse</a:t>
            </a:r>
            <a:r>
              <a:rPr lang="de-DE" sz="2000" dirty="0"/>
              <a:t>, da Rust Copy() Trait implementiert</a:t>
            </a:r>
          </a:p>
          <a:p>
            <a:r>
              <a:rPr lang="de-DE" dirty="0"/>
              <a:t>Wenn der </a:t>
            </a:r>
            <a:r>
              <a:rPr lang="de-DE" dirty="0" err="1"/>
              <a:t>Owner</a:t>
            </a:r>
            <a:r>
              <a:rPr lang="de-DE" dirty="0"/>
              <a:t> den Geltungsbereich verlässt, wird die „Ressource“ </a:t>
            </a:r>
            <a:r>
              <a:rPr lang="de-DE" dirty="0" err="1"/>
              <a:t>dealloziert</a:t>
            </a:r>
            <a:endParaRPr lang="de-DE" dirty="0"/>
          </a:p>
          <a:p>
            <a:pPr lvl="1"/>
            <a:r>
              <a:rPr lang="de-DE" dirty="0"/>
              <a:t>Drop() Trait erledigt dies automatisch (Destruktor) </a:t>
            </a:r>
          </a:p>
          <a:p>
            <a:pPr lvl="1"/>
            <a:r>
              <a:rPr lang="de-DE" dirty="0"/>
              <a:t>In unbekehrter Reihenfolge wie die Allokation erfolgte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7B9FC2-945D-943A-22BB-E6C9B28F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5E07C7-95E2-3F03-1AC3-9093D5C5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B9EC0B2-9E7F-2333-4F51-FCBDCD53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3057AF-56F7-4F94-A4F2-EBFCE2B290B0}" type="datetime1">
              <a:rPr lang="de-CH" noProof="0" smtClean="0"/>
              <a:t>27.08.2024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805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D3E6F-C82A-D34A-1135-A508FF65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Memory Repräsentation nach Move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963E82-6002-8EAE-4471-06402BAA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EE7999-82EB-DCF5-733C-E5B2C08B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0F7058D-78A9-12F4-AA3A-325365EF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B3435A-7B44-439D-A7C3-A9A9397A2F7C}" type="datetime1">
              <a:rPr lang="de-CH" noProof="0" smtClean="0"/>
              <a:t>27.08.2024</a:t>
            </a:fld>
            <a:endParaRPr lang="fr-FR" noProof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1518AA4-B084-C401-20C2-6DBBCCE94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639" y="2249488"/>
            <a:ext cx="6731547" cy="3541712"/>
          </a:xfrm>
        </p:spPr>
      </p:pic>
    </p:spTree>
    <p:extLst>
      <p:ext uri="{BB962C8B-B14F-4D97-AF65-F5344CB8AC3E}">
        <p14:creationId xmlns:p14="http://schemas.microsoft.com/office/powerpoint/2010/main" val="78319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1E106-89E0-29E0-082D-0B4E0869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Borrow Checker 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81A1B-0CC9-B2FC-5E7E-C1C8A103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Eine beliebige Anzahl «</a:t>
            </a:r>
            <a:r>
              <a:rPr lang="de-CH" dirty="0" err="1"/>
              <a:t>immutable</a:t>
            </a:r>
            <a:r>
              <a:rPr lang="de-CH" dirty="0"/>
              <a:t>» Referenzen oder …</a:t>
            </a:r>
          </a:p>
          <a:p>
            <a:r>
              <a:rPr lang="de-CH" dirty="0"/>
              <a:t> … nur exakt eine «mutable» Referenz</a:t>
            </a:r>
          </a:p>
          <a:p>
            <a:r>
              <a:rPr lang="de-CH" dirty="0"/>
              <a:t>Referenz muss immer gültig sein</a:t>
            </a:r>
          </a:p>
          <a:p>
            <a:r>
              <a:rPr lang="de-CH" dirty="0"/>
              <a:t>Referenz muss einen kürzeren </a:t>
            </a:r>
            <a:r>
              <a:rPr lang="de-CH" dirty="0" err="1"/>
              <a:t>Scope</a:t>
            </a:r>
            <a:r>
              <a:rPr lang="de-CH" dirty="0"/>
              <a:t> als der </a:t>
            </a:r>
            <a:r>
              <a:rPr lang="de-CH" dirty="0" err="1"/>
              <a:t>Owner</a:t>
            </a:r>
            <a:r>
              <a:rPr lang="de-CH" dirty="0"/>
              <a:t> haben</a:t>
            </a:r>
          </a:p>
          <a:p>
            <a:endParaRPr lang="de-CH" dirty="0"/>
          </a:p>
          <a:p>
            <a:r>
              <a:rPr lang="de-CH" dirty="0"/>
              <a:t>Borrow = Zugriff auf Variable haben ohne Ownership zu übernehmen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D787DA-0724-2E1A-B6E2-57A381D7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Cyrill Broch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0C22F5-6E27-0C6A-485F-D32EF168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277A2A4-F17E-322E-C961-A337EFBE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8E308BC-8E10-444F-9F5B-511CF845429B}" type="datetime1">
              <a:rPr lang="de-CH" noProof="0" smtClean="0"/>
              <a:t>27.08.2024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6886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75D49-4ADE-5800-AD15-125A580F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haben wir gelernt?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17635-2D08-EF23-1D7D-47DCEC3C0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Ownership Modell verhindert</a:t>
            </a:r>
          </a:p>
          <a:p>
            <a:pPr lvl="1"/>
            <a:r>
              <a:rPr lang="de-CH" dirty="0"/>
              <a:t>Double Free Errors</a:t>
            </a:r>
          </a:p>
          <a:p>
            <a:pPr lvl="1"/>
            <a:r>
              <a:rPr lang="de-CH" dirty="0"/>
              <a:t>Memory Leaks</a:t>
            </a:r>
          </a:p>
          <a:p>
            <a:r>
              <a:rPr lang="de-CH" dirty="0"/>
              <a:t>Borrow Checker verhindert</a:t>
            </a:r>
          </a:p>
          <a:p>
            <a:pPr lvl="1"/>
            <a:r>
              <a:rPr lang="de-CH" dirty="0"/>
              <a:t>Data </a:t>
            </a:r>
            <a:r>
              <a:rPr lang="de-CH" dirty="0" err="1"/>
              <a:t>Races</a:t>
            </a:r>
            <a:endParaRPr lang="de-CH" dirty="0"/>
          </a:p>
          <a:p>
            <a:pPr lvl="1"/>
            <a:r>
              <a:rPr lang="de-CH" dirty="0" err="1"/>
              <a:t>Dangling</a:t>
            </a:r>
            <a:r>
              <a:rPr lang="de-CH" dirty="0"/>
              <a:t> References</a:t>
            </a:r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48D388-DEEB-856C-55B9-5BA9FDB4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Cyrill Broch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9B8D0B-A1A4-16DB-904B-0BC557BE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fr-FR" noProof="0" smtClean="0"/>
              <a:t>9</a:t>
            </a:fld>
            <a:endParaRPr lang="fr-FR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DD03A7-43EB-F050-CA63-AD3C5D14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B621FB-A494-4BFA-993D-EE8082BC5A0F}" type="datetime1">
              <a:rPr lang="de-CH" noProof="0" smtClean="0"/>
              <a:t>27.08.2024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2808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4_TF77815013" id="{1E63A3F3-EF3D-4FBB-9BC6-FF1129928CC1}" vid="{D390F830-A480-4B13-B3B6-57818ECCAE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Zyklus ProblemLösung </Template>
  <TotalTime>0</TotalTime>
  <Words>374</Words>
  <Application>Microsoft Office PowerPoint</Application>
  <PresentationFormat>Breitbild</PresentationFormat>
  <Paragraphs>80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Schaltkreis</vt:lpstr>
      <vt:lpstr>Rust das bessere c/C++?</vt:lpstr>
      <vt:lpstr>Was macht Rust so mächtig?</vt:lpstr>
      <vt:lpstr>Microsoft CVE statistik I</vt:lpstr>
      <vt:lpstr>Microsoft CVE statistik II</vt:lpstr>
      <vt:lpstr>Memory Repräsentation einer «Ressource»</vt:lpstr>
      <vt:lpstr>Ownership</vt:lpstr>
      <vt:lpstr>Memory Repräsentation nach Move</vt:lpstr>
      <vt:lpstr>Borrow Checker Regeln</vt:lpstr>
      <vt:lpstr>Was haben wir gelernt?</vt:lpstr>
      <vt:lpstr>Literatur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Cyrill Broch</dc:creator>
  <cp:lastModifiedBy>Cyrill Broch</cp:lastModifiedBy>
  <cp:revision>2</cp:revision>
  <dcterms:created xsi:type="dcterms:W3CDTF">2024-08-14T15:41:18Z</dcterms:created>
  <dcterms:modified xsi:type="dcterms:W3CDTF">2024-08-27T17:58:21Z</dcterms:modified>
</cp:coreProperties>
</file>