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61" r:id="rId5"/>
    <p:sldId id="262"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8C063-5AB9-44E4-99A4-9BA11AF926AA}" type="datetimeFigureOut">
              <a:rPr lang="en-US" smtClean="0"/>
              <a:t>11/14/2016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C1A972-93AB-43BC-B6D0-8903D8F7B9ED}" type="slidenum">
              <a:rPr lang="en-US" smtClean="0"/>
              <a:t>‹#›</a:t>
            </a:fld>
            <a:endParaRPr lang="en-US"/>
          </a:p>
        </p:txBody>
      </p:sp>
    </p:spTree>
    <p:extLst>
      <p:ext uri="{BB962C8B-B14F-4D97-AF65-F5344CB8AC3E}">
        <p14:creationId xmlns:p14="http://schemas.microsoft.com/office/powerpoint/2010/main" val="23209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C77EE4-8396-4024-B8EE-DF72E579443A}" type="datetime1">
              <a:rPr lang="en-US" smtClean="0"/>
              <a:t>11/14/2016</a:t>
            </a:fld>
            <a:endParaRPr lang="en-US"/>
          </a:p>
        </p:txBody>
      </p:sp>
      <p:sp>
        <p:nvSpPr>
          <p:cNvPr id="5" name="Footer Placeholder 4"/>
          <p:cNvSpPr>
            <a:spLocks noGrp="1"/>
          </p:cNvSpPr>
          <p:nvPr>
            <p:ph type="ftr" sz="quarter" idx="11"/>
          </p:nvPr>
        </p:nvSpPr>
        <p:spPr/>
        <p:txBody>
          <a:bodyPr/>
          <a:lstStyle/>
          <a:p>
            <a:r>
              <a:rPr lang="en-US" smtClean="0"/>
              <a:t>unioffices</a:t>
            </a:r>
            <a:endParaRPr lang="en-US"/>
          </a:p>
        </p:txBody>
      </p:sp>
      <p:sp>
        <p:nvSpPr>
          <p:cNvPr id="6" name="Slide Number Placeholder 5"/>
          <p:cNvSpPr>
            <a:spLocks noGrp="1"/>
          </p:cNvSpPr>
          <p:nvPr>
            <p:ph type="sldNum" sz="quarter" idx="12"/>
          </p:nvPr>
        </p:nvSpPr>
        <p:spPr/>
        <p:txBody>
          <a:bodyPr/>
          <a:lstStyle/>
          <a:p>
            <a:fld id="{1B0BA771-55EE-477B-9700-32A9474E4F7B}"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4376" y="133273"/>
            <a:ext cx="2143424" cy="55252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00" y="76200"/>
            <a:ext cx="1600423" cy="352474"/>
          </a:xfrm>
          <a:prstGeom prst="rect">
            <a:avLst/>
          </a:prstGeom>
        </p:spPr>
      </p:pic>
    </p:spTree>
    <p:extLst>
      <p:ext uri="{BB962C8B-B14F-4D97-AF65-F5344CB8AC3E}">
        <p14:creationId xmlns:p14="http://schemas.microsoft.com/office/powerpoint/2010/main" val="2542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9AC14-9EEA-4148-A82F-6E962F189F0E}" type="datetime1">
              <a:rPr lang="en-US" smtClean="0"/>
              <a:t>11/14/2016</a:t>
            </a:fld>
            <a:endParaRPr lang="en-US"/>
          </a:p>
        </p:txBody>
      </p:sp>
      <p:sp>
        <p:nvSpPr>
          <p:cNvPr id="5" name="Footer Placeholder 4"/>
          <p:cNvSpPr>
            <a:spLocks noGrp="1"/>
          </p:cNvSpPr>
          <p:nvPr>
            <p:ph type="ftr" sz="quarter" idx="11"/>
          </p:nvPr>
        </p:nvSpPr>
        <p:spPr/>
        <p:txBody>
          <a:bodyPr/>
          <a:lstStyle/>
          <a:p>
            <a:r>
              <a:rPr lang="en-US" smtClean="0"/>
              <a:t>unioffices</a:t>
            </a:r>
            <a:endParaRPr lang="en-US"/>
          </a:p>
        </p:txBody>
      </p:sp>
      <p:sp>
        <p:nvSpPr>
          <p:cNvPr id="6" name="Slide Number Placeholder 5"/>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24637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C4A46D-86D7-4EDA-9397-E8BE07CF55DC}" type="datetime1">
              <a:rPr lang="en-US" smtClean="0"/>
              <a:t>11/14/2016</a:t>
            </a:fld>
            <a:endParaRPr lang="en-US"/>
          </a:p>
        </p:txBody>
      </p:sp>
      <p:sp>
        <p:nvSpPr>
          <p:cNvPr id="5" name="Footer Placeholder 4"/>
          <p:cNvSpPr>
            <a:spLocks noGrp="1"/>
          </p:cNvSpPr>
          <p:nvPr>
            <p:ph type="ftr" sz="quarter" idx="11"/>
          </p:nvPr>
        </p:nvSpPr>
        <p:spPr/>
        <p:txBody>
          <a:bodyPr/>
          <a:lstStyle/>
          <a:p>
            <a:r>
              <a:rPr lang="en-US" smtClean="0"/>
              <a:t>unioffices</a:t>
            </a:r>
            <a:endParaRPr lang="en-US"/>
          </a:p>
        </p:txBody>
      </p:sp>
      <p:sp>
        <p:nvSpPr>
          <p:cNvPr id="6" name="Slide Number Placeholder 5"/>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377182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261CE8-EF76-4859-9A3B-A62E17064671}" type="datetime1">
              <a:rPr lang="en-US" smtClean="0"/>
              <a:t>11/14/2016</a:t>
            </a:fld>
            <a:endParaRPr lang="en-US"/>
          </a:p>
        </p:txBody>
      </p:sp>
      <p:sp>
        <p:nvSpPr>
          <p:cNvPr id="5" name="Footer Placeholder 4"/>
          <p:cNvSpPr>
            <a:spLocks noGrp="1"/>
          </p:cNvSpPr>
          <p:nvPr>
            <p:ph type="ftr" sz="quarter" idx="11"/>
          </p:nvPr>
        </p:nvSpPr>
        <p:spPr/>
        <p:txBody>
          <a:bodyPr/>
          <a:lstStyle/>
          <a:p>
            <a:r>
              <a:rPr lang="en-US" smtClean="0"/>
              <a:t>unioffices</a:t>
            </a:r>
            <a:endParaRPr lang="en-US"/>
          </a:p>
        </p:txBody>
      </p:sp>
      <p:sp>
        <p:nvSpPr>
          <p:cNvPr id="6" name="Slide Number Placeholder 5"/>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98076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481F2-6708-4B83-8CA6-0E17F440D1F5}" type="datetime1">
              <a:rPr lang="en-US" smtClean="0"/>
              <a:t>11/14/2016</a:t>
            </a:fld>
            <a:endParaRPr lang="en-US"/>
          </a:p>
        </p:txBody>
      </p:sp>
      <p:sp>
        <p:nvSpPr>
          <p:cNvPr id="5" name="Footer Placeholder 4"/>
          <p:cNvSpPr>
            <a:spLocks noGrp="1"/>
          </p:cNvSpPr>
          <p:nvPr>
            <p:ph type="ftr" sz="quarter" idx="11"/>
          </p:nvPr>
        </p:nvSpPr>
        <p:spPr/>
        <p:txBody>
          <a:bodyPr/>
          <a:lstStyle/>
          <a:p>
            <a:r>
              <a:rPr lang="en-US" smtClean="0"/>
              <a:t>unioffices</a:t>
            </a:r>
            <a:endParaRPr lang="en-US"/>
          </a:p>
        </p:txBody>
      </p:sp>
      <p:sp>
        <p:nvSpPr>
          <p:cNvPr id="6" name="Slide Number Placeholder 5"/>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131236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C02108-DF40-48C9-836F-D093DCF8DC49}" type="datetime1">
              <a:rPr lang="en-US" smtClean="0"/>
              <a:t>11/14/2016</a:t>
            </a:fld>
            <a:endParaRPr lang="en-US"/>
          </a:p>
        </p:txBody>
      </p:sp>
      <p:sp>
        <p:nvSpPr>
          <p:cNvPr id="6" name="Footer Placeholder 5"/>
          <p:cNvSpPr>
            <a:spLocks noGrp="1"/>
          </p:cNvSpPr>
          <p:nvPr>
            <p:ph type="ftr" sz="quarter" idx="11"/>
          </p:nvPr>
        </p:nvSpPr>
        <p:spPr/>
        <p:txBody>
          <a:bodyPr/>
          <a:lstStyle/>
          <a:p>
            <a:r>
              <a:rPr lang="en-US" smtClean="0"/>
              <a:t>unioffices</a:t>
            </a:r>
            <a:endParaRPr lang="en-US"/>
          </a:p>
        </p:txBody>
      </p:sp>
      <p:sp>
        <p:nvSpPr>
          <p:cNvPr id="7" name="Slide Number Placeholder 6"/>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286621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F4C4F1-746B-4F25-B616-19706F24A882}" type="datetime1">
              <a:rPr lang="en-US" smtClean="0"/>
              <a:t>11/14/2016</a:t>
            </a:fld>
            <a:endParaRPr lang="en-US"/>
          </a:p>
        </p:txBody>
      </p:sp>
      <p:sp>
        <p:nvSpPr>
          <p:cNvPr id="8" name="Footer Placeholder 7"/>
          <p:cNvSpPr>
            <a:spLocks noGrp="1"/>
          </p:cNvSpPr>
          <p:nvPr>
            <p:ph type="ftr" sz="quarter" idx="11"/>
          </p:nvPr>
        </p:nvSpPr>
        <p:spPr/>
        <p:txBody>
          <a:bodyPr/>
          <a:lstStyle/>
          <a:p>
            <a:r>
              <a:rPr lang="en-US" smtClean="0"/>
              <a:t>unioffices</a:t>
            </a:r>
            <a:endParaRPr lang="en-US"/>
          </a:p>
        </p:txBody>
      </p:sp>
      <p:sp>
        <p:nvSpPr>
          <p:cNvPr id="9" name="Slide Number Placeholder 8"/>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66922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6BFAED-F5EC-4F31-9649-C3FD6E557F80}" type="datetime1">
              <a:rPr lang="en-US" smtClean="0"/>
              <a:t>11/14/2016</a:t>
            </a:fld>
            <a:endParaRPr lang="en-US"/>
          </a:p>
        </p:txBody>
      </p:sp>
      <p:sp>
        <p:nvSpPr>
          <p:cNvPr id="4" name="Footer Placeholder 3"/>
          <p:cNvSpPr>
            <a:spLocks noGrp="1"/>
          </p:cNvSpPr>
          <p:nvPr>
            <p:ph type="ftr" sz="quarter" idx="11"/>
          </p:nvPr>
        </p:nvSpPr>
        <p:spPr/>
        <p:txBody>
          <a:bodyPr/>
          <a:lstStyle/>
          <a:p>
            <a:r>
              <a:rPr lang="en-US" smtClean="0"/>
              <a:t>unioffices</a:t>
            </a:r>
            <a:endParaRPr lang="en-US"/>
          </a:p>
        </p:txBody>
      </p:sp>
      <p:sp>
        <p:nvSpPr>
          <p:cNvPr id="5" name="Slide Number Placeholder 4"/>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155031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6D5E4-0BC2-4464-B94C-727DEFA66460}" type="datetime1">
              <a:rPr lang="en-US" smtClean="0"/>
              <a:t>11/14/2016</a:t>
            </a:fld>
            <a:endParaRPr lang="en-US"/>
          </a:p>
        </p:txBody>
      </p:sp>
      <p:sp>
        <p:nvSpPr>
          <p:cNvPr id="3" name="Footer Placeholder 2"/>
          <p:cNvSpPr>
            <a:spLocks noGrp="1"/>
          </p:cNvSpPr>
          <p:nvPr>
            <p:ph type="ftr" sz="quarter" idx="11"/>
          </p:nvPr>
        </p:nvSpPr>
        <p:spPr/>
        <p:txBody>
          <a:bodyPr/>
          <a:lstStyle/>
          <a:p>
            <a:r>
              <a:rPr lang="en-US" smtClean="0"/>
              <a:t>unioffices</a:t>
            </a:r>
            <a:endParaRPr lang="en-US"/>
          </a:p>
        </p:txBody>
      </p:sp>
      <p:sp>
        <p:nvSpPr>
          <p:cNvPr id="4" name="Slide Number Placeholder 3"/>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388263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F23B4-417F-42F2-8AC1-1F557EDF8713}" type="datetime1">
              <a:rPr lang="en-US" smtClean="0"/>
              <a:t>11/14/2016</a:t>
            </a:fld>
            <a:endParaRPr lang="en-US"/>
          </a:p>
        </p:txBody>
      </p:sp>
      <p:sp>
        <p:nvSpPr>
          <p:cNvPr id="6" name="Footer Placeholder 5"/>
          <p:cNvSpPr>
            <a:spLocks noGrp="1"/>
          </p:cNvSpPr>
          <p:nvPr>
            <p:ph type="ftr" sz="quarter" idx="11"/>
          </p:nvPr>
        </p:nvSpPr>
        <p:spPr/>
        <p:txBody>
          <a:bodyPr/>
          <a:lstStyle/>
          <a:p>
            <a:r>
              <a:rPr lang="en-US" smtClean="0"/>
              <a:t>unioffices</a:t>
            </a:r>
            <a:endParaRPr lang="en-US"/>
          </a:p>
        </p:txBody>
      </p:sp>
      <p:sp>
        <p:nvSpPr>
          <p:cNvPr id="7" name="Slide Number Placeholder 6"/>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111367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DB8E9-61E8-4F09-94EA-DB60A418F377}" type="datetime1">
              <a:rPr lang="en-US" smtClean="0"/>
              <a:t>11/14/2016</a:t>
            </a:fld>
            <a:endParaRPr lang="en-US"/>
          </a:p>
        </p:txBody>
      </p:sp>
      <p:sp>
        <p:nvSpPr>
          <p:cNvPr id="6" name="Footer Placeholder 5"/>
          <p:cNvSpPr>
            <a:spLocks noGrp="1"/>
          </p:cNvSpPr>
          <p:nvPr>
            <p:ph type="ftr" sz="quarter" idx="11"/>
          </p:nvPr>
        </p:nvSpPr>
        <p:spPr/>
        <p:txBody>
          <a:bodyPr/>
          <a:lstStyle/>
          <a:p>
            <a:r>
              <a:rPr lang="en-US" smtClean="0"/>
              <a:t>unioffices</a:t>
            </a:r>
            <a:endParaRPr lang="en-US"/>
          </a:p>
        </p:txBody>
      </p:sp>
      <p:sp>
        <p:nvSpPr>
          <p:cNvPr id="7" name="Slide Number Placeholder 6"/>
          <p:cNvSpPr>
            <a:spLocks noGrp="1"/>
          </p:cNvSpPr>
          <p:nvPr>
            <p:ph type="sldNum" sz="quarter" idx="12"/>
          </p:nvPr>
        </p:nvSpPr>
        <p:spPr/>
        <p:txBody>
          <a:bodyPr/>
          <a:lstStyle/>
          <a:p>
            <a:fld id="{1B0BA771-55EE-477B-9700-32A9474E4F7B}" type="slidenum">
              <a:rPr lang="en-US" smtClean="0"/>
              <a:t>‹#›</a:t>
            </a:fld>
            <a:endParaRPr lang="en-US"/>
          </a:p>
        </p:txBody>
      </p:sp>
    </p:spTree>
    <p:extLst>
      <p:ext uri="{BB962C8B-B14F-4D97-AF65-F5344CB8AC3E}">
        <p14:creationId xmlns:p14="http://schemas.microsoft.com/office/powerpoint/2010/main" val="48128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4DCBE-EAA4-427B-949F-B366EE72A538}" type="datetime1">
              <a:rPr lang="en-US" smtClean="0"/>
              <a:t>11/14/2016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unioffices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BA771-55EE-477B-9700-32A9474E4F7B}"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924376" y="133273"/>
            <a:ext cx="2143424" cy="552527"/>
          </a:xfrm>
          <a:prstGeom prst="rect">
            <a:avLst/>
          </a:prstGeom>
        </p:spPr>
      </p:pic>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200" y="76200"/>
            <a:ext cx="1600423" cy="352474"/>
          </a:xfrm>
          <a:prstGeom prst="rect">
            <a:avLst/>
          </a:prstGeom>
        </p:spPr>
      </p:pic>
    </p:spTree>
    <p:extLst>
      <p:ext uri="{BB962C8B-B14F-4D97-AF65-F5344CB8AC3E}">
        <p14:creationId xmlns:p14="http://schemas.microsoft.com/office/powerpoint/2010/main" val="3706328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7030A0"/>
                </a:solidFill>
                <a:effectLst>
                  <a:outerShdw blurRad="38100" dist="38100" dir="2700000" algn="tl">
                    <a:srgbClr val="000000">
                      <a:alpha val="43137"/>
                    </a:srgbClr>
                  </a:outerShdw>
                </a:effectLst>
              </a:rPr>
              <a:t>Cache-Joomla</a:t>
            </a:r>
            <a:br>
              <a:rPr lang="en-US" dirty="0" smtClean="0">
                <a:solidFill>
                  <a:srgbClr val="7030A0"/>
                </a:solidFill>
                <a:effectLst>
                  <a:outerShdw blurRad="38100" dist="38100" dir="2700000" algn="tl">
                    <a:srgbClr val="000000">
                      <a:alpha val="43137"/>
                    </a:srgbClr>
                  </a:outerShdw>
                </a:effectLst>
              </a:rPr>
            </a:br>
            <a:r>
              <a:rPr lang="en-US" dirty="0" smtClean="0">
                <a:solidFill>
                  <a:srgbClr val="7030A0"/>
                </a:solidFill>
                <a:effectLst>
                  <a:outerShdw blurRad="38100" dist="38100" dir="2700000" algn="tl">
                    <a:srgbClr val="000000">
                      <a:alpha val="43137"/>
                    </a:srgbClr>
                  </a:outerShdw>
                </a:effectLst>
              </a:rPr>
              <a:t>fresh your page</a:t>
            </a:r>
            <a:endParaRPr lang="en-US"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Unioffices</a:t>
            </a:r>
            <a:endParaRPr lang="en-US" dirty="0"/>
          </a:p>
        </p:txBody>
      </p:sp>
      <p:sp>
        <p:nvSpPr>
          <p:cNvPr id="4" name="Footer Placeholder 3"/>
          <p:cNvSpPr>
            <a:spLocks noGrp="1"/>
          </p:cNvSpPr>
          <p:nvPr>
            <p:ph type="ftr" sz="quarter" idx="11"/>
          </p:nvPr>
        </p:nvSpPr>
        <p:spPr/>
        <p:txBody>
          <a:bodyPr/>
          <a:lstStyle/>
          <a:p>
            <a:r>
              <a:rPr lang="en-US" smtClean="0"/>
              <a:t>unioffices</a:t>
            </a:r>
            <a:endParaRPr lang="en-US"/>
          </a:p>
        </p:txBody>
      </p:sp>
      <p:sp>
        <p:nvSpPr>
          <p:cNvPr id="5" name="Slide Number Placeholder 4"/>
          <p:cNvSpPr>
            <a:spLocks noGrp="1"/>
          </p:cNvSpPr>
          <p:nvPr>
            <p:ph type="sldNum" sz="quarter" idx="12"/>
          </p:nvPr>
        </p:nvSpPr>
        <p:spPr/>
        <p:txBody>
          <a:bodyPr/>
          <a:lstStyle/>
          <a:p>
            <a:fld id="{1B0BA771-55EE-477B-9700-32A9474E4F7B}" type="slidenum">
              <a:rPr lang="en-US" smtClean="0"/>
              <a:t>1</a:t>
            </a:fld>
            <a:endParaRPr lang="en-US"/>
          </a:p>
        </p:txBody>
      </p:sp>
    </p:spTree>
    <p:extLst>
      <p:ext uri="{BB962C8B-B14F-4D97-AF65-F5344CB8AC3E}">
        <p14:creationId xmlns:p14="http://schemas.microsoft.com/office/powerpoint/2010/main" val="190048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effectLst>
                  <a:outerShdw blurRad="38100" dist="38100" dir="2700000" algn="tl">
                    <a:srgbClr val="000000">
                      <a:alpha val="43137"/>
                    </a:srgbClr>
                  </a:outerShdw>
                </a:effectLst>
              </a:rPr>
              <a:t>Cache</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dirty="0" smtClean="0"/>
              <a:t>In order to speed up page loads for the visitor, Joomla will save compiled information for these pages created by Joomla in cache folder of your Joomla installation.</a:t>
            </a:r>
          </a:p>
          <a:p>
            <a:r>
              <a:rPr lang="en-US" dirty="0" smtClean="0"/>
              <a:t>Clearing the cache provide a </a:t>
            </a:r>
            <a:r>
              <a:rPr lang="en-US" b="1" u="sng" dirty="0" smtClean="0">
                <a:solidFill>
                  <a:srgbClr val="0070C0"/>
                </a:solidFill>
              </a:rPr>
              <a:t>fresh page </a:t>
            </a:r>
            <a:r>
              <a:rPr lang="en-US" dirty="0" smtClean="0"/>
              <a:t>that takes a bit longer to load.</a:t>
            </a:r>
          </a:p>
          <a:p>
            <a:r>
              <a:rPr lang="en-US" b="1" dirty="0" smtClean="0">
                <a:solidFill>
                  <a:srgbClr val="FF0000"/>
                </a:solidFill>
              </a:rPr>
              <a:t>If you make a change to your web and it is not reflected at the upload, clearing the cache may be necessary.</a:t>
            </a:r>
          </a:p>
          <a:p>
            <a:endParaRPr lang="en-US" dirty="0"/>
          </a:p>
        </p:txBody>
      </p:sp>
      <p:sp>
        <p:nvSpPr>
          <p:cNvPr id="4" name="Footer Placeholder 3"/>
          <p:cNvSpPr>
            <a:spLocks noGrp="1"/>
          </p:cNvSpPr>
          <p:nvPr>
            <p:ph type="ftr" sz="quarter" idx="11"/>
          </p:nvPr>
        </p:nvSpPr>
        <p:spPr/>
        <p:txBody>
          <a:bodyPr/>
          <a:lstStyle/>
          <a:p>
            <a:r>
              <a:rPr lang="en-US" dirty="0" smtClean="0"/>
              <a:t>unioffices</a:t>
            </a:r>
            <a:endParaRPr lang="en-US" dirty="0"/>
          </a:p>
        </p:txBody>
      </p:sp>
      <p:sp>
        <p:nvSpPr>
          <p:cNvPr id="5" name="Slide Number Placeholder 4"/>
          <p:cNvSpPr>
            <a:spLocks noGrp="1"/>
          </p:cNvSpPr>
          <p:nvPr>
            <p:ph type="sldNum" sz="quarter" idx="12"/>
          </p:nvPr>
        </p:nvSpPr>
        <p:spPr/>
        <p:txBody>
          <a:bodyPr/>
          <a:lstStyle/>
          <a:p>
            <a:fld id="{1B0BA771-55EE-477B-9700-32A9474E4F7B}" type="slidenum">
              <a:rPr lang="en-US" smtClean="0"/>
              <a:t>2</a:t>
            </a:fld>
            <a:endParaRPr lang="en-US"/>
          </a:p>
        </p:txBody>
      </p:sp>
    </p:spTree>
    <p:extLst>
      <p:ext uri="{BB962C8B-B14F-4D97-AF65-F5344CB8AC3E}">
        <p14:creationId xmlns:p14="http://schemas.microsoft.com/office/powerpoint/2010/main" val="428749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effectLst>
                  <a:outerShdw blurRad="38100" dist="38100" dir="2700000" algn="tl">
                    <a:srgbClr val="000000">
                      <a:alpha val="43137"/>
                    </a:srgbClr>
                  </a:outerShdw>
                </a:effectLst>
              </a:rPr>
              <a:t>Cache</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dirty="0"/>
              <a:t>To clear the cache in </a:t>
            </a:r>
            <a:r>
              <a:rPr lang="en-US" dirty="0" smtClean="0"/>
              <a:t>Joomla, </a:t>
            </a:r>
            <a:r>
              <a:rPr lang="en-US" dirty="0"/>
              <a:t>go to </a:t>
            </a:r>
            <a:endParaRPr lang="en-US" dirty="0" smtClean="0"/>
          </a:p>
          <a:p>
            <a:pPr marL="0" indent="0">
              <a:buNone/>
            </a:pPr>
            <a:r>
              <a:rPr lang="en-US" dirty="0" smtClean="0"/>
              <a:t>     System-&gt; </a:t>
            </a:r>
            <a:r>
              <a:rPr lang="en-US" b="1" dirty="0" smtClean="0"/>
              <a:t>Clear Cache</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dirty="0" smtClean="0"/>
              <a:t>This will bring you to a screen with a list of the folders that contain cached files.</a:t>
            </a:r>
          </a:p>
          <a:p>
            <a:pPr marL="0" indent="0">
              <a:buNone/>
            </a:pP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86000"/>
            <a:ext cx="1847850" cy="2314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4" name="Footer Placeholder 3"/>
          <p:cNvSpPr>
            <a:spLocks noGrp="1"/>
          </p:cNvSpPr>
          <p:nvPr>
            <p:ph type="ftr" sz="quarter" idx="11"/>
          </p:nvPr>
        </p:nvSpPr>
        <p:spPr/>
        <p:txBody>
          <a:bodyPr/>
          <a:lstStyle/>
          <a:p>
            <a:r>
              <a:rPr lang="en-US" smtClean="0"/>
              <a:t>unioffices</a:t>
            </a:r>
            <a:endParaRPr lang="en-US"/>
          </a:p>
        </p:txBody>
      </p:sp>
      <p:sp>
        <p:nvSpPr>
          <p:cNvPr id="5" name="Slide Number Placeholder 4"/>
          <p:cNvSpPr>
            <a:spLocks noGrp="1"/>
          </p:cNvSpPr>
          <p:nvPr>
            <p:ph type="sldNum" sz="quarter" idx="12"/>
          </p:nvPr>
        </p:nvSpPr>
        <p:spPr/>
        <p:txBody>
          <a:bodyPr/>
          <a:lstStyle/>
          <a:p>
            <a:fld id="{1B0BA771-55EE-477B-9700-32A9474E4F7B}" type="slidenum">
              <a:rPr lang="en-US" smtClean="0"/>
              <a:t>3</a:t>
            </a:fld>
            <a:endParaRPr lang="en-US"/>
          </a:p>
        </p:txBody>
      </p:sp>
    </p:spTree>
    <p:extLst>
      <p:ext uri="{BB962C8B-B14F-4D97-AF65-F5344CB8AC3E}">
        <p14:creationId xmlns:p14="http://schemas.microsoft.com/office/powerpoint/2010/main" val="338831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812" y="279399"/>
            <a:ext cx="8229600" cy="4525963"/>
          </a:xfrm>
        </p:spPr>
        <p:txBody>
          <a:bodyPr>
            <a:normAutofit/>
          </a:bodyPr>
          <a:lstStyle/>
          <a:p>
            <a:r>
              <a:rPr lang="en-US" dirty="0" smtClean="0"/>
              <a:t>You can choose to clear cache from individual folders by clicking the checkbox. If you want to clear all cache, click the checkbox at the top of the list. After checking a box/boxes, select </a:t>
            </a:r>
            <a:r>
              <a:rPr lang="en-US" b="1" dirty="0" smtClean="0"/>
              <a:t>Delete</a:t>
            </a:r>
            <a:r>
              <a:rPr lang="en-US" dirty="0" smtClean="0"/>
              <a:t>. This clears all the cache.</a:t>
            </a:r>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895600"/>
            <a:ext cx="8334375"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4" name="Oval 3"/>
          <p:cNvSpPr/>
          <p:nvPr/>
        </p:nvSpPr>
        <p:spPr>
          <a:xfrm>
            <a:off x="2192480" y="4191000"/>
            <a:ext cx="356755" cy="2209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p:cNvSpPr/>
          <p:nvPr/>
        </p:nvSpPr>
        <p:spPr>
          <a:xfrm>
            <a:off x="1371600" y="3311235"/>
            <a:ext cx="914400"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unioffices</a:t>
            </a:r>
            <a:endParaRPr lang="en-US"/>
          </a:p>
        </p:txBody>
      </p:sp>
      <p:sp>
        <p:nvSpPr>
          <p:cNvPr id="7" name="Slide Number Placeholder 6"/>
          <p:cNvSpPr>
            <a:spLocks noGrp="1"/>
          </p:cNvSpPr>
          <p:nvPr>
            <p:ph type="sldNum" sz="quarter" idx="12"/>
          </p:nvPr>
        </p:nvSpPr>
        <p:spPr/>
        <p:txBody>
          <a:bodyPr/>
          <a:lstStyle/>
          <a:p>
            <a:fld id="{1B0BA771-55EE-477B-9700-32A9474E4F7B}" type="slidenum">
              <a:rPr lang="en-US" smtClean="0"/>
              <a:t>4</a:t>
            </a:fld>
            <a:endParaRPr lang="en-US"/>
          </a:p>
        </p:txBody>
      </p:sp>
    </p:spTree>
    <p:extLst>
      <p:ext uri="{BB962C8B-B14F-4D97-AF65-F5344CB8AC3E}">
        <p14:creationId xmlns:p14="http://schemas.microsoft.com/office/powerpoint/2010/main" val="102160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effectLst>
                  <a:outerShdw blurRad="38100" dist="38100" dir="2700000" algn="tl">
                    <a:srgbClr val="000000">
                      <a:alpha val="43137"/>
                    </a:srgbClr>
                  </a:outerShdw>
                </a:effectLst>
              </a:rPr>
              <a:t>Cache</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If there is nothing in the list, caching will be enabled in the Global Configuration settings.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3200400"/>
            <a:ext cx="7715250" cy="1933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4" name="Footer Placeholder 3"/>
          <p:cNvSpPr>
            <a:spLocks noGrp="1"/>
          </p:cNvSpPr>
          <p:nvPr>
            <p:ph type="ftr" sz="quarter" idx="11"/>
          </p:nvPr>
        </p:nvSpPr>
        <p:spPr/>
        <p:txBody>
          <a:bodyPr/>
          <a:lstStyle/>
          <a:p>
            <a:r>
              <a:rPr lang="en-US" smtClean="0"/>
              <a:t>unioffices</a:t>
            </a:r>
            <a:endParaRPr lang="en-US"/>
          </a:p>
        </p:txBody>
      </p:sp>
      <p:sp>
        <p:nvSpPr>
          <p:cNvPr id="5" name="Slide Number Placeholder 4"/>
          <p:cNvSpPr>
            <a:spLocks noGrp="1"/>
          </p:cNvSpPr>
          <p:nvPr>
            <p:ph type="sldNum" sz="quarter" idx="12"/>
          </p:nvPr>
        </p:nvSpPr>
        <p:spPr/>
        <p:txBody>
          <a:bodyPr/>
          <a:lstStyle/>
          <a:p>
            <a:fld id="{1B0BA771-55EE-477B-9700-32A9474E4F7B}" type="slidenum">
              <a:rPr lang="en-US" smtClean="0"/>
              <a:t>5</a:t>
            </a:fld>
            <a:endParaRPr lang="en-US"/>
          </a:p>
        </p:txBody>
      </p:sp>
    </p:spTree>
    <p:extLst>
      <p:ext uri="{BB962C8B-B14F-4D97-AF65-F5344CB8AC3E}">
        <p14:creationId xmlns:p14="http://schemas.microsoft.com/office/powerpoint/2010/main" val="266962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effectLst>
                  <a:outerShdw blurRad="38100" dist="38100" dir="2700000" algn="tl">
                    <a:srgbClr val="000000">
                      <a:alpha val="43137"/>
                    </a:srgbClr>
                  </a:outerShdw>
                </a:effectLst>
              </a:rPr>
              <a:t>References</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http://joom3.zemplate.com/faq/133-how-do-i-clear-the-cache-in-joomla-3</a:t>
            </a:r>
            <a:endParaRPr lang="en-US" dirty="0"/>
          </a:p>
        </p:txBody>
      </p:sp>
      <p:sp>
        <p:nvSpPr>
          <p:cNvPr id="4" name="Footer Placeholder 3"/>
          <p:cNvSpPr>
            <a:spLocks noGrp="1"/>
          </p:cNvSpPr>
          <p:nvPr>
            <p:ph type="ftr" sz="quarter" idx="11"/>
          </p:nvPr>
        </p:nvSpPr>
        <p:spPr/>
        <p:txBody>
          <a:bodyPr/>
          <a:lstStyle/>
          <a:p>
            <a:r>
              <a:rPr lang="en-US" smtClean="0"/>
              <a:t>unioffices</a:t>
            </a:r>
            <a:endParaRPr lang="en-US"/>
          </a:p>
        </p:txBody>
      </p:sp>
      <p:sp>
        <p:nvSpPr>
          <p:cNvPr id="5" name="Slide Number Placeholder 4"/>
          <p:cNvSpPr>
            <a:spLocks noGrp="1"/>
          </p:cNvSpPr>
          <p:nvPr>
            <p:ph type="sldNum" sz="quarter" idx="12"/>
          </p:nvPr>
        </p:nvSpPr>
        <p:spPr/>
        <p:txBody>
          <a:bodyPr/>
          <a:lstStyle/>
          <a:p>
            <a:fld id="{1B0BA771-55EE-477B-9700-32A9474E4F7B}" type="slidenum">
              <a:rPr lang="en-US" smtClean="0"/>
              <a:t>6</a:t>
            </a:fld>
            <a:endParaRPr lang="en-US"/>
          </a:p>
        </p:txBody>
      </p:sp>
    </p:spTree>
    <p:extLst>
      <p:ext uri="{BB962C8B-B14F-4D97-AF65-F5344CB8AC3E}">
        <p14:creationId xmlns:p14="http://schemas.microsoft.com/office/powerpoint/2010/main" val="4274732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178</Words>
  <Application>Microsoft Office PowerPoint</Application>
  <PresentationFormat>On-screen Show (4:3)</PresentationFormat>
  <Paragraphs>37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Cache-Joomla fresh your page</vt:lpstr>
      <vt:lpstr>Cache</vt:lpstr>
      <vt:lpstr>Cache</vt:lpstr>
      <vt:lpstr>PowerPoint Presentation</vt:lpstr>
      <vt:lpstr>Cache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Cach-Joomla speed your page</dc:title>
  <dc:creator>dell</dc:creator>
  <cp:lastModifiedBy>dell</cp:lastModifiedBy>
  <cp:revision>8</cp:revision>
  <dcterms:created xsi:type="dcterms:W3CDTF">2016-11-08T13:38:45Z</dcterms:created>
  <dcterms:modified xsi:type="dcterms:W3CDTF">2016-11-14T13:00:56Z</dcterms:modified>
</cp:coreProperties>
</file>