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B16FD-C330-46EB-B77F-44F3E14806B2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73CFE-80A2-45BE-A8C7-E6E16F9E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6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552-A01C-40F7-A563-9F0DE2ED6C1C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0268-B281-4E26-B33B-1AD211966EA4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6378-9C50-4C28-A3D3-0F57CAF1578F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17FD-7351-4EC2-9903-20E1635A537E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3936-D33F-4032-996C-0DE0CD22D6E9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B48A-6B19-44DA-8631-F7E89214AACC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3663-CAFD-453C-BC61-828E68B3C124}" type="datetime1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22A-522D-40FB-8409-971E0519523C}" type="datetime1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1F46-DE85-4A01-9256-5FBDA7E2072F}" type="datetime1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0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6477-B8AC-4300-A579-5F22FD2E2295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3CA1-1958-4389-8DC1-F56341BD7FD6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2DA6-1D0F-43D9-9909-53D895C5CF43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9F55-6C72-4125-86CC-89A689673C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76" y="133273"/>
            <a:ext cx="2143424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160042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r.io/joomla/pkg_powfileembed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PPT to Joomla 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Uni</a:t>
            </a:r>
            <a:r>
              <a:rPr lang="en-US" dirty="0" smtClean="0">
                <a:solidFill>
                  <a:srgbClr val="002060"/>
                </a:solidFill>
              </a:rPr>
              <a:t>offices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&amp; Install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(</a:t>
            </a:r>
            <a:r>
              <a:rPr lang="en-US" dirty="0"/>
              <a:t>Download File Embed </a:t>
            </a:r>
            <a:r>
              <a:rPr lang="en-US" dirty="0" smtClean="0"/>
              <a:t>Extension)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https://www.powr.io/joomla/pkg_powfileembed.zip</a:t>
            </a:r>
            <a:endParaRPr lang="en-US" dirty="0" smtClean="0"/>
          </a:p>
          <a:p>
            <a:r>
              <a:rPr lang="en-US" dirty="0" smtClean="0"/>
              <a:t>Install it to Joomla platform</a:t>
            </a:r>
          </a:p>
          <a:p>
            <a:pPr marL="0" indent="0">
              <a:buNone/>
            </a:pPr>
            <a:r>
              <a:rPr lang="en-US" sz="2000" dirty="0" smtClean="0"/>
              <a:t>Extensions-&gt;install-&gt;Upload Package File-&gt;choose file-&gt;Upload and install</a:t>
            </a:r>
          </a:p>
          <a:p>
            <a:r>
              <a:rPr lang="en-US" dirty="0" smtClean="0"/>
              <a:t>Active the file which you download</a:t>
            </a:r>
          </a:p>
          <a:p>
            <a:pPr marL="0" indent="0">
              <a:buNone/>
            </a:pPr>
            <a:r>
              <a:rPr lang="en-US" sz="2000" dirty="0" smtClean="0"/>
              <a:t>Extensions-&gt;Module Manager-&gt;click on </a:t>
            </a:r>
            <a:r>
              <a:rPr lang="en-US" sz="2000" dirty="0" err="1" smtClean="0"/>
              <a:t>POWrFile</a:t>
            </a:r>
            <a:r>
              <a:rPr lang="en-US" sz="2000" dirty="0" smtClean="0"/>
              <a:t> Embed Extension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to page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952999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Select the Extensions then go to Modules and active the mod_powr.</a:t>
            </a:r>
          </a:p>
          <a:p>
            <a:pPr marL="0" indent="0">
              <a:buNone/>
            </a:pPr>
            <a:r>
              <a:rPr lang="en-US" dirty="0" smtClean="0"/>
              <a:t>Select the File.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652587"/>
            <a:ext cx="5048250" cy="2181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4181475"/>
            <a:ext cx="5191125" cy="2600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800600" y="6248400"/>
            <a:ext cx="15240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1828800"/>
            <a:ext cx="15240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35982" y="2590800"/>
            <a:ext cx="15240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5181600"/>
            <a:ext cx="2286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0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to page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 the Menu Assignment tab</a:t>
            </a:r>
          </a:p>
          <a:p>
            <a:r>
              <a:rPr lang="en-US" sz="2000" dirty="0" smtClean="0"/>
              <a:t>Select the page you like to add the PPT to it.</a:t>
            </a:r>
          </a:p>
          <a:p>
            <a:r>
              <a:rPr lang="en-US" sz="2000" dirty="0" smtClean="0"/>
              <a:t>Only on the page selected.</a:t>
            </a:r>
          </a:p>
          <a:p>
            <a:r>
              <a:rPr lang="en-US" sz="2000" dirty="0" smtClean="0"/>
              <a:t>Select None</a:t>
            </a:r>
          </a:p>
          <a:p>
            <a:r>
              <a:rPr lang="en-US" sz="2000" dirty="0" smtClean="0"/>
              <a:t>Then select your articles name.</a:t>
            </a:r>
          </a:p>
          <a:p>
            <a:r>
              <a:rPr lang="en-US" sz="2000" dirty="0" smtClean="0"/>
              <a:t>Save &amp; Close.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54864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48000" y="3657600"/>
            <a:ext cx="21717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4343400"/>
            <a:ext cx="3429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48006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9F55-6C72-4125-86CC-89A689673C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118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Insert PPT to Joomla </vt:lpstr>
      <vt:lpstr>Download &amp; Install</vt:lpstr>
      <vt:lpstr>Add to page</vt:lpstr>
      <vt:lpstr>Add to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PPT to Joomla</dc:title>
  <dc:creator>dell</dc:creator>
  <cp:lastModifiedBy>dell</cp:lastModifiedBy>
  <cp:revision>11</cp:revision>
  <dcterms:created xsi:type="dcterms:W3CDTF">2016-11-06T11:28:06Z</dcterms:created>
  <dcterms:modified xsi:type="dcterms:W3CDTF">2016-11-14T13:01:11Z</dcterms:modified>
</cp:coreProperties>
</file>