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A9B-BDD4-4222-A37F-03462339DD3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F7C8-FA88-41D4-A178-60BFEB2B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D997-4253-48B6-9CCA-FDDEEAE3D801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6" y="133273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035-906A-48A9-A6C6-5AE30008C700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4558-B895-4153-A573-5E24A65A1DF3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A99E-9567-4FFF-9704-2D114CDC3CFC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73B9-F331-4C2A-8FA7-BC78660F9F06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A258-590C-4093-AF04-8B113B2D366D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30B6-B5AC-4F7E-AABF-9EDF1712FFC2}" type="datetime1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2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5C5-CF1A-49E1-B748-19F825D8163F}" type="datetime1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370-94D1-453F-84E3-C70A59EC6DE0}" type="datetime1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AC8-2327-4347-912A-6848D7F9B5BA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B454-4BE5-4495-9EA4-9ACFCE25EB44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FE9C-DDE9-4240-BE5D-C0C27B68EBB7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6CDF-568B-4E55-AF02-BFFC599E9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6" y="133273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Joomla-Content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22" y="2895600"/>
            <a:ext cx="8229600" cy="4525963"/>
          </a:xfrm>
        </p:spPr>
        <p:txBody>
          <a:bodyPr/>
          <a:lstStyle/>
          <a:p>
            <a:r>
              <a:rPr lang="en-US" dirty="0" smtClean="0"/>
              <a:t>We will discuss the Content of Joomla in this slides.</a:t>
            </a:r>
          </a:p>
          <a:p>
            <a:r>
              <a:rPr lang="en-US" dirty="0" smtClean="0"/>
              <a:t>Content has Articles, Categories, Featured Articles, Media.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7725"/>
            <a:ext cx="7392244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23" y="937418"/>
            <a:ext cx="8229600" cy="4525963"/>
          </a:xfrm>
        </p:spPr>
        <p:txBody>
          <a:bodyPr/>
          <a:lstStyle/>
          <a:p>
            <a:r>
              <a:rPr lang="en-US" dirty="0" smtClean="0"/>
              <a:t>In Article, you can create the standard pages that consist of images, text and hyperlinks. </a:t>
            </a:r>
          </a:p>
          <a:p>
            <a:r>
              <a:rPr lang="en-US" dirty="0" smtClean="0"/>
              <a:t>Article has</a:t>
            </a:r>
          </a:p>
          <a:p>
            <a:r>
              <a:rPr lang="en-US" dirty="0" smtClean="0"/>
              <a:t>Press on the Articles</a:t>
            </a:r>
          </a:p>
          <a:p>
            <a:r>
              <a:rPr lang="en-US" dirty="0" smtClean="0"/>
              <a:t>Then a new window will appears for you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24050"/>
            <a:ext cx="3105150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876800" y="2362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45077"/>
            <a:ext cx="5553075" cy="2653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New:</a:t>
            </a:r>
            <a:r>
              <a:rPr lang="en-US" dirty="0" smtClean="0"/>
              <a:t> Create a new article.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Edit:</a:t>
            </a:r>
            <a:r>
              <a:rPr lang="en-US" dirty="0" smtClean="0"/>
              <a:t> Edit any specific article.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Publish:</a:t>
            </a:r>
            <a:r>
              <a:rPr lang="en-US" dirty="0" smtClean="0"/>
              <a:t> Publish the article to website.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Unpublish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Unpublish</a:t>
            </a:r>
            <a:r>
              <a:rPr lang="en-US" dirty="0" smtClean="0"/>
              <a:t> the article to website.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Featured:</a:t>
            </a:r>
            <a:r>
              <a:rPr lang="en-US" dirty="0" smtClean="0"/>
              <a:t> Selected article is featured. Multiple articles can also be featured.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Archive:</a:t>
            </a:r>
            <a:r>
              <a:rPr lang="en-US" dirty="0" smtClean="0"/>
              <a:t> It can change the status of the articles to published or unpublished by selecting archived in the select status filter.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Check In: </a:t>
            </a:r>
            <a:r>
              <a:rPr lang="en-US" dirty="0" smtClean="0"/>
              <a:t>Check-in the selected article. Multiple articles can be checked-in.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Trash:</a:t>
            </a:r>
            <a:r>
              <a:rPr lang="en-US" dirty="0" smtClean="0"/>
              <a:t> Delete the selected article permanently.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Batch:</a:t>
            </a:r>
            <a:r>
              <a:rPr lang="en-US" dirty="0" smtClean="0"/>
              <a:t> Selected articles are processed by batch.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Help:</a:t>
            </a:r>
            <a:r>
              <a:rPr lang="en-US" dirty="0" smtClean="0"/>
              <a:t> Help button is used to open the help screen.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Option:</a:t>
            </a:r>
            <a:r>
              <a:rPr lang="en-US" dirty="0" smtClean="0"/>
              <a:t> It opens the setting window where you can change the setting of the articles.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990600"/>
            <a:ext cx="9056914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manages to create categorize the articles which allows to group your content better. You can categories your Articles with a categories name for farther process.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3657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91878"/>
            <a:ext cx="81819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24213"/>
            <a:ext cx="2632364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New: It creates a new user. </a:t>
            </a:r>
          </a:p>
          <a:p>
            <a:r>
              <a:rPr lang="en-US" dirty="0" smtClean="0"/>
              <a:t>Edit: It edits the selected user. </a:t>
            </a:r>
          </a:p>
          <a:p>
            <a:r>
              <a:rPr lang="en-US" dirty="0" smtClean="0"/>
              <a:t>Activate: It activates multiple users. </a:t>
            </a:r>
          </a:p>
          <a:p>
            <a:r>
              <a:rPr lang="en-US" dirty="0" smtClean="0"/>
              <a:t>Block: It blocks the selected user. </a:t>
            </a:r>
          </a:p>
          <a:p>
            <a:r>
              <a:rPr lang="en-US" dirty="0" smtClean="0"/>
              <a:t>Unblock: It unblocks the selected users</a:t>
            </a:r>
          </a:p>
          <a:p>
            <a:r>
              <a:rPr lang="en-US" dirty="0" smtClean="0"/>
              <a:t>Delete: It deletes the particular users.</a:t>
            </a:r>
          </a:p>
          <a:p>
            <a:r>
              <a:rPr lang="en-US" dirty="0" smtClean="0"/>
              <a:t>Batch: Selected users are processed as a batch.</a:t>
            </a:r>
          </a:p>
          <a:p>
            <a:r>
              <a:rPr lang="en-US" dirty="0" smtClean="0"/>
              <a:t>Help: Help button is used to open the help screen.</a:t>
            </a:r>
          </a:p>
          <a:p>
            <a:r>
              <a:rPr lang="en-US" dirty="0" smtClean="0"/>
              <a:t>Option: It opens the setting window where you can change the setting of the articles.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34400" cy="8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https://www.tutorialspoint.com/joomla/joomla_tutorial.pdf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CDF-568B-4E55-AF02-BFFC599E99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Joomla-Content</vt:lpstr>
      <vt:lpstr>PowerPoint Presentation</vt:lpstr>
      <vt:lpstr>Article</vt:lpstr>
      <vt:lpstr>PowerPoint Presentation</vt:lpstr>
      <vt:lpstr>Categories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Joomla-Content</dc:title>
  <dc:creator>dell</dc:creator>
  <cp:lastModifiedBy>dell</cp:lastModifiedBy>
  <cp:revision>6</cp:revision>
  <dcterms:created xsi:type="dcterms:W3CDTF">2016-11-07T11:36:22Z</dcterms:created>
  <dcterms:modified xsi:type="dcterms:W3CDTF">2016-11-14T13:05:01Z</dcterms:modified>
</cp:coreProperties>
</file>