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69" r:id="rId4"/>
    <p:sldId id="270" r:id="rId5"/>
    <p:sldId id="271" r:id="rId6"/>
    <p:sldId id="257" r:id="rId7"/>
    <p:sldId id="258" r:id="rId8"/>
    <p:sldId id="259" r:id="rId9"/>
    <p:sldId id="268" r:id="rId10"/>
    <p:sldId id="267" r:id="rId11"/>
    <p:sldId id="266" r:id="rId12"/>
    <p:sldId id="261" r:id="rId13"/>
    <p:sldId id="265" r:id="rId14"/>
    <p:sldId id="274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4F254-389A-4201-9B86-D1711F36969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EA3A9-C093-4FAC-A427-78EDB6E9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3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http://unioffices.net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76" y="0"/>
            <a:ext cx="2143424" cy="552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" y="0"/>
            <a:ext cx="160042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1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http://unioffices.net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3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http://unioffices.net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0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http://unioffices.net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76" y="0"/>
            <a:ext cx="2143424" cy="552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974"/>
            <a:ext cx="160042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http://unioffices.net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5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http://unioffices.net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http://unioffices.net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0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http://unioffices.net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1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http://unioffices.net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3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http://unioffices.net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4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http://unioffices.net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3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http://unioffices.net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unioffices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B38FE-2611-4139-B0F2-5647EAC6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0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unioffices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Joomla -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unioffices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menu for Joomla 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 smtClean="0"/>
              <a:t>article will</a:t>
            </a:r>
          </a:p>
          <a:p>
            <a:pPr marL="0" indent="0">
              <a:buNone/>
            </a:pPr>
            <a:r>
              <a:rPr lang="en-US" dirty="0" smtClean="0"/>
              <a:t>appears for</a:t>
            </a:r>
          </a:p>
          <a:p>
            <a:pPr marL="0" indent="0">
              <a:buNone/>
            </a:pPr>
            <a:r>
              <a:rPr lang="en-US" dirty="0" smtClean="0"/>
              <a:t>you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339" y="1828800"/>
            <a:ext cx="5534025" cy="47053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295400" y="3657600"/>
            <a:ext cx="24384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menu for Joomla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your article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0"/>
            <a:ext cx="6183712" cy="3581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219200" y="2133600"/>
            <a:ext cx="1828800" cy="152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06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menu for Joomla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you will finish , next save&amp; close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45723"/>
            <a:ext cx="5534025" cy="47053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905000" y="3048000"/>
            <a:ext cx="1014412" cy="914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Joomla will appears on the menu bar, press it and your article of Joomla will appears at the web page.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24200"/>
            <a:ext cx="7620000" cy="35767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26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 Type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r>
              <a:rPr lang="en-US" dirty="0" smtClean="0"/>
              <a:t>Select the Menu Item Type.</a:t>
            </a:r>
          </a:p>
          <a:p>
            <a:r>
              <a:rPr lang="en-US" dirty="0" smtClean="0"/>
              <a:t>Choose </a:t>
            </a:r>
            <a:r>
              <a:rPr lang="en-US" dirty="0"/>
              <a:t>the system link.</a:t>
            </a:r>
          </a:p>
          <a:p>
            <a:r>
              <a:rPr lang="en-US" dirty="0" smtClean="0"/>
              <a:t>Then Text separator.</a:t>
            </a:r>
          </a:p>
          <a:p>
            <a:r>
              <a:rPr lang="en-US" dirty="0" smtClean="0"/>
              <a:t>Then Save &amp; Close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90800"/>
            <a:ext cx="4686300" cy="37433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667000" y="2743200"/>
            <a:ext cx="4800600" cy="1828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400800" y="1943100"/>
            <a:ext cx="2133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46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Drop list menu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</p:spPr>
        <p:txBody>
          <a:bodyPr/>
          <a:lstStyle/>
          <a:p>
            <a:r>
              <a:rPr lang="en-US" dirty="0" smtClean="0"/>
              <a:t>You can have a drop list menu adding the type system links-&gt;text separator.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1524000"/>
            <a:ext cx="4819650" cy="47053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095750" y="5486400"/>
            <a:ext cx="2762250" cy="7429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0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in Joomla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a menu you must have an article first, design your article then add it to the menu</a:t>
            </a:r>
          </a:p>
          <a:p>
            <a:r>
              <a:rPr lang="en-US" dirty="0" smtClean="0"/>
              <a:t>First we will design and create a article</a:t>
            </a:r>
          </a:p>
          <a:p>
            <a:r>
              <a:rPr lang="en-US" dirty="0" smtClean="0"/>
              <a:t>Second we will create a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4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article about Joomla 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start an article at Joomla do the following</a:t>
            </a:r>
          </a:p>
          <a:p>
            <a:r>
              <a:rPr lang="en-US" dirty="0" smtClean="0"/>
              <a:t>Go to Content-&gt;Articles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list of action will appears , </a:t>
            </a:r>
          </a:p>
          <a:p>
            <a:r>
              <a:rPr lang="en-US" dirty="0" smtClean="0"/>
              <a:t>press the new bottom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6248400" cy="1828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10000"/>
            <a:ext cx="2143125" cy="26098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572000" y="5114926"/>
            <a:ext cx="2743200" cy="300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2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article about Joomla 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article about Joomla, write the name of the article, and design an article in the content.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7162800" cy="3324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article about Joomla 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finishing your article </a:t>
            </a:r>
            <a:r>
              <a:rPr lang="en-US" dirty="0" err="1" smtClean="0"/>
              <a:t>save&amp;close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7620000" cy="43741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1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menu for Joomla 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account of your Joomla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Choose Main Menu if your templates has a menu.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7" y="2209800"/>
            <a:ext cx="6219825" cy="1790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419600" y="3810000"/>
            <a:ext cx="2590800" cy="152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2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menu for Joomla 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item on your menu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2266950"/>
            <a:ext cx="6219825" cy="2324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2895600" y="3581400"/>
            <a:ext cx="129540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menu for Joomla 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your information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9" y="2286000"/>
            <a:ext cx="8820150" cy="41529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257800" y="2743200"/>
            <a:ext cx="3200400" cy="838200"/>
          </a:xfrm>
          <a:prstGeom prst="wedgeRoundRectCallout">
            <a:avLst>
              <a:gd name="adj1" fmla="val -64556"/>
              <a:gd name="adj2" fmla="val 8894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your </a:t>
            </a:r>
            <a:r>
              <a:rPr lang="en-US" dirty="0" err="1" smtClean="0"/>
              <a:t>item:Joomla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724399" y="3962400"/>
            <a:ext cx="4223039" cy="838200"/>
          </a:xfrm>
          <a:prstGeom prst="wedgeRoundRectCallout">
            <a:avLst>
              <a:gd name="adj1" fmla="val -64556"/>
              <a:gd name="adj2" fmla="val 8894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 the type of the design, slide5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495800" y="5181600"/>
            <a:ext cx="3200400" cy="838200"/>
          </a:xfrm>
          <a:prstGeom prst="wedgeRoundRectCallout">
            <a:avLst>
              <a:gd name="adj1" fmla="val -64556"/>
              <a:gd name="adj2" fmla="val 8894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your template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6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menu for Joomla 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Select-&gt;Articles-&gt;Single Articles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4191000" cy="36290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600200" y="2209800"/>
            <a:ext cx="3581400" cy="3200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8FE-2611-4139-B0F2-5647EAC6E819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7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290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Joomla -Menu</vt:lpstr>
      <vt:lpstr>Menu in Joomla</vt:lpstr>
      <vt:lpstr>Write article about Joomla </vt:lpstr>
      <vt:lpstr>Write article about Joomla </vt:lpstr>
      <vt:lpstr>Write article about Joomla </vt:lpstr>
      <vt:lpstr>Create menu for Joomla </vt:lpstr>
      <vt:lpstr>Create menu for Joomla </vt:lpstr>
      <vt:lpstr>Create menu for Joomla </vt:lpstr>
      <vt:lpstr>Create menu for Joomla </vt:lpstr>
      <vt:lpstr>Create menu for Joomla </vt:lpstr>
      <vt:lpstr>Create menu for Joomla </vt:lpstr>
      <vt:lpstr>Create menu for Joomla </vt:lpstr>
      <vt:lpstr>Final result</vt:lpstr>
      <vt:lpstr>Item Type</vt:lpstr>
      <vt:lpstr>Drop list menu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Joomla-Menu</dc:title>
  <dc:creator>dell</dc:creator>
  <cp:lastModifiedBy>dell</cp:lastModifiedBy>
  <cp:revision>24</cp:revision>
  <dcterms:created xsi:type="dcterms:W3CDTF">2016-11-03T06:22:50Z</dcterms:created>
  <dcterms:modified xsi:type="dcterms:W3CDTF">2016-11-14T13:07:39Z</dcterms:modified>
</cp:coreProperties>
</file>