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F37CD-4197-4924-9D6D-41A5EC4D9705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8E429-1A57-40B0-99E1-B1049A73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6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42E8-723A-422B-91DA-D03358470ECE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76" y="26974"/>
            <a:ext cx="2143424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0042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BCBE-508C-47B7-9531-4B164473193A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EC59-C1C7-4E95-B2E2-046FC61194DB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C0F9-4BFB-4642-94A4-A89CE13C4656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87D6-C306-4179-9DDA-0EDBD930CA4E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C52D-234E-4025-890F-268CF85DBC58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17C1-1F40-4A50-A469-B01F2697ED28}" type="datetime1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D203-17F7-4B71-B22D-B7748302966F}" type="datetime1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A4A-4388-4875-99D8-B3096EBA9CD9}" type="datetime1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8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B215-B712-4511-A088-5D3EC69C8601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16E9-AF71-41D7-A108-E90466F4065A}" type="datetime1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80B87-6D53-44B3-8865-952A38D6C59F}" type="datetime1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unioffices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EC4E-9748-495E-97EB-EA475E1E85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76" y="65860"/>
            <a:ext cx="2143424" cy="552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86"/>
            <a:ext cx="160042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tensions.joomla.org/" TargetMode="External"/><Relationship Id="rId2" Type="http://schemas.openxmlformats.org/officeDocument/2006/relationships/hyperlink" Target="https://www.regularlab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Joomla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Unioffices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Step-one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Joomla</a:t>
            </a:r>
          </a:p>
          <a:p>
            <a:r>
              <a:rPr lang="en-US" dirty="0" smtClean="0"/>
              <a:t>Install Joomla to your local host / your web page.</a:t>
            </a:r>
          </a:p>
          <a:p>
            <a:r>
              <a:rPr lang="en-US" dirty="0" smtClean="0"/>
              <a:t>Your web page you need to install Joomla from cPanel.</a:t>
            </a:r>
          </a:p>
          <a:p>
            <a:r>
              <a:rPr lang="en-US" dirty="0" smtClean="0"/>
              <a:t>Create your own account. </a:t>
            </a:r>
          </a:p>
          <a:p>
            <a:r>
              <a:rPr lang="en-US" dirty="0" smtClean="0"/>
              <a:t>You can work with Joomla and design your page at your computer without any internet connection.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step-two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template </a:t>
            </a:r>
          </a:p>
          <a:p>
            <a:r>
              <a:rPr lang="en-US" dirty="0" smtClean="0"/>
              <a:t>Have a template</a:t>
            </a:r>
          </a:p>
          <a:p>
            <a:r>
              <a:rPr lang="en-US" dirty="0" smtClean="0"/>
              <a:t>Do not start with nothing</a:t>
            </a:r>
          </a:p>
          <a:p>
            <a:r>
              <a:rPr lang="en-US" dirty="0" smtClean="0"/>
              <a:t>Search for any free template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4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Step-three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information.</a:t>
            </a:r>
          </a:p>
          <a:p>
            <a:r>
              <a:rPr lang="en-US" dirty="0" smtClean="0"/>
              <a:t>From the Articles of Joomla, create your information.</a:t>
            </a:r>
          </a:p>
          <a:p>
            <a:r>
              <a:rPr lang="en-US" dirty="0" smtClean="0"/>
              <a:t>Add menus</a:t>
            </a:r>
          </a:p>
          <a:p>
            <a:r>
              <a:rPr lang="en-US" dirty="0" smtClean="0"/>
              <a:t>Loads your images and logs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Step-sixe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your template.</a:t>
            </a:r>
          </a:p>
          <a:p>
            <a:r>
              <a:rPr lang="en-US" dirty="0" smtClean="0"/>
              <a:t>Modify it as you want, and add your articles and menus on it.</a:t>
            </a:r>
          </a:p>
          <a:p>
            <a:r>
              <a:rPr lang="en-US" dirty="0" smtClean="0"/>
              <a:t>You could download different components from the internet to make the Joomla platform rich with many tools.</a:t>
            </a:r>
          </a:p>
          <a:p>
            <a:r>
              <a:rPr lang="en-US" dirty="0">
                <a:hlinkClick r:id="rId2"/>
              </a:rPr>
              <a:t>https://www.regularlabs.com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https://extensions.joomla.org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EC4E-9748-495E-97EB-EA475E1E8508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unioffices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2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144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Joomla</vt:lpstr>
      <vt:lpstr>Step-one</vt:lpstr>
      <vt:lpstr>step-two</vt:lpstr>
      <vt:lpstr>Step-three</vt:lpstr>
      <vt:lpstr>Step-sixe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Joomla</dc:title>
  <dc:creator>dell</dc:creator>
  <cp:lastModifiedBy>dell</cp:lastModifiedBy>
  <cp:revision>7</cp:revision>
  <dcterms:created xsi:type="dcterms:W3CDTF">2016-11-03T05:29:37Z</dcterms:created>
  <dcterms:modified xsi:type="dcterms:W3CDTF">2016-11-15T18:06:05Z</dcterms:modified>
</cp:coreProperties>
</file>