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CDA69-9D2E-4D02-9530-D532A2DF47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7176E-1EC3-41A2-915A-20BB50AFC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1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12C-3494-4A5F-BFA2-16761ED8582D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76" y="0"/>
            <a:ext cx="2143424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" y="0"/>
            <a:ext cx="160042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5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47F-35F1-4FE6-8761-616D0C5E1070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6AA2-17DD-4374-8E82-27594817C725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6B93-46D8-430A-B5F1-B0BBE4FA3C96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CF2C-170D-4EB4-AB9F-E6FA98629AAD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78CE-D3DF-49C9-A02B-3E96EB3DE189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899F-A1EC-4AF7-86CE-3E4E7456785C}" type="datetime1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3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4498-A288-4389-A4CD-5518F33CA46E}" type="datetime1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6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8E4-9AE8-4B02-8851-B6B2CB573E96}" type="datetime1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1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DB70-C4CD-4FA5-81B2-F0AD8C2AEF44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3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4FDE-8EA5-4F73-940A-F8DE9EDF9B8C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80BE9-63E7-4DF6-8528-083BF2223B88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731BC-15DA-490F-9829-1E5ED9E7F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76" y="0"/>
            <a:ext cx="2143424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" y="0"/>
            <a:ext cx="160042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7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egularlab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Tab- Menu in Joomla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1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Tab- Menu in Joomla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like to have tab access on your article as shown below.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382000" cy="41719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78" y="228601"/>
            <a:ext cx="8229600" cy="2057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download a tab.zip from</a:t>
            </a:r>
          </a:p>
          <a:p>
            <a:r>
              <a:rPr lang="en-US" sz="2400" dirty="0" smtClean="0">
                <a:hlinkClick r:id="rId2"/>
              </a:rPr>
              <a:t>https://www.regularlabs.com/</a:t>
            </a:r>
            <a:endParaRPr lang="en-US" sz="2400" dirty="0" smtClean="0"/>
          </a:p>
          <a:p>
            <a:r>
              <a:rPr lang="en-US" sz="2400" dirty="0" smtClean="0"/>
              <a:t>Install the tab.zip to your Joomla platform.</a:t>
            </a:r>
          </a:p>
          <a:p>
            <a:r>
              <a:rPr lang="en-US" sz="2400" dirty="0" smtClean="0"/>
              <a:t>Your Article interface will have tab action.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96" y="2438400"/>
            <a:ext cx="8343900" cy="37909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85800" y="1981200"/>
            <a:ext cx="2590800" cy="3733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6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018"/>
            <a:ext cx="8229600" cy="4525963"/>
          </a:xfrm>
        </p:spPr>
        <p:txBody>
          <a:bodyPr/>
          <a:lstStyle/>
          <a:p>
            <a:r>
              <a:rPr lang="en-US" dirty="0" smtClean="0"/>
              <a:t>When you press on the tab button, a new window will appears, as shown bellow, and write the name of the tab, and you could have more tab if you like, and when you finish, press insert.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8" y="2905125"/>
            <a:ext cx="7315200" cy="4029075"/>
          </a:xfrm>
          <a:prstGeom prst="rect">
            <a:avLst/>
          </a:prstGeom>
          <a:solidFill>
            <a:srgbClr val="000000">
              <a:shade val="9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8" name="Oval 7"/>
          <p:cNvSpPr/>
          <p:nvPr/>
        </p:nvSpPr>
        <p:spPr>
          <a:xfrm>
            <a:off x="955964" y="3505200"/>
            <a:ext cx="1880754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33600" y="2766580"/>
            <a:ext cx="533400" cy="738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02" y="180895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designing the tabs, set the article to each tab, for each tab press Article.</a:t>
            </a:r>
          </a:p>
          <a:p>
            <a:r>
              <a:rPr lang="en-US" dirty="0" smtClean="0"/>
              <a:t>A new Article window will appears, set the article you wish to set to the tab.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905125" cy="4943475"/>
          </a:xfrm>
          <a:prstGeom prst="rect">
            <a:avLst/>
          </a:prstGeom>
          <a:solidFill>
            <a:srgbClr val="000000">
              <a:shade val="9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38200"/>
            <a:ext cx="81915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505200" y="838200"/>
            <a:ext cx="990600" cy="762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31BC-15DA-490F-9829-1E5ED9E7F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138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Tab- Menu in Joomla</vt:lpstr>
      <vt:lpstr>Tab- Menu in Joomla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Tab- Menu in Joomla</dc:title>
  <dc:creator>dell</dc:creator>
  <cp:lastModifiedBy>dell</cp:lastModifiedBy>
  <cp:revision>4</cp:revision>
  <dcterms:created xsi:type="dcterms:W3CDTF">2016-11-06T19:20:52Z</dcterms:created>
  <dcterms:modified xsi:type="dcterms:W3CDTF">2016-11-14T13:10:14Z</dcterms:modified>
</cp:coreProperties>
</file>