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F85A0-7EE8-486B-A5E9-7B497C21B76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6F5CC-B956-4B09-903B-520EB18F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4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9906-69CB-469A-A04F-DE9A38232251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2116-8E5F-4D1C-BA0B-BD48EEEF3DF7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C09E-D27B-473E-BF57-9E845835DACA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E0A9-5AD6-4FBF-89D4-873B4D1CC99B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173B-0DA0-4B57-A30E-06281C0621F2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4727-5BED-4E04-BE8A-C13612307E65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0BE-7EAB-4E44-887C-AC69A266EBBB}" type="datetime1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2CC9-D70A-4DD4-9FED-8520595DC5C8}" type="datetime1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FBF-C3B3-41FE-ACFE-9817A7DD801F}" type="datetime1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3CF2-92C4-474B-8AE6-812D86EC32B0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0502-F2C3-4003-98D7-9EA47ECE8657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0835-0022-418F-A0C3-7EC7EC9C6853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BD1E-5289-4B93-B682-561459B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Uninstall in Joomla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5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Uninstall in Joomla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wish  to remove a previous installation on Joomla, first go to the </a:t>
            </a:r>
          </a:p>
          <a:p>
            <a:r>
              <a:rPr lang="en-US" dirty="0" smtClean="0"/>
              <a:t>Extension-&gt;Manage-&gt;Manage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4038600" cy="299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143000" y="3962400"/>
            <a:ext cx="990600" cy="45720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09899" y="4502441"/>
            <a:ext cx="990600" cy="45720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381000" y="4038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3"/>
          </p:cNvCxnSpPr>
          <p:nvPr/>
        </p:nvCxnSpPr>
        <p:spPr>
          <a:xfrm flipV="1">
            <a:off x="381000" y="4892686"/>
            <a:ext cx="2773969" cy="365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Uninstall in Joomla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select your components name from the list.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6629400" cy="3795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200400" y="5257800"/>
            <a:ext cx="1447800" cy="129540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5638800"/>
            <a:ext cx="19050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7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Uninstall in Joomla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Uninstall button at the top of the list.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895600"/>
            <a:ext cx="85058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91000"/>
            <a:ext cx="5805488" cy="2031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705600" y="2667000"/>
            <a:ext cx="2362200" cy="112395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381000" y="4343400"/>
            <a:ext cx="2438400" cy="15240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message appears to ask for your permission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90800" y="4724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Uninstall in Joomla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 in removing extension in your Joomla platform. Select and uninstall the extension you wish to remove.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BD1E-5289-4B93-B682-561459B01D38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Uninstall in Joomla</vt:lpstr>
      <vt:lpstr>Uninstall in Joomla</vt:lpstr>
      <vt:lpstr>Uninstall in Joomla</vt:lpstr>
      <vt:lpstr>Uninstall in Joomla</vt:lpstr>
      <vt:lpstr>Uninstall in Joomla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Uninstall in Joomla</dc:title>
  <dc:creator>dell</dc:creator>
  <cp:lastModifiedBy>dell</cp:lastModifiedBy>
  <cp:revision>8</cp:revision>
  <dcterms:created xsi:type="dcterms:W3CDTF">2016-11-14T07:54:31Z</dcterms:created>
  <dcterms:modified xsi:type="dcterms:W3CDTF">2016-11-14T12:56:04Z</dcterms:modified>
</cp:coreProperties>
</file>