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8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A2FD7-75C7-4F8C-8B7D-DC352B889A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FBE048-F8EF-42E4-B484-7B860B456E7D}">
      <dgm:prSet phldrT="[Text]"/>
      <dgm:spPr/>
      <dgm:t>
        <a:bodyPr/>
        <a:lstStyle/>
        <a:p>
          <a:r>
            <a:rPr lang="en-IN" b="1" dirty="0">
              <a:latin typeface="+mj-lt"/>
              <a:cs typeface="Segoe UI Semibold" panose="020B0702040204020203" pitchFamily="34" charset="0"/>
            </a:rPr>
            <a:t>Project Goals</a:t>
          </a:r>
          <a:endParaRPr lang="en-IN" dirty="0"/>
        </a:p>
      </dgm:t>
    </dgm:pt>
    <dgm:pt modelId="{AC9C9EA8-E0AF-46CA-8C66-7B333BDDED21}" type="parTrans" cxnId="{DCA15FB0-0CA4-4F21-80CE-5C890CD4EFFC}">
      <dgm:prSet/>
      <dgm:spPr/>
      <dgm:t>
        <a:bodyPr/>
        <a:lstStyle/>
        <a:p>
          <a:endParaRPr lang="en-IN"/>
        </a:p>
      </dgm:t>
    </dgm:pt>
    <dgm:pt modelId="{B8045762-AA4A-4D08-8633-6D0352905AD0}" type="sibTrans" cxnId="{DCA15FB0-0CA4-4F21-80CE-5C890CD4EFFC}">
      <dgm:prSet/>
      <dgm:spPr/>
      <dgm:t>
        <a:bodyPr/>
        <a:lstStyle/>
        <a:p>
          <a:endParaRPr lang="en-IN"/>
        </a:p>
      </dgm:t>
    </dgm:pt>
    <dgm:pt modelId="{3DB64546-DFFA-4CCE-9CB1-0908A84F135B}">
      <dgm:prSet phldrT="[Text]"/>
      <dgm:spPr/>
      <dgm:t>
        <a:bodyPr/>
        <a:lstStyle/>
        <a:p>
          <a:r>
            <a:rPr lang="en-US" dirty="0">
              <a:latin typeface="+mj-lt"/>
            </a:rPr>
            <a:t>To create an engaging platform for health education.</a:t>
          </a:r>
          <a:endParaRPr lang="en-IN" dirty="0"/>
        </a:p>
      </dgm:t>
    </dgm:pt>
    <dgm:pt modelId="{8DBAF5F9-D5AA-4B61-87D1-ED3F28564954}" type="parTrans" cxnId="{6CB547DB-FD77-4943-895A-B559E723E383}">
      <dgm:prSet/>
      <dgm:spPr/>
      <dgm:t>
        <a:bodyPr/>
        <a:lstStyle/>
        <a:p>
          <a:endParaRPr lang="en-IN"/>
        </a:p>
      </dgm:t>
    </dgm:pt>
    <dgm:pt modelId="{A7BED7A5-A45B-4407-809A-8BD134DDFD8B}" type="sibTrans" cxnId="{6CB547DB-FD77-4943-895A-B559E723E383}">
      <dgm:prSet/>
      <dgm:spPr/>
      <dgm:t>
        <a:bodyPr/>
        <a:lstStyle/>
        <a:p>
          <a:endParaRPr lang="en-IN"/>
        </a:p>
      </dgm:t>
    </dgm:pt>
    <dgm:pt modelId="{9D5C6EB0-9F6B-4DDB-822B-6A4E313F0760}">
      <dgm:prSet phldrT="[Text]"/>
      <dgm:spPr/>
      <dgm:t>
        <a:bodyPr/>
        <a:lstStyle/>
        <a:p>
          <a:r>
            <a:rPr lang="en-IN" b="1" dirty="0">
              <a:latin typeface="+mj-lt"/>
            </a:rPr>
            <a:t>Description</a:t>
          </a:r>
          <a:endParaRPr lang="en-IN" dirty="0"/>
        </a:p>
      </dgm:t>
    </dgm:pt>
    <dgm:pt modelId="{154217D3-ECCA-4D29-971E-3D7CC9B2ED56}" type="parTrans" cxnId="{68105ECB-F8E2-449E-BA26-08C418E1B38F}">
      <dgm:prSet/>
      <dgm:spPr/>
      <dgm:t>
        <a:bodyPr/>
        <a:lstStyle/>
        <a:p>
          <a:endParaRPr lang="en-IN"/>
        </a:p>
      </dgm:t>
    </dgm:pt>
    <dgm:pt modelId="{8DD5169F-D283-4524-ABD5-E7440E6E1493}" type="sibTrans" cxnId="{68105ECB-F8E2-449E-BA26-08C418E1B38F}">
      <dgm:prSet/>
      <dgm:spPr/>
      <dgm:t>
        <a:bodyPr/>
        <a:lstStyle/>
        <a:p>
          <a:endParaRPr lang="en-IN"/>
        </a:p>
      </dgm:t>
    </dgm:pt>
    <dgm:pt modelId="{1A4C8127-2D9E-4CF6-A164-E6EC779D5230}">
      <dgm:prSet phldrT="[Text]"/>
      <dgm:spPr/>
      <dgm:t>
        <a:bodyPr/>
        <a:lstStyle/>
        <a:p>
          <a:r>
            <a:rPr lang="en-US">
              <a:latin typeface="+mj-lt"/>
            </a:rPr>
            <a:t>A Flask-based website with learning, quizzes, and games.</a:t>
          </a:r>
          <a:endParaRPr lang="en-IN" dirty="0"/>
        </a:p>
      </dgm:t>
    </dgm:pt>
    <dgm:pt modelId="{60FAFE15-74FA-4761-B7BF-9A320C3732D7}" type="parTrans" cxnId="{DE4A6A04-34A9-45C5-B0FB-CCD83E334994}">
      <dgm:prSet/>
      <dgm:spPr/>
      <dgm:t>
        <a:bodyPr/>
        <a:lstStyle/>
        <a:p>
          <a:endParaRPr lang="en-IN"/>
        </a:p>
      </dgm:t>
    </dgm:pt>
    <dgm:pt modelId="{87411DCE-A3DF-4121-8DA6-EEAA23A8FD5F}" type="sibTrans" cxnId="{DE4A6A04-34A9-45C5-B0FB-CCD83E334994}">
      <dgm:prSet/>
      <dgm:spPr/>
      <dgm:t>
        <a:bodyPr/>
        <a:lstStyle/>
        <a:p>
          <a:endParaRPr lang="en-IN"/>
        </a:p>
      </dgm:t>
    </dgm:pt>
    <dgm:pt modelId="{5EC3BEC0-13F4-4A35-9833-748A350C4B09}">
      <dgm:prSet/>
      <dgm:spPr/>
      <dgm:t>
        <a:bodyPr/>
        <a:lstStyle/>
        <a:p>
          <a:r>
            <a:rPr lang="en-US">
              <a:latin typeface="+mj-lt"/>
            </a:rPr>
            <a:t>To provide easy access to information on key health topics.</a:t>
          </a:r>
          <a:endParaRPr lang="en-US" dirty="0">
            <a:latin typeface="+mj-lt"/>
          </a:endParaRPr>
        </a:p>
      </dgm:t>
    </dgm:pt>
    <dgm:pt modelId="{24E1F007-0F6C-4FCD-A823-EE25B144EEF9}" type="parTrans" cxnId="{A5F49A80-571D-4D53-AEA8-4BBF03580078}">
      <dgm:prSet/>
      <dgm:spPr/>
      <dgm:t>
        <a:bodyPr/>
        <a:lstStyle/>
        <a:p>
          <a:endParaRPr lang="en-IN"/>
        </a:p>
      </dgm:t>
    </dgm:pt>
    <dgm:pt modelId="{BE2E9859-600A-462E-8B6D-BB55E1F8DB0D}" type="sibTrans" cxnId="{A5F49A80-571D-4D53-AEA8-4BBF03580078}">
      <dgm:prSet/>
      <dgm:spPr/>
      <dgm:t>
        <a:bodyPr/>
        <a:lstStyle/>
        <a:p>
          <a:endParaRPr lang="en-IN"/>
        </a:p>
      </dgm:t>
    </dgm:pt>
    <dgm:pt modelId="{B1DDE81D-7BCC-403F-8456-D1D85EF9C8A0}">
      <dgm:prSet/>
      <dgm:spPr/>
      <dgm:t>
        <a:bodyPr/>
        <a:lstStyle/>
        <a:p>
          <a:r>
            <a:rPr lang="en-US">
              <a:latin typeface="+mj-lt"/>
            </a:rPr>
            <a:t>To promote healthy habits through interactive quizzes and games.</a:t>
          </a:r>
          <a:endParaRPr lang="en-US" dirty="0">
            <a:latin typeface="+mj-lt"/>
          </a:endParaRPr>
        </a:p>
      </dgm:t>
    </dgm:pt>
    <dgm:pt modelId="{B9CC8F48-5F8D-4A49-94AF-94B17D0FDADD}" type="parTrans" cxnId="{41081D59-4AF8-416C-A629-17454BFCBE95}">
      <dgm:prSet/>
      <dgm:spPr/>
      <dgm:t>
        <a:bodyPr/>
        <a:lstStyle/>
        <a:p>
          <a:endParaRPr lang="en-IN"/>
        </a:p>
      </dgm:t>
    </dgm:pt>
    <dgm:pt modelId="{570BF03F-806F-4431-AFBD-BF3CC1F7E4E2}" type="sibTrans" cxnId="{41081D59-4AF8-416C-A629-17454BFCBE95}">
      <dgm:prSet/>
      <dgm:spPr/>
      <dgm:t>
        <a:bodyPr/>
        <a:lstStyle/>
        <a:p>
          <a:endParaRPr lang="en-IN"/>
        </a:p>
      </dgm:t>
    </dgm:pt>
    <dgm:pt modelId="{29ABD9B4-6226-4666-AA15-CFE1EC1BF069}">
      <dgm:prSet/>
      <dgm:spPr/>
      <dgm:t>
        <a:bodyPr/>
        <a:lstStyle/>
        <a:p>
          <a:r>
            <a:rPr lang="en-US">
              <a:latin typeface="+mj-lt"/>
            </a:rPr>
            <a:t>To create a fun way for the user to engage with health education.</a:t>
          </a:r>
          <a:endParaRPr lang="en-US" dirty="0">
            <a:latin typeface="+mj-lt"/>
          </a:endParaRPr>
        </a:p>
      </dgm:t>
    </dgm:pt>
    <dgm:pt modelId="{CC41CD76-2424-44BB-8507-8915185B34D1}" type="parTrans" cxnId="{3A42E2CE-81B2-4DEA-8622-12FC8B6ACC42}">
      <dgm:prSet/>
      <dgm:spPr/>
      <dgm:t>
        <a:bodyPr/>
        <a:lstStyle/>
        <a:p>
          <a:endParaRPr lang="en-IN"/>
        </a:p>
      </dgm:t>
    </dgm:pt>
    <dgm:pt modelId="{EEFF8A35-CF6F-437A-B54A-86DACFAE577C}" type="sibTrans" cxnId="{3A42E2CE-81B2-4DEA-8622-12FC8B6ACC42}">
      <dgm:prSet/>
      <dgm:spPr/>
      <dgm:t>
        <a:bodyPr/>
        <a:lstStyle/>
        <a:p>
          <a:endParaRPr lang="en-IN"/>
        </a:p>
      </dgm:t>
    </dgm:pt>
    <dgm:pt modelId="{237FC2E4-528B-45DD-9183-046DDCA32EB3}" type="pres">
      <dgm:prSet presAssocID="{8C4A2FD7-75C7-4F8C-8B7D-DC352B889A85}" presName="linear" presStyleCnt="0">
        <dgm:presLayoutVars>
          <dgm:animLvl val="lvl"/>
          <dgm:resizeHandles val="exact"/>
        </dgm:presLayoutVars>
      </dgm:prSet>
      <dgm:spPr/>
    </dgm:pt>
    <dgm:pt modelId="{32B8C16D-4E46-4B50-943F-041D540838C1}" type="pres">
      <dgm:prSet presAssocID="{BAFBE048-F8EF-42E4-B484-7B860B456E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4A0552-17E6-47CF-88E5-25480B1DCACD}" type="pres">
      <dgm:prSet presAssocID="{BAFBE048-F8EF-42E4-B484-7B860B456E7D}" presName="childText" presStyleLbl="revTx" presStyleIdx="0" presStyleCnt="2">
        <dgm:presLayoutVars>
          <dgm:bulletEnabled val="1"/>
        </dgm:presLayoutVars>
      </dgm:prSet>
      <dgm:spPr/>
    </dgm:pt>
    <dgm:pt modelId="{4249FAEE-6901-4D4F-A6C1-1F93ABB03330}" type="pres">
      <dgm:prSet presAssocID="{9D5C6EB0-9F6B-4DDB-822B-6A4E313F07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59C97F-1D5C-48E6-A421-938A5CAD074B}" type="pres">
      <dgm:prSet presAssocID="{9D5C6EB0-9F6B-4DDB-822B-6A4E313F076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5AED101-8513-4EEA-BABA-5F149126DB5F}" type="presOf" srcId="{29ABD9B4-6226-4666-AA15-CFE1EC1BF069}" destId="{654A0552-17E6-47CF-88E5-25480B1DCACD}" srcOrd="0" destOrd="3" presId="urn:microsoft.com/office/officeart/2005/8/layout/vList2"/>
    <dgm:cxn modelId="{DE4A6A04-34A9-45C5-B0FB-CCD83E334994}" srcId="{9D5C6EB0-9F6B-4DDB-822B-6A4E313F0760}" destId="{1A4C8127-2D9E-4CF6-A164-E6EC779D5230}" srcOrd="0" destOrd="0" parTransId="{60FAFE15-74FA-4761-B7BF-9A320C3732D7}" sibTransId="{87411DCE-A3DF-4121-8DA6-EEAA23A8FD5F}"/>
    <dgm:cxn modelId="{EA760E08-8118-4415-BD5A-7E3882757231}" type="presOf" srcId="{3DB64546-DFFA-4CCE-9CB1-0908A84F135B}" destId="{654A0552-17E6-47CF-88E5-25480B1DCACD}" srcOrd="0" destOrd="0" presId="urn:microsoft.com/office/officeart/2005/8/layout/vList2"/>
    <dgm:cxn modelId="{ED38270D-CDB8-4D75-A2A5-392CD9F1D6DF}" type="presOf" srcId="{BAFBE048-F8EF-42E4-B484-7B860B456E7D}" destId="{32B8C16D-4E46-4B50-943F-041D540838C1}" srcOrd="0" destOrd="0" presId="urn:microsoft.com/office/officeart/2005/8/layout/vList2"/>
    <dgm:cxn modelId="{A12AA41A-47D6-47BA-AC64-149A3C2BD610}" type="presOf" srcId="{8C4A2FD7-75C7-4F8C-8B7D-DC352B889A85}" destId="{237FC2E4-528B-45DD-9183-046DDCA32EB3}" srcOrd="0" destOrd="0" presId="urn:microsoft.com/office/officeart/2005/8/layout/vList2"/>
    <dgm:cxn modelId="{3D911C3B-A6ED-4E1C-9545-12E00522DCA3}" type="presOf" srcId="{9D5C6EB0-9F6B-4DDB-822B-6A4E313F0760}" destId="{4249FAEE-6901-4D4F-A6C1-1F93ABB03330}" srcOrd="0" destOrd="0" presId="urn:microsoft.com/office/officeart/2005/8/layout/vList2"/>
    <dgm:cxn modelId="{3CF6C346-1526-472D-96E0-960463D4B006}" type="presOf" srcId="{5EC3BEC0-13F4-4A35-9833-748A350C4B09}" destId="{654A0552-17E6-47CF-88E5-25480B1DCACD}" srcOrd="0" destOrd="1" presId="urn:microsoft.com/office/officeart/2005/8/layout/vList2"/>
    <dgm:cxn modelId="{41081D59-4AF8-416C-A629-17454BFCBE95}" srcId="{BAFBE048-F8EF-42E4-B484-7B860B456E7D}" destId="{B1DDE81D-7BCC-403F-8456-D1D85EF9C8A0}" srcOrd="2" destOrd="0" parTransId="{B9CC8F48-5F8D-4A49-94AF-94B17D0FDADD}" sibTransId="{570BF03F-806F-4431-AFBD-BF3CC1F7E4E2}"/>
    <dgm:cxn modelId="{A5F49A80-571D-4D53-AEA8-4BBF03580078}" srcId="{BAFBE048-F8EF-42E4-B484-7B860B456E7D}" destId="{5EC3BEC0-13F4-4A35-9833-748A350C4B09}" srcOrd="1" destOrd="0" parTransId="{24E1F007-0F6C-4FCD-A823-EE25B144EEF9}" sibTransId="{BE2E9859-600A-462E-8B6D-BB55E1F8DB0D}"/>
    <dgm:cxn modelId="{6C6D6A87-3466-416B-B4AD-1E00DAAED8CA}" type="presOf" srcId="{B1DDE81D-7BCC-403F-8456-D1D85EF9C8A0}" destId="{654A0552-17E6-47CF-88E5-25480B1DCACD}" srcOrd="0" destOrd="2" presId="urn:microsoft.com/office/officeart/2005/8/layout/vList2"/>
    <dgm:cxn modelId="{DCA15FB0-0CA4-4F21-80CE-5C890CD4EFFC}" srcId="{8C4A2FD7-75C7-4F8C-8B7D-DC352B889A85}" destId="{BAFBE048-F8EF-42E4-B484-7B860B456E7D}" srcOrd="0" destOrd="0" parTransId="{AC9C9EA8-E0AF-46CA-8C66-7B333BDDED21}" sibTransId="{B8045762-AA4A-4D08-8633-6D0352905AD0}"/>
    <dgm:cxn modelId="{68105ECB-F8E2-449E-BA26-08C418E1B38F}" srcId="{8C4A2FD7-75C7-4F8C-8B7D-DC352B889A85}" destId="{9D5C6EB0-9F6B-4DDB-822B-6A4E313F0760}" srcOrd="1" destOrd="0" parTransId="{154217D3-ECCA-4D29-971E-3D7CC9B2ED56}" sibTransId="{8DD5169F-D283-4524-ABD5-E7440E6E1493}"/>
    <dgm:cxn modelId="{3A42E2CE-81B2-4DEA-8622-12FC8B6ACC42}" srcId="{BAFBE048-F8EF-42E4-B484-7B860B456E7D}" destId="{29ABD9B4-6226-4666-AA15-CFE1EC1BF069}" srcOrd="3" destOrd="0" parTransId="{CC41CD76-2424-44BB-8507-8915185B34D1}" sibTransId="{EEFF8A35-CF6F-437A-B54A-86DACFAE577C}"/>
    <dgm:cxn modelId="{6CB547DB-FD77-4943-895A-B559E723E383}" srcId="{BAFBE048-F8EF-42E4-B484-7B860B456E7D}" destId="{3DB64546-DFFA-4CCE-9CB1-0908A84F135B}" srcOrd="0" destOrd="0" parTransId="{8DBAF5F9-D5AA-4B61-87D1-ED3F28564954}" sibTransId="{A7BED7A5-A45B-4407-809A-8BD134DDFD8B}"/>
    <dgm:cxn modelId="{C66E15E2-DB29-4A35-BD62-6CE4D379313B}" type="presOf" srcId="{1A4C8127-2D9E-4CF6-A164-E6EC779D5230}" destId="{FE59C97F-1D5C-48E6-A421-938A5CAD074B}" srcOrd="0" destOrd="0" presId="urn:microsoft.com/office/officeart/2005/8/layout/vList2"/>
    <dgm:cxn modelId="{FC3B33D7-A9EB-4EEA-B845-1F9EF8A46DF4}" type="presParOf" srcId="{237FC2E4-528B-45DD-9183-046DDCA32EB3}" destId="{32B8C16D-4E46-4B50-943F-041D540838C1}" srcOrd="0" destOrd="0" presId="urn:microsoft.com/office/officeart/2005/8/layout/vList2"/>
    <dgm:cxn modelId="{61E75611-C183-41A3-8B7B-67DCB1439919}" type="presParOf" srcId="{237FC2E4-528B-45DD-9183-046DDCA32EB3}" destId="{654A0552-17E6-47CF-88E5-25480B1DCACD}" srcOrd="1" destOrd="0" presId="urn:microsoft.com/office/officeart/2005/8/layout/vList2"/>
    <dgm:cxn modelId="{78FE2042-678A-48CE-A2EB-A173C1532032}" type="presParOf" srcId="{237FC2E4-528B-45DD-9183-046DDCA32EB3}" destId="{4249FAEE-6901-4D4F-A6C1-1F93ABB03330}" srcOrd="2" destOrd="0" presId="urn:microsoft.com/office/officeart/2005/8/layout/vList2"/>
    <dgm:cxn modelId="{4630039D-C24F-4CDA-A323-68A75404C096}" type="presParOf" srcId="{237FC2E4-528B-45DD-9183-046DDCA32EB3}" destId="{FE59C97F-1D5C-48E6-A421-938A5CAD07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55516-95B0-4A34-B781-C5CA8D3B5C7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32A867-F2AA-4FA9-9296-9725B415F65B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E6B3D07E-04DB-4DAD-9F42-CAAFD8AE0359}" type="parTrans" cxnId="{6CB461F2-AE15-4A0C-88D0-F58F67CFDC1C}">
      <dgm:prSet/>
      <dgm:spPr/>
      <dgm:t>
        <a:bodyPr/>
        <a:lstStyle/>
        <a:p>
          <a:endParaRPr lang="en-IN"/>
        </a:p>
      </dgm:t>
    </dgm:pt>
    <dgm:pt modelId="{1D38B5AD-D442-4560-98B8-C8BE8D22B05F}" type="sibTrans" cxnId="{6CB461F2-AE15-4A0C-88D0-F58F67CFDC1C}">
      <dgm:prSet/>
      <dgm:spPr/>
      <dgm:t>
        <a:bodyPr/>
        <a:lstStyle/>
        <a:p>
          <a:endParaRPr lang="en-IN"/>
        </a:p>
      </dgm:t>
    </dgm:pt>
    <dgm:pt modelId="{74432DEB-6C68-497D-B117-BBF9FAD9C7B4}">
      <dgm:prSet phldrT="[Text]"/>
      <dgm:spPr/>
      <dgm:t>
        <a:bodyPr/>
        <a:lstStyle/>
        <a:p>
          <a:r>
            <a:rPr lang="en-US" dirty="0"/>
            <a:t>A welcoming landing page with links to other sections</a:t>
          </a:r>
          <a:endParaRPr lang="en-IN" dirty="0"/>
        </a:p>
      </dgm:t>
    </dgm:pt>
    <dgm:pt modelId="{1FAC6FD1-C1E3-48FA-BEEA-E85C3E118F48}" type="parTrans" cxnId="{C6225B74-07D9-413C-A97B-72FC8C7667BA}">
      <dgm:prSet/>
      <dgm:spPr/>
      <dgm:t>
        <a:bodyPr/>
        <a:lstStyle/>
        <a:p>
          <a:endParaRPr lang="en-IN"/>
        </a:p>
      </dgm:t>
    </dgm:pt>
    <dgm:pt modelId="{B7751FD9-3C0A-4104-AA25-F631664C5CBB}" type="sibTrans" cxnId="{C6225B74-07D9-413C-A97B-72FC8C7667BA}">
      <dgm:prSet/>
      <dgm:spPr/>
      <dgm:t>
        <a:bodyPr/>
        <a:lstStyle/>
        <a:p>
          <a:endParaRPr lang="en-IN"/>
        </a:p>
      </dgm:t>
    </dgm:pt>
    <dgm:pt modelId="{4387AE62-A019-4F9D-94CD-9CC3436B70B3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9A8DAD32-CC39-44B7-9182-1DB7F1CA53E6}" type="parTrans" cxnId="{700B0ED8-A178-40F0-A839-7D2F72479C10}">
      <dgm:prSet/>
      <dgm:spPr/>
      <dgm:t>
        <a:bodyPr/>
        <a:lstStyle/>
        <a:p>
          <a:endParaRPr lang="en-IN"/>
        </a:p>
      </dgm:t>
    </dgm:pt>
    <dgm:pt modelId="{C8075346-7336-4915-A41D-05360084FFC6}" type="sibTrans" cxnId="{700B0ED8-A178-40F0-A839-7D2F72479C10}">
      <dgm:prSet/>
      <dgm:spPr/>
      <dgm:t>
        <a:bodyPr/>
        <a:lstStyle/>
        <a:p>
          <a:endParaRPr lang="en-IN"/>
        </a:p>
      </dgm:t>
    </dgm:pt>
    <dgm:pt modelId="{03CC7FF2-D1E6-4D32-A35A-BB57E69C18D5}">
      <dgm:prSet phldrT="[Text]"/>
      <dgm:spPr/>
      <dgm:t>
        <a:bodyPr/>
        <a:lstStyle/>
        <a:p>
          <a:r>
            <a:rPr lang="en-IN" b="1" dirty="0"/>
            <a:t>Learning Page: </a:t>
          </a:r>
          <a:endParaRPr lang="en-IN" dirty="0"/>
        </a:p>
      </dgm:t>
    </dgm:pt>
    <dgm:pt modelId="{692F84A5-F0C0-46CB-8C68-34390E07DC94}" type="parTrans" cxnId="{8CFBD9F6-BBA3-48EC-BD46-57F40B231259}">
      <dgm:prSet/>
      <dgm:spPr/>
      <dgm:t>
        <a:bodyPr/>
        <a:lstStyle/>
        <a:p>
          <a:endParaRPr lang="en-IN"/>
        </a:p>
      </dgm:t>
    </dgm:pt>
    <dgm:pt modelId="{6B840685-913F-450A-80C9-DF020B9FD841}" type="sibTrans" cxnId="{8CFBD9F6-BBA3-48EC-BD46-57F40B231259}">
      <dgm:prSet/>
      <dgm:spPr/>
      <dgm:t>
        <a:bodyPr/>
        <a:lstStyle/>
        <a:p>
          <a:endParaRPr lang="en-IN"/>
        </a:p>
      </dgm:t>
    </dgm:pt>
    <dgm:pt modelId="{E7701DE2-0439-4CF5-BF06-473E42CEE6A7}">
      <dgm:prSet phldrT="[Text]"/>
      <dgm:spPr/>
      <dgm:t>
        <a:bodyPr/>
        <a:lstStyle/>
        <a:p>
          <a:r>
            <a:rPr lang="en-US" dirty="0"/>
            <a:t>Provides educational content on nutrition, exercise, mental health, and hygiene</a:t>
          </a:r>
          <a:endParaRPr lang="en-IN" dirty="0"/>
        </a:p>
      </dgm:t>
    </dgm:pt>
    <dgm:pt modelId="{EAA1B11D-F7D6-49DB-A51D-757567782226}" type="parTrans" cxnId="{571081D6-4076-4DDB-AB02-AAD9B4D5DC4D}">
      <dgm:prSet/>
      <dgm:spPr/>
      <dgm:t>
        <a:bodyPr/>
        <a:lstStyle/>
        <a:p>
          <a:endParaRPr lang="en-IN"/>
        </a:p>
      </dgm:t>
    </dgm:pt>
    <dgm:pt modelId="{AB5D49F2-1D4A-4F5E-BA1E-B07A6C311E87}" type="sibTrans" cxnId="{571081D6-4076-4DDB-AB02-AAD9B4D5DC4D}">
      <dgm:prSet/>
      <dgm:spPr/>
      <dgm:t>
        <a:bodyPr/>
        <a:lstStyle/>
        <a:p>
          <a:endParaRPr lang="en-IN"/>
        </a:p>
      </dgm:t>
    </dgm:pt>
    <dgm:pt modelId="{C6CAFF5F-36A9-41FF-A32F-9F2B7AB80B76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047744DE-EBFA-4844-8BDA-98C13596B382}" type="parTrans" cxnId="{959B21E9-1686-47C0-B50E-9B7B7DDCDE7D}">
      <dgm:prSet/>
      <dgm:spPr/>
      <dgm:t>
        <a:bodyPr/>
        <a:lstStyle/>
        <a:p>
          <a:endParaRPr lang="en-IN"/>
        </a:p>
      </dgm:t>
    </dgm:pt>
    <dgm:pt modelId="{B237E785-302B-4BCD-A0A8-E43A55A5FBDD}" type="sibTrans" cxnId="{959B21E9-1686-47C0-B50E-9B7B7DDCDE7D}">
      <dgm:prSet/>
      <dgm:spPr/>
      <dgm:t>
        <a:bodyPr/>
        <a:lstStyle/>
        <a:p>
          <a:endParaRPr lang="en-IN"/>
        </a:p>
      </dgm:t>
    </dgm:pt>
    <dgm:pt modelId="{9760EEB3-139A-4D90-B059-DB4FF5A2D83D}">
      <dgm:prSet phldrT="[Text]"/>
      <dgm:spPr/>
      <dgm:t>
        <a:bodyPr/>
        <a:lstStyle/>
        <a:p>
          <a:r>
            <a:rPr lang="en-IN" b="1" dirty="0"/>
            <a:t>Quiz Page: </a:t>
          </a:r>
          <a:endParaRPr lang="en-IN" dirty="0"/>
        </a:p>
      </dgm:t>
    </dgm:pt>
    <dgm:pt modelId="{5F398564-26AF-490A-8E29-D5EACB3AF8E6}" type="parTrans" cxnId="{63B78F8A-C48D-4EAD-B7AA-0961996C2DB2}">
      <dgm:prSet/>
      <dgm:spPr/>
      <dgm:t>
        <a:bodyPr/>
        <a:lstStyle/>
        <a:p>
          <a:endParaRPr lang="en-IN"/>
        </a:p>
      </dgm:t>
    </dgm:pt>
    <dgm:pt modelId="{6B1A04BB-507D-4691-941E-426B3E9D8D2B}" type="sibTrans" cxnId="{63B78F8A-C48D-4EAD-B7AA-0961996C2DB2}">
      <dgm:prSet/>
      <dgm:spPr/>
      <dgm:t>
        <a:bodyPr/>
        <a:lstStyle/>
        <a:p>
          <a:endParaRPr lang="en-IN"/>
        </a:p>
      </dgm:t>
    </dgm:pt>
    <dgm:pt modelId="{FF4A93C7-681B-4D0A-A32A-2034D79B4071}">
      <dgm:prSet phldrT="[Text]"/>
      <dgm:spPr/>
      <dgm:t>
        <a:bodyPr/>
        <a:lstStyle/>
        <a:p>
          <a:r>
            <a:rPr lang="en-US" dirty="0"/>
            <a:t>Allows users to test their knowledge with interactive quizzes</a:t>
          </a:r>
          <a:endParaRPr lang="en-IN" dirty="0"/>
        </a:p>
      </dgm:t>
    </dgm:pt>
    <dgm:pt modelId="{800B14A5-55BE-43A1-B0D3-0790303FBBFD}" type="parTrans" cxnId="{2D1D57AD-5015-482F-8F5D-E7DC1C34FF49}">
      <dgm:prSet/>
      <dgm:spPr/>
      <dgm:t>
        <a:bodyPr/>
        <a:lstStyle/>
        <a:p>
          <a:endParaRPr lang="en-IN"/>
        </a:p>
      </dgm:t>
    </dgm:pt>
    <dgm:pt modelId="{3C57F96F-A25E-43AE-9858-4CC72E454116}" type="sibTrans" cxnId="{2D1D57AD-5015-482F-8F5D-E7DC1C34FF49}">
      <dgm:prSet/>
      <dgm:spPr/>
      <dgm:t>
        <a:bodyPr/>
        <a:lstStyle/>
        <a:p>
          <a:endParaRPr lang="en-IN"/>
        </a:p>
      </dgm:t>
    </dgm:pt>
    <dgm:pt modelId="{23F25B38-C7F7-4DC6-81D3-B8061E75C9E9}">
      <dgm:prSet/>
      <dgm:spPr/>
      <dgm:t>
        <a:bodyPr/>
        <a:lstStyle/>
        <a:p>
          <a:endParaRPr lang="en-IN"/>
        </a:p>
      </dgm:t>
    </dgm:pt>
    <dgm:pt modelId="{3E6699D1-B122-4EC7-BD5D-1A963338ADDF}" type="parTrans" cxnId="{8D96E201-B5C6-4ECF-BF24-759C04FD1287}">
      <dgm:prSet/>
      <dgm:spPr/>
      <dgm:t>
        <a:bodyPr/>
        <a:lstStyle/>
        <a:p>
          <a:endParaRPr lang="en-IN"/>
        </a:p>
      </dgm:t>
    </dgm:pt>
    <dgm:pt modelId="{A39755EC-296A-4365-935B-BC22C50B7CAC}" type="sibTrans" cxnId="{8D96E201-B5C6-4ECF-BF24-759C04FD1287}">
      <dgm:prSet/>
      <dgm:spPr/>
      <dgm:t>
        <a:bodyPr/>
        <a:lstStyle/>
        <a:p>
          <a:endParaRPr lang="en-IN"/>
        </a:p>
      </dgm:t>
    </dgm:pt>
    <dgm:pt modelId="{C8C884C2-86E1-4688-BF84-2EC67D784BE4}">
      <dgm:prSet phldrT="[Text]"/>
      <dgm:spPr/>
      <dgm:t>
        <a:bodyPr/>
        <a:lstStyle/>
        <a:p>
          <a:r>
            <a:rPr lang="en-IN" b="1" dirty="0"/>
            <a:t>Home Page: </a:t>
          </a:r>
          <a:endParaRPr lang="en-IN" dirty="0"/>
        </a:p>
      </dgm:t>
    </dgm:pt>
    <dgm:pt modelId="{DEB61173-BC62-47D8-BC5C-035CBC94FA1C}" type="sibTrans" cxnId="{29740796-254B-43A0-8DE6-CF8978DDC0FA}">
      <dgm:prSet/>
      <dgm:spPr/>
      <dgm:t>
        <a:bodyPr/>
        <a:lstStyle/>
        <a:p>
          <a:endParaRPr lang="en-IN"/>
        </a:p>
      </dgm:t>
    </dgm:pt>
    <dgm:pt modelId="{D149BF87-FF6F-4EFE-BBDA-ADDA45C880C3}" type="parTrans" cxnId="{29740796-254B-43A0-8DE6-CF8978DDC0FA}">
      <dgm:prSet/>
      <dgm:spPr/>
      <dgm:t>
        <a:bodyPr/>
        <a:lstStyle/>
        <a:p>
          <a:endParaRPr lang="en-IN"/>
        </a:p>
      </dgm:t>
    </dgm:pt>
    <dgm:pt modelId="{2896A3B8-63C7-4704-A95C-A2995EC03785}">
      <dgm:prSet/>
      <dgm:spPr/>
      <dgm:t>
        <a:bodyPr/>
        <a:lstStyle/>
        <a:p>
          <a:r>
            <a:rPr lang="en-IN" dirty="0"/>
            <a:t>                                                    </a:t>
          </a:r>
        </a:p>
      </dgm:t>
    </dgm:pt>
    <dgm:pt modelId="{53FC41EF-47D3-49D9-9541-8F3AB4433ECE}" type="parTrans" cxnId="{B1B5C66E-0FED-4FF5-A523-4B06906F9C64}">
      <dgm:prSet/>
      <dgm:spPr/>
      <dgm:t>
        <a:bodyPr/>
        <a:lstStyle/>
        <a:p>
          <a:endParaRPr lang="en-IN"/>
        </a:p>
      </dgm:t>
    </dgm:pt>
    <dgm:pt modelId="{8D435F3A-9EAF-4CBB-81DC-4F8EDAD4BB72}" type="sibTrans" cxnId="{B1B5C66E-0FED-4FF5-A523-4B06906F9C64}">
      <dgm:prSet/>
      <dgm:spPr/>
      <dgm:t>
        <a:bodyPr/>
        <a:lstStyle/>
        <a:p>
          <a:endParaRPr lang="en-IN"/>
        </a:p>
      </dgm:t>
    </dgm:pt>
    <dgm:pt modelId="{3025071B-ABBB-4ED3-875E-FB477D7EB33C}">
      <dgm:prSet/>
      <dgm:spPr/>
      <dgm:t>
        <a:bodyPr/>
        <a:lstStyle/>
        <a:p>
          <a:r>
            <a:rPr lang="en-US" dirty="0"/>
            <a:t>Offers health-related games like a word scramble</a:t>
          </a:r>
          <a:endParaRPr lang="en-IN" dirty="0"/>
        </a:p>
      </dgm:t>
    </dgm:pt>
    <dgm:pt modelId="{D208A9DF-3CDC-48A3-9EB5-11FFAD13F620}" type="parTrans" cxnId="{E01B13FA-D1A9-4D7C-BD30-A167009377F5}">
      <dgm:prSet/>
      <dgm:spPr/>
      <dgm:t>
        <a:bodyPr/>
        <a:lstStyle/>
        <a:p>
          <a:endParaRPr lang="en-IN"/>
        </a:p>
      </dgm:t>
    </dgm:pt>
    <dgm:pt modelId="{662B655D-6505-4280-9F0C-B5418DC54C9C}" type="sibTrans" cxnId="{E01B13FA-D1A9-4D7C-BD30-A167009377F5}">
      <dgm:prSet/>
      <dgm:spPr/>
      <dgm:t>
        <a:bodyPr/>
        <a:lstStyle/>
        <a:p>
          <a:endParaRPr lang="en-IN"/>
        </a:p>
      </dgm:t>
    </dgm:pt>
    <dgm:pt modelId="{63898434-938A-4001-8A47-55208CA716A8}">
      <dgm:prSet/>
      <dgm:spPr/>
      <dgm:t>
        <a:bodyPr/>
        <a:lstStyle/>
        <a:p>
          <a:r>
            <a:rPr lang="en-IN" b="1" dirty="0"/>
            <a:t>Games Page: </a:t>
          </a:r>
          <a:endParaRPr lang="en-IN" dirty="0"/>
        </a:p>
      </dgm:t>
    </dgm:pt>
    <dgm:pt modelId="{C21E1858-DDDA-4ECA-AEFB-6E4D23CCFD38}" type="parTrans" cxnId="{463E2E29-649F-4F1E-80BD-F7BA62E42D2F}">
      <dgm:prSet/>
      <dgm:spPr/>
      <dgm:t>
        <a:bodyPr/>
        <a:lstStyle/>
        <a:p>
          <a:endParaRPr lang="en-IN"/>
        </a:p>
      </dgm:t>
    </dgm:pt>
    <dgm:pt modelId="{8B8926E5-D65C-4DAB-A1A7-B6A9CAAA8317}" type="sibTrans" cxnId="{463E2E29-649F-4F1E-80BD-F7BA62E42D2F}">
      <dgm:prSet/>
      <dgm:spPr/>
      <dgm:t>
        <a:bodyPr/>
        <a:lstStyle/>
        <a:p>
          <a:endParaRPr lang="en-IN"/>
        </a:p>
      </dgm:t>
    </dgm:pt>
    <dgm:pt modelId="{B77CF072-2BED-4D19-B6E9-7DDFE99A7E97}">
      <dgm:prSet/>
      <dgm:spPr/>
      <dgm:t>
        <a:bodyPr/>
        <a:lstStyle/>
        <a:p>
          <a:r>
            <a:rPr lang="en-US" dirty="0"/>
            <a:t>Displays high scores from the quiz.</a:t>
          </a:r>
          <a:endParaRPr lang="en-IN" dirty="0"/>
        </a:p>
      </dgm:t>
    </dgm:pt>
    <dgm:pt modelId="{AA45A506-FFE1-4560-9EB7-B3349ECF8609}" type="parTrans" cxnId="{5CF817CF-99F4-4C75-B2BE-8052151397D0}">
      <dgm:prSet/>
      <dgm:spPr/>
      <dgm:t>
        <a:bodyPr/>
        <a:lstStyle/>
        <a:p>
          <a:endParaRPr lang="en-IN"/>
        </a:p>
      </dgm:t>
    </dgm:pt>
    <dgm:pt modelId="{4A39068C-4E81-4B5E-AB26-43E57F8060D0}" type="sibTrans" cxnId="{5CF817CF-99F4-4C75-B2BE-8052151397D0}">
      <dgm:prSet/>
      <dgm:spPr/>
      <dgm:t>
        <a:bodyPr/>
        <a:lstStyle/>
        <a:p>
          <a:endParaRPr lang="en-IN"/>
        </a:p>
      </dgm:t>
    </dgm:pt>
    <dgm:pt modelId="{13A1C97D-B87E-448F-B606-84F23E0E8BD2}">
      <dgm:prSet/>
      <dgm:spPr/>
      <dgm:t>
        <a:bodyPr/>
        <a:lstStyle/>
        <a:p>
          <a:r>
            <a:rPr lang="en-IN" b="1" dirty="0"/>
            <a:t>Leaderboard: </a:t>
          </a:r>
          <a:endParaRPr lang="en-IN" dirty="0"/>
        </a:p>
      </dgm:t>
    </dgm:pt>
    <dgm:pt modelId="{D6474ADD-72B9-46C4-8043-B6C437E6A3B4}" type="parTrans" cxnId="{800D783C-BB88-4779-849B-2B31B462988A}">
      <dgm:prSet/>
      <dgm:spPr/>
      <dgm:t>
        <a:bodyPr/>
        <a:lstStyle/>
        <a:p>
          <a:endParaRPr lang="en-IN"/>
        </a:p>
      </dgm:t>
    </dgm:pt>
    <dgm:pt modelId="{14687D8C-E929-4ABC-86BA-9761296A0173}" type="sibTrans" cxnId="{800D783C-BB88-4779-849B-2B31B462988A}">
      <dgm:prSet/>
      <dgm:spPr/>
      <dgm:t>
        <a:bodyPr/>
        <a:lstStyle/>
        <a:p>
          <a:endParaRPr lang="en-IN"/>
        </a:p>
      </dgm:t>
    </dgm:pt>
    <dgm:pt modelId="{E1CCA9F9-EE1F-462B-AFE6-19E868175EAF}" type="pres">
      <dgm:prSet presAssocID="{3F155516-95B0-4A34-B781-C5CA8D3B5C73}" presName="linearFlow" presStyleCnt="0">
        <dgm:presLayoutVars>
          <dgm:dir/>
          <dgm:animLvl val="lvl"/>
          <dgm:resizeHandles val="exact"/>
        </dgm:presLayoutVars>
      </dgm:prSet>
      <dgm:spPr/>
    </dgm:pt>
    <dgm:pt modelId="{44C4DD17-FC01-44B5-AE1E-28D79C34CAD2}" type="pres">
      <dgm:prSet presAssocID="{0E32A867-F2AA-4FA9-9296-9725B415F65B}" presName="composite" presStyleCnt="0"/>
      <dgm:spPr/>
    </dgm:pt>
    <dgm:pt modelId="{85FC7552-1C6B-4893-A969-5679EB1DF32C}" type="pres">
      <dgm:prSet presAssocID="{0E32A867-F2AA-4FA9-9296-9725B415F65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C8401DAD-6F21-4619-999B-BFBF73C8B947}" type="pres">
      <dgm:prSet presAssocID="{0E32A867-F2AA-4FA9-9296-9725B415F65B}" presName="descendantText" presStyleLbl="alignAcc1" presStyleIdx="0" presStyleCnt="5">
        <dgm:presLayoutVars>
          <dgm:bulletEnabled val="1"/>
        </dgm:presLayoutVars>
      </dgm:prSet>
      <dgm:spPr/>
    </dgm:pt>
    <dgm:pt modelId="{E3D991AA-1EB8-44E0-A224-D8FDD9337EEC}" type="pres">
      <dgm:prSet presAssocID="{1D38B5AD-D442-4560-98B8-C8BE8D22B05F}" presName="sp" presStyleCnt="0"/>
      <dgm:spPr/>
    </dgm:pt>
    <dgm:pt modelId="{B930C8FD-55DE-408B-B313-EFE85A7254F2}" type="pres">
      <dgm:prSet presAssocID="{4387AE62-A019-4F9D-94CD-9CC3436B70B3}" presName="composite" presStyleCnt="0"/>
      <dgm:spPr/>
    </dgm:pt>
    <dgm:pt modelId="{584C56D1-72DC-4BEE-82A2-E8DFA7E8838D}" type="pres">
      <dgm:prSet presAssocID="{4387AE62-A019-4F9D-94CD-9CC3436B70B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50B8048-FB61-44B6-BA56-F8C96EF105F6}" type="pres">
      <dgm:prSet presAssocID="{4387AE62-A019-4F9D-94CD-9CC3436B70B3}" presName="descendantText" presStyleLbl="alignAcc1" presStyleIdx="1" presStyleCnt="5">
        <dgm:presLayoutVars>
          <dgm:bulletEnabled val="1"/>
        </dgm:presLayoutVars>
      </dgm:prSet>
      <dgm:spPr/>
    </dgm:pt>
    <dgm:pt modelId="{176C298A-0E1F-4A51-B7E4-48CC6164D3D0}" type="pres">
      <dgm:prSet presAssocID="{C8075346-7336-4915-A41D-05360084FFC6}" presName="sp" presStyleCnt="0"/>
      <dgm:spPr/>
    </dgm:pt>
    <dgm:pt modelId="{4158EC5B-882D-4D45-A026-93A60848B46D}" type="pres">
      <dgm:prSet presAssocID="{C6CAFF5F-36A9-41FF-A32F-9F2B7AB80B76}" presName="composite" presStyleCnt="0"/>
      <dgm:spPr/>
    </dgm:pt>
    <dgm:pt modelId="{3B141BD8-341C-4F08-899B-7F4A877172CF}" type="pres">
      <dgm:prSet presAssocID="{C6CAFF5F-36A9-41FF-A32F-9F2B7AB80B76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AC622C6-3D29-4E42-A8EC-41C86BE222F3}" type="pres">
      <dgm:prSet presAssocID="{C6CAFF5F-36A9-41FF-A32F-9F2B7AB80B76}" presName="descendantText" presStyleLbl="alignAcc1" presStyleIdx="2" presStyleCnt="5">
        <dgm:presLayoutVars>
          <dgm:bulletEnabled val="1"/>
        </dgm:presLayoutVars>
      </dgm:prSet>
      <dgm:spPr/>
    </dgm:pt>
    <dgm:pt modelId="{27BF407A-87CA-4986-993D-F7BF31171B95}" type="pres">
      <dgm:prSet presAssocID="{B237E785-302B-4BCD-A0A8-E43A55A5FBDD}" presName="sp" presStyleCnt="0"/>
      <dgm:spPr/>
    </dgm:pt>
    <dgm:pt modelId="{3D92FA99-1E0E-4F00-8B5C-173E9C417680}" type="pres">
      <dgm:prSet presAssocID="{2896A3B8-63C7-4704-A95C-A2995EC03785}" presName="composite" presStyleCnt="0"/>
      <dgm:spPr/>
    </dgm:pt>
    <dgm:pt modelId="{6A0883E1-452E-4B1B-A6A5-907DA3389FB9}" type="pres">
      <dgm:prSet presAssocID="{2896A3B8-63C7-4704-A95C-A2995EC0378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E66AF446-1E62-4C5F-8FE2-98A55BE2F1DF}" type="pres">
      <dgm:prSet presAssocID="{2896A3B8-63C7-4704-A95C-A2995EC03785}" presName="descendantText" presStyleLbl="alignAcc1" presStyleIdx="3" presStyleCnt="5">
        <dgm:presLayoutVars>
          <dgm:bulletEnabled val="1"/>
        </dgm:presLayoutVars>
      </dgm:prSet>
      <dgm:spPr/>
    </dgm:pt>
    <dgm:pt modelId="{933D2E2F-3A8B-4E43-8BD1-7AC2F206A3CF}" type="pres">
      <dgm:prSet presAssocID="{8D435F3A-9EAF-4CBB-81DC-4F8EDAD4BB72}" presName="sp" presStyleCnt="0"/>
      <dgm:spPr/>
    </dgm:pt>
    <dgm:pt modelId="{C6571C6B-B1C3-4C20-A9C0-143CC609812E}" type="pres">
      <dgm:prSet presAssocID="{23F25B38-C7F7-4DC6-81D3-B8061E75C9E9}" presName="composite" presStyleCnt="0"/>
      <dgm:spPr/>
    </dgm:pt>
    <dgm:pt modelId="{74CB6ED1-9FA1-41A7-BDD6-7E24A92BC4C9}" type="pres">
      <dgm:prSet presAssocID="{23F25B38-C7F7-4DC6-81D3-B8061E75C9E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F1B048F4-DD2B-4050-83FE-A131014C89BC}" type="pres">
      <dgm:prSet presAssocID="{23F25B38-C7F7-4DC6-81D3-B8061E75C9E9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8D96E201-B5C6-4ECF-BF24-759C04FD1287}" srcId="{3F155516-95B0-4A34-B781-C5CA8D3B5C73}" destId="{23F25B38-C7F7-4DC6-81D3-B8061E75C9E9}" srcOrd="4" destOrd="0" parTransId="{3E6699D1-B122-4EC7-BD5D-1A963338ADDF}" sibTransId="{A39755EC-296A-4365-935B-BC22C50B7CAC}"/>
    <dgm:cxn modelId="{0BC62A12-C4A6-46FF-BED0-D1AC4AE184A1}" type="presOf" srcId="{63898434-938A-4001-8A47-55208CA716A8}" destId="{E66AF446-1E62-4C5F-8FE2-98A55BE2F1DF}" srcOrd="0" destOrd="0" presId="urn:microsoft.com/office/officeart/2005/8/layout/chevron2"/>
    <dgm:cxn modelId="{0DC29416-5E5A-4658-94CF-C4F73EEE6673}" type="presOf" srcId="{03CC7FF2-D1E6-4D32-A35A-BB57E69C18D5}" destId="{F50B8048-FB61-44B6-BA56-F8C96EF105F6}" srcOrd="0" destOrd="0" presId="urn:microsoft.com/office/officeart/2005/8/layout/chevron2"/>
    <dgm:cxn modelId="{43C4BF17-5506-4491-A8CA-DC7A0B01D767}" type="presOf" srcId="{C8C884C2-86E1-4688-BF84-2EC67D784BE4}" destId="{C8401DAD-6F21-4619-999B-BFBF73C8B947}" srcOrd="0" destOrd="0" presId="urn:microsoft.com/office/officeart/2005/8/layout/chevron2"/>
    <dgm:cxn modelId="{12E8541C-F86E-4E11-8B1F-4F39B2402B95}" type="presOf" srcId="{E7701DE2-0439-4CF5-BF06-473E42CEE6A7}" destId="{F50B8048-FB61-44B6-BA56-F8C96EF105F6}" srcOrd="0" destOrd="1" presId="urn:microsoft.com/office/officeart/2005/8/layout/chevron2"/>
    <dgm:cxn modelId="{463E2E29-649F-4F1E-80BD-F7BA62E42D2F}" srcId="{2896A3B8-63C7-4704-A95C-A2995EC03785}" destId="{63898434-938A-4001-8A47-55208CA716A8}" srcOrd="0" destOrd="0" parTransId="{C21E1858-DDDA-4ECA-AEFB-6E4D23CCFD38}" sibTransId="{8B8926E5-D65C-4DAB-A1A7-B6A9CAAA8317}"/>
    <dgm:cxn modelId="{469FE738-B362-4E7C-A35E-1FAE5F4E2726}" type="presOf" srcId="{9760EEB3-139A-4D90-B059-DB4FF5A2D83D}" destId="{DAC622C6-3D29-4E42-A8EC-41C86BE222F3}" srcOrd="0" destOrd="0" presId="urn:microsoft.com/office/officeart/2005/8/layout/chevron2"/>
    <dgm:cxn modelId="{800D783C-BB88-4779-849B-2B31B462988A}" srcId="{23F25B38-C7F7-4DC6-81D3-B8061E75C9E9}" destId="{13A1C97D-B87E-448F-B606-84F23E0E8BD2}" srcOrd="0" destOrd="0" parTransId="{D6474ADD-72B9-46C4-8043-B6C437E6A3B4}" sibTransId="{14687D8C-E929-4ABC-86BA-9761296A0173}"/>
    <dgm:cxn modelId="{DC760861-D5BE-41FE-BAEC-D7BE5832E4CD}" type="presOf" srcId="{3025071B-ABBB-4ED3-875E-FB477D7EB33C}" destId="{E66AF446-1E62-4C5F-8FE2-98A55BE2F1DF}" srcOrd="0" destOrd="1" presId="urn:microsoft.com/office/officeart/2005/8/layout/chevron2"/>
    <dgm:cxn modelId="{F814C86A-1F5A-4B4C-A85B-C7F4B548FDEC}" type="presOf" srcId="{4387AE62-A019-4F9D-94CD-9CC3436B70B3}" destId="{584C56D1-72DC-4BEE-82A2-E8DFA7E8838D}" srcOrd="0" destOrd="0" presId="urn:microsoft.com/office/officeart/2005/8/layout/chevron2"/>
    <dgm:cxn modelId="{B1B5C66E-0FED-4FF5-A523-4B06906F9C64}" srcId="{3F155516-95B0-4A34-B781-C5CA8D3B5C73}" destId="{2896A3B8-63C7-4704-A95C-A2995EC03785}" srcOrd="3" destOrd="0" parTransId="{53FC41EF-47D3-49D9-9541-8F3AB4433ECE}" sibTransId="{8D435F3A-9EAF-4CBB-81DC-4F8EDAD4BB72}"/>
    <dgm:cxn modelId="{16053A74-B98C-4586-8A25-FC8C2CB91196}" type="presOf" srcId="{13A1C97D-B87E-448F-B606-84F23E0E8BD2}" destId="{F1B048F4-DD2B-4050-83FE-A131014C89BC}" srcOrd="0" destOrd="0" presId="urn:microsoft.com/office/officeart/2005/8/layout/chevron2"/>
    <dgm:cxn modelId="{C6225B74-07D9-413C-A97B-72FC8C7667BA}" srcId="{0E32A867-F2AA-4FA9-9296-9725B415F65B}" destId="{74432DEB-6C68-497D-B117-BBF9FAD9C7B4}" srcOrd="1" destOrd="0" parTransId="{1FAC6FD1-C1E3-48FA-BEEA-E85C3E118F48}" sibTransId="{B7751FD9-3C0A-4104-AA25-F631664C5CBB}"/>
    <dgm:cxn modelId="{63B78F8A-C48D-4EAD-B7AA-0961996C2DB2}" srcId="{C6CAFF5F-36A9-41FF-A32F-9F2B7AB80B76}" destId="{9760EEB3-139A-4D90-B059-DB4FF5A2D83D}" srcOrd="0" destOrd="0" parTransId="{5F398564-26AF-490A-8E29-D5EACB3AF8E6}" sibTransId="{6B1A04BB-507D-4691-941E-426B3E9D8D2B}"/>
    <dgm:cxn modelId="{29740796-254B-43A0-8DE6-CF8978DDC0FA}" srcId="{0E32A867-F2AA-4FA9-9296-9725B415F65B}" destId="{C8C884C2-86E1-4688-BF84-2EC67D784BE4}" srcOrd="0" destOrd="0" parTransId="{D149BF87-FF6F-4EFE-BBDA-ADDA45C880C3}" sibTransId="{DEB61173-BC62-47D8-BC5C-035CBC94FA1C}"/>
    <dgm:cxn modelId="{A777A4A5-CD50-4A56-B2B4-D42BFD266F83}" type="presOf" srcId="{B77CF072-2BED-4D19-B6E9-7DDFE99A7E97}" destId="{F1B048F4-DD2B-4050-83FE-A131014C89BC}" srcOrd="0" destOrd="1" presId="urn:microsoft.com/office/officeart/2005/8/layout/chevron2"/>
    <dgm:cxn modelId="{57EEF1AA-A85E-44E8-9D78-2F204410C5B0}" type="presOf" srcId="{3F155516-95B0-4A34-B781-C5CA8D3B5C73}" destId="{E1CCA9F9-EE1F-462B-AFE6-19E868175EAF}" srcOrd="0" destOrd="0" presId="urn:microsoft.com/office/officeart/2005/8/layout/chevron2"/>
    <dgm:cxn modelId="{2D1D57AD-5015-482F-8F5D-E7DC1C34FF49}" srcId="{C6CAFF5F-36A9-41FF-A32F-9F2B7AB80B76}" destId="{FF4A93C7-681B-4D0A-A32A-2034D79B4071}" srcOrd="1" destOrd="0" parTransId="{800B14A5-55BE-43A1-B0D3-0790303FBBFD}" sibTransId="{3C57F96F-A25E-43AE-9858-4CC72E454116}"/>
    <dgm:cxn modelId="{51C0B3B0-6BA5-4A6F-8896-A5B4D970FCC7}" type="presOf" srcId="{FF4A93C7-681B-4D0A-A32A-2034D79B4071}" destId="{DAC622C6-3D29-4E42-A8EC-41C86BE222F3}" srcOrd="0" destOrd="1" presId="urn:microsoft.com/office/officeart/2005/8/layout/chevron2"/>
    <dgm:cxn modelId="{DAD125B1-0B10-451D-822B-7DBDE0F065A4}" type="presOf" srcId="{74432DEB-6C68-497D-B117-BBF9FAD9C7B4}" destId="{C8401DAD-6F21-4619-999B-BFBF73C8B947}" srcOrd="0" destOrd="1" presId="urn:microsoft.com/office/officeart/2005/8/layout/chevron2"/>
    <dgm:cxn modelId="{7969B4B7-2D43-4CD8-8329-72571C1FAAAA}" type="presOf" srcId="{23F25B38-C7F7-4DC6-81D3-B8061E75C9E9}" destId="{74CB6ED1-9FA1-41A7-BDD6-7E24A92BC4C9}" srcOrd="0" destOrd="0" presId="urn:microsoft.com/office/officeart/2005/8/layout/chevron2"/>
    <dgm:cxn modelId="{CCDC5AB9-AA56-41AE-B46D-E012C6EC3B1A}" type="presOf" srcId="{C6CAFF5F-36A9-41FF-A32F-9F2B7AB80B76}" destId="{3B141BD8-341C-4F08-899B-7F4A877172CF}" srcOrd="0" destOrd="0" presId="urn:microsoft.com/office/officeart/2005/8/layout/chevron2"/>
    <dgm:cxn modelId="{5CF817CF-99F4-4C75-B2BE-8052151397D0}" srcId="{23F25B38-C7F7-4DC6-81D3-B8061E75C9E9}" destId="{B77CF072-2BED-4D19-B6E9-7DDFE99A7E97}" srcOrd="1" destOrd="0" parTransId="{AA45A506-FFE1-4560-9EB7-B3349ECF8609}" sibTransId="{4A39068C-4E81-4B5E-AB26-43E57F8060D0}"/>
    <dgm:cxn modelId="{571081D6-4076-4DDB-AB02-AAD9B4D5DC4D}" srcId="{4387AE62-A019-4F9D-94CD-9CC3436B70B3}" destId="{E7701DE2-0439-4CF5-BF06-473E42CEE6A7}" srcOrd="1" destOrd="0" parTransId="{EAA1B11D-F7D6-49DB-A51D-757567782226}" sibTransId="{AB5D49F2-1D4A-4F5E-BA1E-B07A6C311E87}"/>
    <dgm:cxn modelId="{700B0ED8-A178-40F0-A839-7D2F72479C10}" srcId="{3F155516-95B0-4A34-B781-C5CA8D3B5C73}" destId="{4387AE62-A019-4F9D-94CD-9CC3436B70B3}" srcOrd="1" destOrd="0" parTransId="{9A8DAD32-CC39-44B7-9182-1DB7F1CA53E6}" sibTransId="{C8075346-7336-4915-A41D-05360084FFC6}"/>
    <dgm:cxn modelId="{736455E7-E9BA-4797-B79F-FA59FE78C2C1}" type="presOf" srcId="{0E32A867-F2AA-4FA9-9296-9725B415F65B}" destId="{85FC7552-1C6B-4893-A969-5679EB1DF32C}" srcOrd="0" destOrd="0" presId="urn:microsoft.com/office/officeart/2005/8/layout/chevron2"/>
    <dgm:cxn modelId="{959B21E9-1686-47C0-B50E-9B7B7DDCDE7D}" srcId="{3F155516-95B0-4A34-B781-C5CA8D3B5C73}" destId="{C6CAFF5F-36A9-41FF-A32F-9F2B7AB80B76}" srcOrd="2" destOrd="0" parTransId="{047744DE-EBFA-4844-8BDA-98C13596B382}" sibTransId="{B237E785-302B-4BCD-A0A8-E43A55A5FBDD}"/>
    <dgm:cxn modelId="{6CB461F2-AE15-4A0C-88D0-F58F67CFDC1C}" srcId="{3F155516-95B0-4A34-B781-C5CA8D3B5C73}" destId="{0E32A867-F2AA-4FA9-9296-9725B415F65B}" srcOrd="0" destOrd="0" parTransId="{E6B3D07E-04DB-4DAD-9F42-CAAFD8AE0359}" sibTransId="{1D38B5AD-D442-4560-98B8-C8BE8D22B05F}"/>
    <dgm:cxn modelId="{6EA8DBF3-7373-4AF2-9FEC-03CA506B8786}" type="presOf" srcId="{2896A3B8-63C7-4704-A95C-A2995EC03785}" destId="{6A0883E1-452E-4B1B-A6A5-907DA3389FB9}" srcOrd="0" destOrd="0" presId="urn:microsoft.com/office/officeart/2005/8/layout/chevron2"/>
    <dgm:cxn modelId="{8CFBD9F6-BBA3-48EC-BD46-57F40B231259}" srcId="{4387AE62-A019-4F9D-94CD-9CC3436B70B3}" destId="{03CC7FF2-D1E6-4D32-A35A-BB57E69C18D5}" srcOrd="0" destOrd="0" parTransId="{692F84A5-F0C0-46CB-8C68-34390E07DC94}" sibTransId="{6B840685-913F-450A-80C9-DF020B9FD841}"/>
    <dgm:cxn modelId="{E01B13FA-D1A9-4D7C-BD30-A167009377F5}" srcId="{2896A3B8-63C7-4704-A95C-A2995EC03785}" destId="{3025071B-ABBB-4ED3-875E-FB477D7EB33C}" srcOrd="1" destOrd="0" parTransId="{D208A9DF-3CDC-48A3-9EB5-11FFAD13F620}" sibTransId="{662B655D-6505-4280-9F0C-B5418DC54C9C}"/>
    <dgm:cxn modelId="{6896C8DE-3D3D-49BC-86DF-5185D79179FF}" type="presParOf" srcId="{E1CCA9F9-EE1F-462B-AFE6-19E868175EAF}" destId="{44C4DD17-FC01-44B5-AE1E-28D79C34CAD2}" srcOrd="0" destOrd="0" presId="urn:microsoft.com/office/officeart/2005/8/layout/chevron2"/>
    <dgm:cxn modelId="{F27363F1-DB21-410A-9FA8-BE630758531A}" type="presParOf" srcId="{44C4DD17-FC01-44B5-AE1E-28D79C34CAD2}" destId="{85FC7552-1C6B-4893-A969-5679EB1DF32C}" srcOrd="0" destOrd="0" presId="urn:microsoft.com/office/officeart/2005/8/layout/chevron2"/>
    <dgm:cxn modelId="{7EB1EEE1-02E1-43C3-9B6A-6CBDB019C14F}" type="presParOf" srcId="{44C4DD17-FC01-44B5-AE1E-28D79C34CAD2}" destId="{C8401DAD-6F21-4619-999B-BFBF73C8B947}" srcOrd="1" destOrd="0" presId="urn:microsoft.com/office/officeart/2005/8/layout/chevron2"/>
    <dgm:cxn modelId="{832E0932-62BC-4ADE-B7DC-E9DE38EE8F2D}" type="presParOf" srcId="{E1CCA9F9-EE1F-462B-AFE6-19E868175EAF}" destId="{E3D991AA-1EB8-44E0-A224-D8FDD9337EEC}" srcOrd="1" destOrd="0" presId="urn:microsoft.com/office/officeart/2005/8/layout/chevron2"/>
    <dgm:cxn modelId="{BEBF4169-E5CD-4C41-8817-1981FD25BBCD}" type="presParOf" srcId="{E1CCA9F9-EE1F-462B-AFE6-19E868175EAF}" destId="{B930C8FD-55DE-408B-B313-EFE85A7254F2}" srcOrd="2" destOrd="0" presId="urn:microsoft.com/office/officeart/2005/8/layout/chevron2"/>
    <dgm:cxn modelId="{A586F98B-B220-4639-AC0E-59273A07BBED}" type="presParOf" srcId="{B930C8FD-55DE-408B-B313-EFE85A7254F2}" destId="{584C56D1-72DC-4BEE-82A2-E8DFA7E8838D}" srcOrd="0" destOrd="0" presId="urn:microsoft.com/office/officeart/2005/8/layout/chevron2"/>
    <dgm:cxn modelId="{EE0807A9-2C47-480E-81A1-E35E699B09AC}" type="presParOf" srcId="{B930C8FD-55DE-408B-B313-EFE85A7254F2}" destId="{F50B8048-FB61-44B6-BA56-F8C96EF105F6}" srcOrd="1" destOrd="0" presId="urn:microsoft.com/office/officeart/2005/8/layout/chevron2"/>
    <dgm:cxn modelId="{C529BDED-5B22-40DF-ACD6-6C996905944C}" type="presParOf" srcId="{E1CCA9F9-EE1F-462B-AFE6-19E868175EAF}" destId="{176C298A-0E1F-4A51-B7E4-48CC6164D3D0}" srcOrd="3" destOrd="0" presId="urn:microsoft.com/office/officeart/2005/8/layout/chevron2"/>
    <dgm:cxn modelId="{BD2AAD6F-9307-42C5-9BC5-7CEAD86BD244}" type="presParOf" srcId="{E1CCA9F9-EE1F-462B-AFE6-19E868175EAF}" destId="{4158EC5B-882D-4D45-A026-93A60848B46D}" srcOrd="4" destOrd="0" presId="urn:microsoft.com/office/officeart/2005/8/layout/chevron2"/>
    <dgm:cxn modelId="{9C60591E-14A8-4542-8344-F06874417F30}" type="presParOf" srcId="{4158EC5B-882D-4D45-A026-93A60848B46D}" destId="{3B141BD8-341C-4F08-899B-7F4A877172CF}" srcOrd="0" destOrd="0" presId="urn:microsoft.com/office/officeart/2005/8/layout/chevron2"/>
    <dgm:cxn modelId="{47B942B1-1EDC-42FD-A171-759AFA131EC2}" type="presParOf" srcId="{4158EC5B-882D-4D45-A026-93A60848B46D}" destId="{DAC622C6-3D29-4E42-A8EC-41C86BE222F3}" srcOrd="1" destOrd="0" presId="urn:microsoft.com/office/officeart/2005/8/layout/chevron2"/>
    <dgm:cxn modelId="{B1330475-BE30-4C4B-8D9A-E1CC1D6C9F10}" type="presParOf" srcId="{E1CCA9F9-EE1F-462B-AFE6-19E868175EAF}" destId="{27BF407A-87CA-4986-993D-F7BF31171B95}" srcOrd="5" destOrd="0" presId="urn:microsoft.com/office/officeart/2005/8/layout/chevron2"/>
    <dgm:cxn modelId="{B20359DC-8F5C-479F-A47F-A6CEC95865A5}" type="presParOf" srcId="{E1CCA9F9-EE1F-462B-AFE6-19E868175EAF}" destId="{3D92FA99-1E0E-4F00-8B5C-173E9C417680}" srcOrd="6" destOrd="0" presId="urn:microsoft.com/office/officeart/2005/8/layout/chevron2"/>
    <dgm:cxn modelId="{C81FB8C1-E41E-4412-9DD6-D3E9489C377B}" type="presParOf" srcId="{3D92FA99-1E0E-4F00-8B5C-173E9C417680}" destId="{6A0883E1-452E-4B1B-A6A5-907DA3389FB9}" srcOrd="0" destOrd="0" presId="urn:microsoft.com/office/officeart/2005/8/layout/chevron2"/>
    <dgm:cxn modelId="{DD6724F8-8E4F-4439-92DF-5D12E949401A}" type="presParOf" srcId="{3D92FA99-1E0E-4F00-8B5C-173E9C417680}" destId="{E66AF446-1E62-4C5F-8FE2-98A55BE2F1DF}" srcOrd="1" destOrd="0" presId="urn:microsoft.com/office/officeart/2005/8/layout/chevron2"/>
    <dgm:cxn modelId="{144CB823-883A-48EA-8091-8446813E3962}" type="presParOf" srcId="{E1CCA9F9-EE1F-462B-AFE6-19E868175EAF}" destId="{933D2E2F-3A8B-4E43-8BD1-7AC2F206A3CF}" srcOrd="7" destOrd="0" presId="urn:microsoft.com/office/officeart/2005/8/layout/chevron2"/>
    <dgm:cxn modelId="{12F43F76-04A6-4C40-8673-BAAE56141260}" type="presParOf" srcId="{E1CCA9F9-EE1F-462B-AFE6-19E868175EAF}" destId="{C6571C6B-B1C3-4C20-A9C0-143CC609812E}" srcOrd="8" destOrd="0" presId="urn:microsoft.com/office/officeart/2005/8/layout/chevron2"/>
    <dgm:cxn modelId="{BC62E7F2-AC05-49A2-963B-15E3F7D28BFC}" type="presParOf" srcId="{C6571C6B-B1C3-4C20-A9C0-143CC609812E}" destId="{74CB6ED1-9FA1-41A7-BDD6-7E24A92BC4C9}" srcOrd="0" destOrd="0" presId="urn:microsoft.com/office/officeart/2005/8/layout/chevron2"/>
    <dgm:cxn modelId="{60E08C89-B50C-4DBA-AE2F-2F2CD49DB0E8}" type="presParOf" srcId="{C6571C6B-B1C3-4C20-A9C0-143CC609812E}" destId="{F1B048F4-DD2B-4050-83FE-A131014C89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77E786-7826-4CD7-8CBE-4E0ADBD832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2E3F89-F5B9-49C1-9E88-2D4CC64D38EF}">
      <dgm:prSet phldrT="[Text]"/>
      <dgm:spPr/>
      <dgm:t>
        <a:bodyPr/>
        <a:lstStyle/>
        <a:p>
          <a:r>
            <a:rPr lang="en-IN" b="1" dirty="0"/>
            <a:t>Flask</a:t>
          </a:r>
          <a:endParaRPr lang="en-IN" dirty="0"/>
        </a:p>
      </dgm:t>
    </dgm:pt>
    <dgm:pt modelId="{92BD2234-0404-4BCC-B52B-70901441E90F}" type="parTrans" cxnId="{3C106F5C-0D9C-4772-A3FA-F8EF319E2BF1}">
      <dgm:prSet/>
      <dgm:spPr/>
      <dgm:t>
        <a:bodyPr/>
        <a:lstStyle/>
        <a:p>
          <a:endParaRPr lang="en-IN"/>
        </a:p>
      </dgm:t>
    </dgm:pt>
    <dgm:pt modelId="{DFC40326-210B-4774-81E9-E9AD8C000CF8}" type="sibTrans" cxnId="{3C106F5C-0D9C-4772-A3FA-F8EF319E2BF1}">
      <dgm:prSet/>
      <dgm:spPr/>
      <dgm:t>
        <a:bodyPr/>
        <a:lstStyle/>
        <a:p>
          <a:endParaRPr lang="en-IN"/>
        </a:p>
      </dgm:t>
    </dgm:pt>
    <dgm:pt modelId="{2FD784C9-7606-4901-94CF-83957312EAD6}">
      <dgm:prSet phldrT="[Text]"/>
      <dgm:spPr/>
      <dgm:t>
        <a:bodyPr/>
        <a:lstStyle/>
        <a:p>
          <a:r>
            <a:rPr lang="en-US" b="1" dirty="0"/>
            <a:t> </a:t>
          </a:r>
          <a:r>
            <a:rPr lang="en-US" dirty="0"/>
            <a:t>A lightweight Python web framework used to build the website</a:t>
          </a:r>
          <a:endParaRPr lang="en-IN" dirty="0"/>
        </a:p>
      </dgm:t>
    </dgm:pt>
    <dgm:pt modelId="{71765602-5D8F-4DCC-9D1D-78EC40110145}" type="parTrans" cxnId="{C71A2027-75DD-4D32-AAAD-7D04DC30E93A}">
      <dgm:prSet/>
      <dgm:spPr/>
      <dgm:t>
        <a:bodyPr/>
        <a:lstStyle/>
        <a:p>
          <a:endParaRPr lang="en-IN"/>
        </a:p>
      </dgm:t>
    </dgm:pt>
    <dgm:pt modelId="{A2E4450B-EBAE-40D2-A035-464F30D04266}" type="sibTrans" cxnId="{C71A2027-75DD-4D32-AAAD-7D04DC30E93A}">
      <dgm:prSet/>
      <dgm:spPr/>
      <dgm:t>
        <a:bodyPr/>
        <a:lstStyle/>
        <a:p>
          <a:endParaRPr lang="en-IN"/>
        </a:p>
      </dgm:t>
    </dgm:pt>
    <dgm:pt modelId="{4B662714-A2C6-4FF4-A3EC-6E2F190C044F}">
      <dgm:prSet phldrT="[Text]"/>
      <dgm:spPr/>
      <dgm:t>
        <a:bodyPr/>
        <a:lstStyle/>
        <a:p>
          <a:r>
            <a:rPr lang="en-IN" b="1" dirty="0"/>
            <a:t>HTML</a:t>
          </a:r>
          <a:endParaRPr lang="en-IN" dirty="0"/>
        </a:p>
      </dgm:t>
    </dgm:pt>
    <dgm:pt modelId="{D8077C37-2390-412F-9649-ED673D0FE126}" type="parTrans" cxnId="{429C8828-A011-465B-A7FB-9D827E3BA157}">
      <dgm:prSet/>
      <dgm:spPr/>
      <dgm:t>
        <a:bodyPr/>
        <a:lstStyle/>
        <a:p>
          <a:endParaRPr lang="en-IN"/>
        </a:p>
      </dgm:t>
    </dgm:pt>
    <dgm:pt modelId="{00538C62-4963-4E9F-9143-594FEDD50A18}" type="sibTrans" cxnId="{429C8828-A011-465B-A7FB-9D827E3BA157}">
      <dgm:prSet/>
      <dgm:spPr/>
      <dgm:t>
        <a:bodyPr/>
        <a:lstStyle/>
        <a:p>
          <a:endParaRPr lang="en-IN"/>
        </a:p>
      </dgm:t>
    </dgm:pt>
    <dgm:pt modelId="{6E8D6647-ED24-4113-B118-F9A778116C72}">
      <dgm:prSet phldrT="[Text]"/>
      <dgm:spPr/>
      <dgm:t>
        <a:bodyPr/>
        <a:lstStyle/>
        <a:p>
          <a:r>
            <a:rPr lang="en-US" dirty="0"/>
            <a:t>Used to structure the content of the web pages</a:t>
          </a:r>
          <a:endParaRPr lang="en-IN" dirty="0"/>
        </a:p>
      </dgm:t>
    </dgm:pt>
    <dgm:pt modelId="{4A9E5162-9B31-47B3-8FBB-DE488FF375D9}" type="parTrans" cxnId="{F023ED39-373E-4784-A178-800D5B152398}">
      <dgm:prSet/>
      <dgm:spPr/>
      <dgm:t>
        <a:bodyPr/>
        <a:lstStyle/>
        <a:p>
          <a:endParaRPr lang="en-IN"/>
        </a:p>
      </dgm:t>
    </dgm:pt>
    <dgm:pt modelId="{773DF77D-B851-496F-8B92-D3EC09D7B158}" type="sibTrans" cxnId="{F023ED39-373E-4784-A178-800D5B152398}">
      <dgm:prSet/>
      <dgm:spPr/>
      <dgm:t>
        <a:bodyPr/>
        <a:lstStyle/>
        <a:p>
          <a:endParaRPr lang="en-IN"/>
        </a:p>
      </dgm:t>
    </dgm:pt>
    <dgm:pt modelId="{4D7047C8-C34B-4D69-AE28-F94013D57454}">
      <dgm:prSet phldrT="[Text]"/>
      <dgm:spPr/>
      <dgm:t>
        <a:bodyPr/>
        <a:lstStyle/>
        <a:p>
          <a:r>
            <a:rPr lang="en-IN" b="1" dirty="0"/>
            <a:t>CSS</a:t>
          </a:r>
          <a:endParaRPr lang="en-IN" dirty="0"/>
        </a:p>
      </dgm:t>
    </dgm:pt>
    <dgm:pt modelId="{02AE569C-E05B-4A45-A021-FEFF48C1A313}" type="parTrans" cxnId="{00038EE0-2597-45B5-90B6-F14534E8E0B7}">
      <dgm:prSet/>
      <dgm:spPr/>
      <dgm:t>
        <a:bodyPr/>
        <a:lstStyle/>
        <a:p>
          <a:endParaRPr lang="en-IN"/>
        </a:p>
      </dgm:t>
    </dgm:pt>
    <dgm:pt modelId="{694AE0B5-97A4-4B50-B77E-AA395C7DC192}" type="sibTrans" cxnId="{00038EE0-2597-45B5-90B6-F14534E8E0B7}">
      <dgm:prSet/>
      <dgm:spPr/>
      <dgm:t>
        <a:bodyPr/>
        <a:lstStyle/>
        <a:p>
          <a:endParaRPr lang="en-IN"/>
        </a:p>
      </dgm:t>
    </dgm:pt>
    <dgm:pt modelId="{89B96AB6-5779-43B8-B58C-F01ACAACF5C6}">
      <dgm:prSet phldrT="[Text]"/>
      <dgm:spPr/>
      <dgm:t>
        <a:bodyPr/>
        <a:lstStyle/>
        <a:p>
          <a:r>
            <a:rPr lang="en-US" dirty="0"/>
            <a:t>Used to style the web pages and make them visually appealing</a:t>
          </a:r>
          <a:endParaRPr lang="en-IN" dirty="0"/>
        </a:p>
      </dgm:t>
    </dgm:pt>
    <dgm:pt modelId="{53D8B22A-3D39-402C-B247-C16D667FFD90}" type="parTrans" cxnId="{C85E9A77-2DE5-4291-92E8-114340975967}">
      <dgm:prSet/>
      <dgm:spPr/>
      <dgm:t>
        <a:bodyPr/>
        <a:lstStyle/>
        <a:p>
          <a:endParaRPr lang="en-IN"/>
        </a:p>
      </dgm:t>
    </dgm:pt>
    <dgm:pt modelId="{3CD257A9-60D1-42A2-8213-BF9A30E475AA}" type="sibTrans" cxnId="{C85E9A77-2DE5-4291-92E8-114340975967}">
      <dgm:prSet/>
      <dgm:spPr/>
      <dgm:t>
        <a:bodyPr/>
        <a:lstStyle/>
        <a:p>
          <a:endParaRPr lang="en-IN"/>
        </a:p>
      </dgm:t>
    </dgm:pt>
    <dgm:pt modelId="{67655060-7E68-4650-9F30-873A6B7F477C}">
      <dgm:prSet/>
      <dgm:spPr/>
      <dgm:t>
        <a:bodyPr/>
        <a:lstStyle/>
        <a:p>
          <a:r>
            <a:rPr lang="en-IN" b="1" dirty="0"/>
            <a:t>JavaScript</a:t>
          </a:r>
          <a:endParaRPr lang="en-IN" dirty="0"/>
        </a:p>
      </dgm:t>
    </dgm:pt>
    <dgm:pt modelId="{31715143-A13E-4F12-A2A7-2848919F6C7C}" type="parTrans" cxnId="{25CCFE8F-CBB3-4705-8DC4-45C9B82E5E24}">
      <dgm:prSet/>
      <dgm:spPr/>
      <dgm:t>
        <a:bodyPr/>
        <a:lstStyle/>
        <a:p>
          <a:endParaRPr lang="en-IN"/>
        </a:p>
      </dgm:t>
    </dgm:pt>
    <dgm:pt modelId="{51892964-11E5-4AB7-98FF-205C367BEBF8}" type="sibTrans" cxnId="{25CCFE8F-CBB3-4705-8DC4-45C9B82E5E24}">
      <dgm:prSet/>
      <dgm:spPr/>
      <dgm:t>
        <a:bodyPr/>
        <a:lstStyle/>
        <a:p>
          <a:endParaRPr lang="en-IN"/>
        </a:p>
      </dgm:t>
    </dgm:pt>
    <dgm:pt modelId="{B4F29EEA-D438-4DD8-8523-66D1340A9F29}">
      <dgm:prSet/>
      <dgm:spPr/>
      <dgm:t>
        <a:bodyPr/>
        <a:lstStyle/>
        <a:p>
          <a:r>
            <a:rPr lang="en-US" dirty="0"/>
            <a:t>Used for interactive elements such as quizzes and games</a:t>
          </a:r>
          <a:endParaRPr lang="en-IN" dirty="0"/>
        </a:p>
      </dgm:t>
    </dgm:pt>
    <dgm:pt modelId="{1518454F-10DC-41A0-9CF6-C7BCA6C3D89B}" type="parTrans" cxnId="{B3E0121B-73F0-4953-8C00-18DBFDABDC2B}">
      <dgm:prSet/>
      <dgm:spPr/>
      <dgm:t>
        <a:bodyPr/>
        <a:lstStyle/>
        <a:p>
          <a:endParaRPr lang="en-IN"/>
        </a:p>
      </dgm:t>
    </dgm:pt>
    <dgm:pt modelId="{47B15A50-185B-4027-9F6B-9829E93949B5}" type="sibTrans" cxnId="{B3E0121B-73F0-4953-8C00-18DBFDABDC2B}">
      <dgm:prSet/>
      <dgm:spPr/>
      <dgm:t>
        <a:bodyPr/>
        <a:lstStyle/>
        <a:p>
          <a:endParaRPr lang="en-IN"/>
        </a:p>
      </dgm:t>
    </dgm:pt>
    <dgm:pt modelId="{7A95B119-113F-4606-9DF7-09B16CC54A22}" type="pres">
      <dgm:prSet presAssocID="{A677E786-7826-4CD7-8CBE-4E0ADBD8326D}" presName="Name0" presStyleCnt="0">
        <dgm:presLayoutVars>
          <dgm:dir/>
          <dgm:animLvl val="lvl"/>
          <dgm:resizeHandles val="exact"/>
        </dgm:presLayoutVars>
      </dgm:prSet>
      <dgm:spPr/>
    </dgm:pt>
    <dgm:pt modelId="{E9FE8E2C-0F91-48ED-8C18-0001BE011D55}" type="pres">
      <dgm:prSet presAssocID="{812E3F89-F5B9-49C1-9E88-2D4CC64D38EF}" presName="composite" presStyleCnt="0"/>
      <dgm:spPr/>
    </dgm:pt>
    <dgm:pt modelId="{35CE6D59-78E1-4E12-B018-E5C777732A74}" type="pres">
      <dgm:prSet presAssocID="{812E3F89-F5B9-49C1-9E88-2D4CC64D38E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72EB484-31B4-4ECA-B731-FD89D41C53E0}" type="pres">
      <dgm:prSet presAssocID="{812E3F89-F5B9-49C1-9E88-2D4CC64D38EF}" presName="desTx" presStyleLbl="alignAccFollowNode1" presStyleIdx="0" presStyleCnt="4">
        <dgm:presLayoutVars>
          <dgm:bulletEnabled val="1"/>
        </dgm:presLayoutVars>
      </dgm:prSet>
      <dgm:spPr/>
    </dgm:pt>
    <dgm:pt modelId="{55C0D180-F57F-4D2E-9B93-63DAE06B3C85}" type="pres">
      <dgm:prSet presAssocID="{DFC40326-210B-4774-81E9-E9AD8C000CF8}" presName="space" presStyleCnt="0"/>
      <dgm:spPr/>
    </dgm:pt>
    <dgm:pt modelId="{8D8EA83B-A39D-4A53-9305-6327D7E3743F}" type="pres">
      <dgm:prSet presAssocID="{4B662714-A2C6-4FF4-A3EC-6E2F190C044F}" presName="composite" presStyleCnt="0"/>
      <dgm:spPr/>
    </dgm:pt>
    <dgm:pt modelId="{77D2948D-34F1-4335-817C-BE80B1ECB41B}" type="pres">
      <dgm:prSet presAssocID="{4B662714-A2C6-4FF4-A3EC-6E2F190C044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EEE0E53-BDD4-4C5C-8EB8-63635068DD44}" type="pres">
      <dgm:prSet presAssocID="{4B662714-A2C6-4FF4-A3EC-6E2F190C044F}" presName="desTx" presStyleLbl="alignAccFollowNode1" presStyleIdx="1" presStyleCnt="4">
        <dgm:presLayoutVars>
          <dgm:bulletEnabled val="1"/>
        </dgm:presLayoutVars>
      </dgm:prSet>
      <dgm:spPr/>
    </dgm:pt>
    <dgm:pt modelId="{1E71237E-EADC-47D8-9AFB-C0676354AD79}" type="pres">
      <dgm:prSet presAssocID="{00538C62-4963-4E9F-9143-594FEDD50A18}" presName="space" presStyleCnt="0"/>
      <dgm:spPr/>
    </dgm:pt>
    <dgm:pt modelId="{C74F91A7-0B92-4B1A-88DB-C26055C4E458}" type="pres">
      <dgm:prSet presAssocID="{4D7047C8-C34B-4D69-AE28-F94013D57454}" presName="composite" presStyleCnt="0"/>
      <dgm:spPr/>
    </dgm:pt>
    <dgm:pt modelId="{692C0576-FDA0-420A-AE5F-2BBB990D64B3}" type="pres">
      <dgm:prSet presAssocID="{4D7047C8-C34B-4D69-AE28-F94013D5745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D8D0C61-C74E-48A5-AD63-BE57FB4C3E67}" type="pres">
      <dgm:prSet presAssocID="{4D7047C8-C34B-4D69-AE28-F94013D57454}" presName="desTx" presStyleLbl="alignAccFollowNode1" presStyleIdx="2" presStyleCnt="4">
        <dgm:presLayoutVars>
          <dgm:bulletEnabled val="1"/>
        </dgm:presLayoutVars>
      </dgm:prSet>
      <dgm:spPr/>
    </dgm:pt>
    <dgm:pt modelId="{83090C0D-E835-4F84-BF39-04147E41A408}" type="pres">
      <dgm:prSet presAssocID="{694AE0B5-97A4-4B50-B77E-AA395C7DC192}" presName="space" presStyleCnt="0"/>
      <dgm:spPr/>
    </dgm:pt>
    <dgm:pt modelId="{CE2A88EB-2DBF-4222-80F6-5DF346909EF4}" type="pres">
      <dgm:prSet presAssocID="{67655060-7E68-4650-9F30-873A6B7F477C}" presName="composite" presStyleCnt="0"/>
      <dgm:spPr/>
    </dgm:pt>
    <dgm:pt modelId="{9CEE194C-F35F-45EC-A19F-BC09663F0E7C}" type="pres">
      <dgm:prSet presAssocID="{67655060-7E68-4650-9F30-873A6B7F477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C012EC8-2E8D-4886-B4C1-3EC54C377A17}" type="pres">
      <dgm:prSet presAssocID="{67655060-7E68-4650-9F30-873A6B7F477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ECE7106-E2EB-4AA1-B97F-1A95E28964A4}" type="presOf" srcId="{2FD784C9-7606-4901-94CF-83957312EAD6}" destId="{472EB484-31B4-4ECA-B731-FD89D41C53E0}" srcOrd="0" destOrd="0" presId="urn:microsoft.com/office/officeart/2005/8/layout/hList1"/>
    <dgm:cxn modelId="{B3E0121B-73F0-4953-8C00-18DBFDABDC2B}" srcId="{67655060-7E68-4650-9F30-873A6B7F477C}" destId="{B4F29EEA-D438-4DD8-8523-66D1340A9F29}" srcOrd="0" destOrd="0" parTransId="{1518454F-10DC-41A0-9CF6-C7BCA6C3D89B}" sibTransId="{47B15A50-185B-4027-9F6B-9829E93949B5}"/>
    <dgm:cxn modelId="{A4EEEB1E-47F1-4408-B970-03EBB44BBBDB}" type="presOf" srcId="{812E3F89-F5B9-49C1-9E88-2D4CC64D38EF}" destId="{35CE6D59-78E1-4E12-B018-E5C777732A74}" srcOrd="0" destOrd="0" presId="urn:microsoft.com/office/officeart/2005/8/layout/hList1"/>
    <dgm:cxn modelId="{C71A2027-75DD-4D32-AAAD-7D04DC30E93A}" srcId="{812E3F89-F5B9-49C1-9E88-2D4CC64D38EF}" destId="{2FD784C9-7606-4901-94CF-83957312EAD6}" srcOrd="0" destOrd="0" parTransId="{71765602-5D8F-4DCC-9D1D-78EC40110145}" sibTransId="{A2E4450B-EBAE-40D2-A035-464F30D04266}"/>
    <dgm:cxn modelId="{429C8828-A011-465B-A7FB-9D827E3BA157}" srcId="{A677E786-7826-4CD7-8CBE-4E0ADBD8326D}" destId="{4B662714-A2C6-4FF4-A3EC-6E2F190C044F}" srcOrd="1" destOrd="0" parTransId="{D8077C37-2390-412F-9649-ED673D0FE126}" sibTransId="{00538C62-4963-4E9F-9143-594FEDD50A18}"/>
    <dgm:cxn modelId="{29AF082F-55DB-46DC-95D8-71920331CAE8}" type="presOf" srcId="{B4F29EEA-D438-4DD8-8523-66D1340A9F29}" destId="{9C012EC8-2E8D-4886-B4C1-3EC54C377A17}" srcOrd="0" destOrd="0" presId="urn:microsoft.com/office/officeart/2005/8/layout/hList1"/>
    <dgm:cxn modelId="{F023ED39-373E-4784-A178-800D5B152398}" srcId="{4B662714-A2C6-4FF4-A3EC-6E2F190C044F}" destId="{6E8D6647-ED24-4113-B118-F9A778116C72}" srcOrd="0" destOrd="0" parTransId="{4A9E5162-9B31-47B3-8FBB-DE488FF375D9}" sibTransId="{773DF77D-B851-496F-8B92-D3EC09D7B158}"/>
    <dgm:cxn modelId="{3C106F5C-0D9C-4772-A3FA-F8EF319E2BF1}" srcId="{A677E786-7826-4CD7-8CBE-4E0ADBD8326D}" destId="{812E3F89-F5B9-49C1-9E88-2D4CC64D38EF}" srcOrd="0" destOrd="0" parTransId="{92BD2234-0404-4BCC-B52B-70901441E90F}" sibTransId="{DFC40326-210B-4774-81E9-E9AD8C000CF8}"/>
    <dgm:cxn modelId="{36956061-65A6-4713-BA14-5252EAB7DDEE}" type="presOf" srcId="{6E8D6647-ED24-4113-B118-F9A778116C72}" destId="{7EEE0E53-BDD4-4C5C-8EB8-63635068DD44}" srcOrd="0" destOrd="0" presId="urn:microsoft.com/office/officeart/2005/8/layout/hList1"/>
    <dgm:cxn modelId="{C79E0969-EA78-4009-8C5E-2EACFFC948CF}" type="presOf" srcId="{4D7047C8-C34B-4D69-AE28-F94013D57454}" destId="{692C0576-FDA0-420A-AE5F-2BBB990D64B3}" srcOrd="0" destOrd="0" presId="urn:microsoft.com/office/officeart/2005/8/layout/hList1"/>
    <dgm:cxn modelId="{C85E9A77-2DE5-4291-92E8-114340975967}" srcId="{4D7047C8-C34B-4D69-AE28-F94013D57454}" destId="{89B96AB6-5779-43B8-B58C-F01ACAACF5C6}" srcOrd="0" destOrd="0" parTransId="{53D8B22A-3D39-402C-B247-C16D667FFD90}" sibTransId="{3CD257A9-60D1-42A2-8213-BF9A30E475AA}"/>
    <dgm:cxn modelId="{25CCFE8F-CBB3-4705-8DC4-45C9B82E5E24}" srcId="{A677E786-7826-4CD7-8CBE-4E0ADBD8326D}" destId="{67655060-7E68-4650-9F30-873A6B7F477C}" srcOrd="3" destOrd="0" parTransId="{31715143-A13E-4F12-A2A7-2848919F6C7C}" sibTransId="{51892964-11E5-4AB7-98FF-205C367BEBF8}"/>
    <dgm:cxn modelId="{97AB3ABD-7A5E-4D0B-9ECE-EEC0A197B682}" type="presOf" srcId="{67655060-7E68-4650-9F30-873A6B7F477C}" destId="{9CEE194C-F35F-45EC-A19F-BC09663F0E7C}" srcOrd="0" destOrd="0" presId="urn:microsoft.com/office/officeart/2005/8/layout/hList1"/>
    <dgm:cxn modelId="{8DC4FAC8-AF59-4B71-8DD2-02D37C9082B9}" type="presOf" srcId="{4B662714-A2C6-4FF4-A3EC-6E2F190C044F}" destId="{77D2948D-34F1-4335-817C-BE80B1ECB41B}" srcOrd="0" destOrd="0" presId="urn:microsoft.com/office/officeart/2005/8/layout/hList1"/>
    <dgm:cxn modelId="{1B0E63D9-E961-45CC-B74E-0B47683B15F8}" type="presOf" srcId="{A677E786-7826-4CD7-8CBE-4E0ADBD8326D}" destId="{7A95B119-113F-4606-9DF7-09B16CC54A22}" srcOrd="0" destOrd="0" presId="urn:microsoft.com/office/officeart/2005/8/layout/hList1"/>
    <dgm:cxn modelId="{00038EE0-2597-45B5-90B6-F14534E8E0B7}" srcId="{A677E786-7826-4CD7-8CBE-4E0ADBD8326D}" destId="{4D7047C8-C34B-4D69-AE28-F94013D57454}" srcOrd="2" destOrd="0" parTransId="{02AE569C-E05B-4A45-A021-FEFF48C1A313}" sibTransId="{694AE0B5-97A4-4B50-B77E-AA395C7DC192}"/>
    <dgm:cxn modelId="{4B49B9EE-7EB4-4C24-B8C3-11755EC00C58}" type="presOf" srcId="{89B96AB6-5779-43B8-B58C-F01ACAACF5C6}" destId="{7D8D0C61-C74E-48A5-AD63-BE57FB4C3E67}" srcOrd="0" destOrd="0" presId="urn:microsoft.com/office/officeart/2005/8/layout/hList1"/>
    <dgm:cxn modelId="{97CE5D24-8603-4D9A-9350-C2DF5B264032}" type="presParOf" srcId="{7A95B119-113F-4606-9DF7-09B16CC54A22}" destId="{E9FE8E2C-0F91-48ED-8C18-0001BE011D55}" srcOrd="0" destOrd="0" presId="urn:microsoft.com/office/officeart/2005/8/layout/hList1"/>
    <dgm:cxn modelId="{B9CDFECA-D00C-4BA0-8123-EF07F525CA55}" type="presParOf" srcId="{E9FE8E2C-0F91-48ED-8C18-0001BE011D55}" destId="{35CE6D59-78E1-4E12-B018-E5C777732A74}" srcOrd="0" destOrd="0" presId="urn:microsoft.com/office/officeart/2005/8/layout/hList1"/>
    <dgm:cxn modelId="{0497EF08-E188-4E38-A5D7-33326A003C7A}" type="presParOf" srcId="{E9FE8E2C-0F91-48ED-8C18-0001BE011D55}" destId="{472EB484-31B4-4ECA-B731-FD89D41C53E0}" srcOrd="1" destOrd="0" presId="urn:microsoft.com/office/officeart/2005/8/layout/hList1"/>
    <dgm:cxn modelId="{4A373CE5-5532-43CE-B872-134BF9D094D8}" type="presParOf" srcId="{7A95B119-113F-4606-9DF7-09B16CC54A22}" destId="{55C0D180-F57F-4D2E-9B93-63DAE06B3C85}" srcOrd="1" destOrd="0" presId="urn:microsoft.com/office/officeart/2005/8/layout/hList1"/>
    <dgm:cxn modelId="{54F88438-6005-43F7-8ACD-FD6800534095}" type="presParOf" srcId="{7A95B119-113F-4606-9DF7-09B16CC54A22}" destId="{8D8EA83B-A39D-4A53-9305-6327D7E3743F}" srcOrd="2" destOrd="0" presId="urn:microsoft.com/office/officeart/2005/8/layout/hList1"/>
    <dgm:cxn modelId="{58CADDA0-036F-43D4-BDC9-409AB01EF0C7}" type="presParOf" srcId="{8D8EA83B-A39D-4A53-9305-6327D7E3743F}" destId="{77D2948D-34F1-4335-817C-BE80B1ECB41B}" srcOrd="0" destOrd="0" presId="urn:microsoft.com/office/officeart/2005/8/layout/hList1"/>
    <dgm:cxn modelId="{E35C8C03-F5A7-42A1-A357-BCDDF169C289}" type="presParOf" srcId="{8D8EA83B-A39D-4A53-9305-6327D7E3743F}" destId="{7EEE0E53-BDD4-4C5C-8EB8-63635068DD44}" srcOrd="1" destOrd="0" presId="urn:microsoft.com/office/officeart/2005/8/layout/hList1"/>
    <dgm:cxn modelId="{114C9A6A-18AD-47C5-B4D3-ACCFD214824D}" type="presParOf" srcId="{7A95B119-113F-4606-9DF7-09B16CC54A22}" destId="{1E71237E-EADC-47D8-9AFB-C0676354AD79}" srcOrd="3" destOrd="0" presId="urn:microsoft.com/office/officeart/2005/8/layout/hList1"/>
    <dgm:cxn modelId="{BDBFD4B9-C028-4781-A3C8-28BF8F863649}" type="presParOf" srcId="{7A95B119-113F-4606-9DF7-09B16CC54A22}" destId="{C74F91A7-0B92-4B1A-88DB-C26055C4E458}" srcOrd="4" destOrd="0" presId="urn:microsoft.com/office/officeart/2005/8/layout/hList1"/>
    <dgm:cxn modelId="{6910FF55-149B-4398-9FE4-473F557AAD79}" type="presParOf" srcId="{C74F91A7-0B92-4B1A-88DB-C26055C4E458}" destId="{692C0576-FDA0-420A-AE5F-2BBB990D64B3}" srcOrd="0" destOrd="0" presId="urn:microsoft.com/office/officeart/2005/8/layout/hList1"/>
    <dgm:cxn modelId="{6287B547-DAF0-4898-825F-B53B0361C104}" type="presParOf" srcId="{C74F91A7-0B92-4B1A-88DB-C26055C4E458}" destId="{7D8D0C61-C74E-48A5-AD63-BE57FB4C3E67}" srcOrd="1" destOrd="0" presId="urn:microsoft.com/office/officeart/2005/8/layout/hList1"/>
    <dgm:cxn modelId="{2C26AE6F-0ACB-4435-A0E5-0342131DFED7}" type="presParOf" srcId="{7A95B119-113F-4606-9DF7-09B16CC54A22}" destId="{83090C0D-E835-4F84-BF39-04147E41A408}" srcOrd="5" destOrd="0" presId="urn:microsoft.com/office/officeart/2005/8/layout/hList1"/>
    <dgm:cxn modelId="{B2E4706C-8C68-4F69-BB96-0A3822DE6AB1}" type="presParOf" srcId="{7A95B119-113F-4606-9DF7-09B16CC54A22}" destId="{CE2A88EB-2DBF-4222-80F6-5DF346909EF4}" srcOrd="6" destOrd="0" presId="urn:microsoft.com/office/officeart/2005/8/layout/hList1"/>
    <dgm:cxn modelId="{9DAF4083-0F72-4F06-AB5F-896D936528A3}" type="presParOf" srcId="{CE2A88EB-2DBF-4222-80F6-5DF346909EF4}" destId="{9CEE194C-F35F-45EC-A19F-BC09663F0E7C}" srcOrd="0" destOrd="0" presId="urn:microsoft.com/office/officeart/2005/8/layout/hList1"/>
    <dgm:cxn modelId="{267B41B7-6235-4AB6-8B76-B5C0A60EC196}" type="presParOf" srcId="{CE2A88EB-2DBF-4222-80F6-5DF346909EF4}" destId="{9C012EC8-2E8D-4886-B4C1-3EC54C377A1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37AC50-EEAD-4A3D-9CC7-DCE84518A83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C14C69-4BFD-45C2-9DB4-483EB4939B9C}">
      <dgm:prSet phldrT="[Text]"/>
      <dgm:spPr/>
      <dgm:t>
        <a:bodyPr/>
        <a:lstStyle/>
        <a:p>
          <a:r>
            <a:rPr lang="en-IN" b="1" dirty="0"/>
            <a:t>Accomplishments</a:t>
          </a:r>
          <a:endParaRPr lang="en-IN" dirty="0"/>
        </a:p>
      </dgm:t>
    </dgm:pt>
    <dgm:pt modelId="{24F16BC9-D3B9-4050-8C30-12E4EA09FD12}" type="parTrans" cxnId="{0EB69720-3A53-4F19-975D-FA8978DE5BAB}">
      <dgm:prSet/>
      <dgm:spPr/>
      <dgm:t>
        <a:bodyPr/>
        <a:lstStyle/>
        <a:p>
          <a:endParaRPr lang="en-IN"/>
        </a:p>
      </dgm:t>
    </dgm:pt>
    <dgm:pt modelId="{7FB7BAFE-1DD7-4054-8D62-19574FCDC999}" type="sibTrans" cxnId="{0EB69720-3A53-4F19-975D-FA8978DE5BAB}">
      <dgm:prSet/>
      <dgm:spPr/>
      <dgm:t>
        <a:bodyPr/>
        <a:lstStyle/>
        <a:p>
          <a:endParaRPr lang="en-IN"/>
        </a:p>
      </dgm:t>
    </dgm:pt>
    <dgm:pt modelId="{29FB7727-31C5-4C5E-813C-6635C2B1CD97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BFD675C6-EED0-4820-AD6D-CDB7054F2815}" type="parTrans" cxnId="{3D5BD669-2049-4495-9D4E-9A52155DAC66}">
      <dgm:prSet/>
      <dgm:spPr/>
      <dgm:t>
        <a:bodyPr/>
        <a:lstStyle/>
        <a:p>
          <a:endParaRPr lang="en-IN"/>
        </a:p>
      </dgm:t>
    </dgm:pt>
    <dgm:pt modelId="{AD19C322-25E7-4F79-87E0-EA478DA734FE}" type="sibTrans" cxnId="{3D5BD669-2049-4495-9D4E-9A52155DAC66}">
      <dgm:prSet/>
      <dgm:spPr/>
      <dgm:t>
        <a:bodyPr/>
        <a:lstStyle/>
        <a:p>
          <a:endParaRPr lang="en-IN"/>
        </a:p>
      </dgm:t>
    </dgm:pt>
    <dgm:pt modelId="{75EC7FE2-8F33-4BD8-9EE1-FAB2DCC9F121}">
      <dgm:prSet phldrT="[Text]"/>
      <dgm:spPr/>
      <dgm:t>
        <a:bodyPr/>
        <a:lstStyle/>
        <a:p>
          <a:r>
            <a:rPr lang="en-IN" b="1" dirty="0"/>
            <a:t>Lessons Learned</a:t>
          </a:r>
          <a:endParaRPr lang="en-IN" dirty="0"/>
        </a:p>
      </dgm:t>
    </dgm:pt>
    <dgm:pt modelId="{0AE9F851-5A81-4247-B140-99001FEA9B77}" type="parTrans" cxnId="{A0A5CAC6-665D-4CFF-867A-E513D9846188}">
      <dgm:prSet/>
      <dgm:spPr/>
      <dgm:t>
        <a:bodyPr/>
        <a:lstStyle/>
        <a:p>
          <a:endParaRPr lang="en-IN"/>
        </a:p>
      </dgm:t>
    </dgm:pt>
    <dgm:pt modelId="{C26565B8-4E2E-45CC-8D23-D2566188317B}" type="sibTrans" cxnId="{A0A5CAC6-665D-4CFF-867A-E513D9846188}">
      <dgm:prSet/>
      <dgm:spPr/>
      <dgm:t>
        <a:bodyPr/>
        <a:lstStyle/>
        <a:p>
          <a:endParaRPr lang="en-IN"/>
        </a:p>
      </dgm:t>
    </dgm:pt>
    <dgm:pt modelId="{BCEE4144-27D0-44E0-8D3C-62552A2348DD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D9B1E47B-076B-4C06-935B-C37E765A4046}" type="parTrans" cxnId="{EB290D59-ADE5-4004-8CD4-99E494A4AEC8}">
      <dgm:prSet/>
      <dgm:spPr/>
      <dgm:t>
        <a:bodyPr/>
        <a:lstStyle/>
        <a:p>
          <a:endParaRPr lang="en-IN"/>
        </a:p>
      </dgm:t>
    </dgm:pt>
    <dgm:pt modelId="{45187828-E001-4CD3-A87E-C2F56AF7FF96}" type="sibTrans" cxnId="{EB290D59-ADE5-4004-8CD4-99E494A4AEC8}">
      <dgm:prSet/>
      <dgm:spPr/>
      <dgm:t>
        <a:bodyPr/>
        <a:lstStyle/>
        <a:p>
          <a:endParaRPr lang="en-IN"/>
        </a:p>
      </dgm:t>
    </dgm:pt>
    <dgm:pt modelId="{AE91AB05-A9FA-415A-85D7-ED5584DCE446}">
      <dgm:prSet phldrT="[Text]" custT="1"/>
      <dgm:spPr/>
      <dgm:t>
        <a:bodyPr/>
        <a:lstStyle/>
        <a:p>
          <a:r>
            <a:rPr lang="en-US" sz="1600" dirty="0"/>
            <a:t>Gained experience with Flask, HTML, CSS, and JavaScript</a:t>
          </a:r>
          <a:endParaRPr lang="en-IN" sz="1600" dirty="0"/>
        </a:p>
      </dgm:t>
    </dgm:pt>
    <dgm:pt modelId="{920B229C-AA14-4DC0-9938-9FE931EDB4C4}" type="parTrans" cxnId="{33E30145-EF3E-477D-B087-922C0D972DAD}">
      <dgm:prSet/>
      <dgm:spPr/>
      <dgm:t>
        <a:bodyPr/>
        <a:lstStyle/>
        <a:p>
          <a:endParaRPr lang="en-IN"/>
        </a:p>
      </dgm:t>
    </dgm:pt>
    <dgm:pt modelId="{0B5A63A3-D47E-4CE8-BADB-BDB91E5EAFD4}" type="sibTrans" cxnId="{33E30145-EF3E-477D-B087-922C0D972DAD}">
      <dgm:prSet/>
      <dgm:spPr/>
      <dgm:t>
        <a:bodyPr/>
        <a:lstStyle/>
        <a:p>
          <a:endParaRPr lang="en-IN"/>
        </a:p>
      </dgm:t>
    </dgm:pt>
    <dgm:pt modelId="{2A6B9A97-1B12-4CCD-9F06-C86EFC65112A}">
      <dgm:prSet phldrT="[Text]"/>
      <dgm:spPr/>
      <dgm:t>
        <a:bodyPr/>
        <a:lstStyle/>
        <a:p>
          <a:r>
            <a:rPr lang="en-IN" b="1" dirty="0"/>
            <a:t>Future Enhancements</a:t>
          </a:r>
          <a:endParaRPr lang="en-IN" dirty="0"/>
        </a:p>
      </dgm:t>
    </dgm:pt>
    <dgm:pt modelId="{5D4BB054-5136-4501-BF49-A07AF9DC61B3}" type="parTrans" cxnId="{9D5E0046-BC81-497B-A687-C4ACC592110C}">
      <dgm:prSet/>
      <dgm:spPr/>
      <dgm:t>
        <a:bodyPr/>
        <a:lstStyle/>
        <a:p>
          <a:endParaRPr lang="en-IN"/>
        </a:p>
      </dgm:t>
    </dgm:pt>
    <dgm:pt modelId="{F70FA7BD-BF94-4161-A345-8ACCE6052EE8}" type="sibTrans" cxnId="{9D5E0046-BC81-497B-A687-C4ACC592110C}">
      <dgm:prSet/>
      <dgm:spPr/>
      <dgm:t>
        <a:bodyPr/>
        <a:lstStyle/>
        <a:p>
          <a:endParaRPr lang="en-IN"/>
        </a:p>
      </dgm:t>
    </dgm:pt>
    <dgm:pt modelId="{5A2E77FD-ED1C-4396-94B2-6D39D3415C9F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8E565778-FD50-4483-8526-B2BA36E81DAE}" type="parTrans" cxnId="{40AC64A3-A70C-4E6E-AB69-45253FE8E906}">
      <dgm:prSet/>
      <dgm:spPr/>
      <dgm:t>
        <a:bodyPr/>
        <a:lstStyle/>
        <a:p>
          <a:endParaRPr lang="en-IN"/>
        </a:p>
      </dgm:t>
    </dgm:pt>
    <dgm:pt modelId="{9A19604B-600D-413C-8F5F-414F9EE4C8F1}" type="sibTrans" cxnId="{40AC64A3-A70C-4E6E-AB69-45253FE8E906}">
      <dgm:prSet/>
      <dgm:spPr/>
      <dgm:t>
        <a:bodyPr/>
        <a:lstStyle/>
        <a:p>
          <a:endParaRPr lang="en-IN"/>
        </a:p>
      </dgm:t>
    </dgm:pt>
    <dgm:pt modelId="{0416C65A-D4B7-4A66-8542-3DB1E641441F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Add user accounts and personalized learning paths.</a:t>
          </a:r>
          <a:endParaRPr lang="en-IN" sz="1600" dirty="0"/>
        </a:p>
      </dgm:t>
    </dgm:pt>
    <dgm:pt modelId="{A2E8AE6C-A20F-41AD-BD33-0BE14C0BC27D}" type="parTrans" cxnId="{7D3D6910-524F-4070-B192-E611AB799A84}">
      <dgm:prSet/>
      <dgm:spPr/>
      <dgm:t>
        <a:bodyPr/>
        <a:lstStyle/>
        <a:p>
          <a:endParaRPr lang="en-IN"/>
        </a:p>
      </dgm:t>
    </dgm:pt>
    <dgm:pt modelId="{10298217-31DC-44B2-8355-A7A7F7BDF886}" type="sibTrans" cxnId="{7D3D6910-524F-4070-B192-E611AB799A84}">
      <dgm:prSet/>
      <dgm:spPr/>
      <dgm:t>
        <a:bodyPr/>
        <a:lstStyle/>
        <a:p>
          <a:endParaRPr lang="en-IN"/>
        </a:p>
      </dgm:t>
    </dgm:pt>
    <dgm:pt modelId="{E55F5B41-41B7-4B9B-86D1-95594362304D}">
      <dgm:prSet custT="1"/>
      <dgm:spPr/>
      <dgm:t>
        <a:bodyPr/>
        <a:lstStyle/>
        <a:p>
          <a:r>
            <a:rPr lang="en-US" sz="1600" dirty="0"/>
            <a:t>Expand the content on the learning page.</a:t>
          </a:r>
        </a:p>
      </dgm:t>
    </dgm:pt>
    <dgm:pt modelId="{A0D577DF-769B-4362-87ED-697B072BD291}" type="parTrans" cxnId="{F02CC142-C815-4F53-B1DD-EBBC1B7A36A6}">
      <dgm:prSet/>
      <dgm:spPr/>
      <dgm:t>
        <a:bodyPr/>
        <a:lstStyle/>
        <a:p>
          <a:endParaRPr lang="en-IN"/>
        </a:p>
      </dgm:t>
    </dgm:pt>
    <dgm:pt modelId="{6F793F8B-3F51-4D1B-BAB5-D293D815D141}" type="sibTrans" cxnId="{F02CC142-C815-4F53-B1DD-EBBC1B7A36A6}">
      <dgm:prSet/>
      <dgm:spPr/>
      <dgm:t>
        <a:bodyPr/>
        <a:lstStyle/>
        <a:p>
          <a:endParaRPr lang="en-IN"/>
        </a:p>
      </dgm:t>
    </dgm:pt>
    <dgm:pt modelId="{BE98FF2B-FD05-41CB-A6B4-AB0970800457}">
      <dgm:prSet custT="1"/>
      <dgm:spPr/>
      <dgm:t>
        <a:bodyPr/>
        <a:lstStyle/>
        <a:p>
          <a:r>
            <a:rPr lang="en-IN" sz="1600" dirty="0"/>
            <a:t>Develop more sophisticated games.</a:t>
          </a:r>
        </a:p>
      </dgm:t>
    </dgm:pt>
    <dgm:pt modelId="{0ABDD09B-968B-402B-8158-74E46EF5F519}" type="parTrans" cxnId="{2D7A0784-7B6F-442B-A62C-D3A657C2DF53}">
      <dgm:prSet/>
      <dgm:spPr/>
      <dgm:t>
        <a:bodyPr/>
        <a:lstStyle/>
        <a:p>
          <a:endParaRPr lang="en-IN"/>
        </a:p>
      </dgm:t>
    </dgm:pt>
    <dgm:pt modelId="{107BF00B-A498-4695-8501-6285F8E3862E}" type="sibTrans" cxnId="{2D7A0784-7B6F-442B-A62C-D3A657C2DF53}">
      <dgm:prSet/>
      <dgm:spPr/>
      <dgm:t>
        <a:bodyPr/>
        <a:lstStyle/>
        <a:p>
          <a:endParaRPr lang="en-IN"/>
        </a:p>
      </dgm:t>
    </dgm:pt>
    <dgm:pt modelId="{64F44EB9-3C42-4BE1-B579-4097390ED22D}">
      <dgm:prSet custT="1"/>
      <dgm:spPr/>
      <dgm:t>
        <a:bodyPr/>
        <a:lstStyle/>
        <a:p>
          <a:r>
            <a:rPr lang="en-US" sz="1600" dirty="0"/>
            <a:t>Implement a database to store user data and leaderboard scores</a:t>
          </a:r>
        </a:p>
      </dgm:t>
    </dgm:pt>
    <dgm:pt modelId="{B2C7E1C1-4B35-4B27-87E6-C85B3265B8E3}" type="parTrans" cxnId="{0563CF37-AB49-47B6-BE6A-93C9EDE94CED}">
      <dgm:prSet/>
      <dgm:spPr/>
      <dgm:t>
        <a:bodyPr/>
        <a:lstStyle/>
        <a:p>
          <a:endParaRPr lang="en-IN"/>
        </a:p>
      </dgm:t>
    </dgm:pt>
    <dgm:pt modelId="{A0841DD5-D266-4757-BB22-14C971698A2F}" type="sibTrans" cxnId="{0563CF37-AB49-47B6-BE6A-93C9EDE94CED}">
      <dgm:prSet/>
      <dgm:spPr/>
      <dgm:t>
        <a:bodyPr/>
        <a:lstStyle/>
        <a:p>
          <a:endParaRPr lang="en-IN"/>
        </a:p>
      </dgm:t>
    </dgm:pt>
    <dgm:pt modelId="{940C0DA3-BB1A-4375-86A1-361C3CF84D64}">
      <dgm:prSet phldrT="[Text]" custT="1"/>
      <dgm:spPr/>
      <dgm:t>
        <a:bodyPr/>
        <a:lstStyle/>
        <a:p>
          <a:r>
            <a:rPr lang="en-US" sz="1600" b="0" dirty="0"/>
            <a:t>Successfully built a functional health education website with key features</a:t>
          </a:r>
          <a:endParaRPr lang="en-IN" sz="1600" b="0" dirty="0"/>
        </a:p>
      </dgm:t>
    </dgm:pt>
    <dgm:pt modelId="{D913CF83-355C-4573-B076-12A0E9BAAF43}" type="parTrans" cxnId="{948A82AD-940D-4C41-96AA-3C06403666AF}">
      <dgm:prSet/>
      <dgm:spPr/>
      <dgm:t>
        <a:bodyPr/>
        <a:lstStyle/>
        <a:p>
          <a:endParaRPr lang="en-IN"/>
        </a:p>
      </dgm:t>
    </dgm:pt>
    <dgm:pt modelId="{AF960B45-E3C5-43E2-BDF6-BC1F485E20A3}" type="sibTrans" cxnId="{948A82AD-940D-4C41-96AA-3C06403666AF}">
      <dgm:prSet/>
      <dgm:spPr/>
      <dgm:t>
        <a:bodyPr/>
        <a:lstStyle/>
        <a:p>
          <a:endParaRPr lang="en-IN"/>
        </a:p>
      </dgm:t>
    </dgm:pt>
    <dgm:pt modelId="{A426D51D-6322-4F52-B4D1-028993C6C7B9}" type="pres">
      <dgm:prSet presAssocID="{3537AC50-EEAD-4A3D-9CC7-DCE84518A83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249F5825-6FC8-4860-AB59-8A3F104C1637}" type="pres">
      <dgm:prSet presAssocID="{95C14C69-4BFD-45C2-9DB4-483EB4939B9C}" presName="composite" presStyleCnt="0"/>
      <dgm:spPr/>
    </dgm:pt>
    <dgm:pt modelId="{99AAA6F8-BC91-47F4-B620-8837484964F8}" type="pres">
      <dgm:prSet presAssocID="{95C14C69-4BFD-45C2-9DB4-483EB4939B9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59462DD-CA9F-4821-8A3C-A7E3984BD91A}" type="pres">
      <dgm:prSet presAssocID="{95C14C69-4BFD-45C2-9DB4-483EB4939B9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35163444-3DF1-41EF-A987-6E5F88E35295}" type="pres">
      <dgm:prSet presAssocID="{95C14C69-4BFD-45C2-9DB4-483EB4939B9C}" presName="Accent" presStyleLbl="parChTrans1D1" presStyleIdx="0" presStyleCnt="3"/>
      <dgm:spPr/>
    </dgm:pt>
    <dgm:pt modelId="{EE2CEAB7-23B7-40C5-9742-6AD7F348DEC1}" type="pres">
      <dgm:prSet presAssocID="{95C14C69-4BFD-45C2-9DB4-483EB4939B9C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51D1F453-3634-4E67-A31E-FF9FC371CD94}" type="pres">
      <dgm:prSet presAssocID="{7FB7BAFE-1DD7-4054-8D62-19574FCDC999}" presName="sibTrans" presStyleCnt="0"/>
      <dgm:spPr/>
    </dgm:pt>
    <dgm:pt modelId="{27A9355D-DAD1-4768-8E76-4DCE3A435EBC}" type="pres">
      <dgm:prSet presAssocID="{75EC7FE2-8F33-4BD8-9EE1-FAB2DCC9F121}" presName="composite" presStyleCnt="0"/>
      <dgm:spPr/>
    </dgm:pt>
    <dgm:pt modelId="{36BDC07F-B2DB-4C53-9A76-B3BA46412E72}" type="pres">
      <dgm:prSet presAssocID="{75EC7FE2-8F33-4BD8-9EE1-FAB2DCC9F121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EC0BACB6-3BA6-408B-B1E6-AD8EA50522C2}" type="pres">
      <dgm:prSet presAssocID="{75EC7FE2-8F33-4BD8-9EE1-FAB2DCC9F121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3639A883-7504-4635-B4F5-68021DC31340}" type="pres">
      <dgm:prSet presAssocID="{75EC7FE2-8F33-4BD8-9EE1-FAB2DCC9F121}" presName="Accent" presStyleLbl="parChTrans1D1" presStyleIdx="1" presStyleCnt="3"/>
      <dgm:spPr/>
    </dgm:pt>
    <dgm:pt modelId="{EA93BF29-7792-46A2-99A0-7FA0515A9E69}" type="pres">
      <dgm:prSet presAssocID="{75EC7FE2-8F33-4BD8-9EE1-FAB2DCC9F121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4AB408D-D1E7-4047-9AF4-C97EEA5B6E86}" type="pres">
      <dgm:prSet presAssocID="{C26565B8-4E2E-45CC-8D23-D2566188317B}" presName="sibTrans" presStyleCnt="0"/>
      <dgm:spPr/>
    </dgm:pt>
    <dgm:pt modelId="{36E26240-F69D-4DEA-8501-F42D74DB1313}" type="pres">
      <dgm:prSet presAssocID="{2A6B9A97-1B12-4CCD-9F06-C86EFC65112A}" presName="composite" presStyleCnt="0"/>
      <dgm:spPr/>
    </dgm:pt>
    <dgm:pt modelId="{600C352A-DE75-4356-A357-5C6457FD5433}" type="pres">
      <dgm:prSet presAssocID="{2A6B9A97-1B12-4CCD-9F06-C86EFC65112A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CCE70256-8652-4677-98F6-9EA9D3D7D385}" type="pres">
      <dgm:prSet presAssocID="{2A6B9A97-1B12-4CCD-9F06-C86EFC65112A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869995BA-800D-4878-8DD4-B9E4798B700F}" type="pres">
      <dgm:prSet presAssocID="{2A6B9A97-1B12-4CCD-9F06-C86EFC65112A}" presName="Accent" presStyleLbl="parChTrans1D1" presStyleIdx="2" presStyleCnt="3"/>
      <dgm:spPr/>
    </dgm:pt>
    <dgm:pt modelId="{32AD1EBC-E5AE-4B10-8D7B-DCE5BEE6D95D}" type="pres">
      <dgm:prSet presAssocID="{2A6B9A97-1B12-4CCD-9F06-C86EFC65112A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D3D6910-524F-4070-B192-E611AB799A84}" srcId="{2A6B9A97-1B12-4CCD-9F06-C86EFC65112A}" destId="{0416C65A-D4B7-4A66-8542-3DB1E641441F}" srcOrd="1" destOrd="0" parTransId="{A2E8AE6C-A20F-41AD-BD33-0BE14C0BC27D}" sibTransId="{10298217-31DC-44B2-8355-A7A7F7BDF886}"/>
    <dgm:cxn modelId="{26F5361A-41CB-4844-9703-813E153F85ED}" type="presOf" srcId="{2A6B9A97-1B12-4CCD-9F06-C86EFC65112A}" destId="{CCE70256-8652-4677-98F6-9EA9D3D7D385}" srcOrd="0" destOrd="0" presId="urn:microsoft.com/office/officeart/2011/layout/TabList"/>
    <dgm:cxn modelId="{0EB69720-3A53-4F19-975D-FA8978DE5BAB}" srcId="{3537AC50-EEAD-4A3D-9CC7-DCE84518A83C}" destId="{95C14C69-4BFD-45C2-9DB4-483EB4939B9C}" srcOrd="0" destOrd="0" parTransId="{24F16BC9-D3B9-4050-8C30-12E4EA09FD12}" sibTransId="{7FB7BAFE-1DD7-4054-8D62-19574FCDC999}"/>
    <dgm:cxn modelId="{0563CF37-AB49-47B6-BE6A-93C9EDE94CED}" srcId="{2A6B9A97-1B12-4CCD-9F06-C86EFC65112A}" destId="{64F44EB9-3C42-4BE1-B579-4097390ED22D}" srcOrd="4" destOrd="0" parTransId="{B2C7E1C1-4B35-4B27-87E6-C85B3265B8E3}" sibTransId="{A0841DD5-D266-4757-BB22-14C971698A2F}"/>
    <dgm:cxn modelId="{F02CC142-C815-4F53-B1DD-EBBC1B7A36A6}" srcId="{2A6B9A97-1B12-4CCD-9F06-C86EFC65112A}" destId="{E55F5B41-41B7-4B9B-86D1-95594362304D}" srcOrd="2" destOrd="0" parTransId="{A0D577DF-769B-4362-87ED-697B072BD291}" sibTransId="{6F793F8B-3F51-4D1B-BAB5-D293D815D141}"/>
    <dgm:cxn modelId="{33E30145-EF3E-477D-B087-922C0D972DAD}" srcId="{75EC7FE2-8F33-4BD8-9EE1-FAB2DCC9F121}" destId="{AE91AB05-A9FA-415A-85D7-ED5584DCE446}" srcOrd="1" destOrd="0" parTransId="{920B229C-AA14-4DC0-9938-9FE931EDB4C4}" sibTransId="{0B5A63A3-D47E-4CE8-BADB-BDB91E5EAFD4}"/>
    <dgm:cxn modelId="{9D5E0046-BC81-497B-A687-C4ACC592110C}" srcId="{3537AC50-EEAD-4A3D-9CC7-DCE84518A83C}" destId="{2A6B9A97-1B12-4CCD-9F06-C86EFC65112A}" srcOrd="2" destOrd="0" parTransId="{5D4BB054-5136-4501-BF49-A07AF9DC61B3}" sibTransId="{F70FA7BD-BF94-4161-A345-8ACCE6052EE8}"/>
    <dgm:cxn modelId="{30D9B646-7F76-4310-9183-BD8D698A07E3}" type="presOf" srcId="{AE91AB05-A9FA-415A-85D7-ED5584DCE446}" destId="{EA93BF29-7792-46A2-99A0-7FA0515A9E69}" srcOrd="0" destOrd="0" presId="urn:microsoft.com/office/officeart/2011/layout/TabList"/>
    <dgm:cxn modelId="{1DEECA48-7897-400D-9E4F-E5E0D4935DB9}" type="presOf" srcId="{75EC7FE2-8F33-4BD8-9EE1-FAB2DCC9F121}" destId="{EC0BACB6-3BA6-408B-B1E6-AD8EA50522C2}" srcOrd="0" destOrd="0" presId="urn:microsoft.com/office/officeart/2011/layout/TabList"/>
    <dgm:cxn modelId="{3D5BD669-2049-4495-9D4E-9A52155DAC66}" srcId="{95C14C69-4BFD-45C2-9DB4-483EB4939B9C}" destId="{29FB7727-31C5-4C5E-813C-6635C2B1CD97}" srcOrd="0" destOrd="0" parTransId="{BFD675C6-EED0-4820-AD6D-CDB7054F2815}" sibTransId="{AD19C322-25E7-4F79-87E0-EA478DA734FE}"/>
    <dgm:cxn modelId="{DD5D686F-CB81-43CD-903E-A1C09ED78409}" type="presOf" srcId="{BE98FF2B-FD05-41CB-A6B4-AB0970800457}" destId="{32AD1EBC-E5AE-4B10-8D7B-DCE5BEE6D95D}" srcOrd="0" destOrd="2" presId="urn:microsoft.com/office/officeart/2011/layout/TabList"/>
    <dgm:cxn modelId="{BA36D750-A79F-4786-9DF4-B3E5FD0BD261}" type="presOf" srcId="{95C14C69-4BFD-45C2-9DB4-483EB4939B9C}" destId="{459462DD-CA9F-4821-8A3C-A7E3984BD91A}" srcOrd="0" destOrd="0" presId="urn:microsoft.com/office/officeart/2011/layout/TabList"/>
    <dgm:cxn modelId="{65EB3C78-27E7-4BCB-8832-B626C08F8BFB}" type="presOf" srcId="{29FB7727-31C5-4C5E-813C-6635C2B1CD97}" destId="{99AAA6F8-BC91-47F4-B620-8837484964F8}" srcOrd="0" destOrd="0" presId="urn:microsoft.com/office/officeart/2011/layout/TabList"/>
    <dgm:cxn modelId="{EB290D59-ADE5-4004-8CD4-99E494A4AEC8}" srcId="{75EC7FE2-8F33-4BD8-9EE1-FAB2DCC9F121}" destId="{BCEE4144-27D0-44E0-8D3C-62552A2348DD}" srcOrd="0" destOrd="0" parTransId="{D9B1E47B-076B-4C06-935B-C37E765A4046}" sibTransId="{45187828-E001-4CD3-A87E-C2F56AF7FF96}"/>
    <dgm:cxn modelId="{2D7A0784-7B6F-442B-A62C-D3A657C2DF53}" srcId="{2A6B9A97-1B12-4CCD-9F06-C86EFC65112A}" destId="{BE98FF2B-FD05-41CB-A6B4-AB0970800457}" srcOrd="3" destOrd="0" parTransId="{0ABDD09B-968B-402B-8158-74E46EF5F519}" sibTransId="{107BF00B-A498-4695-8501-6285F8E3862E}"/>
    <dgm:cxn modelId="{7EFF979B-4F9E-4F56-9490-F376FF68C09C}" type="presOf" srcId="{E55F5B41-41B7-4B9B-86D1-95594362304D}" destId="{32AD1EBC-E5AE-4B10-8D7B-DCE5BEE6D95D}" srcOrd="0" destOrd="1" presId="urn:microsoft.com/office/officeart/2011/layout/TabList"/>
    <dgm:cxn modelId="{9A46489D-FF5A-464F-AE84-871A173EDA8A}" type="presOf" srcId="{5A2E77FD-ED1C-4396-94B2-6D39D3415C9F}" destId="{600C352A-DE75-4356-A357-5C6457FD5433}" srcOrd="0" destOrd="0" presId="urn:microsoft.com/office/officeart/2011/layout/TabList"/>
    <dgm:cxn modelId="{40AC64A3-A70C-4E6E-AB69-45253FE8E906}" srcId="{2A6B9A97-1B12-4CCD-9F06-C86EFC65112A}" destId="{5A2E77FD-ED1C-4396-94B2-6D39D3415C9F}" srcOrd="0" destOrd="0" parTransId="{8E565778-FD50-4483-8526-B2BA36E81DAE}" sibTransId="{9A19604B-600D-413C-8F5F-414F9EE4C8F1}"/>
    <dgm:cxn modelId="{948A82AD-940D-4C41-96AA-3C06403666AF}" srcId="{95C14C69-4BFD-45C2-9DB4-483EB4939B9C}" destId="{940C0DA3-BB1A-4375-86A1-361C3CF84D64}" srcOrd="1" destOrd="0" parTransId="{D913CF83-355C-4573-B076-12A0E9BAAF43}" sibTransId="{AF960B45-E3C5-43E2-BDF6-BC1F485E20A3}"/>
    <dgm:cxn modelId="{FA4BFEB6-4397-4DAB-AD97-66D3C4D8FB16}" type="presOf" srcId="{940C0DA3-BB1A-4375-86A1-361C3CF84D64}" destId="{EE2CEAB7-23B7-40C5-9742-6AD7F348DEC1}" srcOrd="0" destOrd="0" presId="urn:microsoft.com/office/officeart/2011/layout/TabList"/>
    <dgm:cxn modelId="{6E2AD6B7-AA0E-42B7-B80A-1F3B2C19B0AA}" type="presOf" srcId="{64F44EB9-3C42-4BE1-B579-4097390ED22D}" destId="{32AD1EBC-E5AE-4B10-8D7B-DCE5BEE6D95D}" srcOrd="0" destOrd="3" presId="urn:microsoft.com/office/officeart/2011/layout/TabList"/>
    <dgm:cxn modelId="{68A72FBE-1861-4ECE-8DAA-2B1892724842}" type="presOf" srcId="{3537AC50-EEAD-4A3D-9CC7-DCE84518A83C}" destId="{A426D51D-6322-4F52-B4D1-028993C6C7B9}" srcOrd="0" destOrd="0" presId="urn:microsoft.com/office/officeart/2011/layout/TabList"/>
    <dgm:cxn modelId="{A0A5CAC6-665D-4CFF-867A-E513D9846188}" srcId="{3537AC50-EEAD-4A3D-9CC7-DCE84518A83C}" destId="{75EC7FE2-8F33-4BD8-9EE1-FAB2DCC9F121}" srcOrd="1" destOrd="0" parTransId="{0AE9F851-5A81-4247-B140-99001FEA9B77}" sibTransId="{C26565B8-4E2E-45CC-8D23-D2566188317B}"/>
    <dgm:cxn modelId="{C003C4C9-A907-4629-9AA9-3D32A9733BBA}" type="presOf" srcId="{BCEE4144-27D0-44E0-8D3C-62552A2348DD}" destId="{36BDC07F-B2DB-4C53-9A76-B3BA46412E72}" srcOrd="0" destOrd="0" presId="urn:microsoft.com/office/officeart/2011/layout/TabList"/>
    <dgm:cxn modelId="{E68AFDCA-F082-4A47-A63F-BDE0910386E5}" type="presOf" srcId="{0416C65A-D4B7-4A66-8542-3DB1E641441F}" destId="{32AD1EBC-E5AE-4B10-8D7B-DCE5BEE6D95D}" srcOrd="0" destOrd="0" presId="urn:microsoft.com/office/officeart/2011/layout/TabList"/>
    <dgm:cxn modelId="{62D9DDEE-1353-4DCA-A0F5-134E9324B73C}" type="presParOf" srcId="{A426D51D-6322-4F52-B4D1-028993C6C7B9}" destId="{249F5825-6FC8-4860-AB59-8A3F104C1637}" srcOrd="0" destOrd="0" presId="urn:microsoft.com/office/officeart/2011/layout/TabList"/>
    <dgm:cxn modelId="{7FE59D4E-1F4B-4DEC-85DA-D86365EC22AD}" type="presParOf" srcId="{249F5825-6FC8-4860-AB59-8A3F104C1637}" destId="{99AAA6F8-BC91-47F4-B620-8837484964F8}" srcOrd="0" destOrd="0" presId="urn:microsoft.com/office/officeart/2011/layout/TabList"/>
    <dgm:cxn modelId="{28EF53DE-0D81-4A87-BC71-6FB470E4EF8D}" type="presParOf" srcId="{249F5825-6FC8-4860-AB59-8A3F104C1637}" destId="{459462DD-CA9F-4821-8A3C-A7E3984BD91A}" srcOrd="1" destOrd="0" presId="urn:microsoft.com/office/officeart/2011/layout/TabList"/>
    <dgm:cxn modelId="{B54BBE9F-18F9-411A-9DDC-8C9BB68CBEDB}" type="presParOf" srcId="{249F5825-6FC8-4860-AB59-8A3F104C1637}" destId="{35163444-3DF1-41EF-A987-6E5F88E35295}" srcOrd="2" destOrd="0" presId="urn:microsoft.com/office/officeart/2011/layout/TabList"/>
    <dgm:cxn modelId="{0B97BFA7-FCC3-44BD-A73F-E98CD9B6690E}" type="presParOf" srcId="{A426D51D-6322-4F52-B4D1-028993C6C7B9}" destId="{EE2CEAB7-23B7-40C5-9742-6AD7F348DEC1}" srcOrd="1" destOrd="0" presId="urn:microsoft.com/office/officeart/2011/layout/TabList"/>
    <dgm:cxn modelId="{9B0D2471-1D17-4ED4-9FD3-D9EBAE7E16D8}" type="presParOf" srcId="{A426D51D-6322-4F52-B4D1-028993C6C7B9}" destId="{51D1F453-3634-4E67-A31E-FF9FC371CD94}" srcOrd="2" destOrd="0" presId="urn:microsoft.com/office/officeart/2011/layout/TabList"/>
    <dgm:cxn modelId="{A1678877-F275-437B-857C-6731C45ABAB4}" type="presParOf" srcId="{A426D51D-6322-4F52-B4D1-028993C6C7B9}" destId="{27A9355D-DAD1-4768-8E76-4DCE3A435EBC}" srcOrd="3" destOrd="0" presId="urn:microsoft.com/office/officeart/2011/layout/TabList"/>
    <dgm:cxn modelId="{4DFE6759-623E-4BA4-B6C0-6C4F281678D8}" type="presParOf" srcId="{27A9355D-DAD1-4768-8E76-4DCE3A435EBC}" destId="{36BDC07F-B2DB-4C53-9A76-B3BA46412E72}" srcOrd="0" destOrd="0" presId="urn:microsoft.com/office/officeart/2011/layout/TabList"/>
    <dgm:cxn modelId="{9EDC9125-8C34-4E86-8D65-D4B5153EE092}" type="presParOf" srcId="{27A9355D-DAD1-4768-8E76-4DCE3A435EBC}" destId="{EC0BACB6-3BA6-408B-B1E6-AD8EA50522C2}" srcOrd="1" destOrd="0" presId="urn:microsoft.com/office/officeart/2011/layout/TabList"/>
    <dgm:cxn modelId="{E736C045-3CE0-4339-9310-6B923A328E53}" type="presParOf" srcId="{27A9355D-DAD1-4768-8E76-4DCE3A435EBC}" destId="{3639A883-7504-4635-B4F5-68021DC31340}" srcOrd="2" destOrd="0" presId="urn:microsoft.com/office/officeart/2011/layout/TabList"/>
    <dgm:cxn modelId="{DA51CF7E-EC71-41C1-BFC4-CCA22F7916C1}" type="presParOf" srcId="{A426D51D-6322-4F52-B4D1-028993C6C7B9}" destId="{EA93BF29-7792-46A2-99A0-7FA0515A9E69}" srcOrd="4" destOrd="0" presId="urn:microsoft.com/office/officeart/2011/layout/TabList"/>
    <dgm:cxn modelId="{16432B7C-C26B-4757-BE1F-5243999295B5}" type="presParOf" srcId="{A426D51D-6322-4F52-B4D1-028993C6C7B9}" destId="{84AB408D-D1E7-4047-9AF4-C97EEA5B6E86}" srcOrd="5" destOrd="0" presId="urn:microsoft.com/office/officeart/2011/layout/TabList"/>
    <dgm:cxn modelId="{B84EEB1C-91AA-4566-9AB3-CC1D887104F8}" type="presParOf" srcId="{A426D51D-6322-4F52-B4D1-028993C6C7B9}" destId="{36E26240-F69D-4DEA-8501-F42D74DB1313}" srcOrd="6" destOrd="0" presId="urn:microsoft.com/office/officeart/2011/layout/TabList"/>
    <dgm:cxn modelId="{6C3C0AA2-B4DB-4B4D-B048-214AD898F393}" type="presParOf" srcId="{36E26240-F69D-4DEA-8501-F42D74DB1313}" destId="{600C352A-DE75-4356-A357-5C6457FD5433}" srcOrd="0" destOrd="0" presId="urn:microsoft.com/office/officeart/2011/layout/TabList"/>
    <dgm:cxn modelId="{9920A4F5-03C7-4594-9D06-A1C7BEC1247E}" type="presParOf" srcId="{36E26240-F69D-4DEA-8501-F42D74DB1313}" destId="{CCE70256-8652-4677-98F6-9EA9D3D7D385}" srcOrd="1" destOrd="0" presId="urn:microsoft.com/office/officeart/2011/layout/TabList"/>
    <dgm:cxn modelId="{94DEEE47-642A-4E75-9C2F-A1B27E3E1ACA}" type="presParOf" srcId="{36E26240-F69D-4DEA-8501-F42D74DB1313}" destId="{869995BA-800D-4878-8DD4-B9E4798B700F}" srcOrd="2" destOrd="0" presId="urn:microsoft.com/office/officeart/2011/layout/TabList"/>
    <dgm:cxn modelId="{5C7426B7-2933-47A3-8D58-98CCA207FA6F}" type="presParOf" srcId="{A426D51D-6322-4F52-B4D1-028993C6C7B9}" destId="{32AD1EBC-E5AE-4B10-8D7B-DCE5BEE6D95D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B8C16D-4E46-4B50-943F-041D540838C1}">
      <dsp:nvSpPr>
        <dsp:cNvPr id="0" name=""/>
        <dsp:cNvSpPr/>
      </dsp:nvSpPr>
      <dsp:spPr>
        <a:xfrm>
          <a:off x="0" y="299279"/>
          <a:ext cx="80010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>
              <a:latin typeface="+mj-lt"/>
              <a:cs typeface="Segoe UI Semibold" panose="020B0702040204020203" pitchFamily="34" charset="0"/>
            </a:rPr>
            <a:t>Project Goals</a:t>
          </a:r>
          <a:endParaRPr lang="en-IN" sz="2600" kern="1200" dirty="0"/>
        </a:p>
      </dsp:txBody>
      <dsp:txXfrm>
        <a:off x="30442" y="329721"/>
        <a:ext cx="7940116" cy="562726"/>
      </dsp:txXfrm>
    </dsp:sp>
    <dsp:sp modelId="{654A0552-17E6-47CF-88E5-25480B1DCACD}">
      <dsp:nvSpPr>
        <dsp:cNvPr id="0" name=""/>
        <dsp:cNvSpPr/>
      </dsp:nvSpPr>
      <dsp:spPr>
        <a:xfrm>
          <a:off x="0" y="922889"/>
          <a:ext cx="8001000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+mj-lt"/>
            </a:rPr>
            <a:t>To create an engaging platform for health education.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+mj-lt"/>
            </a:rPr>
            <a:t>To provide easy access to information on key health topics.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+mj-lt"/>
            </a:rPr>
            <a:t>To promote healthy habits through interactive quizzes and games.</a:t>
          </a:r>
          <a:endParaRPr lang="en-US" sz="2000" kern="1200" dirty="0">
            <a:latin typeface="+mj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+mj-lt"/>
            </a:rPr>
            <a:t>To create a fun way for the user to engage with health education.</a:t>
          </a:r>
          <a:endParaRPr lang="en-US" sz="2000" kern="1200" dirty="0">
            <a:latin typeface="+mj-lt"/>
          </a:endParaRPr>
        </a:p>
      </dsp:txBody>
      <dsp:txXfrm>
        <a:off x="0" y="922889"/>
        <a:ext cx="8001000" cy="1937520"/>
      </dsp:txXfrm>
    </dsp:sp>
    <dsp:sp modelId="{4249FAEE-6901-4D4F-A6C1-1F93ABB03330}">
      <dsp:nvSpPr>
        <dsp:cNvPr id="0" name=""/>
        <dsp:cNvSpPr/>
      </dsp:nvSpPr>
      <dsp:spPr>
        <a:xfrm>
          <a:off x="0" y="2860410"/>
          <a:ext cx="80010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>
              <a:latin typeface="+mj-lt"/>
            </a:rPr>
            <a:t>Description</a:t>
          </a:r>
          <a:endParaRPr lang="en-IN" sz="2600" kern="1200" dirty="0"/>
        </a:p>
      </dsp:txBody>
      <dsp:txXfrm>
        <a:off x="30442" y="2890852"/>
        <a:ext cx="7940116" cy="562726"/>
      </dsp:txXfrm>
    </dsp:sp>
    <dsp:sp modelId="{FE59C97F-1D5C-48E6-A421-938A5CAD074B}">
      <dsp:nvSpPr>
        <dsp:cNvPr id="0" name=""/>
        <dsp:cNvSpPr/>
      </dsp:nvSpPr>
      <dsp:spPr>
        <a:xfrm>
          <a:off x="0" y="3484020"/>
          <a:ext cx="80010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>
              <a:latin typeface="+mj-lt"/>
            </a:rPr>
            <a:t>A Flask-based website with learning, quizzes, and games.</a:t>
          </a:r>
          <a:endParaRPr lang="en-IN" sz="2000" kern="1200" dirty="0"/>
        </a:p>
      </dsp:txBody>
      <dsp:txXfrm>
        <a:off x="0" y="3484020"/>
        <a:ext cx="8001000" cy="430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C7552-1C6B-4893-A969-5679EB1DF32C}">
      <dsp:nvSpPr>
        <dsp:cNvPr id="0" name=""/>
        <dsp:cNvSpPr/>
      </dsp:nvSpPr>
      <dsp:spPr>
        <a:xfrm rot="5400000">
          <a:off x="-143030" y="145291"/>
          <a:ext cx="953539" cy="6674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</a:p>
      </dsp:txBody>
      <dsp:txXfrm rot="-5400000">
        <a:off x="2" y="335999"/>
        <a:ext cx="667477" cy="286062"/>
      </dsp:txXfrm>
    </dsp:sp>
    <dsp:sp modelId="{C8401DAD-6F21-4619-999B-BFBF73C8B947}">
      <dsp:nvSpPr>
        <dsp:cNvPr id="0" name=""/>
        <dsp:cNvSpPr/>
      </dsp:nvSpPr>
      <dsp:spPr>
        <a:xfrm rot="5400000">
          <a:off x="4091935" y="-3422197"/>
          <a:ext cx="619800" cy="7468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/>
            <a:t>Home Page: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 welcoming landing page with links to other sections</a:t>
          </a:r>
          <a:endParaRPr lang="en-IN" sz="1400" kern="1200" dirty="0"/>
        </a:p>
      </dsp:txBody>
      <dsp:txXfrm rot="-5400000">
        <a:off x="667477" y="32517"/>
        <a:ext cx="7438460" cy="559288"/>
      </dsp:txXfrm>
    </dsp:sp>
    <dsp:sp modelId="{584C56D1-72DC-4BEE-82A2-E8DFA7E8838D}">
      <dsp:nvSpPr>
        <dsp:cNvPr id="0" name=""/>
        <dsp:cNvSpPr/>
      </dsp:nvSpPr>
      <dsp:spPr>
        <a:xfrm rot="5400000">
          <a:off x="-143030" y="979950"/>
          <a:ext cx="953539" cy="6674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</a:p>
      </dsp:txBody>
      <dsp:txXfrm rot="-5400000">
        <a:off x="2" y="1170658"/>
        <a:ext cx="667477" cy="286062"/>
      </dsp:txXfrm>
    </dsp:sp>
    <dsp:sp modelId="{F50B8048-FB61-44B6-BA56-F8C96EF105F6}">
      <dsp:nvSpPr>
        <dsp:cNvPr id="0" name=""/>
        <dsp:cNvSpPr/>
      </dsp:nvSpPr>
      <dsp:spPr>
        <a:xfrm rot="5400000">
          <a:off x="4091935" y="-2587538"/>
          <a:ext cx="619800" cy="7468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/>
            <a:t>Learning Page: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Provides educational content on nutrition, exercise, mental health, and hygiene</a:t>
          </a:r>
          <a:endParaRPr lang="en-IN" sz="1400" kern="1200" dirty="0"/>
        </a:p>
      </dsp:txBody>
      <dsp:txXfrm rot="-5400000">
        <a:off x="667477" y="867176"/>
        <a:ext cx="7438460" cy="559288"/>
      </dsp:txXfrm>
    </dsp:sp>
    <dsp:sp modelId="{3B141BD8-341C-4F08-899B-7F4A877172CF}">
      <dsp:nvSpPr>
        <dsp:cNvPr id="0" name=""/>
        <dsp:cNvSpPr/>
      </dsp:nvSpPr>
      <dsp:spPr>
        <a:xfrm rot="5400000">
          <a:off x="-143030" y="1814610"/>
          <a:ext cx="953539" cy="6674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</a:t>
          </a:r>
        </a:p>
      </dsp:txBody>
      <dsp:txXfrm rot="-5400000">
        <a:off x="2" y="2005318"/>
        <a:ext cx="667477" cy="286062"/>
      </dsp:txXfrm>
    </dsp:sp>
    <dsp:sp modelId="{DAC622C6-3D29-4E42-A8EC-41C86BE222F3}">
      <dsp:nvSpPr>
        <dsp:cNvPr id="0" name=""/>
        <dsp:cNvSpPr/>
      </dsp:nvSpPr>
      <dsp:spPr>
        <a:xfrm rot="5400000">
          <a:off x="4091935" y="-1752878"/>
          <a:ext cx="619800" cy="7468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/>
            <a:t>Quiz Page: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Allows users to test their knowledge with interactive quizzes</a:t>
          </a:r>
          <a:endParaRPr lang="en-IN" sz="1400" kern="1200" dirty="0"/>
        </a:p>
      </dsp:txBody>
      <dsp:txXfrm rot="-5400000">
        <a:off x="667477" y="1701836"/>
        <a:ext cx="7438460" cy="559288"/>
      </dsp:txXfrm>
    </dsp:sp>
    <dsp:sp modelId="{6A0883E1-452E-4B1B-A6A5-907DA3389FB9}">
      <dsp:nvSpPr>
        <dsp:cNvPr id="0" name=""/>
        <dsp:cNvSpPr/>
      </dsp:nvSpPr>
      <dsp:spPr>
        <a:xfrm rot="5400000">
          <a:off x="-143030" y="2649269"/>
          <a:ext cx="953539" cy="6674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                                                    </a:t>
          </a:r>
        </a:p>
      </dsp:txBody>
      <dsp:txXfrm rot="-5400000">
        <a:off x="2" y="2839977"/>
        <a:ext cx="667477" cy="286062"/>
      </dsp:txXfrm>
    </dsp:sp>
    <dsp:sp modelId="{E66AF446-1E62-4C5F-8FE2-98A55BE2F1DF}">
      <dsp:nvSpPr>
        <dsp:cNvPr id="0" name=""/>
        <dsp:cNvSpPr/>
      </dsp:nvSpPr>
      <dsp:spPr>
        <a:xfrm rot="5400000">
          <a:off x="4091935" y="-918219"/>
          <a:ext cx="619800" cy="7468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/>
            <a:t>Games Page: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Offers health-related games like a word scramble</a:t>
          </a:r>
          <a:endParaRPr lang="en-IN" sz="1400" kern="1200" dirty="0"/>
        </a:p>
      </dsp:txBody>
      <dsp:txXfrm rot="-5400000">
        <a:off x="667477" y="2536495"/>
        <a:ext cx="7438460" cy="559288"/>
      </dsp:txXfrm>
    </dsp:sp>
    <dsp:sp modelId="{74CB6ED1-9FA1-41A7-BDD6-7E24A92BC4C9}">
      <dsp:nvSpPr>
        <dsp:cNvPr id="0" name=""/>
        <dsp:cNvSpPr/>
      </dsp:nvSpPr>
      <dsp:spPr>
        <a:xfrm rot="5400000">
          <a:off x="-143030" y="3483929"/>
          <a:ext cx="953539" cy="6674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-5400000">
        <a:off x="2" y="3674637"/>
        <a:ext cx="667477" cy="286062"/>
      </dsp:txXfrm>
    </dsp:sp>
    <dsp:sp modelId="{F1B048F4-DD2B-4050-83FE-A131014C89BC}">
      <dsp:nvSpPr>
        <dsp:cNvPr id="0" name=""/>
        <dsp:cNvSpPr/>
      </dsp:nvSpPr>
      <dsp:spPr>
        <a:xfrm rot="5400000">
          <a:off x="4091935" y="-83559"/>
          <a:ext cx="619800" cy="746871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/>
            <a:t>Leaderboard: 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Displays high scores from the quiz.</a:t>
          </a:r>
          <a:endParaRPr lang="en-IN" sz="1400" kern="1200" dirty="0"/>
        </a:p>
      </dsp:txBody>
      <dsp:txXfrm rot="-5400000">
        <a:off x="667477" y="3371155"/>
        <a:ext cx="7438460" cy="559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E6D59-78E1-4E12-B018-E5C777732A74}">
      <dsp:nvSpPr>
        <dsp:cNvPr id="0" name=""/>
        <dsp:cNvSpPr/>
      </dsp:nvSpPr>
      <dsp:spPr>
        <a:xfrm>
          <a:off x="3071" y="210299"/>
          <a:ext cx="184716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Flask</a:t>
          </a:r>
          <a:endParaRPr lang="en-IN" sz="2000" kern="1200" dirty="0"/>
        </a:p>
      </dsp:txBody>
      <dsp:txXfrm>
        <a:off x="3071" y="210299"/>
        <a:ext cx="1847163" cy="576000"/>
      </dsp:txXfrm>
    </dsp:sp>
    <dsp:sp modelId="{472EB484-31B4-4ECA-B731-FD89D41C53E0}">
      <dsp:nvSpPr>
        <dsp:cNvPr id="0" name=""/>
        <dsp:cNvSpPr/>
      </dsp:nvSpPr>
      <dsp:spPr>
        <a:xfrm>
          <a:off x="3071" y="786299"/>
          <a:ext cx="1847163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 </a:t>
          </a:r>
          <a:r>
            <a:rPr lang="en-US" sz="2000" kern="1200" dirty="0"/>
            <a:t>A lightweight Python web framework used to build the website</a:t>
          </a:r>
          <a:endParaRPr lang="en-IN" sz="2000" kern="1200" dirty="0"/>
        </a:p>
      </dsp:txBody>
      <dsp:txXfrm>
        <a:off x="3071" y="786299"/>
        <a:ext cx="1847163" cy="2525399"/>
      </dsp:txXfrm>
    </dsp:sp>
    <dsp:sp modelId="{77D2948D-34F1-4335-817C-BE80B1ECB41B}">
      <dsp:nvSpPr>
        <dsp:cNvPr id="0" name=""/>
        <dsp:cNvSpPr/>
      </dsp:nvSpPr>
      <dsp:spPr>
        <a:xfrm>
          <a:off x="2108838" y="210299"/>
          <a:ext cx="184716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HTML</a:t>
          </a:r>
          <a:endParaRPr lang="en-IN" sz="2000" kern="1200" dirty="0"/>
        </a:p>
      </dsp:txBody>
      <dsp:txXfrm>
        <a:off x="2108838" y="210299"/>
        <a:ext cx="1847163" cy="576000"/>
      </dsp:txXfrm>
    </dsp:sp>
    <dsp:sp modelId="{7EEE0E53-BDD4-4C5C-8EB8-63635068DD44}">
      <dsp:nvSpPr>
        <dsp:cNvPr id="0" name=""/>
        <dsp:cNvSpPr/>
      </dsp:nvSpPr>
      <dsp:spPr>
        <a:xfrm>
          <a:off x="2108838" y="786299"/>
          <a:ext cx="1847163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to structure the content of the web pages</a:t>
          </a:r>
          <a:endParaRPr lang="en-IN" sz="2000" kern="1200" dirty="0"/>
        </a:p>
      </dsp:txBody>
      <dsp:txXfrm>
        <a:off x="2108838" y="786299"/>
        <a:ext cx="1847163" cy="2525399"/>
      </dsp:txXfrm>
    </dsp:sp>
    <dsp:sp modelId="{692C0576-FDA0-420A-AE5F-2BBB990D64B3}">
      <dsp:nvSpPr>
        <dsp:cNvPr id="0" name=""/>
        <dsp:cNvSpPr/>
      </dsp:nvSpPr>
      <dsp:spPr>
        <a:xfrm>
          <a:off x="4214604" y="210299"/>
          <a:ext cx="184716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CSS</a:t>
          </a:r>
          <a:endParaRPr lang="en-IN" sz="2000" kern="1200" dirty="0"/>
        </a:p>
      </dsp:txBody>
      <dsp:txXfrm>
        <a:off x="4214604" y="210299"/>
        <a:ext cx="1847163" cy="576000"/>
      </dsp:txXfrm>
    </dsp:sp>
    <dsp:sp modelId="{7D8D0C61-C74E-48A5-AD63-BE57FB4C3E67}">
      <dsp:nvSpPr>
        <dsp:cNvPr id="0" name=""/>
        <dsp:cNvSpPr/>
      </dsp:nvSpPr>
      <dsp:spPr>
        <a:xfrm>
          <a:off x="4214604" y="786299"/>
          <a:ext cx="1847163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to style the web pages and make them visually appealing</a:t>
          </a:r>
          <a:endParaRPr lang="en-IN" sz="2000" kern="1200" dirty="0"/>
        </a:p>
      </dsp:txBody>
      <dsp:txXfrm>
        <a:off x="4214604" y="786299"/>
        <a:ext cx="1847163" cy="2525399"/>
      </dsp:txXfrm>
    </dsp:sp>
    <dsp:sp modelId="{9CEE194C-F35F-45EC-A19F-BC09663F0E7C}">
      <dsp:nvSpPr>
        <dsp:cNvPr id="0" name=""/>
        <dsp:cNvSpPr/>
      </dsp:nvSpPr>
      <dsp:spPr>
        <a:xfrm>
          <a:off x="6320370" y="210299"/>
          <a:ext cx="184716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JavaScript</a:t>
          </a:r>
          <a:endParaRPr lang="en-IN" sz="2000" kern="1200" dirty="0"/>
        </a:p>
      </dsp:txBody>
      <dsp:txXfrm>
        <a:off x="6320370" y="210299"/>
        <a:ext cx="1847163" cy="576000"/>
      </dsp:txXfrm>
    </dsp:sp>
    <dsp:sp modelId="{9C012EC8-2E8D-4886-B4C1-3EC54C377A17}">
      <dsp:nvSpPr>
        <dsp:cNvPr id="0" name=""/>
        <dsp:cNvSpPr/>
      </dsp:nvSpPr>
      <dsp:spPr>
        <a:xfrm>
          <a:off x="6320370" y="786299"/>
          <a:ext cx="1847163" cy="2525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Used for interactive elements such as quizzes and games</a:t>
          </a:r>
          <a:endParaRPr lang="en-IN" sz="2000" kern="1200" dirty="0"/>
        </a:p>
      </dsp:txBody>
      <dsp:txXfrm>
        <a:off x="6320370" y="786299"/>
        <a:ext cx="1847163" cy="25253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995BA-800D-4878-8DD4-B9E4798B700F}">
      <dsp:nvSpPr>
        <dsp:cNvPr id="0" name=""/>
        <dsp:cNvSpPr/>
      </dsp:nvSpPr>
      <dsp:spPr>
        <a:xfrm>
          <a:off x="0" y="2722656"/>
          <a:ext cx="8100798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9A883-7504-4635-B4F5-68021DC31340}">
      <dsp:nvSpPr>
        <dsp:cNvPr id="0" name=""/>
        <dsp:cNvSpPr/>
      </dsp:nvSpPr>
      <dsp:spPr>
        <a:xfrm>
          <a:off x="0" y="1553232"/>
          <a:ext cx="8100798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63444-3DF1-41EF-A987-6E5F88E35295}">
      <dsp:nvSpPr>
        <dsp:cNvPr id="0" name=""/>
        <dsp:cNvSpPr/>
      </dsp:nvSpPr>
      <dsp:spPr>
        <a:xfrm>
          <a:off x="0" y="383808"/>
          <a:ext cx="8100798" cy="0"/>
        </a:xfrm>
        <a:prstGeom prst="line">
          <a:avLst/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AAA6F8-BC91-47F4-B620-8837484964F8}">
      <dsp:nvSpPr>
        <dsp:cNvPr id="0" name=""/>
        <dsp:cNvSpPr/>
      </dsp:nvSpPr>
      <dsp:spPr>
        <a:xfrm>
          <a:off x="2106207" y="427"/>
          <a:ext cx="5994590" cy="38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</a:t>
          </a:r>
        </a:p>
      </dsp:txBody>
      <dsp:txXfrm>
        <a:off x="2106207" y="427"/>
        <a:ext cx="5994590" cy="383380"/>
      </dsp:txXfrm>
    </dsp:sp>
    <dsp:sp modelId="{459462DD-CA9F-4821-8A3C-A7E3984BD91A}">
      <dsp:nvSpPr>
        <dsp:cNvPr id="0" name=""/>
        <dsp:cNvSpPr/>
      </dsp:nvSpPr>
      <dsp:spPr>
        <a:xfrm>
          <a:off x="0" y="427"/>
          <a:ext cx="2106207" cy="3833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Accomplishments</a:t>
          </a:r>
          <a:endParaRPr lang="en-IN" sz="1500" kern="1200" dirty="0"/>
        </a:p>
      </dsp:txBody>
      <dsp:txXfrm>
        <a:off x="18718" y="19145"/>
        <a:ext cx="2068771" cy="364662"/>
      </dsp:txXfrm>
    </dsp:sp>
    <dsp:sp modelId="{EE2CEAB7-23B7-40C5-9742-6AD7F348DEC1}">
      <dsp:nvSpPr>
        <dsp:cNvPr id="0" name=""/>
        <dsp:cNvSpPr/>
      </dsp:nvSpPr>
      <dsp:spPr>
        <a:xfrm>
          <a:off x="0" y="383808"/>
          <a:ext cx="8100798" cy="7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Successfully built a functional health education website with key features</a:t>
          </a:r>
          <a:endParaRPr lang="en-IN" sz="1600" b="0" kern="1200" dirty="0"/>
        </a:p>
      </dsp:txBody>
      <dsp:txXfrm>
        <a:off x="0" y="383808"/>
        <a:ext cx="8100798" cy="766875"/>
      </dsp:txXfrm>
    </dsp:sp>
    <dsp:sp modelId="{36BDC07F-B2DB-4C53-9A76-B3BA46412E72}">
      <dsp:nvSpPr>
        <dsp:cNvPr id="0" name=""/>
        <dsp:cNvSpPr/>
      </dsp:nvSpPr>
      <dsp:spPr>
        <a:xfrm>
          <a:off x="2106207" y="1169852"/>
          <a:ext cx="5994590" cy="38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</a:t>
          </a:r>
        </a:p>
      </dsp:txBody>
      <dsp:txXfrm>
        <a:off x="2106207" y="1169852"/>
        <a:ext cx="5994590" cy="383380"/>
      </dsp:txXfrm>
    </dsp:sp>
    <dsp:sp modelId="{EC0BACB6-3BA6-408B-B1E6-AD8EA50522C2}">
      <dsp:nvSpPr>
        <dsp:cNvPr id="0" name=""/>
        <dsp:cNvSpPr/>
      </dsp:nvSpPr>
      <dsp:spPr>
        <a:xfrm>
          <a:off x="0" y="1169852"/>
          <a:ext cx="2106207" cy="3833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Lessons Learned</a:t>
          </a:r>
          <a:endParaRPr lang="en-IN" sz="1500" kern="1200" dirty="0"/>
        </a:p>
      </dsp:txBody>
      <dsp:txXfrm>
        <a:off x="18718" y="1188570"/>
        <a:ext cx="2068771" cy="364662"/>
      </dsp:txXfrm>
    </dsp:sp>
    <dsp:sp modelId="{EA93BF29-7792-46A2-99A0-7FA0515A9E69}">
      <dsp:nvSpPr>
        <dsp:cNvPr id="0" name=""/>
        <dsp:cNvSpPr/>
      </dsp:nvSpPr>
      <dsp:spPr>
        <a:xfrm>
          <a:off x="0" y="1553232"/>
          <a:ext cx="8100798" cy="7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Gained experience with Flask, HTML, CSS, and JavaScript</a:t>
          </a:r>
          <a:endParaRPr lang="en-IN" sz="1600" kern="1200" dirty="0"/>
        </a:p>
      </dsp:txBody>
      <dsp:txXfrm>
        <a:off x="0" y="1553232"/>
        <a:ext cx="8100798" cy="766875"/>
      </dsp:txXfrm>
    </dsp:sp>
    <dsp:sp modelId="{600C352A-DE75-4356-A357-5C6457FD5433}">
      <dsp:nvSpPr>
        <dsp:cNvPr id="0" name=""/>
        <dsp:cNvSpPr/>
      </dsp:nvSpPr>
      <dsp:spPr>
        <a:xfrm>
          <a:off x="2106207" y="2339276"/>
          <a:ext cx="5994590" cy="383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</a:t>
          </a:r>
        </a:p>
      </dsp:txBody>
      <dsp:txXfrm>
        <a:off x="2106207" y="2339276"/>
        <a:ext cx="5994590" cy="383380"/>
      </dsp:txXfrm>
    </dsp:sp>
    <dsp:sp modelId="{CCE70256-8652-4677-98F6-9EA9D3D7D385}">
      <dsp:nvSpPr>
        <dsp:cNvPr id="0" name=""/>
        <dsp:cNvSpPr/>
      </dsp:nvSpPr>
      <dsp:spPr>
        <a:xfrm>
          <a:off x="0" y="2339276"/>
          <a:ext cx="2106207" cy="383380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Future Enhancements</a:t>
          </a:r>
          <a:endParaRPr lang="en-IN" sz="1500" kern="1200" dirty="0"/>
        </a:p>
      </dsp:txBody>
      <dsp:txXfrm>
        <a:off x="18718" y="2357994"/>
        <a:ext cx="2068771" cy="364662"/>
      </dsp:txXfrm>
    </dsp:sp>
    <dsp:sp modelId="{32AD1EBC-E5AE-4B10-8D7B-DCE5BEE6D95D}">
      <dsp:nvSpPr>
        <dsp:cNvPr id="0" name=""/>
        <dsp:cNvSpPr/>
      </dsp:nvSpPr>
      <dsp:spPr>
        <a:xfrm>
          <a:off x="0" y="2722656"/>
          <a:ext cx="8100798" cy="76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Add user accounts and personalized learning paths.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Expand the content on the learning page.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Develop more sophisticated games.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Implement a database to store user data and leaderboard scores</a:t>
          </a:r>
        </a:p>
      </dsp:txBody>
      <dsp:txXfrm>
        <a:off x="0" y="2722656"/>
        <a:ext cx="8100798" cy="76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8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2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17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4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7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3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2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8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91" y="712335"/>
            <a:ext cx="5917679" cy="2550877"/>
          </a:xfrm>
        </p:spPr>
        <p:txBody>
          <a:bodyPr>
            <a:normAutofit/>
          </a:bodyPr>
          <a:lstStyle/>
          <a:p>
            <a:r>
              <a:rPr sz="5200" dirty="0"/>
              <a:t>Health Education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291" y="3164079"/>
            <a:ext cx="5917679" cy="861420"/>
          </a:xfrm>
        </p:spPr>
        <p:txBody>
          <a:bodyPr>
            <a:noAutofit/>
          </a:bodyPr>
          <a:lstStyle/>
          <a:p>
            <a:r>
              <a:rPr sz="2000" dirty="0">
                <a:latin typeface="Sitka Subheading" pitchFamily="2" charset="0"/>
              </a:rPr>
              <a:t>An Interactive Learning Platform</a:t>
            </a:r>
          </a:p>
          <a:p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Sitka Subheading" pitchFamily="2" charset="0"/>
              </a:rPr>
              <a:t>Tech avengers</a:t>
            </a:r>
            <a:endParaRPr sz="2000" dirty="0">
              <a:solidFill>
                <a:schemeClr val="accent5">
                  <a:lumMod val="20000"/>
                  <a:lumOff val="80000"/>
                </a:schemeClr>
              </a:solidFill>
              <a:latin typeface="Sitka Subheading" pitchFamily="2" charset="0"/>
            </a:endParaRPr>
          </a:p>
          <a:p>
            <a:r>
              <a:rPr lang="en-IN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Sitka Subheading" pitchFamily="2" charset="0"/>
              </a:rPr>
              <a:t>04/03/2025</a:t>
            </a:r>
            <a:endParaRPr sz="2000" dirty="0">
              <a:solidFill>
                <a:schemeClr val="accent5">
                  <a:lumMod val="20000"/>
                  <a:lumOff val="80000"/>
                </a:schemeClr>
              </a:solidFill>
              <a:latin typeface="Sitka Subheading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400" dirty="0"/>
              <a:t>Project Overview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AEE078-4848-736A-5866-73E48681A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4265472"/>
              </p:ext>
            </p:extLst>
          </p:nvPr>
        </p:nvGraphicFramePr>
        <p:xfrm>
          <a:off x="533400" y="2270760"/>
          <a:ext cx="8001000" cy="4213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400" dirty="0"/>
              <a:t>Key Features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0B9EB6-3635-8595-BD4F-3961F0425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091249"/>
              </p:ext>
            </p:extLst>
          </p:nvPr>
        </p:nvGraphicFramePr>
        <p:xfrm>
          <a:off x="545690" y="2340076"/>
          <a:ext cx="8136194" cy="4296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400" dirty="0"/>
              <a:t>Technology Stack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0666968-4CB0-297B-1358-380DE65EC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355987"/>
              </p:ext>
            </p:extLst>
          </p:nvPr>
        </p:nvGraphicFramePr>
        <p:xfrm>
          <a:off x="530942" y="2408903"/>
          <a:ext cx="8170606" cy="352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900" dirty="0"/>
              <a:t>Conclusion &amp; Future Work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0588B59-CB21-82C3-E068-33BF6123E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788260"/>
              </p:ext>
            </p:extLst>
          </p:nvPr>
        </p:nvGraphicFramePr>
        <p:xfrm>
          <a:off x="532662" y="2301240"/>
          <a:ext cx="8100798" cy="3489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61</TotalTime>
  <Words>245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Sitka Subheading</vt:lpstr>
      <vt:lpstr>Wingdings 3</vt:lpstr>
      <vt:lpstr>Ion Boardroom</vt:lpstr>
      <vt:lpstr>Health Education Website</vt:lpstr>
      <vt:lpstr>Project Overview</vt:lpstr>
      <vt:lpstr>Key Features</vt:lpstr>
      <vt:lpstr>Technology Stack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Rakshith S N</cp:lastModifiedBy>
  <cp:revision>3</cp:revision>
  <dcterms:created xsi:type="dcterms:W3CDTF">2013-01-27T09:14:16Z</dcterms:created>
  <dcterms:modified xsi:type="dcterms:W3CDTF">2025-03-04T05:13:53Z</dcterms:modified>
  <cp:category/>
</cp:coreProperties>
</file>