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7" r:id="rId3"/>
    <p:sldId id="258" r:id="rId4"/>
    <p:sldId id="259" r:id="rId5"/>
    <p:sldId id="261" r:id="rId6"/>
    <p:sldId id="263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8C87-FFE5-294B-B0BB-910D3A7B828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207E-F59F-4244-8465-9D2C3CF5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207E-F59F-4244-8465-9D2C3CF57B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207E-F59F-4244-8465-9D2C3CF57B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7BF7-3933-1D94-F486-4CCF5231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5CB31-18AA-77EF-B7F5-F9F78623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111A-7329-DEF6-D9C0-B6C52B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9D4E-A049-FC41-C658-40182C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40A0-D734-875E-617E-AC4C26EA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E7BF-A177-F771-B06C-325E715E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63F4A-A893-BC25-7370-08430148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E588-DE59-490C-4134-4F33BD3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4D7B-F965-436B-0F14-E082A4B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7C5A-4C3A-0F84-9A65-50F28368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40115-C38C-FCFF-36C9-8C75A83D1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2FB7C-694D-CFE5-B635-C7A42A36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F9AA-CC51-4EEB-8385-D4F33AE2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BA06-2AED-291C-98E9-1EAA752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25B7-703E-DDCC-0CB9-5A46F0A4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6C26-AA86-CE49-3863-D54EA11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38A1-62B3-F8FF-7C26-F2581485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7C29-91F0-B514-F59A-DA31EF19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00CC-4290-4529-9928-12E8238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85B9-3F60-7C19-C6C1-AFAF6E70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EF80-79EE-C736-8B4B-E28147B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3642-AAC8-AB45-F1B2-01E842C1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4D1F-5E77-50AC-5B5A-1AB316C2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F81A-914B-6DD6-0EBF-36C0B99C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EE80-FF5B-32AF-16C0-A1EF1E6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0945-3E9F-4803-9FFC-7AC4A560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2478-382C-EF2F-9F4B-115386734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C0B6-91E9-4753-02C6-B2DAEB0C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38B5-21B8-2BF8-B90A-C330ECC6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9A8B-7FCE-3A47-04CA-1F2E1F9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02C0-D235-2A46-5BF6-2FBD96ED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BA0-D81B-7BAE-F64C-03A77848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48F9-78CA-C05A-AE85-1B2480CB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CB9B-200A-BF11-175F-C7D4D8ED2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4C559-A39E-F1D7-8D14-30A6477BF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506B-4325-8282-10E9-25017171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45105-6766-A512-1539-2314B496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CB1EC-4648-14CC-5AE0-0562CEBF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F9F34-1A44-78AA-7244-E9404B94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BE69-BE8E-9450-DAD1-F45D427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5060-AD41-D637-8963-8F2AA27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78DE-B51A-7E61-AF7D-F795BA28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3704-6091-9BE6-6CD5-2186A89A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21D80-9797-8B0C-D60E-2467A886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A08F-5846-C7A1-DCE5-9AF311AB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0CDF-58EB-6EC2-8BDE-98CDCCF4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933D-F5F1-144E-958E-1F60A99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0767-2759-58EA-0E1A-EE15FFF7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24121-FF7B-5385-D6A9-71413B3FB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66D2-AD45-BF96-2995-A8596EC6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CF63-A00B-0D46-98AB-3267655F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7045-3C14-CD0A-599D-96BF164E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7E20-FC1F-CCDA-816E-199943EB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95231-A4D0-E8E8-4C4C-69068A2AB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09C21-430E-47F2-0DBA-BD305AE7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828B-36F6-E24A-9E71-34F93C26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7B53-7C19-8309-DB57-78AC2C46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FCBF-9646-C5EB-695C-DC8B1D4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AFDFF-284D-2703-B502-15A0C27D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04BC-9080-1400-CB2F-B65ABD1F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2769-471D-8835-8FF5-B7A622A8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A5B-FFAB-C2A2-2D73-2357F13C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725C-3E88-9A71-8B8B-CD69DC98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khilintur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6B41A-6731-6D2E-A858-0310F4CC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40E30D-10E6-6585-C65F-31ED3E6A8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Autofit/>
          </a:bodyPr>
          <a:lstStyle/>
          <a:p>
            <a:pPr algn="l"/>
            <a:r>
              <a:rPr lang="en-US" sz="68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Automated Bulk RNA-Seq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657DC-2155-3F50-1665-B703AB8C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4" y="3308302"/>
            <a:ext cx="7025753" cy="1012778"/>
          </a:xfrm>
        </p:spPr>
        <p:txBody>
          <a:bodyPr>
            <a:noAutofit/>
          </a:bodyPr>
          <a:lstStyle/>
          <a:p>
            <a:pPr algn="l"/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using </a:t>
            </a:r>
            <a:r>
              <a:rPr lang="en-US" sz="1800" i="1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 and Docker…</a:t>
            </a:r>
          </a:p>
          <a:p>
            <a:pPr algn="l"/>
            <a:endParaRPr lang="en-US" sz="1800" i="1" dirty="0">
              <a:solidFill>
                <a:schemeClr val="bg1">
                  <a:alpha val="80000"/>
                </a:schemeClr>
              </a:solidFill>
            </a:endParaRPr>
          </a:p>
          <a:p>
            <a:pPr algn="l"/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by </a:t>
            </a:r>
            <a:r>
              <a:rPr lang="en-US" sz="1800" i="1" dirty="0">
                <a:solidFill>
                  <a:schemeClr val="bg1">
                    <a:alpha val="80000"/>
                  </a:schemeClr>
                </a:solidFill>
                <a:hlinkClick r:id="rId3"/>
              </a:rPr>
              <a:t>Inturi, Nikhil Nageshwar</a:t>
            </a:r>
            <a:endParaRPr lang="en-US" sz="1800" i="1" dirty="0">
              <a:solidFill>
                <a:schemeClr val="bg1">
                  <a:alpha val="80000"/>
                </a:schemeClr>
              </a:solidFill>
            </a:endParaRPr>
          </a:p>
          <a:p>
            <a:pPr algn="l"/>
            <a:endParaRPr lang="en-US" sz="1800" i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8" name="Picture 7" descr="A diagram of a pipeline&#10;&#10;Description automatically generated">
            <a:extLst>
              <a:ext uri="{FF2B5EF4-FFF2-40B4-BE49-F238E27FC236}">
                <a16:creationId xmlns:a16="http://schemas.microsoft.com/office/drawing/2014/main" id="{63C005F5-4F87-0D99-5674-DCB9300BC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3" y="7027554"/>
            <a:ext cx="11072733" cy="53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0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79DB7-DD82-EFA6-CEFE-3F1FD160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305FD7-6566-AD9F-EEA0-D61B8DFA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9FB97A-FE5A-FC4A-E52A-F3944347B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A96899-E175-FF6D-4B22-66C32CE46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6AD063A-9445-7893-E423-1EB367492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FB22AF7-EF16-D117-BC3D-BDE2A1A31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165D02F-BF4E-FEDD-4F4D-AAA90D18B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D4296F4-5D84-2B72-63FC-CB42DBA5AE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A16DD50-ECCB-A0AF-4205-9623D0603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9455B3-5118-5AF2-AA56-FC830744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204" y="495793"/>
            <a:ext cx="10271590" cy="959367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Automated Bulk RNA-Seq Pipeline</a:t>
            </a:r>
          </a:p>
        </p:txBody>
      </p:sp>
      <p:pic>
        <p:nvPicPr>
          <p:cNvPr id="8" name="Picture 7" descr="A diagram of a pipeline&#10;&#10;Description automatically generated">
            <a:extLst>
              <a:ext uri="{FF2B5EF4-FFF2-40B4-BE49-F238E27FC236}">
                <a16:creationId xmlns:a16="http://schemas.microsoft.com/office/drawing/2014/main" id="{171EFD89-D572-E9D0-55D8-C6F68647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2" y="1455160"/>
            <a:ext cx="11072733" cy="5304807"/>
          </a:xfrm>
          <a:prstGeom prst="rect">
            <a:avLst/>
          </a:prstGeom>
          <a:effectLst>
            <a:glow rad="1905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499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CDEA-4EDB-C490-4FEE-02C89EA1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About the pipeline…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43F2A-16F5-3F57-B065-05146DB0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Steps involved in the Bulk-RNA seq pipeline include: quality control, alignment, post-alignment processing, and counting.</a:t>
            </a:r>
          </a:p>
          <a:p>
            <a:pPr algn="just"/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following packages are needed to run the pipeline: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FastQC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MultiQC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STAR,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Qualimap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Samtools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Bedtools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Sambamba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HTSeq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R, and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Stringtie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Using these packages, the pipeline is structured within 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script, generating outputs for mapping, filtering, and counting steps. These results can then be utilized to identify differentially expressed genes or processed through the TRAP/modified-TRAP pipeline.</a:t>
            </a:r>
          </a:p>
        </p:txBody>
      </p:sp>
    </p:spTree>
    <p:extLst>
      <p:ext uri="{BB962C8B-B14F-4D97-AF65-F5344CB8AC3E}">
        <p14:creationId xmlns:p14="http://schemas.microsoft.com/office/powerpoint/2010/main" val="80716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text on a green background&#10;&#10;Description automatically generated">
            <a:extLst>
              <a:ext uri="{FF2B5EF4-FFF2-40B4-BE49-F238E27FC236}">
                <a16:creationId xmlns:a16="http://schemas.microsoft.com/office/drawing/2014/main" id="{6CC43285-BB84-FEF8-4DEB-87EF5C8D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r="245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C896-6E9A-0BF1-8E43-229262E4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27" y="4258793"/>
            <a:ext cx="10540546" cy="205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pipeline is comprehensive for error-handling, caching, dynamic parameter handling and packaging multiple resources.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importantly,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“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-resume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” caches each run and can resume from fail-points.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F1D89-364D-0248-EC1D-B1242EBA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807" y="0"/>
            <a:ext cx="773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1BF5C5-6CBF-FE00-2BF8-6B937A9F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07" y="0"/>
            <a:ext cx="749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E1AD1-C9A2-D523-ECB9-8BAA17F1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text on a green background&#10;&#10;Description automatically generated">
            <a:extLst>
              <a:ext uri="{FF2B5EF4-FFF2-40B4-BE49-F238E27FC236}">
                <a16:creationId xmlns:a16="http://schemas.microsoft.com/office/drawing/2014/main" id="{4F84E554-0C84-58CD-DA1D-90C3AEF8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r="245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995A-D5C5-97BA-FD05-DE6EE0DF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27" y="4258793"/>
            <a:ext cx="10540546" cy="205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pipeline is comprehensive for error-handling, caching, dynamic parameter handling and packaging multiple resources.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importantly,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“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-resume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” caches each run and can resume from fail-points.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C6046-47BC-8C88-F201-A7630EAE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45"/>
            <a:ext cx="7735887" cy="685800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0D36A8-5E02-C770-009F-8AC40987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7" y="-10145"/>
            <a:ext cx="749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3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9CE06-B6FD-4FB4-8E93-6D4462C2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text on a green background&#10;&#10;Description automatically generated">
            <a:extLst>
              <a:ext uri="{FF2B5EF4-FFF2-40B4-BE49-F238E27FC236}">
                <a16:creationId xmlns:a16="http://schemas.microsoft.com/office/drawing/2014/main" id="{D4B8D99F-B291-4867-F766-2D1033B8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r="245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89E4-5C8D-CAFD-D986-C7C39B5A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27" y="4258793"/>
            <a:ext cx="10540546" cy="205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pipeline is comprehensive for error-handling, caching, dynamic parameter handling and packaging multiple resources.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importantly,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“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-resume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” caches each run and can resume from fail-points.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E23E4-4457-7894-F1AD-994980C0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2217" y="10146"/>
            <a:ext cx="773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C17277-9010-7BE9-52E0-50196354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7" y="10146"/>
            <a:ext cx="7497763" cy="685800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6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40B65-FDB0-836B-82F1-1B59EFF7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8" y="426628"/>
            <a:ext cx="6915235" cy="24524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324F7FF-01E1-DA78-4631-10E162F8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58" y="3071971"/>
            <a:ext cx="8820068" cy="219788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Docker is a platform that allows developers to automate the application deployment and management of applications within lightweight, portable containers.</a:t>
            </a:r>
          </a:p>
          <a:p>
            <a:pPr algn="just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Why use docker?</a:t>
            </a:r>
          </a:p>
          <a:p>
            <a:pPr marL="228600" indent="-2286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Containerization: Docker packages applications and their dependencies into containers, ensuring that they run consistently across different development environments.</a:t>
            </a:r>
          </a:p>
          <a:p>
            <a:pPr marL="228600" indent="-2286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Docker promotes portability, efficiency and isolation of environments.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301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F74FB-4DE6-04DC-7E37-03628186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C070856-6DA5-430F-50A5-CF15AFC9B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F2A3F0-BFCC-6FB0-ED1F-317FD280E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764FEF-ABA6-386E-6784-FFE75D36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E5E5D4-F412-1D0A-B0BF-B5E1680F6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4590117-2416-ABE7-5288-ABEB287EE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32A199-59C0-476D-BFB9-1F0912893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AC8C333-B4D6-F868-0902-90E8E93E4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0E840A-0B31-3FBB-99DD-72780859C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38ABC-5630-630E-0FE4-742A4E87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93844"/>
            <a:ext cx="7021513" cy="2308324"/>
          </a:xfrm>
        </p:spPr>
        <p:txBody>
          <a:bodyPr>
            <a:noAutofit/>
          </a:bodyPr>
          <a:lstStyle/>
          <a:p>
            <a:pPr algn="l"/>
            <a:r>
              <a:rPr lang="en-US" sz="68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79ABE-AB49-C23D-7807-4FE748BE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81702"/>
            <a:ext cx="7025753" cy="2104736"/>
          </a:xfrm>
        </p:spPr>
        <p:txBody>
          <a:bodyPr>
            <a:noAutofit/>
          </a:bodyPr>
          <a:lstStyle/>
          <a:p>
            <a:pPr algn="l"/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Contributions, acknowledgments, or collaborations:</a:t>
            </a:r>
          </a:p>
          <a:p>
            <a:pPr marL="285750" indent="-285750" algn="l">
              <a:buFontTx/>
              <a:buChar char="-"/>
            </a:pPr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Dr. Tavares Ferreira, Diana</a:t>
            </a:r>
          </a:p>
          <a:p>
            <a:pPr marL="285750" indent="-285750" algn="l">
              <a:buFontTx/>
              <a:buChar char="-"/>
            </a:pPr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Dr. Mazhar, Khadijah</a:t>
            </a:r>
          </a:p>
        </p:txBody>
      </p:sp>
    </p:spTree>
    <p:extLst>
      <p:ext uri="{BB962C8B-B14F-4D97-AF65-F5344CB8AC3E}">
        <p14:creationId xmlns:p14="http://schemas.microsoft.com/office/powerpoint/2010/main" val="131911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299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Bulk RNA-Seq Pipeline</vt:lpstr>
      <vt:lpstr>Automated Bulk RNA-Seq Pipeline</vt:lpstr>
      <vt:lpstr>About the pipeline…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I</dc:creator>
  <cp:lastModifiedBy>Inturi, Nikhil Nageshwar</cp:lastModifiedBy>
  <cp:revision>7</cp:revision>
  <dcterms:created xsi:type="dcterms:W3CDTF">2024-09-26T12:53:30Z</dcterms:created>
  <dcterms:modified xsi:type="dcterms:W3CDTF">2024-10-11T15:55:25Z</dcterms:modified>
</cp:coreProperties>
</file>