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1A7644-5525-41F2-BEF9-E7F45139FF85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3FC4BE-FA2B-4AD7-AD2A-56E587888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KULIAH KALKULUS II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TEKNIK </a:t>
            </a:r>
            <a:r>
              <a:rPr lang="en-US" dirty="0" smtClean="0">
                <a:solidFill>
                  <a:schemeClr val="tx1"/>
                </a:solidFill>
              </a:rPr>
              <a:t>INFORMATIKA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UNIKOM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BARISAN DAN DERET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2286000"/>
            <a:ext cx="3770923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err="1" smtClean="0"/>
              <a:t>Tetapkan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514600"/>
            <a:ext cx="1602154" cy="7620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085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5720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438400"/>
            <a:ext cx="2735385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sukunya</a:t>
            </a:r>
            <a:r>
              <a:rPr lang="en-US" dirty="0" smtClean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tertentu</a:t>
            </a:r>
            <a:r>
              <a:rPr lang="en-US" dirty="0"/>
              <a:t> pula, </a:t>
            </a:r>
            <a:r>
              <a:rPr lang="en-US" dirty="0" err="1"/>
              <a:t>yaitu</a:t>
            </a:r>
            <a:r>
              <a:rPr lang="en-US" dirty="0"/>
              <a:t> . 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0">
              <a:buNone/>
            </a:pPr>
            <a:r>
              <a:rPr lang="en-US" dirty="0" smtClean="0"/>
              <a:t>	1</a:t>
            </a:r>
            <a:r>
              <a:rPr lang="en-US" dirty="0"/>
              <a:t>, 3, 5, 7, …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(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9)</a:t>
            </a:r>
          </a:p>
          <a:p>
            <a:pPr lvl="0">
              <a:buNone/>
            </a:pPr>
            <a:r>
              <a:rPr lang="en-US" dirty="0" smtClean="0"/>
              <a:t>	2</a:t>
            </a:r>
            <a:r>
              <a:rPr lang="en-US" dirty="0"/>
              <a:t>, 6, 18, 54,….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(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162)</a:t>
            </a:r>
          </a:p>
          <a:p>
            <a:pPr lvl="0">
              <a:buNone/>
            </a:pPr>
            <a:r>
              <a:rPr lang="en-US" dirty="0" smtClean="0"/>
              <a:t>	1</a:t>
            </a:r>
            <a:r>
              <a:rPr lang="en-US" baseline="30000" dirty="0" smtClean="0"/>
              <a:t>2</a:t>
            </a:r>
            <a:r>
              <a:rPr lang="en-US" dirty="0"/>
              <a:t>, -2</a:t>
            </a:r>
            <a:r>
              <a:rPr lang="en-US" baseline="30000" dirty="0"/>
              <a:t>2</a:t>
            </a:r>
            <a:r>
              <a:rPr lang="en-US" dirty="0"/>
              <a:t>, 3</a:t>
            </a:r>
            <a:r>
              <a:rPr lang="en-US" baseline="30000" dirty="0"/>
              <a:t>2</a:t>
            </a:r>
            <a:r>
              <a:rPr lang="en-US" dirty="0"/>
              <a:t>, -4</a:t>
            </a:r>
            <a:r>
              <a:rPr lang="en-US" baseline="30000" dirty="0"/>
              <a:t>2</a:t>
            </a:r>
            <a:r>
              <a:rPr lang="en-US" dirty="0"/>
              <a:t>, ….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(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5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286000"/>
            <a:ext cx="1295400" cy="407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angka-angka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1, -5, 37, 6 ….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angka-angka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Jawabannya</a:t>
            </a:r>
            <a:r>
              <a:rPr lang="en-US" dirty="0" smtClean="0"/>
              <a:t> : </a:t>
            </a:r>
            <a:r>
              <a:rPr lang="en-US" dirty="0" err="1" smtClean="0"/>
              <a:t>Ya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polanya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 smtClean="0"/>
              <a:t>Barisan</a:t>
            </a:r>
            <a:r>
              <a:rPr lang="en-US" sz="3200" dirty="0" smtClean="0"/>
              <a:t> </a:t>
            </a:r>
            <a:r>
              <a:rPr lang="en-US" sz="3200" dirty="0" err="1" smtClean="0"/>
              <a:t>dibagi</a:t>
            </a:r>
            <a:r>
              <a:rPr lang="en-US" sz="3200" dirty="0" smtClean="0"/>
              <a:t>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dua</a:t>
            </a:r>
            <a:r>
              <a:rPr lang="en-US" sz="3200" dirty="0" smtClean="0"/>
              <a:t> </a:t>
            </a:r>
            <a:r>
              <a:rPr lang="en-US" sz="3200" dirty="0" err="1" smtClean="0"/>
              <a:t>bagian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Barisan</a:t>
            </a:r>
            <a:r>
              <a:rPr lang="en-US" sz="3200" dirty="0" smtClean="0"/>
              <a:t> </a:t>
            </a:r>
            <a:r>
              <a:rPr lang="en-US" sz="3200" dirty="0" err="1" smtClean="0"/>
              <a:t>berhingga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Barisan</a:t>
            </a:r>
            <a:r>
              <a:rPr lang="en-US" sz="3200" dirty="0" smtClean="0"/>
              <a:t> </a:t>
            </a:r>
            <a:r>
              <a:rPr lang="en-US" sz="3200" dirty="0" err="1" smtClean="0"/>
              <a:t>tak</a:t>
            </a:r>
            <a:r>
              <a:rPr lang="en-US" sz="3200" dirty="0" smtClean="0"/>
              <a:t> </a:t>
            </a:r>
            <a:r>
              <a:rPr lang="en-US" sz="3200" dirty="0" err="1" smtClean="0"/>
              <a:t>berhingga</a:t>
            </a:r>
            <a:endParaRPr lang="en-US" sz="3200" dirty="0" smtClean="0"/>
          </a:p>
          <a:p>
            <a:pPr marL="514350" indent="-514350">
              <a:buNone/>
            </a:pPr>
            <a:endParaRPr lang="en-US" sz="3200" dirty="0" smtClean="0"/>
          </a:p>
          <a:p>
            <a:pPr marL="514350" indent="-514350">
              <a:buFont typeface="Wingdings" pitchFamily="2" charset="2"/>
              <a:buChar char="v"/>
            </a:pPr>
            <a:r>
              <a:rPr lang="en-US" sz="3200" dirty="0" err="1" smtClean="0"/>
              <a:t>Barisan</a:t>
            </a:r>
            <a:r>
              <a:rPr lang="en-US" sz="3200" dirty="0" smtClean="0"/>
              <a:t> </a:t>
            </a:r>
            <a:r>
              <a:rPr lang="en-US" sz="3200" dirty="0" err="1" smtClean="0"/>
              <a:t>berhingga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barisan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banyak</a:t>
            </a:r>
            <a:r>
              <a:rPr lang="en-US" sz="3200" dirty="0" smtClean="0"/>
              <a:t> </a:t>
            </a:r>
            <a:r>
              <a:rPr lang="en-US" sz="3200" dirty="0" err="1" smtClean="0"/>
              <a:t>sukunya</a:t>
            </a:r>
            <a:r>
              <a:rPr lang="en-US" sz="3200" dirty="0" smtClean="0"/>
              <a:t> </a:t>
            </a:r>
            <a:r>
              <a:rPr lang="en-US" sz="3200" dirty="0" err="1" smtClean="0"/>
              <a:t>berhingga</a:t>
            </a:r>
            <a:r>
              <a:rPr lang="en-US" sz="3200" dirty="0" smtClean="0"/>
              <a:t>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200" dirty="0" err="1" smtClean="0"/>
              <a:t>Barisan</a:t>
            </a:r>
            <a:r>
              <a:rPr lang="en-US" sz="3200" dirty="0" smtClean="0"/>
              <a:t> </a:t>
            </a:r>
            <a:r>
              <a:rPr lang="en-US" sz="3200" dirty="0" err="1" smtClean="0"/>
              <a:t>tak</a:t>
            </a:r>
            <a:r>
              <a:rPr lang="en-US" sz="3200" dirty="0" smtClean="0"/>
              <a:t> </a:t>
            </a:r>
            <a:r>
              <a:rPr lang="en-US" sz="3200" dirty="0" err="1" smtClean="0"/>
              <a:t>berhingga</a:t>
            </a:r>
            <a:r>
              <a:rPr lang="en-US" sz="3200" dirty="0" smtClean="0"/>
              <a:t> </a:t>
            </a:r>
            <a:r>
              <a:rPr lang="en-US" sz="3200" dirty="0" err="1" smtClean="0"/>
              <a:t>barisan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akhirnya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b="1" dirty="0" smtClean="0"/>
              <a:t>Trivia Quiz: </a:t>
            </a:r>
            <a:r>
              <a:rPr lang="en-US" sz="4000" dirty="0" err="1" smtClean="0"/>
              <a:t>Diantara</a:t>
            </a:r>
            <a:r>
              <a:rPr lang="en-US" sz="4000" dirty="0" smtClean="0"/>
              <a:t> </a:t>
            </a:r>
            <a:r>
              <a:rPr lang="en-US" sz="4000" dirty="0" err="1" smtClean="0"/>
              <a:t>barisan</a:t>
            </a:r>
            <a:r>
              <a:rPr lang="en-US" sz="4000" dirty="0" smtClean="0"/>
              <a:t> </a:t>
            </a:r>
            <a:r>
              <a:rPr lang="en-US" sz="4000" dirty="0" err="1" smtClean="0"/>
              <a:t>berikut</a:t>
            </a:r>
            <a:r>
              <a:rPr lang="en-US" sz="4000" dirty="0" smtClean="0"/>
              <a:t> </a:t>
            </a:r>
            <a:r>
              <a:rPr lang="en-US" sz="4000" dirty="0" err="1" smtClean="0"/>
              <a:t>manakah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merupakan</a:t>
            </a:r>
            <a:r>
              <a:rPr lang="en-US" sz="4000" dirty="0" smtClean="0"/>
              <a:t> </a:t>
            </a:r>
            <a:r>
              <a:rPr lang="en-US" sz="4000" dirty="0" err="1" smtClean="0"/>
              <a:t>barisan</a:t>
            </a:r>
            <a:r>
              <a:rPr lang="en-US" sz="4000" dirty="0" smtClean="0"/>
              <a:t> </a:t>
            </a:r>
            <a:r>
              <a:rPr lang="en-US" sz="4000" dirty="0" err="1" smtClean="0"/>
              <a:t>terhingga</a:t>
            </a:r>
            <a:r>
              <a:rPr lang="en-US" sz="4000" dirty="0" smtClean="0"/>
              <a:t> 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dirty="0" err="1" smtClean="0"/>
              <a:t>Semua</a:t>
            </a:r>
            <a:r>
              <a:rPr lang="en-US" sz="4000" dirty="0" smtClean="0"/>
              <a:t> </a:t>
            </a:r>
            <a:r>
              <a:rPr lang="en-US" sz="4000" dirty="0" err="1" smtClean="0"/>
              <a:t>bilangan</a:t>
            </a:r>
            <a:r>
              <a:rPr lang="en-US" sz="4000" dirty="0" smtClean="0"/>
              <a:t> </a:t>
            </a:r>
            <a:r>
              <a:rPr lang="en-US" sz="4000" dirty="0" err="1" smtClean="0"/>
              <a:t>asli</a:t>
            </a:r>
            <a:r>
              <a:rPr lang="en-US" sz="4000" dirty="0" smtClean="0"/>
              <a:t>, </a:t>
            </a:r>
            <a:r>
              <a:rPr lang="en-US" sz="4000" dirty="0" err="1" smtClean="0"/>
              <a:t>yaitu</a:t>
            </a:r>
            <a:r>
              <a:rPr lang="en-US" sz="4000" dirty="0" smtClean="0"/>
              <a:t> 1, 2, 3, …..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Nomor</a:t>
            </a:r>
            <a:r>
              <a:rPr lang="en-US" sz="4000" dirty="0" smtClean="0"/>
              <a:t> </a:t>
            </a:r>
            <a:r>
              <a:rPr lang="en-US" sz="4000" dirty="0" err="1" smtClean="0"/>
              <a:t>halaman</a:t>
            </a:r>
            <a:r>
              <a:rPr lang="en-US" sz="4000" dirty="0" smtClean="0"/>
              <a:t> </a:t>
            </a:r>
            <a:r>
              <a:rPr lang="en-US" sz="4000" dirty="0" err="1" smtClean="0"/>
              <a:t>sebuah</a:t>
            </a:r>
            <a:r>
              <a:rPr lang="en-US" sz="4000" dirty="0" smtClean="0"/>
              <a:t> </a:t>
            </a:r>
            <a:r>
              <a:rPr lang="en-US" sz="4000" dirty="0" err="1" smtClean="0"/>
              <a:t>buku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Nomor</a:t>
            </a:r>
            <a:r>
              <a:rPr lang="en-US" sz="4000" dirty="0" smtClean="0"/>
              <a:t> </a:t>
            </a:r>
            <a:r>
              <a:rPr lang="en-US" sz="4000" dirty="0" err="1" smtClean="0"/>
              <a:t>telepon</a:t>
            </a:r>
            <a:r>
              <a:rPr lang="en-US" sz="4000" dirty="0" smtClean="0"/>
              <a:t> </a:t>
            </a:r>
            <a:r>
              <a:rPr lang="en-US" sz="4000" dirty="0" err="1" smtClean="0"/>
              <a:t>di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buku</a:t>
            </a:r>
            <a:r>
              <a:rPr lang="en-US" sz="4000" dirty="0" smtClean="0"/>
              <a:t> </a:t>
            </a:r>
            <a:r>
              <a:rPr lang="en-US" sz="4000" dirty="0" err="1" smtClean="0"/>
              <a:t>telepon</a:t>
            </a:r>
            <a:endParaRPr lang="en-US" sz="4000" dirty="0" smtClean="0"/>
          </a:p>
          <a:p>
            <a:pPr marL="514350" lvl="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Jawaban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tepat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; 2.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3.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telepon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telepon</a:t>
            </a:r>
            <a:r>
              <a:rPr lang="en-US" sz="2800" dirty="0" smtClean="0"/>
              <a:t>. </a:t>
            </a:r>
          </a:p>
          <a:p>
            <a:r>
              <a:rPr lang="en-US" sz="2800" dirty="0" err="1" smtClean="0"/>
              <a:t>Alasannya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en-US" sz="2800" dirty="0" smtClean="0"/>
              <a:t> </a:t>
            </a:r>
            <a:r>
              <a:rPr lang="en-US" sz="2800" dirty="0" err="1" smtClean="0"/>
              <a:t>sebiah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diamana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berakhir</a:t>
            </a:r>
            <a:r>
              <a:rPr lang="en-US" sz="2800" dirty="0" smtClean="0"/>
              <a:t>. </a:t>
            </a:r>
            <a:r>
              <a:rPr lang="en-US" sz="2800" dirty="0" err="1" smtClean="0"/>
              <a:t>Nomor</a:t>
            </a:r>
            <a:r>
              <a:rPr lang="en-US" sz="2800" dirty="0" smtClean="0"/>
              <a:t> </a:t>
            </a:r>
            <a:r>
              <a:rPr lang="en-US" sz="2800" dirty="0" err="1" smtClean="0"/>
              <a:t>telepon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</a:t>
            </a:r>
            <a:r>
              <a:rPr lang="en-US" sz="2800" dirty="0" err="1" smtClean="0"/>
              <a:t>berhingga</a:t>
            </a:r>
            <a:r>
              <a:rPr lang="en-US" sz="2800" dirty="0" smtClean="0"/>
              <a:t> </a:t>
            </a:r>
            <a:r>
              <a:rPr lang="en-US" sz="2800" dirty="0" err="1" smtClean="0"/>
              <a:t>walaupun</a:t>
            </a:r>
            <a:r>
              <a:rPr lang="en-US" sz="2800" dirty="0" smtClean="0"/>
              <a:t>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dibentuk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rumit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disusun</a:t>
            </a:r>
            <a:r>
              <a:rPr lang="en-US" sz="2800" dirty="0" smtClean="0"/>
              <a:t>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abjad</a:t>
            </a:r>
            <a:r>
              <a:rPr lang="en-US" sz="2800" dirty="0" smtClean="0"/>
              <a:t> </a:t>
            </a:r>
            <a:r>
              <a:rPr lang="en-US" sz="2800" dirty="0" err="1" smtClean="0"/>
              <a:t>pelanggan</a:t>
            </a:r>
            <a:r>
              <a:rPr lang="en-US" sz="2800" dirty="0" smtClean="0"/>
              <a:t>.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asli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</a:t>
            </a:r>
            <a:r>
              <a:rPr lang="en-US" sz="2800" dirty="0" err="1" smtClean="0"/>
              <a:t>tak</a:t>
            </a:r>
            <a:r>
              <a:rPr lang="en-US" sz="2800" dirty="0" smtClean="0"/>
              <a:t> </a:t>
            </a:r>
            <a:r>
              <a:rPr lang="en-US" sz="2800" dirty="0" err="1" smtClean="0"/>
              <a:t>berhingga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barisan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akhirnya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dispesifikasikan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eksplsit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rekursi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819400"/>
            <a:ext cx="2223655" cy="457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4419600"/>
            <a:ext cx="2680855" cy="4572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4419600"/>
            <a:ext cx="4031672" cy="4572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76400" y="5105400"/>
            <a:ext cx="2209800" cy="685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100" b="1" dirty="0" err="1" smtClean="0"/>
              <a:t>R</a:t>
            </a:r>
            <a:r>
              <a:rPr kumimoji="0" lang="en-US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umus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eksplsit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419350" y="5010150"/>
            <a:ext cx="45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648200" y="5105400"/>
            <a:ext cx="2209800" cy="685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3100" b="1" dirty="0" smtClean="0"/>
              <a:t>R</a:t>
            </a:r>
            <a:r>
              <a:rPr kumimoji="0" lang="en-US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umus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ekskursi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391150" y="5010150"/>
            <a:ext cx="457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5" name="Picture 2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057400"/>
            <a:ext cx="8143880" cy="584489"/>
          </a:xfrm>
          <a:prstGeom prst="rect">
            <a:avLst/>
          </a:prstGeom>
          <a:noFill/>
        </p:spPr>
      </p:pic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743200"/>
            <a:ext cx="9234926" cy="584489"/>
          </a:xfrm>
          <a:prstGeom prst="rect">
            <a:avLst/>
          </a:prstGeom>
          <a:noFill/>
        </p:spPr>
      </p:pic>
      <p:pic>
        <p:nvPicPr>
          <p:cNvPr id="20503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581400"/>
            <a:ext cx="9858382" cy="603972"/>
          </a:xfrm>
          <a:prstGeom prst="rect">
            <a:avLst/>
          </a:prstGeom>
          <a:noFill/>
        </p:spPr>
      </p:pic>
      <p:pic>
        <p:nvPicPr>
          <p:cNvPr id="20502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343400"/>
            <a:ext cx="8689398" cy="428625"/>
          </a:xfrm>
          <a:prstGeom prst="rect">
            <a:avLst/>
          </a:prstGeom>
          <a:noFill/>
        </p:spPr>
      </p:pic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5720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5720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457200" y="132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5720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err="1" smtClean="0"/>
              <a:t>Tuislah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lima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pertamanya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514600"/>
            <a:ext cx="3067050" cy="68580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085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085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745</TotalTime>
  <Words>247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BARISAN DAN DERET</vt:lpstr>
      <vt:lpstr>BARISAN</vt:lpstr>
      <vt:lpstr>BARISAN</vt:lpstr>
      <vt:lpstr>BARISAN</vt:lpstr>
      <vt:lpstr>BARISAN</vt:lpstr>
      <vt:lpstr>BARISAN</vt:lpstr>
      <vt:lpstr>BARISAN</vt:lpstr>
      <vt:lpstr>BARISAN</vt:lpstr>
      <vt:lpstr>BARISAN</vt:lpstr>
      <vt:lpstr>BARISAN</vt:lpstr>
      <vt:lpstr>BARISAN</vt:lpstr>
      <vt:lpstr>BARISAN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BARISAN DAN DERET</dc:title>
  <dc:creator>HP</dc:creator>
  <cp:lastModifiedBy>ADI</cp:lastModifiedBy>
  <cp:revision>38</cp:revision>
  <dcterms:created xsi:type="dcterms:W3CDTF">2014-03-29T15:25:25Z</dcterms:created>
  <dcterms:modified xsi:type="dcterms:W3CDTF">2016-05-30T04:24:29Z</dcterms:modified>
</cp:coreProperties>
</file>