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BB4446B-5244-4FDF-81AC-07D7AC3F3093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C4196E0-651A-4616-9D61-2A4112518E6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446B-5244-4FDF-81AC-07D7AC3F3093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96E0-651A-4616-9D61-2A4112518E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446B-5244-4FDF-81AC-07D7AC3F3093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96E0-651A-4616-9D61-2A4112518E6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446B-5244-4FDF-81AC-07D7AC3F3093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96E0-651A-4616-9D61-2A4112518E6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BB4446B-5244-4FDF-81AC-07D7AC3F3093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C4196E0-651A-4616-9D61-2A4112518E6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446B-5244-4FDF-81AC-07D7AC3F3093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96E0-651A-4616-9D61-2A4112518E6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446B-5244-4FDF-81AC-07D7AC3F3093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96E0-651A-4616-9D61-2A4112518E6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446B-5244-4FDF-81AC-07D7AC3F3093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96E0-651A-4616-9D61-2A4112518E6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446B-5244-4FDF-81AC-07D7AC3F3093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96E0-651A-4616-9D61-2A4112518E6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446B-5244-4FDF-81AC-07D7AC3F3093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96E0-651A-4616-9D61-2A4112518E6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446B-5244-4FDF-81AC-07D7AC3F3093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96E0-651A-4616-9D61-2A4112518E6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BB4446B-5244-4FDF-81AC-07D7AC3F3093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C4196E0-651A-4616-9D61-2A4112518E68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DERET PANGKAT, TAYLOR, DAN MACLAURIN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3973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0" y="1219200"/>
            <a:ext cx="6311900" cy="533400"/>
          </a:xfrm>
          <a:prstGeom prst="rect">
            <a:avLst/>
          </a:prstGeom>
          <a:noFill/>
        </p:spPr>
      </p:pic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1905000"/>
            <a:ext cx="3662680" cy="533400"/>
          </a:xfrm>
          <a:prstGeom prst="rect">
            <a:avLst/>
          </a:prstGeom>
          <a:noFill/>
        </p:spPr>
      </p:pic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2514600"/>
            <a:ext cx="5993130" cy="495300"/>
          </a:xfrm>
          <a:prstGeom prst="rect">
            <a:avLst/>
          </a:prstGeom>
          <a:noFill/>
        </p:spPr>
      </p:pic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3505200"/>
            <a:ext cx="6311900" cy="533400"/>
          </a:xfrm>
          <a:prstGeom prst="rect">
            <a:avLst/>
          </a:prstGeom>
          <a:noFill/>
        </p:spPr>
      </p:pic>
      <p:pic>
        <p:nvPicPr>
          <p:cNvPr id="83969" name="Picture 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4495800"/>
            <a:ext cx="7162800" cy="596900"/>
          </a:xfrm>
          <a:prstGeom prst="rect">
            <a:avLst/>
          </a:prstGeom>
          <a:noFill/>
        </p:spPr>
      </p:pic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638175" y="742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…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(10)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638175" y="1485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…(11)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3977" name="Rectangle 9"/>
          <p:cNvSpPr>
            <a:spLocks noChangeArrowheads="1"/>
          </p:cNvSpPr>
          <p:nvPr/>
        </p:nvSpPr>
        <p:spPr bwMode="auto">
          <a:xfrm>
            <a:off x="609600" y="2819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…(12)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3978" name="Rectangle 10"/>
          <p:cNvSpPr>
            <a:spLocks noChangeArrowheads="1"/>
          </p:cNvSpPr>
          <p:nvPr/>
        </p:nvSpPr>
        <p:spPr bwMode="auto">
          <a:xfrm>
            <a:off x="638175" y="2971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…(13)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3979" name="Rectangle 11"/>
          <p:cNvSpPr>
            <a:spLocks noChangeArrowheads="1"/>
          </p:cNvSpPr>
          <p:nvPr/>
        </p:nvSpPr>
        <p:spPr bwMode="auto">
          <a:xfrm>
            <a:off x="638175" y="3714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---(14)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bentuknya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2514600"/>
            <a:ext cx="8229600" cy="1179979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80975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hampiran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. </a:t>
            </a:r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manfaatnya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fisika</a:t>
            </a:r>
            <a:r>
              <a:rPr lang="en-US" dirty="0" smtClean="0"/>
              <a:t>. </a:t>
            </a:r>
            <a:r>
              <a:rPr lang="en-US" dirty="0" err="1" smtClean="0"/>
              <a:t>Hampiran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agar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model </a:t>
            </a:r>
            <a:r>
              <a:rPr lang="en-US" dirty="0" err="1" smtClean="0"/>
              <a:t>matematika</a:t>
            </a:r>
            <a:r>
              <a:rPr lang="en-US" dirty="0" smtClean="0"/>
              <a:t> yang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teknis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dipecahkan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Misalkan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sinus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pangkat</a:t>
            </a:r>
            <a:r>
              <a:rPr lang="en-US" dirty="0" smtClean="0"/>
              <a:t> x yang </a:t>
            </a:r>
            <a:r>
              <a:rPr lang="en-US" dirty="0" err="1" smtClean="0"/>
              <a:t>membesar</a:t>
            </a:r>
            <a:r>
              <a:rPr lang="en-US" dirty="0" smtClean="0"/>
              <a:t>.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deretnya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tuliskan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a, b, c, d, </a:t>
            </a:r>
            <a:r>
              <a:rPr lang="en-US" dirty="0" err="1" smtClean="0"/>
              <a:t>dst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koefisien-koefisien</a:t>
            </a:r>
            <a:r>
              <a:rPr lang="en-US" dirty="0" smtClean="0"/>
              <a:t> yang </a:t>
            </a:r>
            <a:r>
              <a:rPr lang="en-US" dirty="0" err="1" smtClean="0"/>
              <a:t>konstan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2895600"/>
            <a:ext cx="6123709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133600"/>
            <a:ext cx="8229600" cy="2514600"/>
          </a:xfrm>
        </p:spPr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menetapkan</a:t>
            </a:r>
            <a:r>
              <a:rPr lang="en-US" dirty="0" smtClean="0"/>
              <a:t> </a:t>
            </a:r>
            <a:r>
              <a:rPr lang="en-US" dirty="0" err="1" smtClean="0"/>
              <a:t>deretnya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koefisien</a:t>
            </a:r>
            <a:r>
              <a:rPr lang="en-US" dirty="0" smtClean="0"/>
              <a:t> </a:t>
            </a:r>
            <a:r>
              <a:rPr lang="en-US" dirty="0" err="1" smtClean="0"/>
              <a:t>konstan</a:t>
            </a:r>
            <a:r>
              <a:rPr lang="en-US" dirty="0" smtClean="0"/>
              <a:t> a, b, c, </a:t>
            </a:r>
            <a:r>
              <a:rPr lang="en-US" dirty="0" err="1" smtClean="0"/>
              <a:t>dst</a:t>
            </a:r>
            <a:r>
              <a:rPr lang="en-US" dirty="0" smtClean="0"/>
              <a:t>. </a:t>
            </a:r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 smtClean="0"/>
              <a:t>misalkan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subtitusikan</a:t>
            </a:r>
            <a:r>
              <a:rPr lang="en-US" dirty="0" smtClean="0"/>
              <a:t> x=0, </a:t>
            </a:r>
            <a:r>
              <a:rPr lang="en-US" dirty="0" err="1" smtClean="0"/>
              <a:t>maka</a:t>
            </a:r>
            <a:endParaRPr lang="en-US" dirty="0" smtClean="0"/>
          </a:p>
          <a:p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kerena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ketahui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sin 0 = 0,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koefisien</a:t>
            </a:r>
            <a:r>
              <a:rPr lang="en-US" dirty="0" smtClean="0"/>
              <a:t> a </a:t>
            </a:r>
            <a:r>
              <a:rPr lang="en-US" dirty="0" err="1" smtClean="0"/>
              <a:t>adalah</a:t>
            </a:r>
            <a:r>
              <a:rPr lang="en-US" dirty="0" smtClean="0"/>
              <a:t> 0, a=0.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Turunkan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, </a:t>
            </a:r>
            <a:r>
              <a:rPr lang="en-US" dirty="0" err="1" smtClean="0"/>
              <a:t>diperoleh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Agar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</a:t>
            </a:r>
            <a:r>
              <a:rPr lang="en-US" dirty="0" err="1" smtClean="0"/>
              <a:t>hilang</a:t>
            </a:r>
            <a:r>
              <a:rPr lang="en-US" dirty="0" smtClean="0"/>
              <a:t>, </a:t>
            </a:r>
            <a:r>
              <a:rPr lang="en-US" dirty="0" err="1" smtClean="0"/>
              <a:t>kecuali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</a:t>
            </a:r>
            <a:r>
              <a:rPr lang="en-US" dirty="0" err="1" smtClean="0"/>
              <a:t>pertamanya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subtitusikan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x = 0.</a:t>
            </a:r>
          </a:p>
          <a:p>
            <a:r>
              <a:rPr lang="en-US" dirty="0" smtClean="0"/>
              <a:t>Dan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ketahui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cos</a:t>
            </a:r>
            <a:r>
              <a:rPr lang="en-US" dirty="0" smtClean="0"/>
              <a:t> 0 = 1,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koefisien</a:t>
            </a:r>
            <a:r>
              <a:rPr lang="en-US" dirty="0" smtClean="0"/>
              <a:t> b </a:t>
            </a:r>
            <a:r>
              <a:rPr lang="en-US" dirty="0" err="1" smtClean="0"/>
              <a:t>adalah</a:t>
            </a:r>
            <a:r>
              <a:rPr lang="en-US" dirty="0" smtClean="0"/>
              <a:t> 1. </a:t>
            </a:r>
            <a:r>
              <a:rPr lang="en-US" dirty="0" err="1" smtClean="0"/>
              <a:t>Jadi</a:t>
            </a:r>
            <a:r>
              <a:rPr lang="en-US" dirty="0" smtClean="0"/>
              <a:t>, b=1.</a:t>
            </a:r>
          </a:p>
          <a:p>
            <a:endParaRPr lang="en-US" dirty="0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88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2819400"/>
            <a:ext cx="6449291" cy="53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memperoleh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koefisien</a:t>
            </a:r>
            <a:r>
              <a:rPr lang="en-US" dirty="0" smtClean="0"/>
              <a:t> c,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tinggal</a:t>
            </a:r>
            <a:r>
              <a:rPr lang="en-US" dirty="0" smtClean="0"/>
              <a:t> </a:t>
            </a:r>
            <a:r>
              <a:rPr lang="en-US" dirty="0" err="1" smtClean="0"/>
              <a:t>mediferensiasikan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Kemudian</a:t>
            </a:r>
            <a:r>
              <a:rPr lang="en-US" dirty="0" smtClean="0"/>
              <a:t> 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subtitusikan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x=0.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peroleh</a:t>
            </a:r>
            <a:r>
              <a:rPr lang="en-US" dirty="0" smtClean="0"/>
              <a:t>,</a:t>
            </a:r>
          </a:p>
          <a:p>
            <a:r>
              <a:rPr lang="en-US" dirty="0" smtClean="0"/>
              <a:t>Dan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–sin 0=0,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koefisien</a:t>
            </a:r>
            <a:r>
              <a:rPr lang="en-US" dirty="0" smtClean="0"/>
              <a:t> c </a:t>
            </a:r>
            <a:r>
              <a:rPr lang="en-US" dirty="0" err="1" smtClean="0"/>
              <a:t>adalah</a:t>
            </a:r>
            <a:r>
              <a:rPr lang="en-US" dirty="0" smtClean="0"/>
              <a:t> 0, c.2! = 0, c = 0.</a:t>
            </a:r>
          </a:p>
          <a:p>
            <a:endParaRPr lang="en-US" dirty="0"/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089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2895600"/>
            <a:ext cx="7491845" cy="533400"/>
          </a:xfrm>
          <a:prstGeom prst="rect">
            <a:avLst/>
          </a:prstGeom>
          <a:noFill/>
        </p:spPr>
      </p:pic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0" y="20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    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lanjutkan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mendiferensiasikan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diperoleh</a:t>
            </a:r>
            <a:endParaRPr lang="en-US" dirty="0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400" y="2667000"/>
            <a:ext cx="6643255" cy="533400"/>
          </a:xfrm>
          <a:prstGeom prst="rect">
            <a:avLst/>
          </a:prstGeom>
          <a:noFill/>
        </p:spPr>
      </p:pic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180975" y="66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27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4572000"/>
            <a:ext cx="2012462" cy="762000"/>
          </a:xfrm>
          <a:prstGeom prst="rect">
            <a:avLst/>
          </a:prstGeom>
          <a:noFill/>
        </p:spPr>
      </p:pic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180975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Akhirnya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susun</a:t>
            </a:r>
            <a:r>
              <a:rPr lang="en-US" dirty="0" smtClean="0"/>
              <a:t> </a:t>
            </a:r>
            <a:r>
              <a:rPr lang="en-US" dirty="0" err="1" smtClean="0"/>
              <a:t>uraian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peroleh</a:t>
            </a:r>
            <a:r>
              <a:rPr lang="en-US" dirty="0" smtClean="0"/>
              <a:t> </a:t>
            </a:r>
            <a:r>
              <a:rPr lang="en-US" dirty="0" err="1" smtClean="0"/>
              <a:t>ungkapan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atau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294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2286000"/>
            <a:ext cx="8382000" cy="955842"/>
          </a:xfrm>
          <a:prstGeom prst="rect">
            <a:avLst/>
          </a:prstGeom>
          <a:noFill/>
        </p:spPr>
      </p:pic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180975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4495800"/>
            <a:ext cx="8102600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195</TotalTime>
  <Words>276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Origin</vt:lpstr>
      <vt:lpstr>DERET PANGKAT, TAYLOR, DAN MACLAURIN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DERET PANGKAT, TAYLOR, DAN MACLAURIN</dc:title>
  <dc:creator>ADI</dc:creator>
  <cp:lastModifiedBy>ADI</cp:lastModifiedBy>
  <cp:revision>15</cp:revision>
  <dcterms:created xsi:type="dcterms:W3CDTF">2015-05-25T00:02:27Z</dcterms:created>
  <dcterms:modified xsi:type="dcterms:W3CDTF">2015-05-25T03:18:09Z</dcterms:modified>
</cp:coreProperties>
</file>