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272"/>
    <p:restoredTop sz="50081"/>
  </p:normalViewPr>
  <p:slideViewPr>
    <p:cSldViewPr snapToGrid="0" snapToObjects="1">
      <p:cViewPr varScale="1">
        <p:scale>
          <a:sx n="49" d="100"/>
          <a:sy n="49" d="100"/>
        </p:scale>
        <p:origin x="192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19DCD0-4B37-9446-9B24-A3294FFC2E66}" type="datetimeFigureOut">
              <a:rPr lang="en-US" smtClean="0"/>
              <a:t>10/6/16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2E873E-67A1-6A4A-8EDA-2C9FC2864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346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2E873E-67A1-6A4A-8EDA-2C9FC286458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584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Placeholder title?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Disclaimer: </a:t>
            </a:r>
            <a:r>
              <a:rPr lang="en-US" dirty="0" err="1" smtClean="0"/>
              <a:t>Terlalu</a:t>
            </a:r>
            <a:r>
              <a:rPr lang="en-US" dirty="0" smtClean="0"/>
              <a:t> lama </a:t>
            </a:r>
            <a:r>
              <a:rPr lang="en-US" dirty="0" err="1" smtClean="0"/>
              <a:t>sendiri</a:t>
            </a:r>
            <a:r>
              <a:rPr lang="en-US" dirty="0" smtClean="0"/>
              <a:t>, </a:t>
            </a:r>
            <a:r>
              <a:rPr lang="en-US" dirty="0" err="1" smtClean="0"/>
              <a:t>akhirnya</a:t>
            </a:r>
            <a:r>
              <a:rPr lang="en-US" dirty="0" smtClean="0"/>
              <a:t> </a:t>
            </a:r>
            <a:r>
              <a:rPr lang="en-US" dirty="0" err="1" smtClean="0"/>
              <a:t>muncul</a:t>
            </a:r>
            <a:r>
              <a:rPr lang="en-US" dirty="0" smtClean="0"/>
              <a:t> ide </a:t>
            </a:r>
            <a:r>
              <a:rPr lang="en-US" dirty="0" err="1" smtClean="0"/>
              <a:t>ini</a:t>
            </a:r>
            <a:r>
              <a:rPr lang="en-US" dirty="0" smtClean="0"/>
              <a:t> :P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Teknologi</a:t>
            </a:r>
            <a:r>
              <a:rPr lang="en-US" dirty="0" smtClean="0"/>
              <a:t> yang </a:t>
            </a:r>
            <a:r>
              <a:rPr lang="en-US" dirty="0" err="1" smtClean="0"/>
              <a:t>digunakan</a:t>
            </a:r>
            <a:endParaRPr lang="en-US" dirty="0"/>
          </a:p>
        </p:txBody>
      </p:sp>
      <p:sp>
        <p:nvSpPr>
          <p:cNvPr id="4" name="Vertical 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Platform: Android</a:t>
            </a:r>
          </a:p>
          <a:p>
            <a:r>
              <a:rPr lang="en-US" dirty="0" err="1" smtClean="0"/>
              <a:t>Realtime</a:t>
            </a:r>
            <a:r>
              <a:rPr lang="en-US" dirty="0" smtClean="0"/>
              <a:t> Data: From Google Maps APIs,</a:t>
            </a:r>
          </a:p>
          <a:p>
            <a:r>
              <a:rPr lang="en-US" dirty="0" smtClean="0"/>
              <a:t>Notification and Authentication: </a:t>
            </a:r>
            <a:r>
              <a:rPr lang="en-US" dirty="0" err="1" smtClean="0"/>
              <a:t>Fiirebase</a:t>
            </a:r>
            <a:endParaRPr lang="en-US" dirty="0" smtClean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262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nama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jurusan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684211" y="1489167"/>
            <a:ext cx="2659880" cy="2998166"/>
          </a:xfrm>
          <a:prstGeom prst="ellipse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297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Latar</a:t>
            </a:r>
            <a:r>
              <a:rPr lang="en-US" dirty="0" smtClean="0"/>
              <a:t> </a:t>
            </a:r>
            <a:r>
              <a:rPr lang="en-US" dirty="0" err="1" smtClean="0"/>
              <a:t>belakang</a:t>
            </a:r>
            <a:r>
              <a:rPr lang="en-US" dirty="0" smtClean="0"/>
              <a:t> </a:t>
            </a:r>
            <a:r>
              <a:rPr lang="en-US" dirty="0" err="1" smtClean="0"/>
              <a:t>masalah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Kesulitan</a:t>
            </a:r>
            <a:r>
              <a:rPr lang="en-US" dirty="0" smtClean="0"/>
              <a:t> </a:t>
            </a:r>
            <a:r>
              <a:rPr lang="en-US" dirty="0" err="1" smtClean="0"/>
              <a:t>mencari</a:t>
            </a:r>
            <a:r>
              <a:rPr lang="en-US" dirty="0" smtClean="0"/>
              <a:t> </a:t>
            </a:r>
            <a:r>
              <a:rPr lang="en-US" dirty="0" err="1" smtClean="0"/>
              <a:t>tempat</a:t>
            </a:r>
            <a:r>
              <a:rPr lang="en-US" dirty="0" smtClean="0"/>
              <a:t> yang </a:t>
            </a:r>
            <a:r>
              <a:rPr lang="en-US" dirty="0" err="1" smtClean="0"/>
              <a:t>direkomendasi</a:t>
            </a:r>
            <a:r>
              <a:rPr lang="en-US" dirty="0" smtClean="0"/>
              <a:t> </a:t>
            </a:r>
            <a:r>
              <a:rPr lang="en-US" dirty="0" err="1" smtClean="0"/>
              <a:t>banyak</a:t>
            </a:r>
            <a:r>
              <a:rPr lang="en-US" dirty="0" smtClean="0"/>
              <a:t> orang </a:t>
            </a:r>
            <a:r>
              <a:rPr lang="en-US" dirty="0" err="1" smtClean="0"/>
              <a:t>teruatama</a:t>
            </a:r>
            <a:r>
              <a:rPr lang="en-US" dirty="0" smtClean="0"/>
              <a:t> </a:t>
            </a:r>
            <a:r>
              <a:rPr lang="en-US" dirty="0" err="1" smtClean="0"/>
              <a:t>bagi</a:t>
            </a:r>
            <a:r>
              <a:rPr lang="en-US" dirty="0" smtClean="0"/>
              <a:t> </a:t>
            </a:r>
            <a:r>
              <a:rPr lang="en-US" dirty="0" err="1" smtClean="0"/>
              <a:t>pendatang</a:t>
            </a:r>
            <a:r>
              <a:rPr lang="en-US" dirty="0" smtClean="0"/>
              <a:t> / </a:t>
            </a:r>
            <a:r>
              <a:rPr lang="en-US" dirty="0" err="1" smtClean="0"/>
              <a:t>wisatawan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44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Solusi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Aplikasi</a:t>
            </a:r>
            <a:r>
              <a:rPr lang="en-US" dirty="0" smtClean="0"/>
              <a:t> yang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memudahkan</a:t>
            </a:r>
            <a:r>
              <a:rPr lang="en-US" dirty="0" smtClean="0"/>
              <a:t> user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menemukan</a:t>
            </a:r>
            <a:r>
              <a:rPr lang="en-US" dirty="0" smtClean="0"/>
              <a:t> </a:t>
            </a:r>
            <a:r>
              <a:rPr lang="en-US" dirty="0" err="1" smtClean="0"/>
              <a:t>tempat</a:t>
            </a:r>
            <a:r>
              <a:rPr lang="en-US" dirty="0" smtClean="0"/>
              <a:t> yang pas </a:t>
            </a:r>
            <a:r>
              <a:rPr lang="en-US" dirty="0" err="1" smtClean="0"/>
              <a:t>ketika</a:t>
            </a:r>
            <a:r>
              <a:rPr lang="en-US" dirty="0" smtClean="0"/>
              <a:t> </a:t>
            </a:r>
            <a:r>
              <a:rPr lang="en-US" dirty="0" err="1" smtClean="0"/>
              <a:t>cuaca</a:t>
            </a:r>
            <a:r>
              <a:rPr lang="en-US" dirty="0" smtClean="0"/>
              <a:t> </a:t>
            </a:r>
            <a:r>
              <a:rPr lang="en-US" dirty="0" err="1" smtClean="0"/>
              <a:t>tertentu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335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Deskripsi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Aplikasi</a:t>
            </a:r>
            <a:r>
              <a:rPr lang="en-US" dirty="0" smtClean="0"/>
              <a:t> </a:t>
            </a:r>
            <a:r>
              <a:rPr lang="en-US" dirty="0" err="1" smtClean="0"/>
              <a:t>prediksi</a:t>
            </a:r>
            <a:r>
              <a:rPr lang="en-US" dirty="0" smtClean="0"/>
              <a:t> </a:t>
            </a:r>
            <a:r>
              <a:rPr lang="en-US" dirty="0" err="1" smtClean="0"/>
              <a:t>cuaca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436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Keunikan</a:t>
            </a:r>
            <a:r>
              <a:rPr lang="en-US" dirty="0" smtClean="0"/>
              <a:t>? :D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Aplikasi</a:t>
            </a:r>
            <a:r>
              <a:rPr lang="en-US" dirty="0" smtClean="0"/>
              <a:t> </a:t>
            </a:r>
            <a:r>
              <a:rPr lang="en-US" dirty="0" err="1" smtClean="0"/>
              <a:t>Prediksi</a:t>
            </a:r>
            <a:r>
              <a:rPr lang="en-US" dirty="0" smtClean="0"/>
              <a:t> </a:t>
            </a:r>
            <a:r>
              <a:rPr lang="en-US" dirty="0" err="1" smtClean="0"/>
              <a:t>Cuaca</a:t>
            </a:r>
            <a:r>
              <a:rPr lang="en-US" dirty="0" smtClean="0"/>
              <a:t> yang </a:t>
            </a:r>
            <a:r>
              <a:rPr lang="en-US" dirty="0" err="1" smtClean="0"/>
              <a:t>dpat</a:t>
            </a:r>
            <a:r>
              <a:rPr lang="en-US" dirty="0" smtClean="0"/>
              <a:t> </a:t>
            </a:r>
            <a:r>
              <a:rPr lang="en-US" dirty="0" err="1" smtClean="0"/>
              <a:t>merekomendasikan</a:t>
            </a:r>
            <a:r>
              <a:rPr lang="en-US" dirty="0" smtClean="0"/>
              <a:t> </a:t>
            </a:r>
            <a:r>
              <a:rPr lang="en-US" dirty="0" err="1" smtClean="0"/>
              <a:t>tempat</a:t>
            </a:r>
            <a:r>
              <a:rPr lang="en-US" dirty="0" smtClean="0"/>
              <a:t> yang pas </a:t>
            </a:r>
            <a:r>
              <a:rPr lang="en-US" dirty="0" err="1" smtClean="0"/>
              <a:t>untuk</a:t>
            </a:r>
            <a:r>
              <a:rPr lang="en-US" dirty="0" smtClean="0"/>
              <a:t> hangout, </a:t>
            </a:r>
            <a:r>
              <a:rPr lang="en-US" dirty="0" err="1" smtClean="0"/>
              <a:t>mungkin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perhatian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doi</a:t>
            </a:r>
            <a:r>
              <a:rPr lang="en-US" dirty="0" smtClean="0"/>
              <a:t> </a:t>
            </a:r>
            <a:r>
              <a:rPr lang="en-US" dirty="0" err="1" smtClean="0"/>
              <a:t>kamu</a:t>
            </a:r>
            <a:r>
              <a:rPr lang="en-US" dirty="0" smtClean="0"/>
              <a:t> #eh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469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Target </a:t>
            </a:r>
            <a:r>
              <a:rPr lang="en-US" dirty="0" err="1" smtClean="0"/>
              <a:t>Pengguna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Segala</a:t>
            </a:r>
            <a:r>
              <a:rPr lang="en-US" dirty="0" smtClean="0"/>
              <a:t> </a:t>
            </a:r>
            <a:r>
              <a:rPr lang="en-US" dirty="0" err="1" smtClean="0"/>
              <a:t>Umur</a:t>
            </a:r>
            <a:r>
              <a:rPr lang="en-US" dirty="0" smtClean="0"/>
              <a:t>, di </a:t>
            </a:r>
            <a:r>
              <a:rPr lang="en-US" dirty="0" err="1" smtClean="0"/>
              <a:t>atas</a:t>
            </a:r>
            <a:r>
              <a:rPr lang="en-US" dirty="0" smtClean="0"/>
              <a:t> 13</a:t>
            </a:r>
          </a:p>
          <a:p>
            <a:r>
              <a:rPr lang="en-US" dirty="0" smtClean="0"/>
              <a:t>Ga </a:t>
            </a:r>
            <a:r>
              <a:rPr lang="en-US" dirty="0" err="1" smtClean="0"/>
              <a:t>daa</a:t>
            </a:r>
            <a:r>
              <a:rPr lang="en-US" dirty="0" smtClean="0"/>
              <a:t> </a:t>
            </a:r>
            <a:r>
              <a:rPr lang="en-US" dirty="0" err="1" smtClean="0"/>
              <a:t>ketentuan</a:t>
            </a:r>
            <a:r>
              <a:rPr lang="en-US" dirty="0" smtClean="0"/>
              <a:t> </a:t>
            </a:r>
            <a:r>
              <a:rPr lang="en-US" dirty="0" err="1" smtClean="0"/>
              <a:t>khusus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0233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promosi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Sealumni</a:t>
            </a:r>
            <a:r>
              <a:rPr lang="en-US" dirty="0" smtClean="0"/>
              <a:t> </a:t>
            </a:r>
            <a:r>
              <a:rPr lang="en-US" dirty="0" err="1" smtClean="0"/>
              <a:t>jomblo</a:t>
            </a:r>
            <a:r>
              <a:rPr lang="en-US" dirty="0" smtClean="0"/>
              <a:t> XD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Teman</a:t>
            </a:r>
            <a:r>
              <a:rPr lang="en-US" dirty="0" smtClean="0"/>
              <a:t> </a:t>
            </a:r>
            <a:r>
              <a:rPr lang="en-US" dirty="0" err="1" smtClean="0"/>
              <a:t>sekelas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sosial</a:t>
            </a:r>
            <a:r>
              <a:rPr lang="en-US" dirty="0" smtClean="0"/>
              <a:t> media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9038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Model </a:t>
            </a:r>
            <a:r>
              <a:rPr lang="en-US" dirty="0" err="1" smtClean="0"/>
              <a:t>bisnis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Kumpulkan</a:t>
            </a:r>
            <a:r>
              <a:rPr lang="en-US" dirty="0" smtClean="0"/>
              <a:t> Point</a:t>
            </a:r>
          </a:p>
          <a:p>
            <a:r>
              <a:rPr lang="en-US" dirty="0" err="1" smtClean="0"/>
              <a:t>Konten</a:t>
            </a:r>
            <a:r>
              <a:rPr lang="en-US" dirty="0" smtClean="0"/>
              <a:t> Premium</a:t>
            </a:r>
          </a:p>
          <a:p>
            <a:r>
              <a:rPr lang="en-US" dirty="0" err="1" smtClean="0"/>
              <a:t>Toko</a:t>
            </a:r>
            <a:r>
              <a:rPr lang="en-US" dirty="0" smtClean="0"/>
              <a:t> / </a:t>
            </a:r>
            <a:r>
              <a:rPr lang="en-US" dirty="0" err="1" smtClean="0"/>
              <a:t>Tempat</a:t>
            </a:r>
            <a:r>
              <a:rPr lang="en-US" dirty="0" smtClean="0"/>
              <a:t>  </a:t>
            </a:r>
            <a:r>
              <a:rPr lang="en-US" dirty="0" err="1" smtClean="0"/>
              <a:t>Rekomendasi</a:t>
            </a:r>
            <a:endParaRPr lang="en-US" dirty="0" smtClean="0"/>
          </a:p>
          <a:p>
            <a:r>
              <a:rPr lang="en-US" dirty="0" smtClean="0"/>
              <a:t>Chatting Apps (</a:t>
            </a:r>
            <a:r>
              <a:rPr lang="en-US" dirty="0" err="1" smtClean="0"/>
              <a:t>directlly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681095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347</TotalTime>
  <Words>133</Words>
  <Application>Microsoft Macintosh PowerPoint</Application>
  <PresentationFormat>Widescreen</PresentationFormat>
  <Paragraphs>26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</vt:lpstr>
      <vt:lpstr>Century Gothic</vt:lpstr>
      <vt:lpstr>Wingdings 3</vt:lpstr>
      <vt:lpstr>Slice</vt:lpstr>
      <vt:lpstr>Placeholder title?</vt:lpstr>
      <vt:lpstr>nama jurusan</vt:lpstr>
      <vt:lpstr>Latar belakang masalah</vt:lpstr>
      <vt:lpstr>Solusi?</vt:lpstr>
      <vt:lpstr>Deskripsi aplikasi</vt:lpstr>
      <vt:lpstr>Keunikan? :D</vt:lpstr>
      <vt:lpstr>Target Pengguna</vt:lpstr>
      <vt:lpstr>promosi</vt:lpstr>
      <vt:lpstr>Model bisnis?</vt:lpstr>
      <vt:lpstr>Teknologi yang digunakan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Temukan pasanganmu?</dc:title>
  <dc:creator>Ofik</dc:creator>
  <cp:lastModifiedBy>Ofik</cp:lastModifiedBy>
  <cp:revision>13</cp:revision>
  <dcterms:created xsi:type="dcterms:W3CDTF">2016-09-29T13:43:14Z</dcterms:created>
  <dcterms:modified xsi:type="dcterms:W3CDTF">2016-10-06T08:16:57Z</dcterms:modified>
</cp:coreProperties>
</file>