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50081"/>
  </p:normalViewPr>
  <p:slideViewPr>
    <p:cSldViewPr snapToGrid="0" snapToObjects="1">
      <p:cViewPr varScale="1">
        <p:scale>
          <a:sx n="49" d="100"/>
          <a:sy n="49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 err="1" smtClean="0"/>
              <a:t>pasanganmu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Disclaimer: </a:t>
            </a:r>
            <a:r>
              <a:rPr lang="en-US" dirty="0" err="1" smtClean="0"/>
              <a:t>Terlalu</a:t>
            </a:r>
            <a:r>
              <a:rPr lang="en-US" dirty="0" smtClean="0"/>
              <a:t> lama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ide </a:t>
            </a:r>
            <a:r>
              <a:rPr lang="en-US" dirty="0" err="1" smtClean="0"/>
              <a:t>ini</a:t>
            </a:r>
            <a:r>
              <a:rPr lang="en-US" dirty="0" smtClean="0"/>
              <a:t>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276</TotalTime>
  <Words>15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Temukan pasanganmu?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Temukan pasanganmu?</dc:title>
  <dc:creator>Ofik</dc:creator>
  <cp:lastModifiedBy>Ofik</cp:lastModifiedBy>
  <cp:revision>2</cp:revision>
  <dcterms:created xsi:type="dcterms:W3CDTF">2016-09-29T13:43:14Z</dcterms:created>
  <dcterms:modified xsi:type="dcterms:W3CDTF">2016-09-29T18:20:04Z</dcterms:modified>
</cp:coreProperties>
</file>