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0"/>
  </p:notesMasterIdLst>
  <p:sldIdLst>
    <p:sldId id="256" r:id="rId2"/>
    <p:sldId id="260" r:id="rId3"/>
    <p:sldId id="275" r:id="rId4"/>
    <p:sldId id="261" r:id="rId5"/>
    <p:sldId id="262" r:id="rId6"/>
    <p:sldId id="263" r:id="rId7"/>
    <p:sldId id="264" r:id="rId8"/>
    <p:sldId id="265" r:id="rId9"/>
    <p:sldId id="270" r:id="rId10"/>
    <p:sldId id="268" r:id="rId11"/>
    <p:sldId id="269" r:id="rId12"/>
    <p:sldId id="271" r:id="rId13"/>
    <p:sldId id="272" r:id="rId14"/>
    <p:sldId id="276" r:id="rId15"/>
    <p:sldId id="273" r:id="rId16"/>
    <p:sldId id="277" r:id="rId17"/>
    <p:sldId id="278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341665-EA4B-1F41-B243-00F44556D8CB}">
          <p14:sldIdLst>
            <p14:sldId id="256"/>
            <p14:sldId id="260"/>
            <p14:sldId id="275"/>
            <p14:sldId id="261"/>
            <p14:sldId id="262"/>
            <p14:sldId id="263"/>
            <p14:sldId id="264"/>
            <p14:sldId id="265"/>
            <p14:sldId id="270"/>
            <p14:sldId id="268"/>
            <p14:sldId id="269"/>
            <p14:sldId id="271"/>
            <p14:sldId id="272"/>
            <p14:sldId id="276"/>
            <p14:sldId id="273"/>
            <p14:sldId id="277"/>
            <p14:sldId id="27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5"/>
    <p:restoredTop sz="94634"/>
  </p:normalViewPr>
  <p:slideViewPr>
    <p:cSldViewPr snapToGrid="0" snapToObjects="1">
      <p:cViewPr varScale="1">
        <p:scale>
          <a:sx n="77" d="100"/>
          <a:sy n="77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37AE-B1FA-114C-8DB9-FD0FC789003D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781B4-AA33-8E4A-A840-15A2A55C5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e-learning is a computer based educational tool or system that enables you to learn anywhere and at any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781B4-AA33-8E4A-A840-15A2A55C51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https://</a:t>
            </a:r>
            <a:r>
              <a:rPr lang="en-US" dirty="0" err="1" smtClean="0"/>
              <a:t>www.learndash.com</a:t>
            </a:r>
            <a:r>
              <a:rPr lang="en-US" dirty="0" smtClean="0"/>
              <a:t>/7-awesome-advantages-of-elearning/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https://</a:t>
            </a:r>
            <a:r>
              <a:rPr lang="en-US" dirty="0" err="1" smtClean="0"/>
              <a:t>elearningindustry.com</a:t>
            </a:r>
            <a:r>
              <a:rPr lang="en-US" dirty="0" smtClean="0"/>
              <a:t>/5-advantages-of-online-learning-education-without-leaving-home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781B4-AA33-8E4A-A840-15A2A55C51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www.optimussourcing.com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learninghintsandtips</a:t>
            </a:r>
            <a:r>
              <a:rPr lang="en-US" baseline="0" dirty="0" smtClean="0"/>
              <a:t>/the-advantages-and-disadvantages-of-</a:t>
            </a:r>
            <a:r>
              <a:rPr lang="en-US" baseline="0" dirty="0" err="1" smtClean="0"/>
              <a:t>elearning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781B4-AA33-8E4A-A840-15A2A55C51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http://</a:t>
            </a:r>
            <a:r>
              <a:rPr lang="en-US" dirty="0" err="1" smtClean="0"/>
              <a:t>knowledgelover.com</a:t>
            </a:r>
            <a:r>
              <a:rPr lang="en-US" dirty="0" smtClean="0"/>
              <a:t>/best-</a:t>
            </a:r>
            <a:r>
              <a:rPr lang="en-US" dirty="0" err="1" smtClean="0"/>
              <a:t>mooc</a:t>
            </a:r>
            <a:r>
              <a:rPr lang="en-US" dirty="0" smtClean="0"/>
              <a:t>-massive-open-online-course-providers-list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781B4-AA33-8E4A-A840-15A2A55C51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http://</a:t>
            </a:r>
            <a:r>
              <a:rPr lang="en-US" dirty="0" err="1" smtClean="0"/>
              <a:t>www.elearnspace.org</a:t>
            </a:r>
            <a:r>
              <a:rPr lang="en-US" dirty="0" smtClean="0"/>
              <a:t>/Articles/</a:t>
            </a:r>
            <a:r>
              <a:rPr lang="en-US" dirty="0" err="1" smtClean="0"/>
              <a:t>elearningcategories.htm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781B4-AA33-8E4A-A840-15A2A55C51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http://</a:t>
            </a:r>
            <a:r>
              <a:rPr lang="en-US" dirty="0" err="1" smtClean="0"/>
              <a:t>www.nonagadget.com</a:t>
            </a:r>
            <a:r>
              <a:rPr lang="en-US" dirty="0" smtClean="0"/>
              <a:t>/2016/05/</a:t>
            </a:r>
            <a:r>
              <a:rPr lang="en-US" dirty="0" err="1" smtClean="0"/>
              <a:t>daftar</a:t>
            </a:r>
            <a:r>
              <a:rPr lang="en-US" dirty="0" smtClean="0"/>
              <a:t>-platform-</a:t>
            </a:r>
            <a:r>
              <a:rPr lang="en-US" dirty="0" err="1" smtClean="0"/>
              <a:t>belajar</a:t>
            </a:r>
            <a:r>
              <a:rPr lang="en-US" dirty="0" smtClean="0"/>
              <a:t>-gratis-</a:t>
            </a:r>
            <a:r>
              <a:rPr lang="en-US" dirty="0" err="1" smtClean="0"/>
              <a:t>di.html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https://</a:t>
            </a:r>
            <a:r>
              <a:rPr lang="en-US" dirty="0" err="1" smtClean="0"/>
              <a:t>id.techinasia.com</a:t>
            </a:r>
            <a:r>
              <a:rPr lang="en-US" dirty="0" smtClean="0"/>
              <a:t>/ingin-belajar-secara-online-inilah-8-startup-pendidikan-di-indonesia-yang-siap-membantu-anda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https://</a:t>
            </a:r>
            <a:r>
              <a:rPr lang="en-US" dirty="0" err="1" smtClean="0"/>
              <a:t>id.techinasia.com</a:t>
            </a:r>
            <a:r>
              <a:rPr lang="en-US" dirty="0" smtClean="0"/>
              <a:t>/</a:t>
            </a:r>
            <a:r>
              <a:rPr lang="en-US" dirty="0" err="1" smtClean="0"/>
              <a:t>tujuh</a:t>
            </a:r>
            <a:r>
              <a:rPr lang="en-US" dirty="0" smtClean="0"/>
              <a:t>-</a:t>
            </a:r>
            <a:r>
              <a:rPr lang="en-US" dirty="0" err="1" smtClean="0"/>
              <a:t>fakta</a:t>
            </a:r>
            <a:r>
              <a:rPr lang="en-US" dirty="0" smtClean="0"/>
              <a:t>-startup-</a:t>
            </a:r>
            <a:r>
              <a:rPr lang="en-US" dirty="0" err="1" smtClean="0"/>
              <a:t>pendidikan</a:t>
            </a:r>
            <a:r>
              <a:rPr lang="en-US" dirty="0" smtClean="0"/>
              <a:t>-</a:t>
            </a:r>
            <a:r>
              <a:rPr lang="en-US" dirty="0" err="1" smtClean="0"/>
              <a:t>indonesia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http://</a:t>
            </a:r>
            <a:r>
              <a:rPr lang="en-US" dirty="0" err="1" smtClean="0"/>
              <a:t>www.nonagadget.com</a:t>
            </a:r>
            <a:r>
              <a:rPr lang="en-US" dirty="0" smtClean="0"/>
              <a:t>/2016/05/</a:t>
            </a:r>
            <a:r>
              <a:rPr lang="en-US" dirty="0" err="1" smtClean="0"/>
              <a:t>daftar</a:t>
            </a:r>
            <a:r>
              <a:rPr lang="en-US" dirty="0" smtClean="0"/>
              <a:t>-platform-</a:t>
            </a:r>
            <a:r>
              <a:rPr lang="en-US" dirty="0" err="1" smtClean="0"/>
              <a:t>belajar</a:t>
            </a:r>
            <a:r>
              <a:rPr lang="en-US" dirty="0" smtClean="0"/>
              <a:t>-gratis-</a:t>
            </a:r>
            <a:r>
              <a:rPr lang="en-US" dirty="0" err="1" smtClean="0"/>
              <a:t>di.html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https://</a:t>
            </a:r>
            <a:r>
              <a:rPr lang="en-US" dirty="0" err="1" smtClean="0"/>
              <a:t>id.techinasia.com</a:t>
            </a:r>
            <a:r>
              <a:rPr lang="en-US" dirty="0" smtClean="0"/>
              <a:t>/</a:t>
            </a:r>
            <a:r>
              <a:rPr lang="en-US" dirty="0" err="1" smtClean="0"/>
              <a:t>educa</a:t>
            </a:r>
            <a:r>
              <a:rPr lang="en-US" dirty="0" smtClean="0"/>
              <a:t>-studio-developer-</a:t>
            </a:r>
            <a:r>
              <a:rPr lang="en-US" dirty="0" err="1" smtClean="0"/>
              <a:t>aplikasi</a:t>
            </a:r>
            <a:r>
              <a:rPr lang="en-US" dirty="0" smtClean="0"/>
              <a:t>-</a:t>
            </a:r>
            <a:r>
              <a:rPr lang="en-US" dirty="0" err="1" smtClean="0"/>
              <a:t>edukasi-anak-asal-salatiga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781B4-AA33-8E4A-A840-15A2A55C51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https://</a:t>
            </a:r>
            <a:r>
              <a:rPr lang="en-US" dirty="0" err="1" smtClean="0"/>
              <a:t>id.techinasia.com</a:t>
            </a:r>
            <a:r>
              <a:rPr lang="en-US" dirty="0" smtClean="0"/>
              <a:t>/</a:t>
            </a:r>
            <a:r>
              <a:rPr lang="en-US" dirty="0" err="1" smtClean="0"/>
              <a:t>daftar</a:t>
            </a:r>
            <a:r>
              <a:rPr lang="en-US" dirty="0" smtClean="0"/>
              <a:t>-startup-</a:t>
            </a:r>
            <a:r>
              <a:rPr lang="en-US" dirty="0" err="1" smtClean="0"/>
              <a:t>pendidikan</a:t>
            </a:r>
            <a:r>
              <a:rPr lang="en-US" dirty="0" smtClean="0"/>
              <a:t>-</a:t>
            </a:r>
            <a:r>
              <a:rPr lang="en-US" dirty="0" err="1" smtClean="0"/>
              <a:t>asing-ekspansi-indonesia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781B4-AA33-8E4A-A840-15A2A55C51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781B4-AA33-8E4A-A840-15A2A55C51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6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55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30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7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4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C6C7-D8DE-DB4C-BB9E-0D7B59D4D9E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69F96B-CACC-A942-81C0-E1757C1B5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1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jpg"/><Relationship Id="rId15" Type="http://schemas.openxmlformats.org/officeDocument/2006/relationships/image" Target="../media/image30.jp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lentlms.com/elearning/history-of-elearning" TargetMode="External"/><Relationship Id="rId4" Type="http://schemas.openxmlformats.org/officeDocument/2006/relationships/hyperlink" Target="http://knowledgelover.com/best-mooc-massive-open-online-course-providers-list/" TargetMode="External"/><Relationship Id="rId5" Type="http://schemas.openxmlformats.org/officeDocument/2006/relationships/hyperlink" Target="https://id.techinasia.com/ingin-belajar-secara-online-inilah-8-startup-pendidikan-di-indonesia-yang-siap-membantu-anda" TargetMode="External"/><Relationship Id="rId6" Type="http://schemas.openxmlformats.org/officeDocument/2006/relationships/hyperlink" Target="https://id.techinasia.com/daftar-startup-pendidikan-asing-ekspansi-indonesi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jpg"/><Relationship Id="rId8" Type="http://schemas.openxmlformats.org/officeDocument/2006/relationships/image" Target="../media/image5.png"/><Relationship Id="rId9" Type="http://schemas.openxmlformats.org/officeDocument/2006/relationships/image" Target="../media/image12.png"/><Relationship Id="rId10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Nama: Mochamad Iqbal Dwi Cahyo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NIM: 10116122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Indonesia?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Adakah</a:t>
            </a:r>
            <a:r>
              <a:rPr lang="en-US" dirty="0" smtClean="0"/>
              <a:t> platform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Indonesia?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platform di Indonesia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95" y="5043963"/>
            <a:ext cx="3557646" cy="113601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89" y="2676814"/>
            <a:ext cx="1320800" cy="59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20" y="3763015"/>
            <a:ext cx="1375681" cy="356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7" y="1905633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48" y="2846770"/>
            <a:ext cx="1037291" cy="987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766" y="4263306"/>
            <a:ext cx="1816100" cy="50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60" y="4089499"/>
            <a:ext cx="2725293" cy="855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54" y="4466506"/>
            <a:ext cx="2109216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28" y="2912609"/>
            <a:ext cx="1857994" cy="4777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52" y="1820278"/>
            <a:ext cx="3326482" cy="4989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81" y="1752968"/>
            <a:ext cx="2413743" cy="82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24" y="1385763"/>
            <a:ext cx="1435100" cy="1181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4598"/>
            <a:ext cx="2548329" cy="17001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353" y="2578468"/>
            <a:ext cx="1905000" cy="850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0552"/>
            <a:ext cx="2024864" cy="3328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16" y="5448742"/>
            <a:ext cx="2412492" cy="460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3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</a:t>
            </a:r>
            <a:r>
              <a:rPr lang="en-US" dirty="0" err="1" smtClean="0"/>
              <a:t>asing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Perusahaan </a:t>
            </a:r>
            <a:r>
              <a:rPr lang="en-US" dirty="0" err="1" smtClean="0"/>
              <a:t>asing</a:t>
            </a:r>
            <a:r>
              <a:rPr lang="en-US" dirty="0" smtClean="0"/>
              <a:t> pun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ekspansi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berekspansi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Indonesia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07" y="1404876"/>
            <a:ext cx="3497349" cy="9311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91" y="4286565"/>
            <a:ext cx="4018482" cy="1855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45" y="4162587"/>
            <a:ext cx="2245291" cy="22074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73" y="4487387"/>
            <a:ext cx="947722" cy="10034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84" y="636841"/>
            <a:ext cx="4482869" cy="17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ekspansi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/>
              <a:t>Indonesia yang </a:t>
            </a:r>
            <a:r>
              <a:rPr lang="en-US" dirty="0" err="1"/>
              <a:t>mencapai</a:t>
            </a:r>
            <a:r>
              <a:rPr lang="en-US" dirty="0"/>
              <a:t> 50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 smtClean="0"/>
              <a:t>jiwa</a:t>
            </a:r>
            <a:endParaRPr lang="en-US" dirty="0" smtClean="0"/>
          </a:p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200.000 </a:t>
            </a:r>
            <a:r>
              <a:rPr lang="en-US" dirty="0" err="1" smtClean="0"/>
              <a:t>sekolah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/>
              <a:t>juta</a:t>
            </a:r>
            <a:r>
              <a:rPr lang="en-US" dirty="0"/>
              <a:t> guru yang </a:t>
            </a:r>
            <a:r>
              <a:rPr lang="en-US" dirty="0" err="1" smtClean="0"/>
              <a:t>mengajar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30 </a:t>
            </a:r>
            <a:r>
              <a:rPr lang="en-US" dirty="0" err="1" smtClean="0"/>
              <a:t>juta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internet </a:t>
            </a:r>
            <a:r>
              <a:rPr lang="en-US" dirty="0" err="1" smtClean="0"/>
              <a:t>notabenenya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sekolahan</a:t>
            </a:r>
            <a:r>
              <a:rPr lang="en-US" dirty="0" smtClean="0"/>
              <a:t> (</a:t>
            </a:r>
            <a:r>
              <a:rPr lang="en-US" dirty="0" err="1" smtClean="0"/>
              <a:t>remaja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884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E-learning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relatif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murah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Kontennya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interaktif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berkualitas</a:t>
            </a:r>
            <a:endParaRPr lang="en-US" b="1" u="sng" dirty="0">
              <a:solidFill>
                <a:srgbClr val="FF0000"/>
              </a:solidFill>
            </a:endParaRPr>
          </a:p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pelajar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r>
              <a:rPr lang="en-US" dirty="0" smtClean="0"/>
              <a:t> (</a:t>
            </a:r>
            <a:r>
              <a:rPr lang="en-US" b="1" u="sng" dirty="0" err="1" smtClean="0">
                <a:solidFill>
                  <a:srgbClr val="FF0000"/>
                </a:solidFill>
              </a:rPr>
              <a:t>fleksibilitas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44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^_^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www.talentlms.com/elearning/history-of-elearning</a:t>
            </a:r>
            <a:endParaRPr lang="en-US" dirty="0"/>
          </a:p>
          <a:p>
            <a:r>
              <a:rPr lang="en-US" dirty="0" smtClean="0">
                <a:hlinkClick r:id="rId4"/>
              </a:rPr>
              <a:t>http://knowledgelover.com/best-mooc-massive-open-online-course-providers-list/</a:t>
            </a:r>
            <a:endParaRPr lang="en-US" dirty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id.techinasia.com/ingin-belajar-secara-online-inilah-8-startup-pendidikan-di-indonesia-yang-siap-membantu-anda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id.techinasia.com/daftar-startup-pendidikan-asing-ekspansi-indonesia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Platform </a:t>
            </a:r>
            <a:r>
              <a:rPr lang="en-US" dirty="0" err="1" smtClean="0"/>
              <a:t>pembelajaran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E-learning?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pendidikan</a:t>
            </a:r>
            <a:r>
              <a:rPr lang="en-US" dirty="0" smtClean="0"/>
              <a:t> yang</a:t>
            </a:r>
            <a:r>
              <a:rPr lang="en-US" b="1" u="sng" dirty="0" smtClean="0"/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memermudah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endParaRPr lang="en-US" dirty="0" smtClean="0"/>
          </a:p>
          <a:p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online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internet</a:t>
            </a:r>
          </a:p>
          <a:p>
            <a:r>
              <a:rPr lang="en-US" dirty="0" err="1" smtClean="0"/>
              <a:t>Menawarkan</a:t>
            </a:r>
            <a:r>
              <a:rPr lang="en-US" dirty="0" smtClean="0"/>
              <a:t> material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berbagai</a:t>
            </a:r>
            <a:r>
              <a:rPr lang="en-US" b="1" dirty="0" smtClean="0">
                <a:solidFill>
                  <a:srgbClr val="FF0000"/>
                </a:solidFill>
              </a:rPr>
              <a:t> format</a:t>
            </a:r>
            <a:r>
              <a:rPr lang="en-US" dirty="0" smtClean="0"/>
              <a:t> (video, pdf,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 di </a:t>
            </a:r>
            <a:r>
              <a:rPr lang="en-US" dirty="0" err="1" smtClean="0"/>
              <a:t>manapun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ajar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b="1" u="sng" dirty="0" err="1" smtClean="0">
                <a:solidFill>
                  <a:srgbClr val="FF0000"/>
                </a:solidFill>
              </a:rPr>
              <a:t>disukai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interaktif</a:t>
            </a:r>
            <a:endParaRPr lang="en-US" dirty="0" smtClean="0"/>
          </a:p>
          <a:p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fleksibel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internet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b="1" u="sng" dirty="0" err="1" smtClean="0">
                <a:solidFill>
                  <a:srgbClr val="FF0000"/>
                </a:solidFill>
              </a:rPr>
              <a:t>Terisolasi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sedikitnya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metodenya</a:t>
            </a:r>
            <a:r>
              <a:rPr lang="en-US" dirty="0" smtClean="0"/>
              <a:t> </a:t>
            </a:r>
            <a:r>
              <a:rPr lang="en-US" dirty="0" err="1" smtClean="0"/>
              <a:t>agak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endParaRPr lang="en-US" dirty="0" smtClean="0"/>
          </a:p>
          <a:p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99" y="1178291"/>
            <a:ext cx="3562111" cy="12319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14" y="1964207"/>
            <a:ext cx="2268091" cy="2169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67" y="2411748"/>
            <a:ext cx="3411173" cy="1927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39" y="4200043"/>
            <a:ext cx="1996440" cy="1996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10" y="1339049"/>
            <a:ext cx="2476500" cy="55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62" y="4386249"/>
            <a:ext cx="3550948" cy="18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1702"/>
            <a:ext cx="10515600" cy="2852737"/>
          </a:xfrm>
        </p:spPr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800" y="422770"/>
            <a:ext cx="25400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20" y="985274"/>
            <a:ext cx="243840" cy="213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55" y="864686"/>
            <a:ext cx="1181100" cy="59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40" y="400050"/>
            <a:ext cx="2540000" cy="1282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37" y="2763692"/>
            <a:ext cx="1670051" cy="854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0" y="1977626"/>
            <a:ext cx="2476500" cy="55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35" y="1276275"/>
            <a:ext cx="1513287" cy="1513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26906" y="2784720"/>
            <a:ext cx="4000500" cy="8126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306" y="693391"/>
            <a:ext cx="1905000" cy="50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406" y="3768748"/>
            <a:ext cx="1905000" cy="6223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347923" y="1672401"/>
            <a:ext cx="3334200" cy="830956"/>
            <a:chOff x="3587813" y="1691919"/>
            <a:chExt cx="3334200" cy="830956"/>
          </a:xfrm>
        </p:grpSpPr>
        <p:sp>
          <p:nvSpPr>
            <p:cNvPr id="18" name="Rectangle 17"/>
            <p:cNvSpPr/>
            <p:nvPr/>
          </p:nvSpPr>
          <p:spPr>
            <a:xfrm>
              <a:off x="3587813" y="1691919"/>
              <a:ext cx="3334200" cy="830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9786" y="1794927"/>
              <a:ext cx="2423705" cy="716601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897682"/>
            <a:ext cx="3641969" cy="7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MOOC (Massive Open Online Course)</a:t>
            </a:r>
          </a:p>
          <a:p>
            <a:r>
              <a:rPr lang="en-US" dirty="0" smtClean="0"/>
              <a:t>Online Platform /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MOOC (Massive Open Online Course)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pendidikannya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endParaRPr lang="en-US" dirty="0" smtClean="0"/>
          </a:p>
          <a:p>
            <a:r>
              <a:rPr lang="en-US" dirty="0" smtClean="0"/>
              <a:t>Ada </a:t>
            </a:r>
            <a:r>
              <a:rPr lang="en-US" dirty="0" err="1" smtClean="0"/>
              <a:t>sistem</a:t>
            </a:r>
            <a:r>
              <a:rPr lang="en-US" dirty="0" smtClean="0"/>
              <a:t> deadline / due date</a:t>
            </a:r>
          </a:p>
          <a:p>
            <a:r>
              <a:rPr lang="en-US" dirty="0" smtClean="0"/>
              <a:t>One-to-one mentoring (face-to-face, video chats)</a:t>
            </a:r>
          </a:p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diunduh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Platform (Online coding,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deadline / due date</a:t>
            </a:r>
          </a:p>
          <a:p>
            <a:r>
              <a:rPr lang="en-US" dirty="0" smtClean="0"/>
              <a:t>Self-paced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otodidak</a:t>
            </a:r>
            <a:endParaRPr lang="en-US" dirty="0" smtClean="0"/>
          </a:p>
          <a:p>
            <a:r>
              <a:rPr lang="en-US" dirty="0" err="1" smtClean="0"/>
              <a:t>Sistemnya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submission (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Project-based (</a:t>
            </a:r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diajarkan</a:t>
            </a:r>
            <a:r>
              <a:rPr lang="en-US" dirty="0" smtClean="0"/>
              <a:t> </a:t>
            </a:r>
            <a:r>
              <a:rPr lang="en-US" dirty="0" err="1" smtClean="0"/>
              <a:t>bikin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</TotalTime>
  <Words>354</Words>
  <Application>Microsoft Macintosh PowerPoint</Application>
  <PresentationFormat>Widescreen</PresentationFormat>
  <Paragraphs>81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Wingdings 3</vt:lpstr>
      <vt:lpstr>Arial</vt:lpstr>
      <vt:lpstr>Wisp</vt:lpstr>
      <vt:lpstr>Nama: Mochamad Iqbal Dwi Cahyo</vt:lpstr>
      <vt:lpstr>E-learning</vt:lpstr>
      <vt:lpstr>Apa itu E-learning?</vt:lpstr>
      <vt:lpstr>Benefits</vt:lpstr>
      <vt:lpstr>Disadvantages</vt:lpstr>
      <vt:lpstr>Contoh platform</vt:lpstr>
      <vt:lpstr>Dan masih banyak lagi</vt:lpstr>
      <vt:lpstr>Jenis platform</vt:lpstr>
      <vt:lpstr>Perbandingan</vt:lpstr>
      <vt:lpstr>Bagaimana dengan Indonesia?</vt:lpstr>
      <vt:lpstr>Contoh platform di Indonesia</vt:lpstr>
      <vt:lpstr>Startup asing</vt:lpstr>
      <vt:lpstr>Contoh</vt:lpstr>
      <vt:lpstr>Alasan mereka ekspansi?</vt:lpstr>
      <vt:lpstr>Kesimpulan?</vt:lpstr>
      <vt:lpstr>Kesimpulan E-learning</vt:lpstr>
      <vt:lpstr>Terima kasih ^_^</vt:lpstr>
      <vt:lpstr>Referensi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Nama: Mochamad Iqbal Dwi Cahyo</dc:title>
  <dc:creator>Ofik</dc:creator>
  <cp:lastModifiedBy>Ofik</cp:lastModifiedBy>
  <cp:revision>39</cp:revision>
  <dcterms:created xsi:type="dcterms:W3CDTF">2016-12-16T12:49:44Z</dcterms:created>
  <dcterms:modified xsi:type="dcterms:W3CDTF">2016-12-22T08:53:10Z</dcterms:modified>
</cp:coreProperties>
</file>