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3.xml" ContentType="application/vnd.openxmlformats-officedocument.presentationml.tags+xml"/>
  <Override PartName="/ppt/notesSlides/notesSlide14.xml" ContentType="application/vnd.openxmlformats-officedocument.presentationml.notesSlide+xml"/>
  <Override PartName="/ppt/tags/tag24.xml" ContentType="application/vnd.openxmlformats-officedocument.presentationml.tags+xml"/>
  <Override PartName="/ppt/notesSlides/notesSlide15.xml" ContentType="application/vnd.openxmlformats-officedocument.presentationml.notesSlide+xml"/>
  <Override PartName="/ppt/tags/tag25.xml" ContentType="application/vnd.openxmlformats-officedocument.presentationml.tags+xml"/>
  <Override PartName="/ppt/notesSlides/notesSlide16.xml" ContentType="application/vnd.openxmlformats-officedocument.presentationml.notesSlide+xml"/>
  <Override PartName="/ppt/tags/tag26.xml" ContentType="application/vnd.openxmlformats-officedocument.presentationml.tags+xml"/>
  <Override PartName="/ppt/notesSlides/notesSlide17.xml" ContentType="application/vnd.openxmlformats-officedocument.presentationml.notesSlide+xml"/>
  <Override PartName="/ppt/tags/tag27.xml" ContentType="application/vnd.openxmlformats-officedocument.presentationml.tags+xml"/>
  <Override PartName="/ppt/notesSlides/notesSlide18.xml" ContentType="application/vnd.openxmlformats-officedocument.presentationml.notesSlide+xml"/>
  <Override PartName="/ppt/tags/tag28.xml" ContentType="application/vnd.openxmlformats-officedocument.presentationml.tags+xml"/>
  <Override PartName="/ppt/notesSlides/notesSlide19.xml" ContentType="application/vnd.openxmlformats-officedocument.presentationml.notesSlide+xml"/>
  <Override PartName="/ppt/tags/tag29.xml" ContentType="application/vnd.openxmlformats-officedocument.presentationml.tags+xml"/>
  <Override PartName="/ppt/notesSlides/notesSlide20.xml" ContentType="application/vnd.openxmlformats-officedocument.presentationml.notesSlide+xml"/>
  <Override PartName="/ppt/tags/tag30.xml" ContentType="application/vnd.openxmlformats-officedocument.presentationml.tags+xml"/>
  <Override PartName="/ppt/notesSlides/notesSlide21.xml" ContentType="application/vnd.openxmlformats-officedocument.presentationml.notesSlide+xml"/>
  <Override PartName="/ppt/tags/tag31.xml" ContentType="application/vnd.openxmlformats-officedocument.presentationml.tags+xml"/>
  <Override PartName="/ppt/notesSlides/notesSlide2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34.xml" ContentType="application/vnd.openxmlformats-officedocument.presentationml.tags+xml"/>
  <Override PartName="/ppt/notesSlides/notesSlide24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7" r:id="rId1"/>
  </p:sldMasterIdLst>
  <p:notesMasterIdLst>
    <p:notesMasterId r:id="rId27"/>
  </p:notesMasterIdLst>
  <p:sldIdLst>
    <p:sldId id="256" r:id="rId2"/>
    <p:sldId id="277" r:id="rId3"/>
    <p:sldId id="278" r:id="rId4"/>
    <p:sldId id="280" r:id="rId5"/>
    <p:sldId id="279" r:id="rId6"/>
    <p:sldId id="283" r:id="rId7"/>
    <p:sldId id="257" r:id="rId8"/>
    <p:sldId id="259" r:id="rId9"/>
    <p:sldId id="260" r:id="rId10"/>
    <p:sldId id="262" r:id="rId11"/>
    <p:sldId id="274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84" r:id="rId24"/>
    <p:sldId id="285" r:id="rId25"/>
    <p:sldId id="275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 showScrollbar="0"/>
    <p:sldAll/>
    <p:penClr>
      <a:prstClr val="red"/>
    </p:penClr>
    <p:extLst>
      <p:ext uri="{F99C55AA-B7CB-42B0-86F8-08522FDF87E8}">
        <p14:browseMode xmlns:p14="http://schemas.microsoft.com/office/powerpoint/2010/main" showStatus="0"/>
      </p:ex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8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78B64-86A3-41C0-BF84-7E6076AF48F6}" type="doc">
      <dgm:prSet loTypeId="urn:microsoft.com/office/officeart/2005/8/layout/vList6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A57C61-A6FB-47D6-98B4-3789F8DDDC78}">
      <dgm:prSet phldrT="[Text]"/>
      <dgm:spPr/>
      <dgm:t>
        <a:bodyPr/>
        <a:lstStyle/>
        <a:p>
          <a:r>
            <a:rPr lang="en-US" dirty="0" err="1" smtClean="0"/>
            <a:t>Logika</a:t>
          </a:r>
          <a:r>
            <a:rPr lang="en-US" dirty="0" smtClean="0"/>
            <a:t> </a:t>
          </a:r>
          <a:r>
            <a:rPr lang="en-US" dirty="0" err="1" smtClean="0"/>
            <a:t>Positif</a:t>
          </a:r>
          <a:endParaRPr lang="en-US" dirty="0"/>
        </a:p>
      </dgm:t>
    </dgm:pt>
    <dgm:pt modelId="{4119F95D-50B8-4983-8276-87A025BD459D}" type="parTrans" cxnId="{AA39333E-B458-49AD-B74E-F480D9E74B55}">
      <dgm:prSet/>
      <dgm:spPr/>
      <dgm:t>
        <a:bodyPr/>
        <a:lstStyle/>
        <a:p>
          <a:endParaRPr lang="en-US"/>
        </a:p>
      </dgm:t>
    </dgm:pt>
    <dgm:pt modelId="{ECF35449-E903-481A-98A7-01C80A9714B6}" type="sibTrans" cxnId="{AA39333E-B458-49AD-B74E-F480D9E74B55}">
      <dgm:prSet/>
      <dgm:spPr/>
      <dgm:t>
        <a:bodyPr/>
        <a:lstStyle/>
        <a:p>
          <a:endParaRPr lang="en-US"/>
        </a:p>
      </dgm:t>
    </dgm:pt>
    <dgm:pt modelId="{1EF71E50-42EF-4814-BD0E-C13041098404}">
      <dgm:prSet phldrT="[Text]"/>
      <dgm:spPr/>
      <dgm:t>
        <a:bodyPr/>
        <a:lstStyle/>
        <a:p>
          <a:r>
            <a:rPr lang="en-US" dirty="0" smtClean="0"/>
            <a:t>Low = L = 0</a:t>
          </a:r>
          <a:endParaRPr lang="en-US" dirty="0"/>
        </a:p>
      </dgm:t>
    </dgm:pt>
    <dgm:pt modelId="{ECA18875-BD03-4BA5-A781-AFF2C74CE952}" type="parTrans" cxnId="{8F48E989-8D41-4304-B118-56B1E41B9EF5}">
      <dgm:prSet/>
      <dgm:spPr/>
      <dgm:t>
        <a:bodyPr/>
        <a:lstStyle/>
        <a:p>
          <a:endParaRPr lang="en-US"/>
        </a:p>
      </dgm:t>
    </dgm:pt>
    <dgm:pt modelId="{C6A8DEE7-5DE0-4917-99BF-9D2680E97861}" type="sibTrans" cxnId="{8F48E989-8D41-4304-B118-56B1E41B9EF5}">
      <dgm:prSet/>
      <dgm:spPr/>
      <dgm:t>
        <a:bodyPr/>
        <a:lstStyle/>
        <a:p>
          <a:endParaRPr lang="en-US"/>
        </a:p>
      </dgm:t>
    </dgm:pt>
    <dgm:pt modelId="{51C380DC-648F-4D49-89B5-47D1B493DBF6}">
      <dgm:prSet phldrT="[Text]"/>
      <dgm:spPr/>
      <dgm:t>
        <a:bodyPr/>
        <a:lstStyle/>
        <a:p>
          <a:r>
            <a:rPr lang="en-US" dirty="0" smtClean="0"/>
            <a:t>High = H = 1</a:t>
          </a:r>
          <a:endParaRPr lang="en-US" dirty="0"/>
        </a:p>
      </dgm:t>
    </dgm:pt>
    <dgm:pt modelId="{10AF6817-CA68-4DF2-8DA9-D45948AAB307}" type="parTrans" cxnId="{34C98FF0-2703-4713-9F16-44171FBD5EDD}">
      <dgm:prSet/>
      <dgm:spPr/>
      <dgm:t>
        <a:bodyPr/>
        <a:lstStyle/>
        <a:p>
          <a:endParaRPr lang="en-US"/>
        </a:p>
      </dgm:t>
    </dgm:pt>
    <dgm:pt modelId="{7FAE351B-80CD-4CBF-9A63-0EFF7A14D151}" type="sibTrans" cxnId="{34C98FF0-2703-4713-9F16-44171FBD5EDD}">
      <dgm:prSet/>
      <dgm:spPr/>
      <dgm:t>
        <a:bodyPr/>
        <a:lstStyle/>
        <a:p>
          <a:endParaRPr lang="en-US"/>
        </a:p>
      </dgm:t>
    </dgm:pt>
    <dgm:pt modelId="{2BAF9DDE-C4F9-4532-BE44-9AFEEF8259D7}">
      <dgm:prSet phldrT="[Text]"/>
      <dgm:spPr/>
      <dgm:t>
        <a:bodyPr/>
        <a:lstStyle/>
        <a:p>
          <a:r>
            <a:rPr lang="en-US" dirty="0" err="1" smtClean="0"/>
            <a:t>Logika</a:t>
          </a:r>
          <a:r>
            <a:rPr lang="en-US" dirty="0" smtClean="0"/>
            <a:t> </a:t>
          </a:r>
          <a:r>
            <a:rPr lang="en-US" dirty="0" err="1" smtClean="0"/>
            <a:t>negatif</a:t>
          </a:r>
          <a:endParaRPr lang="en-US" dirty="0"/>
        </a:p>
      </dgm:t>
    </dgm:pt>
    <dgm:pt modelId="{123B0FF8-C88E-4C64-8251-8543EAD4241B}" type="parTrans" cxnId="{286661F0-DFAB-4097-B9F4-9B9D9DB21E4B}">
      <dgm:prSet/>
      <dgm:spPr/>
      <dgm:t>
        <a:bodyPr/>
        <a:lstStyle/>
        <a:p>
          <a:endParaRPr lang="en-US"/>
        </a:p>
      </dgm:t>
    </dgm:pt>
    <dgm:pt modelId="{000E7B11-204C-45CF-AE0B-C09CB6573363}" type="sibTrans" cxnId="{286661F0-DFAB-4097-B9F4-9B9D9DB21E4B}">
      <dgm:prSet/>
      <dgm:spPr/>
      <dgm:t>
        <a:bodyPr/>
        <a:lstStyle/>
        <a:p>
          <a:endParaRPr lang="en-US"/>
        </a:p>
      </dgm:t>
    </dgm:pt>
    <dgm:pt modelId="{5A3B7D9A-2562-400B-831C-D98B9764E461}">
      <dgm:prSet phldrT="[Text]"/>
      <dgm:spPr/>
      <dgm:t>
        <a:bodyPr/>
        <a:lstStyle/>
        <a:p>
          <a:r>
            <a:rPr lang="en-US" dirty="0" smtClean="0"/>
            <a:t>Low = L = 1</a:t>
          </a:r>
          <a:endParaRPr lang="en-US" dirty="0"/>
        </a:p>
      </dgm:t>
    </dgm:pt>
    <dgm:pt modelId="{0658530B-DF8D-44DF-AF20-4A88749A61EC}" type="parTrans" cxnId="{A00DF0CF-C200-4669-85BF-96E01AED36A3}">
      <dgm:prSet/>
      <dgm:spPr/>
      <dgm:t>
        <a:bodyPr/>
        <a:lstStyle/>
        <a:p>
          <a:endParaRPr lang="en-US"/>
        </a:p>
      </dgm:t>
    </dgm:pt>
    <dgm:pt modelId="{A24A2C8A-16F8-4139-B42A-A6CFE37513F6}" type="sibTrans" cxnId="{A00DF0CF-C200-4669-85BF-96E01AED36A3}">
      <dgm:prSet/>
      <dgm:spPr/>
      <dgm:t>
        <a:bodyPr/>
        <a:lstStyle/>
        <a:p>
          <a:endParaRPr lang="en-US"/>
        </a:p>
      </dgm:t>
    </dgm:pt>
    <dgm:pt modelId="{30E61767-B49D-4075-B17A-FFEB9596D405}">
      <dgm:prSet/>
      <dgm:spPr/>
      <dgm:t>
        <a:bodyPr/>
        <a:lstStyle/>
        <a:p>
          <a:r>
            <a:rPr lang="en-US" dirty="0" smtClean="0"/>
            <a:t>High = H = 0</a:t>
          </a:r>
          <a:endParaRPr lang="en-US" dirty="0"/>
        </a:p>
      </dgm:t>
    </dgm:pt>
    <dgm:pt modelId="{6DE44077-2480-4E4E-86B6-29B3CFCBE806}" type="parTrans" cxnId="{D849054F-0A31-4622-8A12-63A7C9C44AF0}">
      <dgm:prSet/>
      <dgm:spPr/>
      <dgm:t>
        <a:bodyPr/>
        <a:lstStyle/>
        <a:p>
          <a:endParaRPr lang="en-US"/>
        </a:p>
      </dgm:t>
    </dgm:pt>
    <dgm:pt modelId="{CBD1F758-AD0B-4568-89A0-5F1ACC652964}" type="sibTrans" cxnId="{D849054F-0A31-4622-8A12-63A7C9C44AF0}">
      <dgm:prSet/>
      <dgm:spPr/>
      <dgm:t>
        <a:bodyPr/>
        <a:lstStyle/>
        <a:p>
          <a:endParaRPr lang="en-US"/>
        </a:p>
      </dgm:t>
    </dgm:pt>
    <dgm:pt modelId="{C8B15F63-BB19-4A88-9052-9BAD8BA4B00E}" type="pres">
      <dgm:prSet presAssocID="{96F78B64-86A3-41C0-BF84-7E6076AF48F6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248E89F-42DB-4214-91F1-2B5A95038AA6}" type="pres">
      <dgm:prSet presAssocID="{00A57C61-A6FB-47D6-98B4-3789F8DDDC78}" presName="linNode" presStyleCnt="0"/>
      <dgm:spPr/>
    </dgm:pt>
    <dgm:pt modelId="{30B53372-3A87-4F14-9992-EDAA2AB89C67}" type="pres">
      <dgm:prSet presAssocID="{00A57C61-A6FB-47D6-98B4-3789F8DDDC78}" presName="parentShp" presStyleLbl="node1" presStyleIdx="0" presStyleCnt="2" custLinFactNeighborX="-274" custLinFactNeighborY="-155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89C047-5E29-4FEC-B80E-8B559207E647}" type="pres">
      <dgm:prSet presAssocID="{00A57C61-A6FB-47D6-98B4-3789F8DDDC78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2DE33F-1042-4502-AC6E-5503C334F8EF}" type="pres">
      <dgm:prSet presAssocID="{ECF35449-E903-481A-98A7-01C80A9714B6}" presName="spacing" presStyleCnt="0"/>
      <dgm:spPr/>
    </dgm:pt>
    <dgm:pt modelId="{78EBC19E-EE25-47BE-A19D-D71DB5563FF7}" type="pres">
      <dgm:prSet presAssocID="{2BAF9DDE-C4F9-4532-BE44-9AFEEF8259D7}" presName="linNode" presStyleCnt="0"/>
      <dgm:spPr/>
    </dgm:pt>
    <dgm:pt modelId="{56C3C812-4EA7-43AF-AAAD-00F308789DFC}" type="pres">
      <dgm:prSet presAssocID="{2BAF9DDE-C4F9-4532-BE44-9AFEEF8259D7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3968E-6FFA-4918-A1A5-6009F0EA55AC}" type="pres">
      <dgm:prSet presAssocID="{2BAF9DDE-C4F9-4532-BE44-9AFEEF8259D7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0DF0CF-C200-4669-85BF-96E01AED36A3}" srcId="{2BAF9DDE-C4F9-4532-BE44-9AFEEF8259D7}" destId="{5A3B7D9A-2562-400B-831C-D98B9764E461}" srcOrd="0" destOrd="0" parTransId="{0658530B-DF8D-44DF-AF20-4A88749A61EC}" sibTransId="{A24A2C8A-16F8-4139-B42A-A6CFE37513F6}"/>
    <dgm:cxn modelId="{286661F0-DFAB-4097-B9F4-9B9D9DB21E4B}" srcId="{96F78B64-86A3-41C0-BF84-7E6076AF48F6}" destId="{2BAF9DDE-C4F9-4532-BE44-9AFEEF8259D7}" srcOrd="1" destOrd="0" parTransId="{123B0FF8-C88E-4C64-8251-8543EAD4241B}" sibTransId="{000E7B11-204C-45CF-AE0B-C09CB6573363}"/>
    <dgm:cxn modelId="{D849054F-0A31-4622-8A12-63A7C9C44AF0}" srcId="{2BAF9DDE-C4F9-4532-BE44-9AFEEF8259D7}" destId="{30E61767-B49D-4075-B17A-FFEB9596D405}" srcOrd="1" destOrd="0" parTransId="{6DE44077-2480-4E4E-86B6-29B3CFCBE806}" sibTransId="{CBD1F758-AD0B-4568-89A0-5F1ACC652964}"/>
    <dgm:cxn modelId="{42D12D5F-1DAB-42D5-AB1C-19800FAE8252}" type="presOf" srcId="{2BAF9DDE-C4F9-4532-BE44-9AFEEF8259D7}" destId="{56C3C812-4EA7-43AF-AAAD-00F308789DFC}" srcOrd="0" destOrd="0" presId="urn:microsoft.com/office/officeart/2005/8/layout/vList6"/>
    <dgm:cxn modelId="{24E91917-9C03-418B-8FFC-92CDD9474E93}" type="presOf" srcId="{30E61767-B49D-4075-B17A-FFEB9596D405}" destId="{08F3968E-6FFA-4918-A1A5-6009F0EA55AC}" srcOrd="0" destOrd="1" presId="urn:microsoft.com/office/officeart/2005/8/layout/vList6"/>
    <dgm:cxn modelId="{8F48E989-8D41-4304-B118-56B1E41B9EF5}" srcId="{00A57C61-A6FB-47D6-98B4-3789F8DDDC78}" destId="{1EF71E50-42EF-4814-BD0E-C13041098404}" srcOrd="0" destOrd="0" parTransId="{ECA18875-BD03-4BA5-A781-AFF2C74CE952}" sibTransId="{C6A8DEE7-5DE0-4917-99BF-9D2680E97861}"/>
    <dgm:cxn modelId="{C663E479-E978-4A26-B449-B5956975D8A4}" type="presOf" srcId="{5A3B7D9A-2562-400B-831C-D98B9764E461}" destId="{08F3968E-6FFA-4918-A1A5-6009F0EA55AC}" srcOrd="0" destOrd="0" presId="urn:microsoft.com/office/officeart/2005/8/layout/vList6"/>
    <dgm:cxn modelId="{63B91E09-44D2-47EA-8A55-0529A9362A64}" type="presOf" srcId="{00A57C61-A6FB-47D6-98B4-3789F8DDDC78}" destId="{30B53372-3A87-4F14-9992-EDAA2AB89C67}" srcOrd="0" destOrd="0" presId="urn:microsoft.com/office/officeart/2005/8/layout/vList6"/>
    <dgm:cxn modelId="{ED89E8A2-A5DC-4A71-85D0-41A9840A739C}" type="presOf" srcId="{51C380DC-648F-4D49-89B5-47D1B493DBF6}" destId="{9989C047-5E29-4FEC-B80E-8B559207E647}" srcOrd="0" destOrd="1" presId="urn:microsoft.com/office/officeart/2005/8/layout/vList6"/>
    <dgm:cxn modelId="{AA39333E-B458-49AD-B74E-F480D9E74B55}" srcId="{96F78B64-86A3-41C0-BF84-7E6076AF48F6}" destId="{00A57C61-A6FB-47D6-98B4-3789F8DDDC78}" srcOrd="0" destOrd="0" parTransId="{4119F95D-50B8-4983-8276-87A025BD459D}" sibTransId="{ECF35449-E903-481A-98A7-01C80A9714B6}"/>
    <dgm:cxn modelId="{2D86335D-4B9E-4B1B-8F79-3E83EC8F3CA2}" type="presOf" srcId="{1EF71E50-42EF-4814-BD0E-C13041098404}" destId="{9989C047-5E29-4FEC-B80E-8B559207E647}" srcOrd="0" destOrd="0" presId="urn:microsoft.com/office/officeart/2005/8/layout/vList6"/>
    <dgm:cxn modelId="{FA4C2961-28A7-45A5-95F2-E873B75DDD2C}" type="presOf" srcId="{96F78B64-86A3-41C0-BF84-7E6076AF48F6}" destId="{C8B15F63-BB19-4A88-9052-9BAD8BA4B00E}" srcOrd="0" destOrd="0" presId="urn:microsoft.com/office/officeart/2005/8/layout/vList6"/>
    <dgm:cxn modelId="{34C98FF0-2703-4713-9F16-44171FBD5EDD}" srcId="{00A57C61-A6FB-47D6-98B4-3789F8DDDC78}" destId="{51C380DC-648F-4D49-89B5-47D1B493DBF6}" srcOrd="1" destOrd="0" parTransId="{10AF6817-CA68-4DF2-8DA9-D45948AAB307}" sibTransId="{7FAE351B-80CD-4CBF-9A63-0EFF7A14D151}"/>
    <dgm:cxn modelId="{11105827-5B58-429D-8438-5F8042F40DEB}" type="presParOf" srcId="{C8B15F63-BB19-4A88-9052-9BAD8BA4B00E}" destId="{D248E89F-42DB-4214-91F1-2B5A95038AA6}" srcOrd="0" destOrd="0" presId="urn:microsoft.com/office/officeart/2005/8/layout/vList6"/>
    <dgm:cxn modelId="{CB52BA53-2FEE-452B-9A67-80B79F900716}" type="presParOf" srcId="{D248E89F-42DB-4214-91F1-2B5A95038AA6}" destId="{30B53372-3A87-4F14-9992-EDAA2AB89C67}" srcOrd="0" destOrd="0" presId="urn:microsoft.com/office/officeart/2005/8/layout/vList6"/>
    <dgm:cxn modelId="{C65F1B46-5714-44F1-9786-D97324D61F9A}" type="presParOf" srcId="{D248E89F-42DB-4214-91F1-2B5A95038AA6}" destId="{9989C047-5E29-4FEC-B80E-8B559207E647}" srcOrd="1" destOrd="0" presId="urn:microsoft.com/office/officeart/2005/8/layout/vList6"/>
    <dgm:cxn modelId="{96542B59-5228-4E5A-9077-C8B5B7EBF486}" type="presParOf" srcId="{C8B15F63-BB19-4A88-9052-9BAD8BA4B00E}" destId="{C42DE33F-1042-4502-AC6E-5503C334F8EF}" srcOrd="1" destOrd="0" presId="urn:microsoft.com/office/officeart/2005/8/layout/vList6"/>
    <dgm:cxn modelId="{22A1F50D-BBC4-44CD-A661-61367A247CDD}" type="presParOf" srcId="{C8B15F63-BB19-4A88-9052-9BAD8BA4B00E}" destId="{78EBC19E-EE25-47BE-A19D-D71DB5563FF7}" srcOrd="2" destOrd="0" presId="urn:microsoft.com/office/officeart/2005/8/layout/vList6"/>
    <dgm:cxn modelId="{C38FE287-979C-4178-AB4F-F2534623DCA6}" type="presParOf" srcId="{78EBC19E-EE25-47BE-A19D-D71DB5563FF7}" destId="{56C3C812-4EA7-43AF-AAAD-00F308789DFC}" srcOrd="0" destOrd="0" presId="urn:microsoft.com/office/officeart/2005/8/layout/vList6"/>
    <dgm:cxn modelId="{D35493A3-2426-4174-B814-D3DF9B0E845F}" type="presParOf" srcId="{78EBC19E-EE25-47BE-A19D-D71DB5563FF7}" destId="{08F3968E-6FFA-4918-A1A5-6009F0EA55A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D12384-43F1-43BC-A732-23326FF1D3AF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</dgm:pt>
    <dgm:pt modelId="{BEF8C722-8BC8-41D9-949D-A6FA696DDDD1}">
      <dgm:prSet phldrT="[Text]"/>
      <dgm:spPr/>
      <dgm:t>
        <a:bodyPr/>
        <a:lstStyle/>
        <a:p>
          <a:pPr algn="l"/>
          <a:r>
            <a:rPr lang="en-US" altLang="id-ID" smtClean="0"/>
            <a:t>Bilangan basis sepuluh (desimal)</a:t>
          </a:r>
          <a:endParaRPr lang="en-US"/>
        </a:p>
      </dgm:t>
    </dgm:pt>
    <dgm:pt modelId="{85E2940C-DBF5-41A0-8CAB-C605135D76F6}" type="parTrans" cxnId="{13903B7C-3775-4A09-ABD7-88CD9AEA75C6}">
      <dgm:prSet/>
      <dgm:spPr/>
      <dgm:t>
        <a:bodyPr/>
        <a:lstStyle/>
        <a:p>
          <a:pPr algn="l"/>
          <a:endParaRPr lang="en-US"/>
        </a:p>
      </dgm:t>
    </dgm:pt>
    <dgm:pt modelId="{9B3BB6DD-2091-40EE-A023-B3B25C8984DD}" type="sibTrans" cxnId="{13903B7C-3775-4A09-ABD7-88CD9AEA75C6}">
      <dgm:prSet/>
      <dgm:spPr/>
      <dgm:t>
        <a:bodyPr/>
        <a:lstStyle/>
        <a:p>
          <a:pPr algn="l"/>
          <a:endParaRPr lang="en-US"/>
        </a:p>
      </dgm:t>
    </dgm:pt>
    <dgm:pt modelId="{312D344A-AE43-4885-846D-FEF2BAEB7C37}">
      <dgm:prSet/>
      <dgm:spPr/>
      <dgm:t>
        <a:bodyPr/>
        <a:lstStyle/>
        <a:p>
          <a:pPr algn="l"/>
          <a:r>
            <a:rPr lang="en-US" altLang="id-ID" smtClean="0"/>
            <a:t>Bilangan basis dua (Biner) </a:t>
          </a:r>
          <a:endParaRPr lang="en-US" altLang="id-ID" dirty="0" smtClean="0"/>
        </a:p>
      </dgm:t>
    </dgm:pt>
    <dgm:pt modelId="{2C5EE69C-AF66-4412-BD8E-8740A028E36D}" type="parTrans" cxnId="{D2F00752-DAE7-4A35-BE03-13F721182039}">
      <dgm:prSet/>
      <dgm:spPr/>
      <dgm:t>
        <a:bodyPr/>
        <a:lstStyle/>
        <a:p>
          <a:pPr algn="l"/>
          <a:endParaRPr lang="en-US"/>
        </a:p>
      </dgm:t>
    </dgm:pt>
    <dgm:pt modelId="{3224DBD0-71F1-40FB-84F4-0DF9BB845034}" type="sibTrans" cxnId="{D2F00752-DAE7-4A35-BE03-13F721182039}">
      <dgm:prSet/>
      <dgm:spPr/>
      <dgm:t>
        <a:bodyPr/>
        <a:lstStyle/>
        <a:p>
          <a:pPr algn="l"/>
          <a:endParaRPr lang="en-US"/>
        </a:p>
      </dgm:t>
    </dgm:pt>
    <dgm:pt modelId="{6A0F0E61-F20E-4B1C-8B92-AC5AB9A505B9}">
      <dgm:prSet/>
      <dgm:spPr/>
      <dgm:t>
        <a:bodyPr/>
        <a:lstStyle/>
        <a:p>
          <a:pPr algn="l"/>
          <a:r>
            <a:rPr lang="en-US" altLang="id-ID" smtClean="0"/>
            <a:t>Bilangan basis delapan (Oktal)</a:t>
          </a:r>
          <a:endParaRPr lang="en-US" altLang="id-ID" dirty="0" smtClean="0"/>
        </a:p>
      </dgm:t>
    </dgm:pt>
    <dgm:pt modelId="{1E9CD2D7-6311-4BE4-B965-51E019DBA48C}" type="parTrans" cxnId="{E3C83D24-EA85-48E5-A462-039FF9E63A75}">
      <dgm:prSet/>
      <dgm:spPr/>
      <dgm:t>
        <a:bodyPr/>
        <a:lstStyle/>
        <a:p>
          <a:pPr algn="l"/>
          <a:endParaRPr lang="en-US"/>
        </a:p>
      </dgm:t>
    </dgm:pt>
    <dgm:pt modelId="{9A7E43D1-BC48-4A19-B7B8-D3D643D6F1FE}" type="sibTrans" cxnId="{E3C83D24-EA85-48E5-A462-039FF9E63A75}">
      <dgm:prSet/>
      <dgm:spPr/>
      <dgm:t>
        <a:bodyPr/>
        <a:lstStyle/>
        <a:p>
          <a:pPr algn="l"/>
          <a:endParaRPr lang="en-US"/>
        </a:p>
      </dgm:t>
    </dgm:pt>
    <dgm:pt modelId="{1DC0180B-9551-41DE-93A5-971F1CEA9074}">
      <dgm:prSet/>
      <dgm:spPr/>
      <dgm:t>
        <a:bodyPr/>
        <a:lstStyle/>
        <a:p>
          <a:pPr algn="l"/>
          <a:r>
            <a:rPr lang="en-US" altLang="id-ID" dirty="0" err="1" smtClean="0"/>
            <a:t>Bilangan</a:t>
          </a:r>
          <a:r>
            <a:rPr lang="en-US" altLang="id-ID" dirty="0" smtClean="0"/>
            <a:t> basis </a:t>
          </a:r>
          <a:r>
            <a:rPr lang="en-US" altLang="id-ID" dirty="0" err="1" smtClean="0"/>
            <a:t>enam</a:t>
          </a:r>
          <a:r>
            <a:rPr lang="en-US" altLang="id-ID" dirty="0" smtClean="0"/>
            <a:t> </a:t>
          </a:r>
          <a:r>
            <a:rPr lang="en-US" altLang="id-ID" dirty="0" err="1" smtClean="0"/>
            <a:t>belas</a:t>
          </a:r>
          <a:r>
            <a:rPr lang="en-US" altLang="id-ID" dirty="0" smtClean="0"/>
            <a:t> (</a:t>
          </a:r>
          <a:r>
            <a:rPr lang="en-US" altLang="id-ID" dirty="0" err="1" smtClean="0"/>
            <a:t>Heksadesimal</a:t>
          </a:r>
          <a:r>
            <a:rPr lang="en-US" altLang="id-ID" dirty="0" smtClean="0"/>
            <a:t>)</a:t>
          </a:r>
          <a:endParaRPr lang="en-US" dirty="0"/>
        </a:p>
      </dgm:t>
    </dgm:pt>
    <dgm:pt modelId="{D2580391-E841-4BC0-837B-2F7BC25ED054}" type="parTrans" cxnId="{BCAD4B90-FDD3-4EF1-8248-243D0D041882}">
      <dgm:prSet/>
      <dgm:spPr/>
      <dgm:t>
        <a:bodyPr/>
        <a:lstStyle/>
        <a:p>
          <a:pPr algn="l"/>
          <a:endParaRPr lang="en-US"/>
        </a:p>
      </dgm:t>
    </dgm:pt>
    <dgm:pt modelId="{BAAA2018-F627-43CF-B44B-DC92FFED9811}" type="sibTrans" cxnId="{BCAD4B90-FDD3-4EF1-8248-243D0D041882}">
      <dgm:prSet/>
      <dgm:spPr/>
      <dgm:t>
        <a:bodyPr/>
        <a:lstStyle/>
        <a:p>
          <a:pPr algn="l"/>
          <a:endParaRPr lang="en-US"/>
        </a:p>
      </dgm:t>
    </dgm:pt>
    <dgm:pt modelId="{D448C33B-64B4-4051-9D74-66F4B34F67FF}" type="pres">
      <dgm:prSet presAssocID="{57D12384-43F1-43BC-A732-23326FF1D3AF}" presName="linearFlow" presStyleCnt="0">
        <dgm:presLayoutVars>
          <dgm:dir/>
          <dgm:resizeHandles val="exact"/>
        </dgm:presLayoutVars>
      </dgm:prSet>
      <dgm:spPr/>
    </dgm:pt>
    <dgm:pt modelId="{8F6EEC58-EB03-4957-950F-0507F8D6A525}" type="pres">
      <dgm:prSet presAssocID="{BEF8C722-8BC8-41D9-949D-A6FA696DDDD1}" presName="composite" presStyleCnt="0"/>
      <dgm:spPr/>
    </dgm:pt>
    <dgm:pt modelId="{FA25C92B-E640-4B44-8667-1CCB8F94554D}" type="pres">
      <dgm:prSet presAssocID="{BEF8C722-8BC8-41D9-949D-A6FA696DDDD1}" presName="imgShp" presStyleLbl="fgImgPlace1" presStyleIdx="0" presStyleCnt="4"/>
      <dgm:spPr/>
      <dgm:t>
        <a:bodyPr/>
        <a:lstStyle/>
        <a:p>
          <a:endParaRPr lang="id-ID"/>
        </a:p>
      </dgm:t>
    </dgm:pt>
    <dgm:pt modelId="{9FC38D9D-D93E-4D72-8C9C-F06D384C40DC}" type="pres">
      <dgm:prSet presAssocID="{BEF8C722-8BC8-41D9-949D-A6FA696DDDD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63F24-5A9F-4AEB-9430-354DBC7BADC7}" type="pres">
      <dgm:prSet presAssocID="{9B3BB6DD-2091-40EE-A023-B3B25C8984DD}" presName="spacing" presStyleCnt="0"/>
      <dgm:spPr/>
    </dgm:pt>
    <dgm:pt modelId="{0EB9192A-ABA3-416F-9C2A-DAE2C11D8647}" type="pres">
      <dgm:prSet presAssocID="{312D344A-AE43-4885-846D-FEF2BAEB7C37}" presName="composite" presStyleCnt="0"/>
      <dgm:spPr/>
    </dgm:pt>
    <dgm:pt modelId="{5B4BA872-6FAE-400B-80AB-4B048D87559C}" type="pres">
      <dgm:prSet presAssocID="{312D344A-AE43-4885-846D-FEF2BAEB7C37}" presName="imgShp" presStyleLbl="fgImgPlace1" presStyleIdx="1" presStyleCnt="4"/>
      <dgm:spPr/>
      <dgm:t>
        <a:bodyPr/>
        <a:lstStyle/>
        <a:p>
          <a:endParaRPr lang="id-ID"/>
        </a:p>
      </dgm:t>
    </dgm:pt>
    <dgm:pt modelId="{F7D171FA-C977-4A0C-9A28-A93959E0E15A}" type="pres">
      <dgm:prSet presAssocID="{312D344A-AE43-4885-846D-FEF2BAEB7C37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E924B-DA0E-4FDC-A1F0-429F5690F514}" type="pres">
      <dgm:prSet presAssocID="{3224DBD0-71F1-40FB-84F4-0DF9BB845034}" presName="spacing" presStyleCnt="0"/>
      <dgm:spPr/>
    </dgm:pt>
    <dgm:pt modelId="{4376DDBC-EF4A-4C59-8F6F-F5804933793D}" type="pres">
      <dgm:prSet presAssocID="{6A0F0E61-F20E-4B1C-8B92-AC5AB9A505B9}" presName="composite" presStyleCnt="0"/>
      <dgm:spPr/>
    </dgm:pt>
    <dgm:pt modelId="{8223F4B1-0C8F-4657-8138-F063E9E719AF}" type="pres">
      <dgm:prSet presAssocID="{6A0F0E61-F20E-4B1C-8B92-AC5AB9A505B9}" presName="imgShp" presStyleLbl="fgImgPlace1" presStyleIdx="2" presStyleCnt="4"/>
      <dgm:spPr/>
      <dgm:t>
        <a:bodyPr/>
        <a:lstStyle/>
        <a:p>
          <a:endParaRPr lang="id-ID"/>
        </a:p>
      </dgm:t>
    </dgm:pt>
    <dgm:pt modelId="{28D0C4DE-C63C-473E-BFD5-AF375506BDFC}" type="pres">
      <dgm:prSet presAssocID="{6A0F0E61-F20E-4B1C-8B92-AC5AB9A505B9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E02645-8E6D-4AE2-B7E3-0FD620A77FD8}" type="pres">
      <dgm:prSet presAssocID="{9A7E43D1-BC48-4A19-B7B8-D3D643D6F1FE}" presName="spacing" presStyleCnt="0"/>
      <dgm:spPr/>
    </dgm:pt>
    <dgm:pt modelId="{8178B6B9-53FA-440B-A389-9ED674C1A753}" type="pres">
      <dgm:prSet presAssocID="{1DC0180B-9551-41DE-93A5-971F1CEA9074}" presName="composite" presStyleCnt="0"/>
      <dgm:spPr/>
    </dgm:pt>
    <dgm:pt modelId="{29D9FA16-E108-414E-A7B0-48F37078EFFB}" type="pres">
      <dgm:prSet presAssocID="{1DC0180B-9551-41DE-93A5-971F1CEA9074}" presName="imgShp" presStyleLbl="fgImgPlace1" presStyleIdx="3" presStyleCnt="4"/>
      <dgm:spPr/>
      <dgm:t>
        <a:bodyPr/>
        <a:lstStyle/>
        <a:p>
          <a:endParaRPr lang="id-ID"/>
        </a:p>
      </dgm:t>
    </dgm:pt>
    <dgm:pt modelId="{01491D6C-528E-44E8-9208-BD0CA23A023E}" type="pres">
      <dgm:prSet presAssocID="{1DC0180B-9551-41DE-93A5-971F1CEA9074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903B7C-3775-4A09-ABD7-88CD9AEA75C6}" srcId="{57D12384-43F1-43BC-A732-23326FF1D3AF}" destId="{BEF8C722-8BC8-41D9-949D-A6FA696DDDD1}" srcOrd="0" destOrd="0" parTransId="{85E2940C-DBF5-41A0-8CAB-C605135D76F6}" sibTransId="{9B3BB6DD-2091-40EE-A023-B3B25C8984DD}"/>
    <dgm:cxn modelId="{67FD2411-3B55-4C1F-9C13-F6EB541791DD}" type="presOf" srcId="{312D344A-AE43-4885-846D-FEF2BAEB7C37}" destId="{F7D171FA-C977-4A0C-9A28-A93959E0E15A}" srcOrd="0" destOrd="0" presId="urn:microsoft.com/office/officeart/2005/8/layout/vList3"/>
    <dgm:cxn modelId="{9A49692D-0A33-4F7D-B0B7-8605C9D7811B}" type="presOf" srcId="{6A0F0E61-F20E-4B1C-8B92-AC5AB9A505B9}" destId="{28D0C4DE-C63C-473E-BFD5-AF375506BDFC}" srcOrd="0" destOrd="0" presId="urn:microsoft.com/office/officeart/2005/8/layout/vList3"/>
    <dgm:cxn modelId="{E3C83D24-EA85-48E5-A462-039FF9E63A75}" srcId="{57D12384-43F1-43BC-A732-23326FF1D3AF}" destId="{6A0F0E61-F20E-4B1C-8B92-AC5AB9A505B9}" srcOrd="2" destOrd="0" parTransId="{1E9CD2D7-6311-4BE4-B965-51E019DBA48C}" sibTransId="{9A7E43D1-BC48-4A19-B7B8-D3D643D6F1FE}"/>
    <dgm:cxn modelId="{D277120A-81CB-45B2-BC56-7E8849484D55}" type="presOf" srcId="{57D12384-43F1-43BC-A732-23326FF1D3AF}" destId="{D448C33B-64B4-4051-9D74-66F4B34F67FF}" srcOrd="0" destOrd="0" presId="urn:microsoft.com/office/officeart/2005/8/layout/vList3"/>
    <dgm:cxn modelId="{D2F00752-DAE7-4A35-BE03-13F721182039}" srcId="{57D12384-43F1-43BC-A732-23326FF1D3AF}" destId="{312D344A-AE43-4885-846D-FEF2BAEB7C37}" srcOrd="1" destOrd="0" parTransId="{2C5EE69C-AF66-4412-BD8E-8740A028E36D}" sibTransId="{3224DBD0-71F1-40FB-84F4-0DF9BB845034}"/>
    <dgm:cxn modelId="{4CCAB546-B738-477C-870E-DA83A5A8838B}" type="presOf" srcId="{1DC0180B-9551-41DE-93A5-971F1CEA9074}" destId="{01491D6C-528E-44E8-9208-BD0CA23A023E}" srcOrd="0" destOrd="0" presId="urn:microsoft.com/office/officeart/2005/8/layout/vList3"/>
    <dgm:cxn modelId="{BB647A87-CCA2-4EF3-8C5F-49C13166BE69}" type="presOf" srcId="{BEF8C722-8BC8-41D9-949D-A6FA696DDDD1}" destId="{9FC38D9D-D93E-4D72-8C9C-F06D384C40DC}" srcOrd="0" destOrd="0" presId="urn:microsoft.com/office/officeart/2005/8/layout/vList3"/>
    <dgm:cxn modelId="{BCAD4B90-FDD3-4EF1-8248-243D0D041882}" srcId="{57D12384-43F1-43BC-A732-23326FF1D3AF}" destId="{1DC0180B-9551-41DE-93A5-971F1CEA9074}" srcOrd="3" destOrd="0" parTransId="{D2580391-E841-4BC0-837B-2F7BC25ED054}" sibTransId="{BAAA2018-F627-43CF-B44B-DC92FFED9811}"/>
    <dgm:cxn modelId="{BD6A0DBD-57D0-4BE3-B5F1-599DED54B510}" type="presParOf" srcId="{D448C33B-64B4-4051-9D74-66F4B34F67FF}" destId="{8F6EEC58-EB03-4957-950F-0507F8D6A525}" srcOrd="0" destOrd="0" presId="urn:microsoft.com/office/officeart/2005/8/layout/vList3"/>
    <dgm:cxn modelId="{C6173A98-72F8-422F-8383-3FE193D5E804}" type="presParOf" srcId="{8F6EEC58-EB03-4957-950F-0507F8D6A525}" destId="{FA25C92B-E640-4B44-8667-1CCB8F94554D}" srcOrd="0" destOrd="0" presId="urn:microsoft.com/office/officeart/2005/8/layout/vList3"/>
    <dgm:cxn modelId="{4F1B32B2-4332-4544-B952-9669B832ECD8}" type="presParOf" srcId="{8F6EEC58-EB03-4957-950F-0507F8D6A525}" destId="{9FC38D9D-D93E-4D72-8C9C-F06D384C40DC}" srcOrd="1" destOrd="0" presId="urn:microsoft.com/office/officeart/2005/8/layout/vList3"/>
    <dgm:cxn modelId="{6756D2A9-D0E2-4038-9B6C-C6851A091CAA}" type="presParOf" srcId="{D448C33B-64B4-4051-9D74-66F4B34F67FF}" destId="{42863F24-5A9F-4AEB-9430-354DBC7BADC7}" srcOrd="1" destOrd="0" presId="urn:microsoft.com/office/officeart/2005/8/layout/vList3"/>
    <dgm:cxn modelId="{F58E9F66-0D40-4EFA-B4EB-B97CBBE9DA78}" type="presParOf" srcId="{D448C33B-64B4-4051-9D74-66F4B34F67FF}" destId="{0EB9192A-ABA3-416F-9C2A-DAE2C11D8647}" srcOrd="2" destOrd="0" presId="urn:microsoft.com/office/officeart/2005/8/layout/vList3"/>
    <dgm:cxn modelId="{B72F3EE9-EBA9-4D35-87A7-FAD54370A768}" type="presParOf" srcId="{0EB9192A-ABA3-416F-9C2A-DAE2C11D8647}" destId="{5B4BA872-6FAE-400B-80AB-4B048D87559C}" srcOrd="0" destOrd="0" presId="urn:microsoft.com/office/officeart/2005/8/layout/vList3"/>
    <dgm:cxn modelId="{6D9AC317-0FD5-4C72-A504-292D44198E7C}" type="presParOf" srcId="{0EB9192A-ABA3-416F-9C2A-DAE2C11D8647}" destId="{F7D171FA-C977-4A0C-9A28-A93959E0E15A}" srcOrd="1" destOrd="0" presId="urn:microsoft.com/office/officeart/2005/8/layout/vList3"/>
    <dgm:cxn modelId="{2F66CF8B-4E65-44D8-823F-795F6C108E7B}" type="presParOf" srcId="{D448C33B-64B4-4051-9D74-66F4B34F67FF}" destId="{9C0E924B-DA0E-4FDC-A1F0-429F5690F514}" srcOrd="3" destOrd="0" presId="urn:microsoft.com/office/officeart/2005/8/layout/vList3"/>
    <dgm:cxn modelId="{3DAAC10A-C58B-4606-A652-42DBF2C3A3F4}" type="presParOf" srcId="{D448C33B-64B4-4051-9D74-66F4B34F67FF}" destId="{4376DDBC-EF4A-4C59-8F6F-F5804933793D}" srcOrd="4" destOrd="0" presId="urn:microsoft.com/office/officeart/2005/8/layout/vList3"/>
    <dgm:cxn modelId="{198993B7-0D9F-48BA-838C-75191DC44FC9}" type="presParOf" srcId="{4376DDBC-EF4A-4C59-8F6F-F5804933793D}" destId="{8223F4B1-0C8F-4657-8138-F063E9E719AF}" srcOrd="0" destOrd="0" presId="urn:microsoft.com/office/officeart/2005/8/layout/vList3"/>
    <dgm:cxn modelId="{4DAC2F96-BD03-450E-A5CD-831FEC11141E}" type="presParOf" srcId="{4376DDBC-EF4A-4C59-8F6F-F5804933793D}" destId="{28D0C4DE-C63C-473E-BFD5-AF375506BDFC}" srcOrd="1" destOrd="0" presId="urn:microsoft.com/office/officeart/2005/8/layout/vList3"/>
    <dgm:cxn modelId="{35CD78BB-700C-4ADC-BDCF-8CDDF417D9B3}" type="presParOf" srcId="{D448C33B-64B4-4051-9D74-66F4B34F67FF}" destId="{F1E02645-8E6D-4AE2-B7E3-0FD620A77FD8}" srcOrd="5" destOrd="0" presId="urn:microsoft.com/office/officeart/2005/8/layout/vList3"/>
    <dgm:cxn modelId="{BEB04B3F-4870-4ED3-897B-4CC1C4F64E85}" type="presParOf" srcId="{D448C33B-64B4-4051-9D74-66F4B34F67FF}" destId="{8178B6B9-53FA-440B-A389-9ED674C1A753}" srcOrd="6" destOrd="0" presId="urn:microsoft.com/office/officeart/2005/8/layout/vList3"/>
    <dgm:cxn modelId="{D8636E7A-6E49-4F13-ADA3-8987E8E36254}" type="presParOf" srcId="{8178B6B9-53FA-440B-A389-9ED674C1A753}" destId="{29D9FA16-E108-414E-A7B0-48F37078EFFB}" srcOrd="0" destOrd="0" presId="urn:microsoft.com/office/officeart/2005/8/layout/vList3"/>
    <dgm:cxn modelId="{27F3A81B-9FCE-4576-80AE-EE5864C18B3F}" type="presParOf" srcId="{8178B6B9-53FA-440B-A389-9ED674C1A753}" destId="{01491D6C-528E-44E8-9208-BD0CA23A023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20B9D9-137F-487E-9ADD-014C447522B4}" type="doc">
      <dgm:prSet loTypeId="urn:microsoft.com/office/officeart/2005/8/layout/vList3" loCatId="list" qsTypeId="urn:microsoft.com/office/officeart/2005/8/quickstyle/3d2" qsCatId="3D" csTypeId="urn:microsoft.com/office/officeart/2005/8/colors/colorful3" csCatId="colorful" phldr="1"/>
      <dgm:spPr/>
    </dgm:pt>
    <dgm:pt modelId="{C6A8299A-2878-40B7-A0F1-8811C81F2106}">
      <dgm:prSet phldrT="[Text]"/>
      <dgm:spPr/>
      <dgm:t>
        <a:bodyPr/>
        <a:lstStyle/>
        <a:p>
          <a:r>
            <a:rPr lang="en-US" altLang="id-ID" err="1" smtClean="0"/>
            <a:t>Konversi</a:t>
          </a:r>
          <a:r>
            <a:rPr lang="en-US" altLang="id-ID" smtClean="0"/>
            <a:t>  ke SBD &amp; sebaliknya</a:t>
          </a:r>
          <a:endParaRPr lang="en-US" dirty="0"/>
        </a:p>
      </dgm:t>
    </dgm:pt>
    <dgm:pt modelId="{5547096C-0D0A-40E2-8A90-44CDCE337780}" type="parTrans" cxnId="{BE2096C1-A64E-497E-A5E9-1D2CDDFE6D8C}">
      <dgm:prSet/>
      <dgm:spPr/>
      <dgm:t>
        <a:bodyPr/>
        <a:lstStyle/>
        <a:p>
          <a:endParaRPr lang="en-US"/>
        </a:p>
      </dgm:t>
    </dgm:pt>
    <dgm:pt modelId="{9DECB5F0-F635-417F-A648-8E30EBED4F09}" type="sibTrans" cxnId="{BE2096C1-A64E-497E-A5E9-1D2CDDFE6D8C}">
      <dgm:prSet/>
      <dgm:spPr/>
      <dgm:t>
        <a:bodyPr/>
        <a:lstStyle/>
        <a:p>
          <a:endParaRPr lang="en-US"/>
        </a:p>
      </dgm:t>
    </dgm:pt>
    <dgm:pt modelId="{8955CE0A-3B54-42A3-AC81-C87778390CF4}">
      <dgm:prSet/>
      <dgm:spPr/>
      <dgm:t>
        <a:bodyPr/>
        <a:lstStyle/>
        <a:p>
          <a:r>
            <a:rPr lang="en-US" altLang="id-ID" dirty="0" err="1" smtClean="0"/>
            <a:t>Konversi</a:t>
          </a:r>
          <a:r>
            <a:rPr lang="en-US" altLang="id-ID" dirty="0" smtClean="0"/>
            <a:t> SBH </a:t>
          </a:r>
          <a:r>
            <a:rPr lang="en-US" altLang="id-ID" dirty="0" err="1" smtClean="0"/>
            <a:t>ke</a:t>
          </a:r>
          <a:r>
            <a:rPr lang="en-US" altLang="id-ID" dirty="0" smtClean="0"/>
            <a:t> SBD &amp; </a:t>
          </a:r>
          <a:r>
            <a:rPr lang="en-US" altLang="id-ID" dirty="0" err="1" smtClean="0"/>
            <a:t>sebaliknya</a:t>
          </a:r>
          <a:endParaRPr lang="en-US" altLang="id-ID" dirty="0" smtClean="0"/>
        </a:p>
      </dgm:t>
    </dgm:pt>
    <dgm:pt modelId="{E872D081-A33A-42E7-8177-EC3AAB357002}" type="parTrans" cxnId="{3CDA26D8-34FB-47DA-BF89-92F2D4CDA8E2}">
      <dgm:prSet/>
      <dgm:spPr/>
      <dgm:t>
        <a:bodyPr/>
        <a:lstStyle/>
        <a:p>
          <a:endParaRPr lang="en-US"/>
        </a:p>
      </dgm:t>
    </dgm:pt>
    <dgm:pt modelId="{DF5D9288-B874-4DC8-8D10-EA7CC9ABDC49}" type="sibTrans" cxnId="{3CDA26D8-34FB-47DA-BF89-92F2D4CDA8E2}">
      <dgm:prSet/>
      <dgm:spPr/>
      <dgm:t>
        <a:bodyPr/>
        <a:lstStyle/>
        <a:p>
          <a:endParaRPr lang="en-US"/>
        </a:p>
      </dgm:t>
    </dgm:pt>
    <dgm:pt modelId="{A0697966-D3B6-441D-BEFF-C831F02AB573}">
      <dgm:prSet/>
      <dgm:spPr/>
      <dgm:t>
        <a:bodyPr/>
        <a:lstStyle/>
        <a:p>
          <a:r>
            <a:rPr lang="en-US" altLang="id-ID" dirty="0" err="1" smtClean="0"/>
            <a:t>Konversi</a:t>
          </a:r>
          <a:r>
            <a:rPr lang="en-US" altLang="id-ID" dirty="0" smtClean="0"/>
            <a:t> SBB </a:t>
          </a:r>
          <a:r>
            <a:rPr lang="en-US" altLang="id-ID" dirty="0" err="1" smtClean="0"/>
            <a:t>ke</a:t>
          </a:r>
          <a:r>
            <a:rPr lang="en-US" altLang="id-ID" dirty="0" smtClean="0"/>
            <a:t> SBH &amp; </a:t>
          </a:r>
          <a:r>
            <a:rPr lang="en-US" altLang="id-ID" dirty="0" err="1" smtClean="0"/>
            <a:t>sebaliknya</a:t>
          </a:r>
          <a:endParaRPr lang="en-US" altLang="id-ID" dirty="0" smtClean="0"/>
        </a:p>
      </dgm:t>
    </dgm:pt>
    <dgm:pt modelId="{C59EABF3-3FF2-4485-91A0-AFA1106F93B6}" type="parTrans" cxnId="{867B7B27-0B0A-401F-84A7-457BB618B2C2}">
      <dgm:prSet/>
      <dgm:spPr/>
      <dgm:t>
        <a:bodyPr/>
        <a:lstStyle/>
        <a:p>
          <a:endParaRPr lang="en-US"/>
        </a:p>
      </dgm:t>
    </dgm:pt>
    <dgm:pt modelId="{A83FD6C4-3164-4158-A439-0BE65ECDA9A6}" type="sibTrans" cxnId="{867B7B27-0B0A-401F-84A7-457BB618B2C2}">
      <dgm:prSet/>
      <dgm:spPr/>
      <dgm:t>
        <a:bodyPr/>
        <a:lstStyle/>
        <a:p>
          <a:endParaRPr lang="en-US"/>
        </a:p>
      </dgm:t>
    </dgm:pt>
    <dgm:pt modelId="{2845B31C-6FEA-453D-AD1B-07BAEA9E0D1A}" type="pres">
      <dgm:prSet presAssocID="{EF20B9D9-137F-487E-9ADD-014C447522B4}" presName="linearFlow" presStyleCnt="0">
        <dgm:presLayoutVars>
          <dgm:dir/>
          <dgm:resizeHandles val="exact"/>
        </dgm:presLayoutVars>
      </dgm:prSet>
      <dgm:spPr/>
    </dgm:pt>
    <dgm:pt modelId="{DEEBD220-119C-46F1-8356-FB42EF94848B}" type="pres">
      <dgm:prSet presAssocID="{C6A8299A-2878-40B7-A0F1-8811C81F2106}" presName="composite" presStyleCnt="0"/>
      <dgm:spPr/>
    </dgm:pt>
    <dgm:pt modelId="{8463ED75-43B9-4F89-97C9-AECCD6B9EDC5}" type="pres">
      <dgm:prSet presAssocID="{C6A8299A-2878-40B7-A0F1-8811C81F2106}" presName="imgShp" presStyleLbl="fgImgPlace1" presStyleIdx="0" presStyleCnt="3"/>
      <dgm:spPr/>
      <dgm:t>
        <a:bodyPr/>
        <a:lstStyle/>
        <a:p>
          <a:endParaRPr lang="id-ID"/>
        </a:p>
      </dgm:t>
    </dgm:pt>
    <dgm:pt modelId="{23D12E26-8412-4774-AA74-DE84C1C13F83}" type="pres">
      <dgm:prSet presAssocID="{C6A8299A-2878-40B7-A0F1-8811C81F2106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8F063-95EE-4C6B-A2E2-895E4F196014}" type="pres">
      <dgm:prSet presAssocID="{9DECB5F0-F635-417F-A648-8E30EBED4F09}" presName="spacing" presStyleCnt="0"/>
      <dgm:spPr/>
    </dgm:pt>
    <dgm:pt modelId="{E46A875C-DCC8-44F0-A86E-504A6D94FD56}" type="pres">
      <dgm:prSet presAssocID="{8955CE0A-3B54-42A3-AC81-C87778390CF4}" presName="composite" presStyleCnt="0"/>
      <dgm:spPr/>
    </dgm:pt>
    <dgm:pt modelId="{5E5B92F0-69D4-4150-91A8-14722AB12A72}" type="pres">
      <dgm:prSet presAssocID="{8955CE0A-3B54-42A3-AC81-C87778390CF4}" presName="imgShp" presStyleLbl="fgImgPlace1" presStyleIdx="1" presStyleCnt="3"/>
      <dgm:spPr/>
      <dgm:t>
        <a:bodyPr/>
        <a:lstStyle/>
        <a:p>
          <a:endParaRPr lang="id-ID"/>
        </a:p>
      </dgm:t>
    </dgm:pt>
    <dgm:pt modelId="{7BF32C6D-7FAE-499C-BE09-8CE22BAD3283}" type="pres">
      <dgm:prSet presAssocID="{8955CE0A-3B54-42A3-AC81-C87778390CF4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B72AB-830B-4458-81BB-5C3F8AC97048}" type="pres">
      <dgm:prSet presAssocID="{DF5D9288-B874-4DC8-8D10-EA7CC9ABDC49}" presName="spacing" presStyleCnt="0"/>
      <dgm:spPr/>
    </dgm:pt>
    <dgm:pt modelId="{D0A0CEF8-0AEF-4071-AD71-883437237A55}" type="pres">
      <dgm:prSet presAssocID="{A0697966-D3B6-441D-BEFF-C831F02AB573}" presName="composite" presStyleCnt="0"/>
      <dgm:spPr/>
    </dgm:pt>
    <dgm:pt modelId="{9B70CA88-543B-4A6F-B3EE-1EBAD3A037FD}" type="pres">
      <dgm:prSet presAssocID="{A0697966-D3B6-441D-BEFF-C831F02AB573}" presName="imgShp" presStyleLbl="fgImgPlace1" presStyleIdx="2" presStyleCnt="3"/>
      <dgm:spPr/>
      <dgm:t>
        <a:bodyPr/>
        <a:lstStyle/>
        <a:p>
          <a:endParaRPr lang="id-ID"/>
        </a:p>
      </dgm:t>
    </dgm:pt>
    <dgm:pt modelId="{011B1455-545C-4B47-A45A-8BFC814223B7}" type="pres">
      <dgm:prSet presAssocID="{A0697966-D3B6-441D-BEFF-C831F02AB573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2096C1-A64E-497E-A5E9-1D2CDDFE6D8C}" srcId="{EF20B9D9-137F-487E-9ADD-014C447522B4}" destId="{C6A8299A-2878-40B7-A0F1-8811C81F2106}" srcOrd="0" destOrd="0" parTransId="{5547096C-0D0A-40E2-8A90-44CDCE337780}" sibTransId="{9DECB5F0-F635-417F-A648-8E30EBED4F09}"/>
    <dgm:cxn modelId="{F999CBCD-EF9E-45CF-ABFA-9A6292041052}" type="presOf" srcId="{C6A8299A-2878-40B7-A0F1-8811C81F2106}" destId="{23D12E26-8412-4774-AA74-DE84C1C13F83}" srcOrd="0" destOrd="0" presId="urn:microsoft.com/office/officeart/2005/8/layout/vList3"/>
    <dgm:cxn modelId="{572BC8D0-D323-444B-9484-3714348FE287}" type="presOf" srcId="{8955CE0A-3B54-42A3-AC81-C87778390CF4}" destId="{7BF32C6D-7FAE-499C-BE09-8CE22BAD3283}" srcOrd="0" destOrd="0" presId="urn:microsoft.com/office/officeart/2005/8/layout/vList3"/>
    <dgm:cxn modelId="{3CDA26D8-34FB-47DA-BF89-92F2D4CDA8E2}" srcId="{EF20B9D9-137F-487E-9ADD-014C447522B4}" destId="{8955CE0A-3B54-42A3-AC81-C87778390CF4}" srcOrd="1" destOrd="0" parTransId="{E872D081-A33A-42E7-8177-EC3AAB357002}" sibTransId="{DF5D9288-B874-4DC8-8D10-EA7CC9ABDC49}"/>
    <dgm:cxn modelId="{D6EB199A-3A04-4013-94BF-08B4B8E231DB}" type="presOf" srcId="{EF20B9D9-137F-487E-9ADD-014C447522B4}" destId="{2845B31C-6FEA-453D-AD1B-07BAEA9E0D1A}" srcOrd="0" destOrd="0" presId="urn:microsoft.com/office/officeart/2005/8/layout/vList3"/>
    <dgm:cxn modelId="{35C86A75-4691-424B-B1A2-394CA39B3096}" type="presOf" srcId="{A0697966-D3B6-441D-BEFF-C831F02AB573}" destId="{011B1455-545C-4B47-A45A-8BFC814223B7}" srcOrd="0" destOrd="0" presId="urn:microsoft.com/office/officeart/2005/8/layout/vList3"/>
    <dgm:cxn modelId="{867B7B27-0B0A-401F-84A7-457BB618B2C2}" srcId="{EF20B9D9-137F-487E-9ADD-014C447522B4}" destId="{A0697966-D3B6-441D-BEFF-C831F02AB573}" srcOrd="2" destOrd="0" parTransId="{C59EABF3-3FF2-4485-91A0-AFA1106F93B6}" sibTransId="{A83FD6C4-3164-4158-A439-0BE65ECDA9A6}"/>
    <dgm:cxn modelId="{55DEAF3F-24F0-4C7C-81D1-2B2C3B75B7BA}" type="presParOf" srcId="{2845B31C-6FEA-453D-AD1B-07BAEA9E0D1A}" destId="{DEEBD220-119C-46F1-8356-FB42EF94848B}" srcOrd="0" destOrd="0" presId="urn:microsoft.com/office/officeart/2005/8/layout/vList3"/>
    <dgm:cxn modelId="{EB6BBE53-99A2-4F12-8732-FD21D2386515}" type="presParOf" srcId="{DEEBD220-119C-46F1-8356-FB42EF94848B}" destId="{8463ED75-43B9-4F89-97C9-AECCD6B9EDC5}" srcOrd="0" destOrd="0" presId="urn:microsoft.com/office/officeart/2005/8/layout/vList3"/>
    <dgm:cxn modelId="{2181B44B-7371-4ED5-BBB4-64AF663FE3F5}" type="presParOf" srcId="{DEEBD220-119C-46F1-8356-FB42EF94848B}" destId="{23D12E26-8412-4774-AA74-DE84C1C13F83}" srcOrd="1" destOrd="0" presId="urn:microsoft.com/office/officeart/2005/8/layout/vList3"/>
    <dgm:cxn modelId="{5C3BAE0A-49CD-422C-8697-C0A8B2C44035}" type="presParOf" srcId="{2845B31C-6FEA-453D-AD1B-07BAEA9E0D1A}" destId="{1E88F063-95EE-4C6B-A2E2-895E4F196014}" srcOrd="1" destOrd="0" presId="urn:microsoft.com/office/officeart/2005/8/layout/vList3"/>
    <dgm:cxn modelId="{F5BB8F6F-A9DD-4082-9133-008B23B26764}" type="presParOf" srcId="{2845B31C-6FEA-453D-AD1B-07BAEA9E0D1A}" destId="{E46A875C-DCC8-44F0-A86E-504A6D94FD56}" srcOrd="2" destOrd="0" presId="urn:microsoft.com/office/officeart/2005/8/layout/vList3"/>
    <dgm:cxn modelId="{8B89457C-9DCE-4BA4-8F5C-F13F0C752FC7}" type="presParOf" srcId="{E46A875C-DCC8-44F0-A86E-504A6D94FD56}" destId="{5E5B92F0-69D4-4150-91A8-14722AB12A72}" srcOrd="0" destOrd="0" presId="urn:microsoft.com/office/officeart/2005/8/layout/vList3"/>
    <dgm:cxn modelId="{FE0FCB59-35D2-445B-BE58-61658DDBA692}" type="presParOf" srcId="{E46A875C-DCC8-44F0-A86E-504A6D94FD56}" destId="{7BF32C6D-7FAE-499C-BE09-8CE22BAD3283}" srcOrd="1" destOrd="0" presId="urn:microsoft.com/office/officeart/2005/8/layout/vList3"/>
    <dgm:cxn modelId="{D2D1FFA3-F6CC-4A40-9213-DF7A2804E92E}" type="presParOf" srcId="{2845B31C-6FEA-453D-AD1B-07BAEA9E0D1A}" destId="{088B72AB-830B-4458-81BB-5C3F8AC97048}" srcOrd="3" destOrd="0" presId="urn:microsoft.com/office/officeart/2005/8/layout/vList3"/>
    <dgm:cxn modelId="{2C3CA85D-90F1-4D1A-91FA-BECC63FDCFE1}" type="presParOf" srcId="{2845B31C-6FEA-453D-AD1B-07BAEA9E0D1A}" destId="{D0A0CEF8-0AEF-4071-AD71-883437237A55}" srcOrd="4" destOrd="0" presId="urn:microsoft.com/office/officeart/2005/8/layout/vList3"/>
    <dgm:cxn modelId="{949A926C-7D6B-45B2-9F90-0747C7C23A4A}" type="presParOf" srcId="{D0A0CEF8-0AEF-4071-AD71-883437237A55}" destId="{9B70CA88-543B-4A6F-B3EE-1EBAD3A037FD}" srcOrd="0" destOrd="0" presId="urn:microsoft.com/office/officeart/2005/8/layout/vList3"/>
    <dgm:cxn modelId="{2A8DA24F-8757-4A8D-A6D6-7DA4706AA22D}" type="presParOf" srcId="{D0A0CEF8-0AEF-4071-AD71-883437237A55}" destId="{011B1455-545C-4B47-A45A-8BFC814223B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C26DA6-1768-44A7-9ACA-08796C787F14}" type="doc">
      <dgm:prSet loTypeId="urn:microsoft.com/office/officeart/2005/8/layout/radial1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6F8250F-3095-46DF-87E2-D3763CD32477}">
      <dgm:prSet phldrT="[Text]"/>
      <dgm:spPr/>
      <dgm:t>
        <a:bodyPr/>
        <a:lstStyle/>
        <a:p>
          <a:r>
            <a:rPr lang="en-US" dirty="0" smtClean="0"/>
            <a:t>Binary Code</a:t>
          </a:r>
          <a:endParaRPr lang="en-US" dirty="0"/>
        </a:p>
      </dgm:t>
    </dgm:pt>
    <dgm:pt modelId="{AEAAA964-79C4-4E2C-94A4-D16FCAF5E806}" type="parTrans" cxnId="{531FD3E6-7572-4141-A9D6-2FC2F589F5E7}">
      <dgm:prSet/>
      <dgm:spPr/>
      <dgm:t>
        <a:bodyPr/>
        <a:lstStyle/>
        <a:p>
          <a:endParaRPr lang="en-US"/>
        </a:p>
      </dgm:t>
    </dgm:pt>
    <dgm:pt modelId="{A7D29788-62C3-4E6B-9718-E7C6784B9B4F}" type="sibTrans" cxnId="{531FD3E6-7572-4141-A9D6-2FC2F589F5E7}">
      <dgm:prSet/>
      <dgm:spPr/>
      <dgm:t>
        <a:bodyPr/>
        <a:lstStyle/>
        <a:p>
          <a:endParaRPr lang="en-US"/>
        </a:p>
      </dgm:t>
    </dgm:pt>
    <dgm:pt modelId="{FE01E80D-656A-4BDA-B541-8A1FCFA70D27}">
      <dgm:prSet/>
      <dgm:spPr/>
      <dgm:t>
        <a:bodyPr/>
        <a:lstStyle/>
        <a:p>
          <a:r>
            <a:rPr lang="en-US" dirty="0" smtClean="0"/>
            <a:t>BCD</a:t>
          </a:r>
          <a:endParaRPr lang="en-US" dirty="0"/>
        </a:p>
      </dgm:t>
    </dgm:pt>
    <dgm:pt modelId="{1F014D53-2758-46B6-823A-6CB0C60188D7}" type="parTrans" cxnId="{BE754DB4-49A6-4E68-89A2-4994F4B5E7E5}">
      <dgm:prSet/>
      <dgm:spPr/>
      <dgm:t>
        <a:bodyPr/>
        <a:lstStyle/>
        <a:p>
          <a:endParaRPr lang="en-US"/>
        </a:p>
      </dgm:t>
    </dgm:pt>
    <dgm:pt modelId="{20D2038F-F6CC-4C0C-970F-013AAB59FE53}" type="sibTrans" cxnId="{BE754DB4-49A6-4E68-89A2-4994F4B5E7E5}">
      <dgm:prSet/>
      <dgm:spPr/>
      <dgm:t>
        <a:bodyPr/>
        <a:lstStyle/>
        <a:p>
          <a:endParaRPr lang="en-US"/>
        </a:p>
      </dgm:t>
    </dgm:pt>
    <dgm:pt modelId="{D112A425-C39C-4311-B435-F00E11FA5413}">
      <dgm:prSet/>
      <dgm:spPr/>
      <dgm:t>
        <a:bodyPr/>
        <a:lstStyle/>
        <a:p>
          <a:r>
            <a:rPr lang="en-US" b="1" dirty="0" smtClean="0"/>
            <a:t>ASCII</a:t>
          </a:r>
          <a:endParaRPr lang="en-US" dirty="0"/>
        </a:p>
      </dgm:t>
    </dgm:pt>
    <dgm:pt modelId="{437C142E-8E49-4D44-B4D8-D25A8966CE7D}" type="parTrans" cxnId="{D8BDA914-7851-4BD1-88B3-B319FE77A8C0}">
      <dgm:prSet/>
      <dgm:spPr/>
      <dgm:t>
        <a:bodyPr/>
        <a:lstStyle/>
        <a:p>
          <a:endParaRPr lang="en-US"/>
        </a:p>
      </dgm:t>
    </dgm:pt>
    <dgm:pt modelId="{D3B37DAE-0584-4EF0-AA6D-C1883387B5CB}" type="sibTrans" cxnId="{D8BDA914-7851-4BD1-88B3-B319FE77A8C0}">
      <dgm:prSet/>
      <dgm:spPr/>
      <dgm:t>
        <a:bodyPr/>
        <a:lstStyle/>
        <a:p>
          <a:endParaRPr lang="en-US"/>
        </a:p>
      </dgm:t>
    </dgm:pt>
    <dgm:pt modelId="{659C61AB-B497-4DEE-96F8-E3428EB3B5D1}">
      <dgm:prSet/>
      <dgm:spPr/>
      <dgm:t>
        <a:bodyPr/>
        <a:lstStyle/>
        <a:p>
          <a:r>
            <a:rPr lang="en-US" dirty="0" smtClean="0"/>
            <a:t>Gray</a:t>
          </a:r>
          <a:endParaRPr lang="en-US" dirty="0"/>
        </a:p>
      </dgm:t>
    </dgm:pt>
    <dgm:pt modelId="{25B02E0D-068A-4F22-ABF3-90BC8A39A028}" type="parTrans" cxnId="{D259D70C-95B3-46CC-9B02-36F0DFD25ED5}">
      <dgm:prSet/>
      <dgm:spPr/>
      <dgm:t>
        <a:bodyPr/>
        <a:lstStyle/>
        <a:p>
          <a:endParaRPr lang="en-US"/>
        </a:p>
      </dgm:t>
    </dgm:pt>
    <dgm:pt modelId="{F684FAE5-10E6-43DD-8CA9-38EF429C3276}" type="sibTrans" cxnId="{D259D70C-95B3-46CC-9B02-36F0DFD25ED5}">
      <dgm:prSet/>
      <dgm:spPr/>
      <dgm:t>
        <a:bodyPr/>
        <a:lstStyle/>
        <a:p>
          <a:endParaRPr lang="en-US"/>
        </a:p>
      </dgm:t>
    </dgm:pt>
    <dgm:pt modelId="{6B5CB099-CD9D-49FA-BB3B-21EA221619B7}">
      <dgm:prSet/>
      <dgm:spPr/>
      <dgm:t>
        <a:bodyPr/>
        <a:lstStyle/>
        <a:p>
          <a:endParaRPr lang="en-US" dirty="0"/>
        </a:p>
      </dgm:t>
    </dgm:pt>
    <dgm:pt modelId="{DA0C0362-D658-4320-A9C1-73C43C3B7BBB}" type="parTrans" cxnId="{69D8A4BE-2E4C-41A3-BA69-61942D9F87B2}">
      <dgm:prSet/>
      <dgm:spPr/>
      <dgm:t>
        <a:bodyPr/>
        <a:lstStyle/>
        <a:p>
          <a:endParaRPr lang="en-US"/>
        </a:p>
      </dgm:t>
    </dgm:pt>
    <dgm:pt modelId="{542CA2E4-314F-4FB7-9576-37D396342B8E}" type="sibTrans" cxnId="{69D8A4BE-2E4C-41A3-BA69-61942D9F87B2}">
      <dgm:prSet/>
      <dgm:spPr/>
      <dgm:t>
        <a:bodyPr/>
        <a:lstStyle/>
        <a:p>
          <a:endParaRPr lang="en-US"/>
        </a:p>
      </dgm:t>
    </dgm:pt>
    <dgm:pt modelId="{5636D2E7-0E68-4012-9130-5506C1A7F6A6}">
      <dgm:prSet/>
      <dgm:spPr/>
      <dgm:t>
        <a:bodyPr/>
        <a:lstStyle/>
        <a:p>
          <a:r>
            <a:rPr lang="en-US" dirty="0" smtClean="0"/>
            <a:t>2-out-of-5</a:t>
          </a:r>
          <a:endParaRPr lang="en-US" dirty="0"/>
        </a:p>
      </dgm:t>
    </dgm:pt>
    <dgm:pt modelId="{84569313-EA00-4D4A-A7A3-D8847582CFFF}" type="parTrans" cxnId="{FFC79605-997A-41E3-8156-149DB897A9C2}">
      <dgm:prSet/>
      <dgm:spPr/>
      <dgm:t>
        <a:bodyPr/>
        <a:lstStyle/>
        <a:p>
          <a:endParaRPr lang="en-US"/>
        </a:p>
      </dgm:t>
    </dgm:pt>
    <dgm:pt modelId="{8EF7233A-688F-4A6C-940C-C1DE3CC00DC7}" type="sibTrans" cxnId="{FFC79605-997A-41E3-8156-149DB897A9C2}">
      <dgm:prSet/>
      <dgm:spPr/>
      <dgm:t>
        <a:bodyPr/>
        <a:lstStyle/>
        <a:p>
          <a:endParaRPr lang="en-US"/>
        </a:p>
      </dgm:t>
    </dgm:pt>
    <dgm:pt modelId="{7131E237-7403-4851-A8ED-FE98C055FAC4}">
      <dgm:prSet/>
      <dgm:spPr/>
      <dgm:t>
        <a:bodyPr/>
        <a:lstStyle/>
        <a:p>
          <a:r>
            <a:rPr lang="en-US" dirty="0" smtClean="0"/>
            <a:t>7-segment</a:t>
          </a:r>
          <a:endParaRPr lang="en-US" dirty="0"/>
        </a:p>
      </dgm:t>
    </dgm:pt>
    <dgm:pt modelId="{B921189F-729B-4D6A-8E43-BF4DFC1D2798}" type="parTrans" cxnId="{DE1F0592-FA8A-4115-AE94-7ADCD732021F}">
      <dgm:prSet/>
      <dgm:spPr/>
      <dgm:t>
        <a:bodyPr/>
        <a:lstStyle/>
        <a:p>
          <a:endParaRPr lang="en-US"/>
        </a:p>
      </dgm:t>
    </dgm:pt>
    <dgm:pt modelId="{3C55D397-E175-482A-AB15-F7BC8E405AD9}" type="sibTrans" cxnId="{DE1F0592-FA8A-4115-AE94-7ADCD732021F}">
      <dgm:prSet/>
      <dgm:spPr/>
      <dgm:t>
        <a:bodyPr/>
        <a:lstStyle/>
        <a:p>
          <a:endParaRPr lang="en-US"/>
        </a:p>
      </dgm:t>
    </dgm:pt>
    <dgm:pt modelId="{555636F0-86BF-4F76-AF68-228BC413C9BC}">
      <dgm:prSet/>
      <dgm:spPr/>
      <dgm:t>
        <a:bodyPr/>
        <a:lstStyle/>
        <a:p>
          <a:r>
            <a:rPr lang="en-US" dirty="0" smtClean="0"/>
            <a:t>Hamming</a:t>
          </a:r>
          <a:endParaRPr lang="en-US" dirty="0"/>
        </a:p>
      </dgm:t>
    </dgm:pt>
    <dgm:pt modelId="{59A9C814-5A2B-4799-B8BB-F156D9189078}" type="parTrans" cxnId="{9F099712-F707-4278-895A-EE6D13586630}">
      <dgm:prSet/>
      <dgm:spPr/>
      <dgm:t>
        <a:bodyPr/>
        <a:lstStyle/>
        <a:p>
          <a:endParaRPr lang="en-US"/>
        </a:p>
      </dgm:t>
    </dgm:pt>
    <dgm:pt modelId="{55A156C6-AF7A-4EF7-860D-D3E1C7213E97}" type="sibTrans" cxnId="{9F099712-F707-4278-895A-EE6D13586630}">
      <dgm:prSet/>
      <dgm:spPr/>
      <dgm:t>
        <a:bodyPr/>
        <a:lstStyle/>
        <a:p>
          <a:endParaRPr lang="en-US"/>
        </a:p>
      </dgm:t>
    </dgm:pt>
    <dgm:pt modelId="{18F29426-5B5F-486A-BE6C-CC5BA29A2735}" type="pres">
      <dgm:prSet presAssocID="{BDC26DA6-1768-44A7-9ACA-08796C787F1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58D488-1E3C-4F32-91F0-9D0C6A1D841F}" type="pres">
      <dgm:prSet presAssocID="{D6F8250F-3095-46DF-87E2-D3763CD32477}" presName="centerShape" presStyleLbl="node0" presStyleIdx="0" presStyleCnt="1"/>
      <dgm:spPr/>
      <dgm:t>
        <a:bodyPr/>
        <a:lstStyle/>
        <a:p>
          <a:endParaRPr lang="en-US"/>
        </a:p>
      </dgm:t>
    </dgm:pt>
    <dgm:pt modelId="{9FD7CA34-7CE1-47B5-8E50-D4D11603FCFE}" type="pres">
      <dgm:prSet presAssocID="{1F014D53-2758-46B6-823A-6CB0C60188D7}" presName="Name9" presStyleLbl="parChTrans1D2" presStyleIdx="0" presStyleCnt="6"/>
      <dgm:spPr/>
      <dgm:t>
        <a:bodyPr/>
        <a:lstStyle/>
        <a:p>
          <a:endParaRPr lang="en-US"/>
        </a:p>
      </dgm:t>
    </dgm:pt>
    <dgm:pt modelId="{317F92AD-DE0D-487B-AAC7-1802B740CFF1}" type="pres">
      <dgm:prSet presAssocID="{1F014D53-2758-46B6-823A-6CB0C60188D7}" presName="connTx" presStyleLbl="parChTrans1D2" presStyleIdx="0" presStyleCnt="6"/>
      <dgm:spPr/>
      <dgm:t>
        <a:bodyPr/>
        <a:lstStyle/>
        <a:p>
          <a:endParaRPr lang="en-US"/>
        </a:p>
      </dgm:t>
    </dgm:pt>
    <dgm:pt modelId="{B8EA64B6-0BBA-47EB-97A8-9F2A78078E79}" type="pres">
      <dgm:prSet presAssocID="{FE01E80D-656A-4BDA-B541-8A1FCFA70D2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E091B-0784-4F42-BA5C-49B1D7FDCC80}" type="pres">
      <dgm:prSet presAssocID="{437C142E-8E49-4D44-B4D8-D25A8966CE7D}" presName="Name9" presStyleLbl="parChTrans1D2" presStyleIdx="1" presStyleCnt="6"/>
      <dgm:spPr/>
      <dgm:t>
        <a:bodyPr/>
        <a:lstStyle/>
        <a:p>
          <a:endParaRPr lang="en-US"/>
        </a:p>
      </dgm:t>
    </dgm:pt>
    <dgm:pt modelId="{74CF91D7-1080-44AF-886F-EF99DBCB1301}" type="pres">
      <dgm:prSet presAssocID="{437C142E-8E49-4D44-B4D8-D25A8966CE7D}" presName="connTx" presStyleLbl="parChTrans1D2" presStyleIdx="1" presStyleCnt="6"/>
      <dgm:spPr/>
      <dgm:t>
        <a:bodyPr/>
        <a:lstStyle/>
        <a:p>
          <a:endParaRPr lang="en-US"/>
        </a:p>
      </dgm:t>
    </dgm:pt>
    <dgm:pt modelId="{406CC02B-221E-4FC6-8D03-5495171C87A3}" type="pres">
      <dgm:prSet presAssocID="{D112A425-C39C-4311-B435-F00E11FA541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6913AC-5F03-478F-893B-8048E01EC139}" type="pres">
      <dgm:prSet presAssocID="{25B02E0D-068A-4F22-ABF3-90BC8A39A028}" presName="Name9" presStyleLbl="parChTrans1D2" presStyleIdx="2" presStyleCnt="6"/>
      <dgm:spPr/>
      <dgm:t>
        <a:bodyPr/>
        <a:lstStyle/>
        <a:p>
          <a:endParaRPr lang="en-US"/>
        </a:p>
      </dgm:t>
    </dgm:pt>
    <dgm:pt modelId="{F81004E3-ACC2-43D0-A91C-8116D0664B92}" type="pres">
      <dgm:prSet presAssocID="{25B02E0D-068A-4F22-ABF3-90BC8A39A028}" presName="connTx" presStyleLbl="parChTrans1D2" presStyleIdx="2" presStyleCnt="6"/>
      <dgm:spPr/>
      <dgm:t>
        <a:bodyPr/>
        <a:lstStyle/>
        <a:p>
          <a:endParaRPr lang="en-US"/>
        </a:p>
      </dgm:t>
    </dgm:pt>
    <dgm:pt modelId="{02717DDF-400E-4A5F-8B73-F644A4A1DCE1}" type="pres">
      <dgm:prSet presAssocID="{659C61AB-B497-4DEE-96F8-E3428EB3B5D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A326A1-2072-4789-8188-A790FBB0E961}" type="pres">
      <dgm:prSet presAssocID="{84569313-EA00-4D4A-A7A3-D8847582CFFF}" presName="Name9" presStyleLbl="parChTrans1D2" presStyleIdx="3" presStyleCnt="6"/>
      <dgm:spPr/>
      <dgm:t>
        <a:bodyPr/>
        <a:lstStyle/>
        <a:p>
          <a:endParaRPr lang="en-US"/>
        </a:p>
      </dgm:t>
    </dgm:pt>
    <dgm:pt modelId="{88BB13EC-E957-45F4-94E4-E18DF91B517F}" type="pres">
      <dgm:prSet presAssocID="{84569313-EA00-4D4A-A7A3-D8847582CFFF}" presName="connTx" presStyleLbl="parChTrans1D2" presStyleIdx="3" presStyleCnt="6"/>
      <dgm:spPr/>
      <dgm:t>
        <a:bodyPr/>
        <a:lstStyle/>
        <a:p>
          <a:endParaRPr lang="en-US"/>
        </a:p>
      </dgm:t>
    </dgm:pt>
    <dgm:pt modelId="{D4DCF5F0-7C8A-425A-9558-DD843432274D}" type="pres">
      <dgm:prSet presAssocID="{5636D2E7-0E68-4012-9130-5506C1A7F6A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DEB37-DF51-4B80-892F-AF439A18598C}" type="pres">
      <dgm:prSet presAssocID="{B921189F-729B-4D6A-8E43-BF4DFC1D2798}" presName="Name9" presStyleLbl="parChTrans1D2" presStyleIdx="4" presStyleCnt="6"/>
      <dgm:spPr/>
      <dgm:t>
        <a:bodyPr/>
        <a:lstStyle/>
        <a:p>
          <a:endParaRPr lang="en-US"/>
        </a:p>
      </dgm:t>
    </dgm:pt>
    <dgm:pt modelId="{7A40F80E-EDC4-472E-8A2A-63780F9835E3}" type="pres">
      <dgm:prSet presAssocID="{B921189F-729B-4D6A-8E43-BF4DFC1D2798}" presName="connTx" presStyleLbl="parChTrans1D2" presStyleIdx="4" presStyleCnt="6"/>
      <dgm:spPr/>
      <dgm:t>
        <a:bodyPr/>
        <a:lstStyle/>
        <a:p>
          <a:endParaRPr lang="en-US"/>
        </a:p>
      </dgm:t>
    </dgm:pt>
    <dgm:pt modelId="{F82F7328-CEB7-4858-8CF0-DA3C539BFF7E}" type="pres">
      <dgm:prSet presAssocID="{7131E237-7403-4851-A8ED-FE98C055FAC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6CAA9C-8AD2-483F-A99E-A085C0AC1CC3}" type="pres">
      <dgm:prSet presAssocID="{59A9C814-5A2B-4799-B8BB-F156D9189078}" presName="Name9" presStyleLbl="parChTrans1D2" presStyleIdx="5" presStyleCnt="6"/>
      <dgm:spPr/>
      <dgm:t>
        <a:bodyPr/>
        <a:lstStyle/>
        <a:p>
          <a:endParaRPr lang="en-US"/>
        </a:p>
      </dgm:t>
    </dgm:pt>
    <dgm:pt modelId="{17D56C6A-0242-48A4-A271-CFD31142958E}" type="pres">
      <dgm:prSet presAssocID="{59A9C814-5A2B-4799-B8BB-F156D9189078}" presName="connTx" presStyleLbl="parChTrans1D2" presStyleIdx="5" presStyleCnt="6"/>
      <dgm:spPr/>
      <dgm:t>
        <a:bodyPr/>
        <a:lstStyle/>
        <a:p>
          <a:endParaRPr lang="en-US"/>
        </a:p>
      </dgm:t>
    </dgm:pt>
    <dgm:pt modelId="{7C5D1611-CB00-4D30-8D3D-52ADA5E0CA7B}" type="pres">
      <dgm:prSet presAssocID="{555636F0-86BF-4F76-AF68-228BC413C9B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C55491-4E33-4E69-8140-AD4B667594EC}" type="presOf" srcId="{437C142E-8E49-4D44-B4D8-D25A8966CE7D}" destId="{74CF91D7-1080-44AF-886F-EF99DBCB1301}" srcOrd="1" destOrd="0" presId="urn:microsoft.com/office/officeart/2005/8/layout/radial1"/>
    <dgm:cxn modelId="{84E0C837-8470-45E9-B813-62567408D9D3}" type="presOf" srcId="{1F014D53-2758-46B6-823A-6CB0C60188D7}" destId="{317F92AD-DE0D-487B-AAC7-1802B740CFF1}" srcOrd="1" destOrd="0" presId="urn:microsoft.com/office/officeart/2005/8/layout/radial1"/>
    <dgm:cxn modelId="{DEB7973F-0D2C-455C-87EE-1F1487C2BB2B}" type="presOf" srcId="{D112A425-C39C-4311-B435-F00E11FA5413}" destId="{406CC02B-221E-4FC6-8D03-5495171C87A3}" srcOrd="0" destOrd="0" presId="urn:microsoft.com/office/officeart/2005/8/layout/radial1"/>
    <dgm:cxn modelId="{11C8EA47-82F0-43B0-9F47-E124CC485328}" type="presOf" srcId="{555636F0-86BF-4F76-AF68-228BC413C9BC}" destId="{7C5D1611-CB00-4D30-8D3D-52ADA5E0CA7B}" srcOrd="0" destOrd="0" presId="urn:microsoft.com/office/officeart/2005/8/layout/radial1"/>
    <dgm:cxn modelId="{604163B7-6498-4C3A-B68B-763982E3D852}" type="presOf" srcId="{25B02E0D-068A-4F22-ABF3-90BC8A39A028}" destId="{F81004E3-ACC2-43D0-A91C-8116D0664B92}" srcOrd="1" destOrd="0" presId="urn:microsoft.com/office/officeart/2005/8/layout/radial1"/>
    <dgm:cxn modelId="{3FB65478-3CC5-4081-A3C6-626B63101261}" type="presOf" srcId="{84569313-EA00-4D4A-A7A3-D8847582CFFF}" destId="{88BB13EC-E957-45F4-94E4-E18DF91B517F}" srcOrd="1" destOrd="0" presId="urn:microsoft.com/office/officeart/2005/8/layout/radial1"/>
    <dgm:cxn modelId="{D8BDA914-7851-4BD1-88B3-B319FE77A8C0}" srcId="{D6F8250F-3095-46DF-87E2-D3763CD32477}" destId="{D112A425-C39C-4311-B435-F00E11FA5413}" srcOrd="1" destOrd="0" parTransId="{437C142E-8E49-4D44-B4D8-D25A8966CE7D}" sibTransId="{D3B37DAE-0584-4EF0-AA6D-C1883387B5CB}"/>
    <dgm:cxn modelId="{69D8A4BE-2E4C-41A3-BA69-61942D9F87B2}" srcId="{BDC26DA6-1768-44A7-9ACA-08796C787F14}" destId="{6B5CB099-CD9D-49FA-BB3B-21EA221619B7}" srcOrd="1" destOrd="0" parTransId="{DA0C0362-D658-4320-A9C1-73C43C3B7BBB}" sibTransId="{542CA2E4-314F-4FB7-9576-37D396342B8E}"/>
    <dgm:cxn modelId="{EB0383D7-01D3-4E52-B208-461AAFF71720}" type="presOf" srcId="{437C142E-8E49-4D44-B4D8-D25A8966CE7D}" destId="{8F1E091B-0784-4F42-BA5C-49B1D7FDCC80}" srcOrd="0" destOrd="0" presId="urn:microsoft.com/office/officeart/2005/8/layout/radial1"/>
    <dgm:cxn modelId="{FFC79605-997A-41E3-8156-149DB897A9C2}" srcId="{D6F8250F-3095-46DF-87E2-D3763CD32477}" destId="{5636D2E7-0E68-4012-9130-5506C1A7F6A6}" srcOrd="3" destOrd="0" parTransId="{84569313-EA00-4D4A-A7A3-D8847582CFFF}" sibTransId="{8EF7233A-688F-4A6C-940C-C1DE3CC00DC7}"/>
    <dgm:cxn modelId="{D259D70C-95B3-46CC-9B02-36F0DFD25ED5}" srcId="{D6F8250F-3095-46DF-87E2-D3763CD32477}" destId="{659C61AB-B497-4DEE-96F8-E3428EB3B5D1}" srcOrd="2" destOrd="0" parTransId="{25B02E0D-068A-4F22-ABF3-90BC8A39A028}" sibTransId="{F684FAE5-10E6-43DD-8CA9-38EF429C3276}"/>
    <dgm:cxn modelId="{DE1F0592-FA8A-4115-AE94-7ADCD732021F}" srcId="{D6F8250F-3095-46DF-87E2-D3763CD32477}" destId="{7131E237-7403-4851-A8ED-FE98C055FAC4}" srcOrd="4" destOrd="0" parTransId="{B921189F-729B-4D6A-8E43-BF4DFC1D2798}" sibTransId="{3C55D397-E175-482A-AB15-F7BC8E405AD9}"/>
    <dgm:cxn modelId="{30949CF5-1EB9-4DA7-9D6F-4884659C35C9}" type="presOf" srcId="{7131E237-7403-4851-A8ED-FE98C055FAC4}" destId="{F82F7328-CEB7-4858-8CF0-DA3C539BFF7E}" srcOrd="0" destOrd="0" presId="urn:microsoft.com/office/officeart/2005/8/layout/radial1"/>
    <dgm:cxn modelId="{A308959B-AC8E-4BEE-82D4-5D9AA96EBDC1}" type="presOf" srcId="{B921189F-729B-4D6A-8E43-BF4DFC1D2798}" destId="{7A40F80E-EDC4-472E-8A2A-63780F9835E3}" srcOrd="1" destOrd="0" presId="urn:microsoft.com/office/officeart/2005/8/layout/radial1"/>
    <dgm:cxn modelId="{A50FA48A-FB74-4649-A251-9A88D28A01BB}" type="presOf" srcId="{5636D2E7-0E68-4012-9130-5506C1A7F6A6}" destId="{D4DCF5F0-7C8A-425A-9558-DD843432274D}" srcOrd="0" destOrd="0" presId="urn:microsoft.com/office/officeart/2005/8/layout/radial1"/>
    <dgm:cxn modelId="{9F099712-F707-4278-895A-EE6D13586630}" srcId="{D6F8250F-3095-46DF-87E2-D3763CD32477}" destId="{555636F0-86BF-4F76-AF68-228BC413C9BC}" srcOrd="5" destOrd="0" parTransId="{59A9C814-5A2B-4799-B8BB-F156D9189078}" sibTransId="{55A156C6-AF7A-4EF7-860D-D3E1C7213E97}"/>
    <dgm:cxn modelId="{36661148-C727-4756-97A7-5064B82D7C00}" type="presOf" srcId="{25B02E0D-068A-4F22-ABF3-90BC8A39A028}" destId="{796913AC-5F03-478F-893B-8048E01EC139}" srcOrd="0" destOrd="0" presId="urn:microsoft.com/office/officeart/2005/8/layout/radial1"/>
    <dgm:cxn modelId="{0187EDE2-1D4D-406A-B33C-042598190458}" type="presOf" srcId="{BDC26DA6-1768-44A7-9ACA-08796C787F14}" destId="{18F29426-5B5F-486A-BE6C-CC5BA29A2735}" srcOrd="0" destOrd="0" presId="urn:microsoft.com/office/officeart/2005/8/layout/radial1"/>
    <dgm:cxn modelId="{531FD3E6-7572-4141-A9D6-2FC2F589F5E7}" srcId="{BDC26DA6-1768-44A7-9ACA-08796C787F14}" destId="{D6F8250F-3095-46DF-87E2-D3763CD32477}" srcOrd="0" destOrd="0" parTransId="{AEAAA964-79C4-4E2C-94A4-D16FCAF5E806}" sibTransId="{A7D29788-62C3-4E6B-9718-E7C6784B9B4F}"/>
    <dgm:cxn modelId="{672E6C3A-DF12-4787-8621-250B9AE432BF}" type="presOf" srcId="{84569313-EA00-4D4A-A7A3-D8847582CFFF}" destId="{42A326A1-2072-4789-8188-A790FBB0E961}" srcOrd="0" destOrd="0" presId="urn:microsoft.com/office/officeart/2005/8/layout/radial1"/>
    <dgm:cxn modelId="{58219B61-435C-455A-A60A-F48B76E91D01}" type="presOf" srcId="{59A9C814-5A2B-4799-B8BB-F156D9189078}" destId="{17D56C6A-0242-48A4-A271-CFD31142958E}" srcOrd="1" destOrd="0" presId="urn:microsoft.com/office/officeart/2005/8/layout/radial1"/>
    <dgm:cxn modelId="{63EC5436-3E8B-479F-AB40-61FD05ABB9F3}" type="presOf" srcId="{FE01E80D-656A-4BDA-B541-8A1FCFA70D27}" destId="{B8EA64B6-0BBA-47EB-97A8-9F2A78078E79}" srcOrd="0" destOrd="0" presId="urn:microsoft.com/office/officeart/2005/8/layout/radial1"/>
    <dgm:cxn modelId="{BE754DB4-49A6-4E68-89A2-4994F4B5E7E5}" srcId="{D6F8250F-3095-46DF-87E2-D3763CD32477}" destId="{FE01E80D-656A-4BDA-B541-8A1FCFA70D27}" srcOrd="0" destOrd="0" parTransId="{1F014D53-2758-46B6-823A-6CB0C60188D7}" sibTransId="{20D2038F-F6CC-4C0C-970F-013AAB59FE53}"/>
    <dgm:cxn modelId="{318F684F-88C6-4DB0-9B19-DC0083BB6D95}" type="presOf" srcId="{659C61AB-B497-4DEE-96F8-E3428EB3B5D1}" destId="{02717DDF-400E-4A5F-8B73-F644A4A1DCE1}" srcOrd="0" destOrd="0" presId="urn:microsoft.com/office/officeart/2005/8/layout/radial1"/>
    <dgm:cxn modelId="{6F83CCE0-5EDA-4FA5-93E1-A06A35B403E1}" type="presOf" srcId="{1F014D53-2758-46B6-823A-6CB0C60188D7}" destId="{9FD7CA34-7CE1-47B5-8E50-D4D11603FCFE}" srcOrd="0" destOrd="0" presId="urn:microsoft.com/office/officeart/2005/8/layout/radial1"/>
    <dgm:cxn modelId="{F62BB5C1-FACD-4076-92A0-18E561790F87}" type="presOf" srcId="{59A9C814-5A2B-4799-B8BB-F156D9189078}" destId="{946CAA9C-8AD2-483F-A99E-A085C0AC1CC3}" srcOrd="0" destOrd="0" presId="urn:microsoft.com/office/officeart/2005/8/layout/radial1"/>
    <dgm:cxn modelId="{FB10E563-402C-4AE1-A117-8F812F736446}" type="presOf" srcId="{D6F8250F-3095-46DF-87E2-D3763CD32477}" destId="{0D58D488-1E3C-4F32-91F0-9D0C6A1D841F}" srcOrd="0" destOrd="0" presId="urn:microsoft.com/office/officeart/2005/8/layout/radial1"/>
    <dgm:cxn modelId="{A2F8B27F-6F62-4EAD-83BE-755E7F882E17}" type="presOf" srcId="{B921189F-729B-4D6A-8E43-BF4DFC1D2798}" destId="{D33DEB37-DF51-4B80-892F-AF439A18598C}" srcOrd="0" destOrd="0" presId="urn:microsoft.com/office/officeart/2005/8/layout/radial1"/>
    <dgm:cxn modelId="{4266D899-7936-40BA-A0A2-1A59B139EE54}" type="presParOf" srcId="{18F29426-5B5F-486A-BE6C-CC5BA29A2735}" destId="{0D58D488-1E3C-4F32-91F0-9D0C6A1D841F}" srcOrd="0" destOrd="0" presId="urn:microsoft.com/office/officeart/2005/8/layout/radial1"/>
    <dgm:cxn modelId="{E97EA5FF-4A8F-4444-BBFF-2D02D8B48AF0}" type="presParOf" srcId="{18F29426-5B5F-486A-BE6C-CC5BA29A2735}" destId="{9FD7CA34-7CE1-47B5-8E50-D4D11603FCFE}" srcOrd="1" destOrd="0" presId="urn:microsoft.com/office/officeart/2005/8/layout/radial1"/>
    <dgm:cxn modelId="{2C535D1B-EAA4-4E56-BE9D-2C2788BEBE5D}" type="presParOf" srcId="{9FD7CA34-7CE1-47B5-8E50-D4D11603FCFE}" destId="{317F92AD-DE0D-487B-AAC7-1802B740CFF1}" srcOrd="0" destOrd="0" presId="urn:microsoft.com/office/officeart/2005/8/layout/radial1"/>
    <dgm:cxn modelId="{022E984E-724B-4255-AE0E-1756B8C14BFF}" type="presParOf" srcId="{18F29426-5B5F-486A-BE6C-CC5BA29A2735}" destId="{B8EA64B6-0BBA-47EB-97A8-9F2A78078E79}" srcOrd="2" destOrd="0" presId="urn:microsoft.com/office/officeart/2005/8/layout/radial1"/>
    <dgm:cxn modelId="{E639092A-78A8-4855-B1D2-A0C144F1CF52}" type="presParOf" srcId="{18F29426-5B5F-486A-BE6C-CC5BA29A2735}" destId="{8F1E091B-0784-4F42-BA5C-49B1D7FDCC80}" srcOrd="3" destOrd="0" presId="urn:microsoft.com/office/officeart/2005/8/layout/radial1"/>
    <dgm:cxn modelId="{3126ECC3-6231-47E9-8CF0-5623313C926D}" type="presParOf" srcId="{8F1E091B-0784-4F42-BA5C-49B1D7FDCC80}" destId="{74CF91D7-1080-44AF-886F-EF99DBCB1301}" srcOrd="0" destOrd="0" presId="urn:microsoft.com/office/officeart/2005/8/layout/radial1"/>
    <dgm:cxn modelId="{6024FF43-4AA4-4B04-9A9B-199AE5122C76}" type="presParOf" srcId="{18F29426-5B5F-486A-BE6C-CC5BA29A2735}" destId="{406CC02B-221E-4FC6-8D03-5495171C87A3}" srcOrd="4" destOrd="0" presId="urn:microsoft.com/office/officeart/2005/8/layout/radial1"/>
    <dgm:cxn modelId="{57C0407A-C11F-4714-B01E-F55A51F8B9E5}" type="presParOf" srcId="{18F29426-5B5F-486A-BE6C-CC5BA29A2735}" destId="{796913AC-5F03-478F-893B-8048E01EC139}" srcOrd="5" destOrd="0" presId="urn:microsoft.com/office/officeart/2005/8/layout/radial1"/>
    <dgm:cxn modelId="{5E479B74-77E1-475E-9904-9EA1E112A7FF}" type="presParOf" srcId="{796913AC-5F03-478F-893B-8048E01EC139}" destId="{F81004E3-ACC2-43D0-A91C-8116D0664B92}" srcOrd="0" destOrd="0" presId="urn:microsoft.com/office/officeart/2005/8/layout/radial1"/>
    <dgm:cxn modelId="{8CB90A31-C283-4E92-A24F-FFAB9349FEDA}" type="presParOf" srcId="{18F29426-5B5F-486A-BE6C-CC5BA29A2735}" destId="{02717DDF-400E-4A5F-8B73-F644A4A1DCE1}" srcOrd="6" destOrd="0" presId="urn:microsoft.com/office/officeart/2005/8/layout/radial1"/>
    <dgm:cxn modelId="{9EB99F7C-7754-4E76-AE3B-121956C6712F}" type="presParOf" srcId="{18F29426-5B5F-486A-BE6C-CC5BA29A2735}" destId="{42A326A1-2072-4789-8188-A790FBB0E961}" srcOrd="7" destOrd="0" presId="urn:microsoft.com/office/officeart/2005/8/layout/radial1"/>
    <dgm:cxn modelId="{6904F650-3251-409A-BCD4-F963EFE2D71E}" type="presParOf" srcId="{42A326A1-2072-4789-8188-A790FBB0E961}" destId="{88BB13EC-E957-45F4-94E4-E18DF91B517F}" srcOrd="0" destOrd="0" presId="urn:microsoft.com/office/officeart/2005/8/layout/radial1"/>
    <dgm:cxn modelId="{A18F7247-5305-41F2-945F-B1EC01D9AE06}" type="presParOf" srcId="{18F29426-5B5F-486A-BE6C-CC5BA29A2735}" destId="{D4DCF5F0-7C8A-425A-9558-DD843432274D}" srcOrd="8" destOrd="0" presId="urn:microsoft.com/office/officeart/2005/8/layout/radial1"/>
    <dgm:cxn modelId="{4086A1E2-F281-429D-A679-FB1BA95E748D}" type="presParOf" srcId="{18F29426-5B5F-486A-BE6C-CC5BA29A2735}" destId="{D33DEB37-DF51-4B80-892F-AF439A18598C}" srcOrd="9" destOrd="0" presId="urn:microsoft.com/office/officeart/2005/8/layout/radial1"/>
    <dgm:cxn modelId="{549ABE55-4E0F-4470-A0C6-4714EB57A78B}" type="presParOf" srcId="{D33DEB37-DF51-4B80-892F-AF439A18598C}" destId="{7A40F80E-EDC4-472E-8A2A-63780F9835E3}" srcOrd="0" destOrd="0" presId="urn:microsoft.com/office/officeart/2005/8/layout/radial1"/>
    <dgm:cxn modelId="{058EECFC-C69C-4920-94A7-44AC583FD675}" type="presParOf" srcId="{18F29426-5B5F-486A-BE6C-CC5BA29A2735}" destId="{F82F7328-CEB7-4858-8CF0-DA3C539BFF7E}" srcOrd="10" destOrd="0" presId="urn:microsoft.com/office/officeart/2005/8/layout/radial1"/>
    <dgm:cxn modelId="{57497CC8-E395-4E1F-932E-3B23EFB63182}" type="presParOf" srcId="{18F29426-5B5F-486A-BE6C-CC5BA29A2735}" destId="{946CAA9C-8AD2-483F-A99E-A085C0AC1CC3}" srcOrd="11" destOrd="0" presId="urn:microsoft.com/office/officeart/2005/8/layout/radial1"/>
    <dgm:cxn modelId="{44A40BBF-2884-43F4-8C89-CE2FFE62F0F1}" type="presParOf" srcId="{946CAA9C-8AD2-483F-A99E-A085C0AC1CC3}" destId="{17D56C6A-0242-48A4-A271-CFD31142958E}" srcOrd="0" destOrd="0" presId="urn:microsoft.com/office/officeart/2005/8/layout/radial1"/>
    <dgm:cxn modelId="{B478B91B-511F-48CA-B9E6-38AF6A31A409}" type="presParOf" srcId="{18F29426-5B5F-486A-BE6C-CC5BA29A2735}" destId="{7C5D1611-CB00-4D30-8D3D-52ADA5E0CA7B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9C047-5E29-4FEC-B80E-8B559207E647}">
      <dsp:nvSpPr>
        <dsp:cNvPr id="0" name=""/>
        <dsp:cNvSpPr/>
      </dsp:nvSpPr>
      <dsp:spPr>
        <a:xfrm>
          <a:off x="2647405" y="378"/>
          <a:ext cx="3971108" cy="147525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Low = L = 0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High = H = 1</a:t>
          </a:r>
          <a:endParaRPr lang="en-US" sz="3500" kern="1200" dirty="0"/>
        </a:p>
      </dsp:txBody>
      <dsp:txXfrm>
        <a:off x="2647405" y="184785"/>
        <a:ext cx="3417886" cy="1106444"/>
      </dsp:txXfrm>
    </dsp:sp>
    <dsp:sp modelId="{30B53372-3A87-4F14-9992-EDAA2AB89C67}">
      <dsp:nvSpPr>
        <dsp:cNvPr id="0" name=""/>
        <dsp:cNvSpPr/>
      </dsp:nvSpPr>
      <dsp:spPr>
        <a:xfrm>
          <a:off x="0" y="0"/>
          <a:ext cx="2647405" cy="14752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/>
            <a:t>Logika</a:t>
          </a:r>
          <a:r>
            <a:rPr lang="en-US" sz="4100" kern="1200" dirty="0" smtClean="0"/>
            <a:t> </a:t>
          </a:r>
          <a:r>
            <a:rPr lang="en-US" sz="4100" kern="1200" dirty="0" err="1" smtClean="0"/>
            <a:t>Positif</a:t>
          </a:r>
          <a:endParaRPr lang="en-US" sz="4100" kern="1200" dirty="0"/>
        </a:p>
      </dsp:txBody>
      <dsp:txXfrm>
        <a:off x="72016" y="72016"/>
        <a:ext cx="2503373" cy="1331226"/>
      </dsp:txXfrm>
    </dsp:sp>
    <dsp:sp modelId="{08F3968E-6FFA-4918-A1A5-6009F0EA55AC}">
      <dsp:nvSpPr>
        <dsp:cNvPr id="0" name=""/>
        <dsp:cNvSpPr/>
      </dsp:nvSpPr>
      <dsp:spPr>
        <a:xfrm>
          <a:off x="2647405" y="1623162"/>
          <a:ext cx="3971108" cy="147525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Low = L = 1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High = H = 0</a:t>
          </a:r>
          <a:endParaRPr lang="en-US" sz="3500" kern="1200" dirty="0"/>
        </a:p>
      </dsp:txBody>
      <dsp:txXfrm>
        <a:off x="2647405" y="1807569"/>
        <a:ext cx="3417886" cy="1106444"/>
      </dsp:txXfrm>
    </dsp:sp>
    <dsp:sp modelId="{56C3C812-4EA7-43AF-AAAD-00F308789DFC}">
      <dsp:nvSpPr>
        <dsp:cNvPr id="0" name=""/>
        <dsp:cNvSpPr/>
      </dsp:nvSpPr>
      <dsp:spPr>
        <a:xfrm>
          <a:off x="0" y="1623162"/>
          <a:ext cx="2647405" cy="14752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/>
            <a:t>Logika</a:t>
          </a:r>
          <a:r>
            <a:rPr lang="en-US" sz="4100" kern="1200" dirty="0" smtClean="0"/>
            <a:t> </a:t>
          </a:r>
          <a:r>
            <a:rPr lang="en-US" sz="4100" kern="1200" dirty="0" err="1" smtClean="0"/>
            <a:t>negatif</a:t>
          </a:r>
          <a:endParaRPr lang="en-US" sz="4100" kern="1200" dirty="0"/>
        </a:p>
      </dsp:txBody>
      <dsp:txXfrm>
        <a:off x="72016" y="1695178"/>
        <a:ext cx="2503373" cy="13312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38D9D-D93E-4D72-8C9C-F06D384C40DC}">
      <dsp:nvSpPr>
        <dsp:cNvPr id="0" name=""/>
        <dsp:cNvSpPr/>
      </dsp:nvSpPr>
      <dsp:spPr>
        <a:xfrm rot="10800000">
          <a:off x="1319707" y="175"/>
          <a:ext cx="4611243" cy="63291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098" tIns="68580" rIns="128016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id-ID" sz="1800" kern="1200" smtClean="0"/>
            <a:t>Bilangan basis sepuluh (desimal)</a:t>
          </a:r>
          <a:endParaRPr lang="en-US" sz="1800" kern="1200"/>
        </a:p>
      </dsp:txBody>
      <dsp:txXfrm rot="10800000">
        <a:off x="1477936" y="175"/>
        <a:ext cx="4453014" cy="632915"/>
      </dsp:txXfrm>
    </dsp:sp>
    <dsp:sp modelId="{FA25C92B-E640-4B44-8667-1CCB8F94554D}">
      <dsp:nvSpPr>
        <dsp:cNvPr id="0" name=""/>
        <dsp:cNvSpPr/>
      </dsp:nvSpPr>
      <dsp:spPr>
        <a:xfrm>
          <a:off x="1003249" y="175"/>
          <a:ext cx="632915" cy="632915"/>
        </a:xfrm>
        <a:prstGeom prst="ellipse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7D171FA-C977-4A0C-9A28-A93959E0E15A}">
      <dsp:nvSpPr>
        <dsp:cNvPr id="0" name=""/>
        <dsp:cNvSpPr/>
      </dsp:nvSpPr>
      <dsp:spPr>
        <a:xfrm rot="10800000">
          <a:off x="1319707" y="822020"/>
          <a:ext cx="4611243" cy="63291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098" tIns="68580" rIns="128016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id-ID" sz="1800" kern="1200" smtClean="0"/>
            <a:t>Bilangan basis dua (Biner) </a:t>
          </a:r>
          <a:endParaRPr lang="en-US" altLang="id-ID" sz="1800" kern="1200" dirty="0" smtClean="0"/>
        </a:p>
      </dsp:txBody>
      <dsp:txXfrm rot="10800000">
        <a:off x="1477936" y="822020"/>
        <a:ext cx="4453014" cy="632915"/>
      </dsp:txXfrm>
    </dsp:sp>
    <dsp:sp modelId="{5B4BA872-6FAE-400B-80AB-4B048D87559C}">
      <dsp:nvSpPr>
        <dsp:cNvPr id="0" name=""/>
        <dsp:cNvSpPr/>
      </dsp:nvSpPr>
      <dsp:spPr>
        <a:xfrm>
          <a:off x="1003249" y="822020"/>
          <a:ext cx="632915" cy="632915"/>
        </a:xfrm>
        <a:prstGeom prst="ellipse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8D0C4DE-C63C-473E-BFD5-AF375506BDFC}">
      <dsp:nvSpPr>
        <dsp:cNvPr id="0" name=""/>
        <dsp:cNvSpPr/>
      </dsp:nvSpPr>
      <dsp:spPr>
        <a:xfrm rot="10800000">
          <a:off x="1319707" y="1643864"/>
          <a:ext cx="4611243" cy="63291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098" tIns="68580" rIns="128016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id-ID" sz="1800" kern="1200" smtClean="0"/>
            <a:t>Bilangan basis delapan (Oktal)</a:t>
          </a:r>
          <a:endParaRPr lang="en-US" altLang="id-ID" sz="1800" kern="1200" dirty="0" smtClean="0"/>
        </a:p>
      </dsp:txBody>
      <dsp:txXfrm rot="10800000">
        <a:off x="1477936" y="1643864"/>
        <a:ext cx="4453014" cy="632915"/>
      </dsp:txXfrm>
    </dsp:sp>
    <dsp:sp modelId="{8223F4B1-0C8F-4657-8138-F063E9E719AF}">
      <dsp:nvSpPr>
        <dsp:cNvPr id="0" name=""/>
        <dsp:cNvSpPr/>
      </dsp:nvSpPr>
      <dsp:spPr>
        <a:xfrm>
          <a:off x="1003249" y="1643864"/>
          <a:ext cx="632915" cy="632915"/>
        </a:xfrm>
        <a:prstGeom prst="ellipse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1491D6C-528E-44E8-9208-BD0CA23A023E}">
      <dsp:nvSpPr>
        <dsp:cNvPr id="0" name=""/>
        <dsp:cNvSpPr/>
      </dsp:nvSpPr>
      <dsp:spPr>
        <a:xfrm rot="10800000">
          <a:off x="1319707" y="2465709"/>
          <a:ext cx="4611243" cy="63291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098" tIns="68580" rIns="128016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id-ID" sz="1800" kern="1200" dirty="0" err="1" smtClean="0"/>
            <a:t>Bilangan</a:t>
          </a:r>
          <a:r>
            <a:rPr lang="en-US" altLang="id-ID" sz="1800" kern="1200" dirty="0" smtClean="0"/>
            <a:t> basis </a:t>
          </a:r>
          <a:r>
            <a:rPr lang="en-US" altLang="id-ID" sz="1800" kern="1200" dirty="0" err="1" smtClean="0"/>
            <a:t>enam</a:t>
          </a:r>
          <a:r>
            <a:rPr lang="en-US" altLang="id-ID" sz="1800" kern="1200" dirty="0" smtClean="0"/>
            <a:t> </a:t>
          </a:r>
          <a:r>
            <a:rPr lang="en-US" altLang="id-ID" sz="1800" kern="1200" dirty="0" err="1" smtClean="0"/>
            <a:t>belas</a:t>
          </a:r>
          <a:r>
            <a:rPr lang="en-US" altLang="id-ID" sz="1800" kern="1200" dirty="0" smtClean="0"/>
            <a:t> (</a:t>
          </a:r>
          <a:r>
            <a:rPr lang="en-US" altLang="id-ID" sz="1800" kern="1200" dirty="0" err="1" smtClean="0"/>
            <a:t>Heksadesimal</a:t>
          </a:r>
          <a:r>
            <a:rPr lang="en-US" altLang="id-ID" sz="1800" kern="1200" dirty="0" smtClean="0"/>
            <a:t>)</a:t>
          </a:r>
          <a:endParaRPr lang="en-US" sz="1800" kern="1200" dirty="0"/>
        </a:p>
      </dsp:txBody>
      <dsp:txXfrm rot="10800000">
        <a:off x="1477936" y="2465709"/>
        <a:ext cx="4453014" cy="632915"/>
      </dsp:txXfrm>
    </dsp:sp>
    <dsp:sp modelId="{29D9FA16-E108-414E-A7B0-48F37078EFFB}">
      <dsp:nvSpPr>
        <dsp:cNvPr id="0" name=""/>
        <dsp:cNvSpPr/>
      </dsp:nvSpPr>
      <dsp:spPr>
        <a:xfrm>
          <a:off x="1003249" y="2465709"/>
          <a:ext cx="632915" cy="632915"/>
        </a:xfrm>
        <a:prstGeom prst="ellipse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12E26-8412-4774-AA74-DE84C1C13F83}">
      <dsp:nvSpPr>
        <dsp:cNvPr id="0" name=""/>
        <dsp:cNvSpPr/>
      </dsp:nvSpPr>
      <dsp:spPr>
        <a:xfrm rot="10800000">
          <a:off x="1614707" y="2214"/>
          <a:ext cx="5472684" cy="944997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6718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id-ID" sz="2600" kern="1200" err="1" smtClean="0"/>
            <a:t>Konversi</a:t>
          </a:r>
          <a:r>
            <a:rPr lang="en-US" altLang="id-ID" sz="2600" kern="1200" smtClean="0"/>
            <a:t>  ke SBD &amp; sebaliknya</a:t>
          </a:r>
          <a:endParaRPr lang="en-US" sz="2600" kern="1200" dirty="0"/>
        </a:p>
      </dsp:txBody>
      <dsp:txXfrm rot="10800000">
        <a:off x="1850956" y="2214"/>
        <a:ext cx="5236435" cy="944997"/>
      </dsp:txXfrm>
    </dsp:sp>
    <dsp:sp modelId="{8463ED75-43B9-4F89-97C9-AECCD6B9EDC5}">
      <dsp:nvSpPr>
        <dsp:cNvPr id="0" name=""/>
        <dsp:cNvSpPr/>
      </dsp:nvSpPr>
      <dsp:spPr>
        <a:xfrm>
          <a:off x="1142208" y="2214"/>
          <a:ext cx="944997" cy="944997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32C6D-7FAE-499C-BE09-8CE22BAD3283}">
      <dsp:nvSpPr>
        <dsp:cNvPr id="0" name=""/>
        <dsp:cNvSpPr/>
      </dsp:nvSpPr>
      <dsp:spPr>
        <a:xfrm rot="10800000">
          <a:off x="1614707" y="1229301"/>
          <a:ext cx="5472684" cy="944997"/>
        </a:xfrm>
        <a:prstGeom prst="homePlate">
          <a:avLst/>
        </a:prstGeom>
        <a:gradFill rotWithShape="0">
          <a:gsLst>
            <a:gs pos="0">
              <a:schemeClr val="accent3">
                <a:hueOff val="599003"/>
                <a:satOff val="-3627"/>
                <a:lumOff val="4314"/>
                <a:alphaOff val="0"/>
                <a:shade val="85000"/>
                <a:satMod val="130000"/>
              </a:schemeClr>
            </a:gs>
            <a:gs pos="34000">
              <a:schemeClr val="accent3">
                <a:hueOff val="599003"/>
                <a:satOff val="-3627"/>
                <a:lumOff val="4314"/>
                <a:alphaOff val="0"/>
                <a:shade val="87000"/>
                <a:satMod val="125000"/>
              </a:schemeClr>
            </a:gs>
            <a:gs pos="70000">
              <a:schemeClr val="accent3">
                <a:hueOff val="599003"/>
                <a:satOff val="-3627"/>
                <a:lumOff val="431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599003"/>
                <a:satOff val="-3627"/>
                <a:lumOff val="431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6718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id-ID" sz="2600" kern="1200" dirty="0" err="1" smtClean="0"/>
            <a:t>Konversi</a:t>
          </a:r>
          <a:r>
            <a:rPr lang="en-US" altLang="id-ID" sz="2600" kern="1200" dirty="0" smtClean="0"/>
            <a:t> SBH </a:t>
          </a:r>
          <a:r>
            <a:rPr lang="en-US" altLang="id-ID" sz="2600" kern="1200" dirty="0" err="1" smtClean="0"/>
            <a:t>ke</a:t>
          </a:r>
          <a:r>
            <a:rPr lang="en-US" altLang="id-ID" sz="2600" kern="1200" dirty="0" smtClean="0"/>
            <a:t> SBD &amp; </a:t>
          </a:r>
          <a:r>
            <a:rPr lang="en-US" altLang="id-ID" sz="2600" kern="1200" dirty="0" err="1" smtClean="0"/>
            <a:t>sebaliknya</a:t>
          </a:r>
          <a:endParaRPr lang="en-US" altLang="id-ID" sz="2600" kern="1200" dirty="0" smtClean="0"/>
        </a:p>
      </dsp:txBody>
      <dsp:txXfrm rot="10800000">
        <a:off x="1850956" y="1229301"/>
        <a:ext cx="5236435" cy="944997"/>
      </dsp:txXfrm>
    </dsp:sp>
    <dsp:sp modelId="{5E5B92F0-69D4-4150-91A8-14722AB12A72}">
      <dsp:nvSpPr>
        <dsp:cNvPr id="0" name=""/>
        <dsp:cNvSpPr/>
      </dsp:nvSpPr>
      <dsp:spPr>
        <a:xfrm>
          <a:off x="1142208" y="1229301"/>
          <a:ext cx="944997" cy="944997"/>
        </a:xfrm>
        <a:prstGeom prst="ellipse">
          <a:avLst/>
        </a:prstGeom>
        <a:solidFill>
          <a:schemeClr val="accent3">
            <a:tint val="50000"/>
            <a:hueOff val="626840"/>
            <a:satOff val="2084"/>
            <a:lumOff val="984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B1455-545C-4B47-A45A-8BFC814223B7}">
      <dsp:nvSpPr>
        <dsp:cNvPr id="0" name=""/>
        <dsp:cNvSpPr/>
      </dsp:nvSpPr>
      <dsp:spPr>
        <a:xfrm rot="10800000">
          <a:off x="1614707" y="2456387"/>
          <a:ext cx="5472684" cy="944997"/>
        </a:xfrm>
        <a:prstGeom prst="homePlate">
          <a:avLst/>
        </a:prstGeom>
        <a:gradFill rotWithShape="0">
          <a:gsLst>
            <a:gs pos="0">
              <a:schemeClr val="accent3">
                <a:hueOff val="1198005"/>
                <a:satOff val="-7255"/>
                <a:lumOff val="8627"/>
                <a:alphaOff val="0"/>
                <a:shade val="85000"/>
                <a:satMod val="130000"/>
              </a:schemeClr>
            </a:gs>
            <a:gs pos="34000">
              <a:schemeClr val="accent3">
                <a:hueOff val="1198005"/>
                <a:satOff val="-7255"/>
                <a:lumOff val="8627"/>
                <a:alphaOff val="0"/>
                <a:shade val="87000"/>
                <a:satMod val="125000"/>
              </a:schemeClr>
            </a:gs>
            <a:gs pos="70000">
              <a:schemeClr val="accent3">
                <a:hueOff val="1198005"/>
                <a:satOff val="-7255"/>
                <a:lumOff val="862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1198005"/>
                <a:satOff val="-7255"/>
                <a:lumOff val="862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6718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id-ID" sz="2600" kern="1200" dirty="0" err="1" smtClean="0"/>
            <a:t>Konversi</a:t>
          </a:r>
          <a:r>
            <a:rPr lang="en-US" altLang="id-ID" sz="2600" kern="1200" dirty="0" smtClean="0"/>
            <a:t> SBB </a:t>
          </a:r>
          <a:r>
            <a:rPr lang="en-US" altLang="id-ID" sz="2600" kern="1200" dirty="0" err="1" smtClean="0"/>
            <a:t>ke</a:t>
          </a:r>
          <a:r>
            <a:rPr lang="en-US" altLang="id-ID" sz="2600" kern="1200" dirty="0" smtClean="0"/>
            <a:t> SBH &amp; </a:t>
          </a:r>
          <a:r>
            <a:rPr lang="en-US" altLang="id-ID" sz="2600" kern="1200" dirty="0" err="1" smtClean="0"/>
            <a:t>sebaliknya</a:t>
          </a:r>
          <a:endParaRPr lang="en-US" altLang="id-ID" sz="2600" kern="1200" dirty="0" smtClean="0"/>
        </a:p>
      </dsp:txBody>
      <dsp:txXfrm rot="10800000">
        <a:off x="1850956" y="2456387"/>
        <a:ext cx="5236435" cy="944997"/>
      </dsp:txXfrm>
    </dsp:sp>
    <dsp:sp modelId="{9B70CA88-543B-4A6F-B3EE-1EBAD3A037FD}">
      <dsp:nvSpPr>
        <dsp:cNvPr id="0" name=""/>
        <dsp:cNvSpPr/>
      </dsp:nvSpPr>
      <dsp:spPr>
        <a:xfrm>
          <a:off x="1142208" y="2456387"/>
          <a:ext cx="944997" cy="944997"/>
        </a:xfrm>
        <a:prstGeom prst="ellipse">
          <a:avLst/>
        </a:prstGeom>
        <a:solidFill>
          <a:schemeClr val="accent3">
            <a:tint val="50000"/>
            <a:hueOff val="1253680"/>
            <a:satOff val="4168"/>
            <a:lumOff val="1968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8D488-1E3C-4F32-91F0-9D0C6A1D841F}">
      <dsp:nvSpPr>
        <dsp:cNvPr id="0" name=""/>
        <dsp:cNvSpPr/>
      </dsp:nvSpPr>
      <dsp:spPr>
        <a:xfrm>
          <a:off x="2488348" y="1472348"/>
          <a:ext cx="1119303" cy="11193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Binary Code</a:t>
          </a:r>
          <a:endParaRPr lang="en-US" sz="2300" kern="1200" dirty="0"/>
        </a:p>
      </dsp:txBody>
      <dsp:txXfrm>
        <a:off x="2652266" y="1636266"/>
        <a:ext cx="791467" cy="791467"/>
      </dsp:txXfrm>
    </dsp:sp>
    <dsp:sp modelId="{9FD7CA34-7CE1-47B5-8E50-D4D11603FCFE}">
      <dsp:nvSpPr>
        <dsp:cNvPr id="0" name=""/>
        <dsp:cNvSpPr/>
      </dsp:nvSpPr>
      <dsp:spPr>
        <a:xfrm rot="16200000">
          <a:off x="2878775" y="1286598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39538" y="1294661"/>
        <a:ext cx="16922" cy="16922"/>
      </dsp:txXfrm>
    </dsp:sp>
    <dsp:sp modelId="{B8EA64B6-0BBA-47EB-97A8-9F2A78078E79}">
      <dsp:nvSpPr>
        <dsp:cNvPr id="0" name=""/>
        <dsp:cNvSpPr/>
      </dsp:nvSpPr>
      <dsp:spPr>
        <a:xfrm>
          <a:off x="2488348" y="14594"/>
          <a:ext cx="1119303" cy="111930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BCD</a:t>
          </a:r>
          <a:endParaRPr lang="en-US" sz="1500" kern="1200" dirty="0"/>
        </a:p>
      </dsp:txBody>
      <dsp:txXfrm>
        <a:off x="2652266" y="178512"/>
        <a:ext cx="791467" cy="791467"/>
      </dsp:txXfrm>
    </dsp:sp>
    <dsp:sp modelId="{8F1E091B-0784-4F42-BA5C-49B1D7FDCC80}">
      <dsp:nvSpPr>
        <dsp:cNvPr id="0" name=""/>
        <dsp:cNvSpPr/>
      </dsp:nvSpPr>
      <dsp:spPr>
        <a:xfrm rot="19800000">
          <a:off x="3510000" y="1651036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70764" y="1659100"/>
        <a:ext cx="16922" cy="16922"/>
      </dsp:txXfrm>
    </dsp:sp>
    <dsp:sp modelId="{406CC02B-221E-4FC6-8D03-5495171C87A3}">
      <dsp:nvSpPr>
        <dsp:cNvPr id="0" name=""/>
        <dsp:cNvSpPr/>
      </dsp:nvSpPr>
      <dsp:spPr>
        <a:xfrm>
          <a:off x="3750799" y="743471"/>
          <a:ext cx="1119303" cy="111930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ASCII</a:t>
          </a:r>
          <a:endParaRPr lang="en-US" sz="1500" kern="1200" dirty="0"/>
        </a:p>
      </dsp:txBody>
      <dsp:txXfrm>
        <a:off x="3914717" y="907389"/>
        <a:ext cx="791467" cy="791467"/>
      </dsp:txXfrm>
    </dsp:sp>
    <dsp:sp modelId="{796913AC-5F03-478F-893B-8048E01EC139}">
      <dsp:nvSpPr>
        <dsp:cNvPr id="0" name=""/>
        <dsp:cNvSpPr/>
      </dsp:nvSpPr>
      <dsp:spPr>
        <a:xfrm rot="1800000">
          <a:off x="3510000" y="2379913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70764" y="2387977"/>
        <a:ext cx="16922" cy="16922"/>
      </dsp:txXfrm>
    </dsp:sp>
    <dsp:sp modelId="{02717DDF-400E-4A5F-8B73-F644A4A1DCE1}">
      <dsp:nvSpPr>
        <dsp:cNvPr id="0" name=""/>
        <dsp:cNvSpPr/>
      </dsp:nvSpPr>
      <dsp:spPr>
        <a:xfrm>
          <a:off x="3750799" y="2201224"/>
          <a:ext cx="1119303" cy="111930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Gray</a:t>
          </a:r>
          <a:endParaRPr lang="en-US" sz="1500" kern="1200" dirty="0"/>
        </a:p>
      </dsp:txBody>
      <dsp:txXfrm>
        <a:off x="3914717" y="2365142"/>
        <a:ext cx="791467" cy="791467"/>
      </dsp:txXfrm>
    </dsp:sp>
    <dsp:sp modelId="{42A326A1-2072-4789-8188-A790FBB0E961}">
      <dsp:nvSpPr>
        <dsp:cNvPr id="0" name=""/>
        <dsp:cNvSpPr/>
      </dsp:nvSpPr>
      <dsp:spPr>
        <a:xfrm rot="5400000">
          <a:off x="2878775" y="2744351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39538" y="2752415"/>
        <a:ext cx="16922" cy="16922"/>
      </dsp:txXfrm>
    </dsp:sp>
    <dsp:sp modelId="{D4DCF5F0-7C8A-425A-9558-DD843432274D}">
      <dsp:nvSpPr>
        <dsp:cNvPr id="0" name=""/>
        <dsp:cNvSpPr/>
      </dsp:nvSpPr>
      <dsp:spPr>
        <a:xfrm>
          <a:off x="2488348" y="2930101"/>
          <a:ext cx="1119303" cy="111930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2-out-of-5</a:t>
          </a:r>
          <a:endParaRPr lang="en-US" sz="1500" kern="1200" dirty="0"/>
        </a:p>
      </dsp:txBody>
      <dsp:txXfrm>
        <a:off x="2652266" y="3094019"/>
        <a:ext cx="791467" cy="791467"/>
      </dsp:txXfrm>
    </dsp:sp>
    <dsp:sp modelId="{D33DEB37-DF51-4B80-892F-AF439A18598C}">
      <dsp:nvSpPr>
        <dsp:cNvPr id="0" name=""/>
        <dsp:cNvSpPr/>
      </dsp:nvSpPr>
      <dsp:spPr>
        <a:xfrm rot="9000000">
          <a:off x="2247549" y="2379913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408312" y="2387977"/>
        <a:ext cx="16922" cy="16922"/>
      </dsp:txXfrm>
    </dsp:sp>
    <dsp:sp modelId="{F82F7328-CEB7-4858-8CF0-DA3C539BFF7E}">
      <dsp:nvSpPr>
        <dsp:cNvPr id="0" name=""/>
        <dsp:cNvSpPr/>
      </dsp:nvSpPr>
      <dsp:spPr>
        <a:xfrm>
          <a:off x="1225896" y="2201224"/>
          <a:ext cx="1119303" cy="111930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7-segment</a:t>
          </a:r>
          <a:endParaRPr lang="en-US" sz="1500" kern="1200" dirty="0"/>
        </a:p>
      </dsp:txBody>
      <dsp:txXfrm>
        <a:off x="1389814" y="2365142"/>
        <a:ext cx="791467" cy="791467"/>
      </dsp:txXfrm>
    </dsp:sp>
    <dsp:sp modelId="{946CAA9C-8AD2-483F-A99E-A085C0AC1CC3}">
      <dsp:nvSpPr>
        <dsp:cNvPr id="0" name=""/>
        <dsp:cNvSpPr/>
      </dsp:nvSpPr>
      <dsp:spPr>
        <a:xfrm rot="12600000">
          <a:off x="2247549" y="1651036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408312" y="1659100"/>
        <a:ext cx="16922" cy="16922"/>
      </dsp:txXfrm>
    </dsp:sp>
    <dsp:sp modelId="{7C5D1611-CB00-4D30-8D3D-52ADA5E0CA7B}">
      <dsp:nvSpPr>
        <dsp:cNvPr id="0" name=""/>
        <dsp:cNvSpPr/>
      </dsp:nvSpPr>
      <dsp:spPr>
        <a:xfrm>
          <a:off x="1225896" y="743471"/>
          <a:ext cx="1119303" cy="111930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Hamming</a:t>
          </a:r>
          <a:endParaRPr lang="en-US" sz="1500" kern="1200" dirty="0"/>
        </a:p>
      </dsp:txBody>
      <dsp:txXfrm>
        <a:off x="1389814" y="907389"/>
        <a:ext cx="791467" cy="791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A59C9-E152-45E4-BEBE-663FFE9BD8B7}" type="datetimeFigureOut">
              <a:rPr lang="id-ID" smtClean="0"/>
              <a:t>25/09/2016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8714F-B593-4B40-A829-D15EB54F54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068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714F-B593-4B40-A829-D15EB54F54F3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3898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714F-B593-4B40-A829-D15EB54F54F3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0413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714F-B593-4B40-A829-D15EB54F54F3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3849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714F-B593-4B40-A829-D15EB54F54F3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3605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714F-B593-4B40-A829-D15EB54F54F3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438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714F-B593-4B40-A829-D15EB54F54F3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6874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714F-B593-4B40-A829-D15EB54F54F3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3108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714F-B593-4B40-A829-D15EB54F54F3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7231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714F-B593-4B40-A829-D15EB54F54F3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1640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714F-B593-4B40-A829-D15EB54F54F3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8123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714F-B593-4B40-A829-D15EB54F54F3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0396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714F-B593-4B40-A829-D15EB54F54F3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25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714F-B593-4B40-A829-D15EB54F54F3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6107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714F-B593-4B40-A829-D15EB54F54F3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77325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714F-B593-4B40-A829-D15EB54F54F3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67686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714F-B593-4B40-A829-D15EB54F54F3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08521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714F-B593-4B40-A829-D15EB54F54F3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39702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714F-B593-4B40-A829-D15EB54F54F3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0231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714F-B593-4B40-A829-D15EB54F54F3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282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714F-B593-4B40-A829-D15EB54F54F3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7277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714F-B593-4B40-A829-D15EB54F54F3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9149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714F-B593-4B40-A829-D15EB54F54F3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784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714F-B593-4B40-A829-D15EB54F54F3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7067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714F-B593-4B40-A829-D15EB54F54F3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2352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714F-B593-4B40-A829-D15EB54F54F3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360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CA263F-0B8B-4E61-995D-D3D8A7F31309}" type="datetimeFigureOut">
              <a:rPr lang="en-US" smtClean="0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74F3D-68D8-4E01-A266-3EAE292EA1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15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CA263F-0B8B-4E61-995D-D3D8A7F31309}" type="datetimeFigureOut">
              <a:rPr lang="en-US" smtClean="0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74F3D-68D8-4E01-A266-3EAE292EA1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1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CA263F-0B8B-4E61-995D-D3D8A7F31309}" type="datetimeFigureOut">
              <a:rPr lang="en-US" smtClean="0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74F3D-68D8-4E01-A266-3EAE292EA1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0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CA263F-0B8B-4E61-995D-D3D8A7F31309}" type="datetimeFigureOut">
              <a:rPr lang="en-US" smtClean="0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74F3D-68D8-4E01-A266-3EAE292EA1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07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CA263F-0B8B-4E61-995D-D3D8A7F31309}" type="datetimeFigureOut">
              <a:rPr lang="en-US" smtClean="0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74F3D-68D8-4E01-A266-3EAE292EA1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8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CA263F-0B8B-4E61-995D-D3D8A7F31309}" type="datetimeFigureOut">
              <a:rPr lang="en-US" smtClean="0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74F3D-68D8-4E01-A266-3EAE292EA1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9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CA263F-0B8B-4E61-995D-D3D8A7F31309}" type="datetimeFigureOut">
              <a:rPr lang="en-US" smtClean="0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74F3D-68D8-4E01-A266-3EAE292EA1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5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CA263F-0B8B-4E61-995D-D3D8A7F31309}" type="datetimeFigureOut">
              <a:rPr lang="en-US" smtClean="0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74F3D-68D8-4E01-A266-3EAE292EA1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CA263F-0B8B-4E61-995D-D3D8A7F31309}" type="datetimeFigureOut">
              <a:rPr lang="en-US" smtClean="0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74F3D-68D8-4E01-A266-3EAE292EA1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5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6CA263F-0B8B-4E61-995D-D3D8A7F31309}" type="datetimeFigureOut">
              <a:rPr lang="en-US" smtClean="0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E574F3D-68D8-4E01-A266-3EAE292EA1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2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CA263F-0B8B-4E61-995D-D3D8A7F31309}" type="datetimeFigureOut">
              <a:rPr lang="en-US" smtClean="0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74F3D-68D8-4E01-A266-3EAE292EA1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8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6CA263F-0B8B-4E61-995D-D3D8A7F31309}" type="datetimeFigureOut">
              <a:rPr lang="en-US" smtClean="0"/>
              <a:pPr>
                <a:defRPr/>
              </a:pPr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E574F3D-68D8-4E01-A266-3EAE292EA1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93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notesSlide" Target="../notesSlides/notesSlide13.xml"/><Relationship Id="rId9" Type="http://schemas.microsoft.com/office/2007/relationships/diagramDrawing" Target="../diagrams/drawin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emf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notesSlide" Target="../notesSlides/notesSlide23.xml"/><Relationship Id="rId9" Type="http://schemas.microsoft.com/office/2007/relationships/diagramDrawing" Target="../diagrams/drawing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21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22.emf"/><Relationship Id="rId4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tmp"/><Relationship Id="rId5" Type="http://schemas.openxmlformats.org/officeDocument/2006/relationships/image" Target="../media/image2.emf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10.xml"/><Relationship Id="rId7" Type="http://schemas.openxmlformats.org/officeDocument/2006/relationships/diagramData" Target="../diagrams/data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emf"/><Relationship Id="rId11" Type="http://schemas.microsoft.com/office/2007/relationships/diagramDrawing" Target="../diagrams/drawing1.xml"/><Relationship Id="rId5" Type="http://schemas.openxmlformats.org/officeDocument/2006/relationships/notesSlide" Target="../notesSlides/notesSlide5.xml"/><Relationship Id="rId10" Type="http://schemas.openxmlformats.org/officeDocument/2006/relationships/diagramColors" Target="../diagrams/colors1.xml"/><Relationship Id="rId4" Type="http://schemas.openxmlformats.org/officeDocument/2006/relationships/slideLayout" Target="../slideLayouts/slideLayout2.xml"/><Relationship Id="rId9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tags" Target="../tags/tag13.xml"/><Relationship Id="rId7" Type="http://schemas.openxmlformats.org/officeDocument/2006/relationships/diagramData" Target="../diagrams/data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.emf"/><Relationship Id="rId11" Type="http://schemas.microsoft.com/office/2007/relationships/diagramDrawing" Target="../diagrams/drawing2.xml"/><Relationship Id="rId5" Type="http://schemas.openxmlformats.org/officeDocument/2006/relationships/notesSlide" Target="../notesSlides/notesSlide6.xml"/><Relationship Id="rId10" Type="http://schemas.openxmlformats.org/officeDocument/2006/relationships/diagramColors" Target="../diagrams/colors2.xml"/><Relationship Id="rId4" Type="http://schemas.openxmlformats.org/officeDocument/2006/relationships/slideLayout" Target="../slideLayouts/slideLayout2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tmp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4.tmp"/><Relationship Id="rId5" Type="http://schemas.openxmlformats.org/officeDocument/2006/relationships/image" Target="../media/image2.emf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125" y="1676400"/>
            <a:ext cx="8229600" cy="1295400"/>
          </a:xfrm>
          <a:ln>
            <a:miter lim="800000"/>
            <a:headEnd/>
            <a:tailEnd/>
          </a:ln>
          <a:extLst/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FF00FF"/>
                </a:solidFill>
              </a:rPr>
              <a:t/>
            </a:r>
            <a:br>
              <a:rPr lang="en-US" sz="3600" b="1" dirty="0" smtClean="0">
                <a:solidFill>
                  <a:srgbClr val="FF00FF"/>
                </a:solidFill>
              </a:rPr>
            </a:br>
            <a:r>
              <a:rPr lang="en-US" sz="3600" b="1" dirty="0">
                <a:solidFill>
                  <a:srgbClr val="FF00FF"/>
                </a:solidFill>
              </a:rPr>
              <a:t/>
            </a:r>
            <a:br>
              <a:rPr lang="en-US" sz="3600" b="1" dirty="0">
                <a:solidFill>
                  <a:srgbClr val="FF00FF"/>
                </a:solidFill>
              </a:rPr>
            </a:br>
            <a:r>
              <a:rPr lang="en-US" sz="4400" b="1" dirty="0" smtClean="0"/>
              <a:t>MK SISTEM DIGITAL</a:t>
            </a:r>
            <a:r>
              <a:rPr lang="en-US" sz="4400" b="1" dirty="0" smtClean="0">
                <a:solidFill>
                  <a:srgbClr val="FF00FF"/>
                </a:solidFill>
              </a:rPr>
              <a:t/>
            </a:r>
            <a:br>
              <a:rPr lang="en-US" sz="4400" b="1" dirty="0" smtClean="0">
                <a:solidFill>
                  <a:srgbClr val="FF00FF"/>
                </a:solidFill>
              </a:rPr>
            </a:br>
            <a:r>
              <a:rPr lang="en-US" sz="4400" b="1" dirty="0" smtClean="0"/>
              <a:t>SESI </a:t>
            </a:r>
            <a:r>
              <a:rPr lang="id-ID" sz="4400" b="1" dirty="0" smtClean="0"/>
              <a:t>I</a:t>
            </a:r>
            <a:r>
              <a:rPr lang="en-US" sz="4400" b="1" dirty="0" smtClean="0"/>
              <a:t>I</a:t>
            </a:r>
            <a:r>
              <a:rPr lang="en-US" sz="4400" b="1" dirty="0" smtClean="0">
                <a:solidFill>
                  <a:srgbClr val="FF00FF"/>
                </a:solidFill>
              </a:rPr>
              <a:t/>
            </a:r>
            <a:br>
              <a:rPr lang="en-US" sz="4400" b="1" dirty="0" smtClean="0">
                <a:solidFill>
                  <a:srgbClr val="FF00FF"/>
                </a:solidFill>
              </a:rPr>
            </a:br>
            <a:r>
              <a:rPr lang="en-US" sz="4400" b="1" dirty="0">
                <a:solidFill>
                  <a:srgbClr val="C00000"/>
                </a:solidFill>
              </a:rPr>
              <a:t>S</a:t>
            </a:r>
            <a:r>
              <a:rPr lang="en-US" sz="4400" b="1" dirty="0" smtClean="0">
                <a:solidFill>
                  <a:srgbClr val="C00000"/>
                </a:solidFill>
              </a:rPr>
              <a:t>ISTEM BILANGAN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679450" y="3962400"/>
            <a:ext cx="7854950" cy="2209800"/>
          </a:xfrm>
        </p:spPr>
        <p:txBody>
          <a:bodyPr>
            <a:normAutofit/>
          </a:bodyPr>
          <a:lstStyle/>
          <a:p>
            <a:pPr marR="0" algn="ctr" eaLnBrk="1" hangingPunct="1">
              <a:defRPr/>
            </a:pPr>
            <a:r>
              <a:rPr lang="en-US" sz="2800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OLEH:</a:t>
            </a:r>
          </a:p>
          <a:p>
            <a:pPr marR="0" algn="ctr" eaLnBrk="1" hangingPunct="1">
              <a:defRPr/>
            </a:pPr>
            <a:r>
              <a:rPr lang="en-US" sz="2800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Iskandar </a:t>
            </a:r>
            <a:r>
              <a:rPr lang="en-US" sz="2800" b="1" spc="3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ikbal</a:t>
            </a:r>
            <a:endParaRPr lang="en-US" sz="2800" b="1" spc="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R="0" algn="ctr" eaLnBrk="1" hangingPunct="1">
              <a:defRPr/>
            </a:pPr>
            <a:r>
              <a:rPr lang="en-US" sz="2800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UNIKOM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Sistem Bil. Oktal (SBO)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delapan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: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solidFill>
                  <a:srgbClr val="FF00FF"/>
                </a:solidFill>
              </a:rPr>
              <a:t>	</a:t>
            </a:r>
            <a:r>
              <a:rPr lang="en-US" dirty="0" smtClean="0"/>
              <a:t>0, 1, 2, 3, 4, 5, 6, </a:t>
            </a:r>
            <a:r>
              <a:rPr lang="en-US" dirty="0" err="1" smtClean="0"/>
              <a:t>dan</a:t>
            </a:r>
            <a:r>
              <a:rPr lang="en-US" dirty="0" smtClean="0"/>
              <a:t> 7.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100" dirty="0" smtClean="0">
                <a:solidFill>
                  <a:srgbClr val="FF00FF"/>
                </a:solidFill>
              </a:rPr>
              <a:t>	</a:t>
            </a:r>
            <a:r>
              <a:rPr lang="en-US" sz="2100" dirty="0" err="1" smtClean="0"/>
              <a:t>sehingga</a:t>
            </a:r>
            <a:r>
              <a:rPr lang="en-US" sz="2100" dirty="0" smtClean="0"/>
              <a:t> </a:t>
            </a:r>
            <a:r>
              <a:rPr lang="en-US" sz="2100" dirty="0" err="1" smtClean="0"/>
              <a:t>sistem</a:t>
            </a:r>
            <a:r>
              <a:rPr lang="en-US" sz="2100" dirty="0" smtClean="0"/>
              <a:t> </a:t>
            </a:r>
            <a:r>
              <a:rPr lang="en-US" sz="2100" dirty="0" err="1" smtClean="0"/>
              <a:t>bil</a:t>
            </a:r>
            <a:r>
              <a:rPr lang="en-US" sz="2100" dirty="0" smtClean="0"/>
              <a:t>. </a:t>
            </a:r>
            <a:r>
              <a:rPr lang="en-US" sz="2100" dirty="0" err="1" smtClean="0"/>
              <a:t>ini</a:t>
            </a:r>
            <a:r>
              <a:rPr lang="en-US" sz="2100" dirty="0" smtClean="0"/>
              <a:t> </a:t>
            </a:r>
            <a:r>
              <a:rPr lang="en-US" sz="2100" dirty="0" err="1" smtClean="0"/>
              <a:t>dinamai</a:t>
            </a:r>
            <a:r>
              <a:rPr lang="en-US" sz="2100" dirty="0" smtClean="0"/>
              <a:t> </a:t>
            </a:r>
            <a:r>
              <a:rPr lang="en-US" sz="2100" dirty="0" err="1" smtClean="0"/>
              <a:t>sistem</a:t>
            </a:r>
            <a:r>
              <a:rPr lang="en-US" sz="2100" dirty="0" smtClean="0"/>
              <a:t> </a:t>
            </a:r>
            <a:r>
              <a:rPr lang="en-US" sz="2100" dirty="0" err="1" smtClean="0"/>
              <a:t>bilangan</a:t>
            </a:r>
            <a:r>
              <a:rPr lang="en-US" sz="2100" dirty="0" smtClean="0"/>
              <a:t> basis 8 (</a:t>
            </a:r>
            <a:r>
              <a:rPr lang="en-US" sz="2100" dirty="0" err="1" smtClean="0"/>
              <a:t>delapan</a:t>
            </a:r>
            <a:r>
              <a:rPr lang="en-US" sz="2100" dirty="0" smtClean="0"/>
              <a:t>).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nb-NO" dirty="0" smtClean="0"/>
              <a:t>Bobot pada SBO dimulai dari paling kanan ke kiri adalah :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nb-NO" dirty="0" smtClean="0">
                <a:solidFill>
                  <a:srgbClr val="FF00FF"/>
                </a:solidFill>
              </a:rPr>
              <a:t>	</a:t>
            </a:r>
            <a:r>
              <a:rPr lang="nb-NO" dirty="0" smtClean="0"/>
              <a:t>satuan, delapanan, 64-an, 512-an dan seterusnya atau       8</a:t>
            </a:r>
            <a:r>
              <a:rPr lang="nb-NO" baseline="30000" dirty="0" smtClean="0"/>
              <a:t>0</a:t>
            </a:r>
            <a:r>
              <a:rPr lang="nb-NO" dirty="0" smtClean="0"/>
              <a:t>, 8</a:t>
            </a:r>
            <a:r>
              <a:rPr lang="nb-NO" baseline="30000" dirty="0" smtClean="0"/>
              <a:t>1</a:t>
            </a:r>
            <a:r>
              <a:rPr lang="nb-NO" dirty="0" smtClean="0"/>
              <a:t>, 8</a:t>
            </a:r>
            <a:r>
              <a:rPr lang="nb-NO" baseline="30000" dirty="0" smtClean="0"/>
              <a:t>2</a:t>
            </a:r>
            <a:r>
              <a:rPr lang="nb-NO" dirty="0" smtClean="0"/>
              <a:t>, 8</a:t>
            </a:r>
            <a:r>
              <a:rPr lang="nb-NO" baseline="30000" dirty="0" smtClean="0"/>
              <a:t>3</a:t>
            </a:r>
            <a:r>
              <a:rPr lang="nb-NO" dirty="0" smtClean="0"/>
              <a:t> sampai 8</a:t>
            </a:r>
            <a:r>
              <a:rPr lang="nb-NO" baseline="30000" dirty="0" smtClean="0"/>
              <a:t>n</a:t>
            </a:r>
            <a:r>
              <a:rPr lang="nb-NO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nb-NO" dirty="0" smtClean="0">
                <a:solidFill>
                  <a:srgbClr val="FF00FF"/>
                </a:solidFill>
              </a:rPr>
              <a:t>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nb-NO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nb-NO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nb-NO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nb-NO" dirty="0" smtClean="0">
                <a:solidFill>
                  <a:srgbClr val="FF00FF"/>
                </a:solidFill>
              </a:rPr>
              <a:t>	</a:t>
            </a:r>
            <a:r>
              <a:rPr lang="nb-NO" u="sng" dirty="0" smtClean="0"/>
              <a:t>Contoh 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solidFill>
                  <a:srgbClr val="FF00FF"/>
                </a:solidFill>
              </a:rPr>
              <a:t>	</a:t>
            </a:r>
            <a:r>
              <a:rPr lang="es-ES_tradnl" dirty="0" smtClean="0"/>
              <a:t>7640</a:t>
            </a:r>
            <a:r>
              <a:rPr lang="es-ES_tradnl" baseline="-25000" dirty="0" smtClean="0"/>
              <a:t>8</a:t>
            </a:r>
            <a:r>
              <a:rPr lang="es-ES_tradnl" dirty="0" smtClean="0"/>
              <a:t> </a:t>
            </a:r>
            <a:r>
              <a:rPr lang="es-ES_tradnl" dirty="0" err="1" smtClean="0"/>
              <a:t>atau</a:t>
            </a:r>
            <a:r>
              <a:rPr lang="es-ES_tradnl" dirty="0" smtClean="0"/>
              <a:t> 7640</a:t>
            </a:r>
            <a:r>
              <a:rPr lang="es-ES_tradnl" baseline="-25000" dirty="0" smtClean="0"/>
              <a:t>O</a:t>
            </a:r>
            <a:r>
              <a:rPr lang="es-ES_tradnl" dirty="0" smtClean="0"/>
              <a:t> 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_tradnl" dirty="0" smtClean="0">
                <a:solidFill>
                  <a:srgbClr val="FF00FF"/>
                </a:solidFill>
              </a:rPr>
              <a:t>	</a:t>
            </a:r>
            <a:r>
              <a:rPr lang="es-ES_tradnl" dirty="0" err="1" smtClean="0"/>
              <a:t>dapat</a:t>
            </a:r>
            <a:r>
              <a:rPr lang="es-ES_tradnl" dirty="0" smtClean="0"/>
              <a:t> </a:t>
            </a:r>
            <a:r>
              <a:rPr lang="es-ES_tradnl" dirty="0" err="1" smtClean="0"/>
              <a:t>dibaca</a:t>
            </a:r>
            <a:r>
              <a:rPr lang="es-ES_tradnl" dirty="0" smtClean="0"/>
              <a:t> “</a:t>
            </a:r>
            <a:r>
              <a:rPr lang="es-ES_tradnl" i="1" dirty="0" err="1" smtClean="0"/>
              <a:t>tujuh</a:t>
            </a:r>
            <a:r>
              <a:rPr lang="es-ES_tradnl" i="1" dirty="0" smtClean="0"/>
              <a:t> </a:t>
            </a:r>
            <a:r>
              <a:rPr lang="es-ES_tradnl" i="1" dirty="0" err="1" smtClean="0"/>
              <a:t>enam</a:t>
            </a:r>
            <a:r>
              <a:rPr lang="es-ES_tradnl" i="1" dirty="0" smtClean="0"/>
              <a:t> </a:t>
            </a:r>
            <a:r>
              <a:rPr lang="es-ES_tradnl" i="1" dirty="0" err="1" smtClean="0"/>
              <a:t>empat</a:t>
            </a:r>
            <a:r>
              <a:rPr lang="es-ES_tradnl" i="1" dirty="0" smtClean="0"/>
              <a:t> </a:t>
            </a:r>
            <a:r>
              <a:rPr lang="es-ES_tradnl" i="1" dirty="0" err="1" smtClean="0"/>
              <a:t>nol</a:t>
            </a:r>
            <a:r>
              <a:rPr lang="es-ES_tradnl" i="1" dirty="0" smtClean="0"/>
              <a:t> </a:t>
            </a:r>
            <a:r>
              <a:rPr lang="es-ES_tradnl" i="1" dirty="0" err="1" smtClean="0"/>
              <a:t>oktal</a:t>
            </a:r>
            <a:r>
              <a:rPr lang="es-ES_tradnl" dirty="0" smtClean="0"/>
              <a:t>”.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pic>
        <p:nvPicPr>
          <p:cNvPr id="9220" name="Picture 3" descr="oktal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62400"/>
            <a:ext cx="48768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dirty="0" err="1" smtClean="0"/>
              <a:t>Sistem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Bil</a:t>
            </a:r>
            <a:r>
              <a:rPr lang="en-US" altLang="id-ID" dirty="0" smtClean="0"/>
              <a:t>. </a:t>
            </a:r>
            <a:r>
              <a:rPr lang="en-US" altLang="id-ID" dirty="0" err="1" smtClean="0"/>
              <a:t>Oktal</a:t>
            </a:r>
            <a:r>
              <a:rPr lang="en-US" altLang="id-ID" dirty="0" smtClean="0"/>
              <a:t> (SBO) </a:t>
            </a:r>
            <a:r>
              <a:rPr lang="en-US" altLang="id-ID" sz="3200" dirty="0" smtClean="0"/>
              <a:t>(</a:t>
            </a:r>
            <a:r>
              <a:rPr lang="en-US" altLang="id-ID" sz="3200" dirty="0" err="1" smtClean="0"/>
              <a:t>Lanjutan</a:t>
            </a:r>
            <a:r>
              <a:rPr lang="en-US" altLang="id-ID" sz="3200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algn="ctr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ekivalen</a:t>
            </a:r>
            <a:r>
              <a:rPr lang="en-US" dirty="0" smtClean="0"/>
              <a:t> SBO </a:t>
            </a:r>
            <a:r>
              <a:rPr lang="en-US" dirty="0" err="1" smtClean="0"/>
              <a:t>thd</a:t>
            </a:r>
            <a:r>
              <a:rPr lang="en-US" dirty="0" smtClean="0"/>
              <a:t> SBB</a:t>
            </a:r>
            <a:endParaRPr lang="en-US" dirty="0"/>
          </a:p>
        </p:txBody>
      </p:sp>
      <p:pic>
        <p:nvPicPr>
          <p:cNvPr id="5" name="Picture 4" descr="oktaltabl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90800"/>
            <a:ext cx="2895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dirty="0" err="1" smtClean="0"/>
              <a:t>Sistem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Bil</a:t>
            </a:r>
            <a:r>
              <a:rPr lang="en-US" altLang="id-ID" dirty="0" smtClean="0"/>
              <a:t>. </a:t>
            </a:r>
            <a:r>
              <a:rPr lang="en-US" altLang="id-ID" dirty="0" err="1" smtClean="0"/>
              <a:t>Heksadesimal</a:t>
            </a:r>
            <a:r>
              <a:rPr lang="en-US" altLang="id-ID" dirty="0" smtClean="0"/>
              <a:t> (SBH)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id-ID" sz="2000" dirty="0" err="1" smtClean="0"/>
              <a:t>memiliki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enam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belas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buah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simbol</a:t>
            </a:r>
            <a:r>
              <a:rPr lang="en-US" altLang="id-ID" sz="2000" dirty="0" smtClean="0"/>
              <a:t>, </a:t>
            </a:r>
            <a:r>
              <a:rPr lang="en-US" altLang="id-ID" sz="2000" dirty="0" err="1" smtClean="0"/>
              <a:t>yaitu</a:t>
            </a:r>
            <a:r>
              <a:rPr lang="en-US" altLang="id-ID" sz="2000" dirty="0" smtClean="0"/>
              <a:t>: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id-ID" sz="2000" dirty="0" smtClean="0">
                <a:solidFill>
                  <a:srgbClr val="FF00FF"/>
                </a:solidFill>
              </a:rPr>
              <a:t>	</a:t>
            </a:r>
            <a:r>
              <a:rPr lang="en-US" altLang="id-ID" sz="2000" dirty="0" smtClean="0"/>
              <a:t>0, 1, 2, 3, 4, 5, 6, 7, 8, 9, A, B, C, D, E, </a:t>
            </a:r>
            <a:r>
              <a:rPr lang="en-US" altLang="id-ID" sz="2000" dirty="0" err="1" smtClean="0"/>
              <a:t>dan</a:t>
            </a:r>
            <a:r>
              <a:rPr lang="en-US" altLang="id-ID" sz="2000" dirty="0" smtClean="0"/>
              <a:t> F.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id-ID" sz="2000" dirty="0" smtClean="0">
                <a:solidFill>
                  <a:srgbClr val="FF00FF"/>
                </a:solidFill>
              </a:rPr>
              <a:t>	</a:t>
            </a:r>
            <a:r>
              <a:rPr lang="en-US" altLang="id-ID" sz="2000" dirty="0" err="1" smtClean="0"/>
              <a:t>sehingga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sistem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bil</a:t>
            </a:r>
            <a:r>
              <a:rPr lang="en-US" altLang="id-ID" sz="2000" dirty="0" smtClean="0"/>
              <a:t>. </a:t>
            </a:r>
            <a:r>
              <a:rPr lang="en-US" altLang="id-ID" sz="2000" dirty="0" err="1" smtClean="0"/>
              <a:t>ini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dinamai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sistem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bilangan</a:t>
            </a:r>
            <a:r>
              <a:rPr lang="en-US" altLang="id-ID" sz="2000" dirty="0" smtClean="0"/>
              <a:t> basis 16 (</a:t>
            </a:r>
            <a:r>
              <a:rPr lang="en-US" altLang="id-ID" sz="2000" dirty="0" err="1" smtClean="0"/>
              <a:t>enam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belas</a:t>
            </a:r>
            <a:r>
              <a:rPr lang="en-US" altLang="id-ID" sz="2000" dirty="0" smtClean="0"/>
              <a:t>).</a:t>
            </a:r>
          </a:p>
          <a:p>
            <a:pPr eaLnBrk="1" hangingPunct="1"/>
            <a:r>
              <a:rPr lang="nb-NO" altLang="id-ID" sz="2000" dirty="0" smtClean="0"/>
              <a:t>Bobot pada SBH dimulai dari paling kanan ke kiri adalah : </a:t>
            </a:r>
          </a:p>
          <a:p>
            <a:pPr eaLnBrk="1" hangingPunct="1">
              <a:buFont typeface="Wingdings 2" pitchFamily="18" charset="2"/>
              <a:buNone/>
            </a:pPr>
            <a:r>
              <a:rPr lang="nb-NO" altLang="id-ID" sz="2000" dirty="0" smtClean="0">
                <a:solidFill>
                  <a:srgbClr val="FF00FF"/>
                </a:solidFill>
              </a:rPr>
              <a:t>	</a:t>
            </a:r>
          </a:p>
          <a:p>
            <a:pPr eaLnBrk="1" hangingPunct="1">
              <a:buFont typeface="Wingdings 2" pitchFamily="18" charset="2"/>
              <a:buNone/>
            </a:pPr>
            <a:endParaRPr lang="nb-NO" altLang="id-ID" sz="2000" dirty="0" smtClean="0"/>
          </a:p>
          <a:p>
            <a:pPr eaLnBrk="1" hangingPunct="1">
              <a:buFont typeface="Wingdings 2" pitchFamily="18" charset="2"/>
              <a:buNone/>
            </a:pPr>
            <a:endParaRPr lang="nb-NO" altLang="id-ID" sz="2000" dirty="0" smtClean="0"/>
          </a:p>
          <a:p>
            <a:pPr eaLnBrk="1" hangingPunct="1">
              <a:buFont typeface="Wingdings 2" pitchFamily="18" charset="2"/>
              <a:buNone/>
            </a:pPr>
            <a:endParaRPr lang="nb-NO" altLang="id-ID" sz="20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nb-NO" altLang="id-ID" sz="2000" dirty="0" smtClean="0">
                <a:solidFill>
                  <a:srgbClr val="FF00FF"/>
                </a:solidFill>
              </a:rPr>
              <a:t>	</a:t>
            </a:r>
            <a:r>
              <a:rPr lang="nb-NO" altLang="id-ID" sz="2000" u="sng" dirty="0" smtClean="0"/>
              <a:t>Contoh 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_tradnl" altLang="id-ID" sz="2000" dirty="0" smtClean="0">
                <a:solidFill>
                  <a:srgbClr val="FF00FF"/>
                </a:solidFill>
              </a:rPr>
              <a:t>	</a:t>
            </a:r>
            <a:r>
              <a:rPr lang="es-ES_tradnl" altLang="id-ID" sz="2000" dirty="0" smtClean="0"/>
              <a:t>78A9</a:t>
            </a:r>
            <a:r>
              <a:rPr lang="es-ES_tradnl" altLang="id-ID" sz="2000" baseline="-25000" dirty="0" smtClean="0"/>
              <a:t>16</a:t>
            </a:r>
            <a:r>
              <a:rPr lang="es-ES_tradnl" altLang="id-ID" sz="2000" dirty="0" smtClean="0"/>
              <a:t> </a:t>
            </a:r>
            <a:r>
              <a:rPr lang="es-ES_tradnl" altLang="id-ID" sz="2000" dirty="0" err="1" smtClean="0"/>
              <a:t>atau</a:t>
            </a:r>
            <a:r>
              <a:rPr lang="es-ES_tradnl" altLang="id-ID" sz="2000" dirty="0" smtClean="0"/>
              <a:t> 78A9</a:t>
            </a:r>
            <a:r>
              <a:rPr lang="es-ES_tradnl" altLang="id-ID" sz="2000" baseline="-25000" dirty="0" smtClean="0"/>
              <a:t>H</a:t>
            </a:r>
            <a:r>
              <a:rPr lang="es-ES_tradnl" altLang="id-ID" sz="2000" dirty="0" smtClean="0"/>
              <a:t> </a:t>
            </a:r>
            <a:endParaRPr lang="en-US" altLang="id-ID" sz="20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s-ES_tradnl" altLang="id-ID" sz="2000" dirty="0" smtClean="0">
                <a:solidFill>
                  <a:srgbClr val="FF00FF"/>
                </a:solidFill>
              </a:rPr>
              <a:t>	</a:t>
            </a:r>
            <a:r>
              <a:rPr lang="es-ES_tradnl" altLang="id-ID" sz="2000" dirty="0" err="1" smtClean="0"/>
              <a:t>dapat</a:t>
            </a:r>
            <a:r>
              <a:rPr lang="es-ES_tradnl" altLang="id-ID" sz="2000" dirty="0" smtClean="0"/>
              <a:t> </a:t>
            </a:r>
            <a:r>
              <a:rPr lang="es-ES_tradnl" altLang="id-ID" sz="2000" dirty="0" err="1" smtClean="0"/>
              <a:t>dibaca</a:t>
            </a:r>
            <a:r>
              <a:rPr lang="es-ES_tradnl" altLang="id-ID" sz="2000" dirty="0" smtClean="0"/>
              <a:t> “</a:t>
            </a:r>
            <a:r>
              <a:rPr lang="es-ES_tradnl" altLang="id-ID" sz="2000" i="1" dirty="0" err="1" smtClean="0"/>
              <a:t>tujuh</a:t>
            </a:r>
            <a:r>
              <a:rPr lang="es-ES_tradnl" altLang="id-ID" sz="2000" i="1" dirty="0" smtClean="0"/>
              <a:t> </a:t>
            </a:r>
            <a:r>
              <a:rPr lang="es-ES_tradnl" altLang="id-ID" sz="2000" i="1" dirty="0" err="1" smtClean="0"/>
              <a:t>delapan</a:t>
            </a:r>
            <a:r>
              <a:rPr lang="es-ES_tradnl" altLang="id-ID" sz="2000" i="1" dirty="0" smtClean="0"/>
              <a:t> A </a:t>
            </a:r>
            <a:r>
              <a:rPr lang="es-ES_tradnl" altLang="id-ID" sz="2000" i="1" dirty="0" err="1" smtClean="0"/>
              <a:t>sembilan</a:t>
            </a:r>
            <a:r>
              <a:rPr lang="es-ES_tradnl" altLang="id-ID" sz="2000" i="1" dirty="0" smtClean="0"/>
              <a:t> </a:t>
            </a:r>
            <a:r>
              <a:rPr lang="es-ES_tradnl" altLang="id-ID" sz="2000" i="1" dirty="0" err="1" smtClean="0"/>
              <a:t>heksadesimal</a:t>
            </a:r>
            <a:r>
              <a:rPr lang="es-ES_tradnl" altLang="id-ID" sz="2000" dirty="0" smtClean="0"/>
              <a:t>”.</a:t>
            </a:r>
            <a:endParaRPr lang="en-US" altLang="id-ID" sz="2000" dirty="0" smtClean="0"/>
          </a:p>
          <a:p>
            <a:pPr eaLnBrk="1" hangingPunct="1"/>
            <a:endParaRPr lang="en-US" altLang="id-ID" sz="2000" dirty="0" smtClean="0"/>
          </a:p>
        </p:txBody>
      </p:sp>
      <p:pic>
        <p:nvPicPr>
          <p:cNvPr id="10244" name="Picture 3" descr="hexa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33800"/>
            <a:ext cx="48958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dirty="0" err="1" smtClean="0"/>
              <a:t>Konversi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Bilangan</a:t>
            </a:r>
            <a:endParaRPr lang="en-US" altLang="id-ID" dirty="0" smtClean="0"/>
          </a:p>
        </p:txBody>
      </p:sp>
      <p:graphicFrame>
        <p:nvGraphicFramePr>
          <p:cNvPr id="4" name="Diagram 3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25885790"/>
              </p:ext>
            </p:extLst>
          </p:nvPr>
        </p:nvGraphicFramePr>
        <p:xfrm>
          <a:off x="228600" y="1981200"/>
          <a:ext cx="8229600" cy="340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5400" smtClean="0"/>
              <a:t>Konversi SBB ke SBD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nb-NO" altLang="id-ID" sz="2400" dirty="0" smtClean="0">
                <a:solidFill>
                  <a:srgbClr val="FF00FF"/>
                </a:solidFill>
              </a:rPr>
              <a:t>	</a:t>
            </a:r>
            <a:r>
              <a:rPr lang="nb-NO" altLang="id-ID" sz="2400" dirty="0" smtClean="0"/>
              <a:t>dilakukan dgn menjumlahkan bobot bil. biner yang bernilai ‘1’ .  </a:t>
            </a:r>
          </a:p>
          <a:p>
            <a:pPr eaLnBrk="1" hangingPunct="1">
              <a:buFont typeface="Wingdings 2" pitchFamily="18" charset="2"/>
              <a:buNone/>
            </a:pPr>
            <a:r>
              <a:rPr lang="nb-NO" altLang="id-ID" sz="2400" dirty="0" smtClean="0">
                <a:solidFill>
                  <a:srgbClr val="FF00FF"/>
                </a:solidFill>
              </a:rPr>
              <a:t>	</a:t>
            </a:r>
            <a:r>
              <a:rPr lang="nb-NO" altLang="id-ID" sz="2400" dirty="0" smtClean="0"/>
              <a:t>contoh 1 : konversikan nilai biner 110101</a:t>
            </a:r>
            <a:r>
              <a:rPr lang="nb-NO" altLang="id-ID" sz="2400" baseline="-25000" dirty="0" smtClean="0"/>
              <a:t>B</a:t>
            </a:r>
            <a:r>
              <a:rPr lang="nb-NO" altLang="id-ID" sz="2400" dirty="0" smtClean="0"/>
              <a:t> .</a:t>
            </a:r>
          </a:p>
          <a:p>
            <a:pPr eaLnBrk="1" hangingPunct="1">
              <a:buFont typeface="Wingdings 2" pitchFamily="18" charset="2"/>
              <a:buNone/>
            </a:pPr>
            <a:endParaRPr lang="nb-NO" altLang="id-ID" sz="2400" dirty="0" smtClean="0"/>
          </a:p>
          <a:p>
            <a:pPr eaLnBrk="1" hangingPunct="1">
              <a:buFont typeface="Wingdings 2" pitchFamily="18" charset="2"/>
              <a:buNone/>
            </a:pPr>
            <a:endParaRPr lang="nb-NO" altLang="id-ID" sz="2400" dirty="0" smtClean="0"/>
          </a:p>
          <a:p>
            <a:pPr eaLnBrk="1" hangingPunct="1">
              <a:buFont typeface="Wingdings 2" pitchFamily="18" charset="2"/>
              <a:buNone/>
            </a:pPr>
            <a:endParaRPr lang="nb-NO" altLang="id-ID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nb-NO" altLang="id-ID" sz="2400" dirty="0" smtClean="0">
                <a:solidFill>
                  <a:srgbClr val="FF00FF"/>
                </a:solidFill>
              </a:rPr>
              <a:t>	</a:t>
            </a:r>
            <a:r>
              <a:rPr lang="nb-NO" altLang="id-ID" sz="2400" dirty="0" smtClean="0"/>
              <a:t>contoh 2 : konversikan nilai biner 1111101110</a:t>
            </a:r>
            <a:r>
              <a:rPr lang="nb-NO" altLang="id-ID" sz="2400" baseline="-25000" dirty="0" smtClean="0"/>
              <a:t>B</a:t>
            </a:r>
            <a:r>
              <a:rPr lang="nb-NO" altLang="id-ID" sz="2400" dirty="0" smtClean="0"/>
              <a:t> .</a:t>
            </a:r>
            <a:endParaRPr lang="en-US" altLang="id-ID" sz="2400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id-ID" sz="2400" dirty="0" smtClean="0"/>
          </a:p>
        </p:txBody>
      </p:sp>
      <p:pic>
        <p:nvPicPr>
          <p:cNvPr id="12292" name="Picture 3" descr="binertodes contoh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29000"/>
            <a:ext cx="4832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binertodes contoh2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029200"/>
            <a:ext cx="7391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5400" dirty="0" err="1" smtClean="0"/>
              <a:t>Konversi</a:t>
            </a:r>
            <a:r>
              <a:rPr lang="en-US" altLang="id-ID" sz="5400" dirty="0" smtClean="0"/>
              <a:t> SBD </a:t>
            </a:r>
            <a:r>
              <a:rPr lang="en-US" altLang="id-ID" sz="5400" dirty="0" err="1" smtClean="0"/>
              <a:t>ke</a:t>
            </a:r>
            <a:r>
              <a:rPr lang="en-US" altLang="id-ID" sz="5400" dirty="0" smtClean="0"/>
              <a:t> SBB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nb-NO" altLang="id-ID" sz="2400" dirty="0" smtClean="0">
                <a:solidFill>
                  <a:srgbClr val="FF00FF"/>
                </a:solidFill>
              </a:rPr>
              <a:t>	</a:t>
            </a:r>
            <a:r>
              <a:rPr lang="nb-NO" altLang="id-ID" sz="2400" dirty="0" smtClean="0"/>
              <a:t>dilakukan dengan cara membagi dua bil. desimal secara berulang-ulang hingga hasil pembagian bernilai 0 (nol). Selanjutnya kita tuliskan sisa setiap pembagian yang telah dilakukan.  (Sisa pembagian paling awal disimpan dipaling kanan)</a:t>
            </a:r>
          </a:p>
          <a:p>
            <a:pPr eaLnBrk="1" hangingPunct="1">
              <a:buFont typeface="Wingdings 2" pitchFamily="18" charset="2"/>
              <a:buNone/>
            </a:pPr>
            <a:r>
              <a:rPr lang="nb-NO" altLang="id-ID" sz="2400" dirty="0" smtClean="0">
                <a:solidFill>
                  <a:srgbClr val="FF00FF"/>
                </a:solidFill>
              </a:rPr>
              <a:t>	</a:t>
            </a:r>
            <a:r>
              <a:rPr lang="nb-NO" altLang="id-ID" sz="2400" dirty="0" smtClean="0"/>
              <a:t>contoh 1 : konversi nilai desimal 14.</a:t>
            </a:r>
          </a:p>
          <a:p>
            <a:pPr eaLnBrk="1" hangingPunct="1">
              <a:buFont typeface="Wingdings 2" pitchFamily="18" charset="2"/>
              <a:buNone/>
            </a:pPr>
            <a:endParaRPr lang="nb-NO" altLang="id-ID" sz="2400" dirty="0" smtClean="0"/>
          </a:p>
          <a:p>
            <a:pPr eaLnBrk="1" hangingPunct="1">
              <a:buFont typeface="Wingdings 2" pitchFamily="18" charset="2"/>
              <a:buNone/>
            </a:pPr>
            <a:endParaRPr lang="nb-NO" altLang="id-ID" sz="2400" dirty="0" smtClean="0"/>
          </a:p>
          <a:p>
            <a:pPr eaLnBrk="1" hangingPunct="1">
              <a:buFont typeface="Wingdings 2" pitchFamily="18" charset="2"/>
              <a:buNone/>
            </a:pPr>
            <a:endParaRPr lang="nb-NO" altLang="id-ID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nb-NO" altLang="id-ID" sz="2400" dirty="0" smtClean="0">
                <a:solidFill>
                  <a:srgbClr val="FF00FF"/>
                </a:solidFill>
              </a:rPr>
              <a:t>	</a:t>
            </a:r>
            <a:endParaRPr lang="en-US" altLang="id-ID" sz="2400" dirty="0" smtClean="0">
              <a:solidFill>
                <a:srgbClr val="FF00FF"/>
              </a:solidFill>
            </a:endParaRPr>
          </a:p>
        </p:txBody>
      </p:sp>
      <p:pic>
        <p:nvPicPr>
          <p:cNvPr id="13316" name="Picture 5" descr="destobiner contoh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91000"/>
            <a:ext cx="56070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id-ID" sz="5400" smtClean="0"/>
              <a:t>Konversi SBD ke SBB </a:t>
            </a:r>
            <a:r>
              <a:rPr lang="en-US" altLang="id-ID" sz="3200" smtClean="0"/>
              <a:t>(Lanjutan)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nb-NO" altLang="id-ID" sz="2400" dirty="0" smtClean="0">
                <a:solidFill>
                  <a:srgbClr val="FF00FF"/>
                </a:solidFill>
              </a:rPr>
              <a:t>	</a:t>
            </a:r>
            <a:r>
              <a:rPr lang="nb-NO" altLang="id-ID" sz="2400" dirty="0" smtClean="0"/>
              <a:t>contoh 2 : konversi nilai desimal 29.</a:t>
            </a:r>
          </a:p>
          <a:p>
            <a:pPr eaLnBrk="1" hangingPunct="1">
              <a:buFont typeface="Wingdings 2" pitchFamily="18" charset="2"/>
              <a:buNone/>
            </a:pPr>
            <a:endParaRPr lang="nb-NO" altLang="id-ID" sz="2400" dirty="0" smtClean="0"/>
          </a:p>
          <a:p>
            <a:pPr eaLnBrk="1" hangingPunct="1">
              <a:buFont typeface="Wingdings 2" pitchFamily="18" charset="2"/>
              <a:buNone/>
            </a:pPr>
            <a:endParaRPr lang="nb-NO" altLang="id-ID" sz="2400" dirty="0" smtClean="0"/>
          </a:p>
          <a:p>
            <a:pPr eaLnBrk="1" hangingPunct="1">
              <a:buFont typeface="Wingdings 2" pitchFamily="18" charset="2"/>
              <a:buNone/>
            </a:pPr>
            <a:endParaRPr lang="nb-NO" altLang="id-ID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nb-NO" altLang="id-ID" sz="2400" dirty="0" smtClean="0">
                <a:solidFill>
                  <a:srgbClr val="FF00FF"/>
                </a:solidFill>
              </a:rPr>
              <a:t>	</a:t>
            </a:r>
            <a:endParaRPr lang="en-US" altLang="id-ID" sz="2400" dirty="0" smtClean="0">
              <a:solidFill>
                <a:srgbClr val="FF00FF"/>
              </a:solidFill>
            </a:endParaRPr>
          </a:p>
        </p:txBody>
      </p:sp>
      <p:pic>
        <p:nvPicPr>
          <p:cNvPr id="14340" name="Picture 4" descr="destobiner contoh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0"/>
            <a:ext cx="56324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id-ID" sz="5400" smtClean="0"/>
              <a:t>Konversi SBH ke SBD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nb-NO" altLang="id-ID" sz="2400" smtClean="0">
                <a:solidFill>
                  <a:srgbClr val="FF00FF"/>
                </a:solidFill>
              </a:rPr>
              <a:t>	</a:t>
            </a:r>
            <a:r>
              <a:rPr lang="nb-NO" altLang="id-ID" sz="2400" smtClean="0"/>
              <a:t>dilakukan dengan menjumlahkan hasil kali digit heksadesimal dengan bobot bilangannya.</a:t>
            </a:r>
          </a:p>
          <a:p>
            <a:pPr eaLnBrk="1" hangingPunct="1">
              <a:buFont typeface="Wingdings 2" pitchFamily="18" charset="2"/>
              <a:buNone/>
            </a:pPr>
            <a:r>
              <a:rPr lang="nb-NO" altLang="id-ID" sz="2400" smtClean="0">
                <a:solidFill>
                  <a:srgbClr val="FF00FF"/>
                </a:solidFill>
              </a:rPr>
              <a:t>	</a:t>
            </a:r>
          </a:p>
          <a:p>
            <a:pPr eaLnBrk="1" hangingPunct="1">
              <a:buFont typeface="Wingdings 2" pitchFamily="18" charset="2"/>
              <a:buNone/>
            </a:pPr>
            <a:r>
              <a:rPr lang="nb-NO" altLang="id-ID" sz="2400" smtClean="0">
                <a:solidFill>
                  <a:srgbClr val="FF00FF"/>
                </a:solidFill>
              </a:rPr>
              <a:t>	</a:t>
            </a:r>
            <a:r>
              <a:rPr lang="nb-NO" altLang="id-ID" sz="2400" smtClean="0"/>
              <a:t>contoh : konversi nilai heksadesimal 176D</a:t>
            </a:r>
            <a:r>
              <a:rPr lang="nb-NO" altLang="id-ID" sz="2400" baseline="-25000" smtClean="0"/>
              <a:t>H</a:t>
            </a:r>
            <a:r>
              <a:rPr lang="nb-NO" altLang="id-ID" sz="240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endParaRPr lang="nb-NO" altLang="id-ID" sz="2400" smtClean="0"/>
          </a:p>
        </p:txBody>
      </p:sp>
      <p:pic>
        <p:nvPicPr>
          <p:cNvPr id="5" name="Picture 4" descr="hextodes contoh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62928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id-ID" sz="5400" smtClean="0"/>
              <a:t>Konversi SBD ke SBH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nb-NO" altLang="id-ID" sz="2400" dirty="0" smtClean="0">
                <a:solidFill>
                  <a:srgbClr val="FF00FF"/>
                </a:solidFill>
              </a:rPr>
              <a:t>	</a:t>
            </a:r>
            <a:r>
              <a:rPr lang="nb-NO" altLang="id-ID" sz="2400" dirty="0" smtClean="0"/>
              <a:t>dilakukan dengan cara membagi 16 bil. desimal secara berulang-ulang hingga hasil pembagian bernilai 0 (nol). Selanjutnya kita tuliskan hasil bagi dan sisa setiap pembagian yang telah dilakukan.</a:t>
            </a:r>
          </a:p>
          <a:p>
            <a:pPr eaLnBrk="1" hangingPunct="1">
              <a:buFont typeface="Wingdings 2" pitchFamily="18" charset="2"/>
              <a:buNone/>
            </a:pPr>
            <a:r>
              <a:rPr lang="nb-NO" altLang="id-ID" sz="2400" dirty="0" smtClean="0">
                <a:solidFill>
                  <a:srgbClr val="FF00FF"/>
                </a:solidFill>
              </a:rPr>
              <a:t>	</a:t>
            </a:r>
          </a:p>
          <a:p>
            <a:pPr eaLnBrk="1" hangingPunct="1">
              <a:buFont typeface="Wingdings 2" pitchFamily="18" charset="2"/>
              <a:buNone/>
            </a:pPr>
            <a:r>
              <a:rPr lang="nb-NO" altLang="id-ID" sz="2400" dirty="0" smtClean="0">
                <a:solidFill>
                  <a:srgbClr val="FF00FF"/>
                </a:solidFill>
              </a:rPr>
              <a:t>	</a:t>
            </a:r>
            <a:r>
              <a:rPr lang="nb-NO" altLang="id-ID" sz="2400" dirty="0" smtClean="0"/>
              <a:t>contoh : konversi nilai desimal 1000.</a:t>
            </a:r>
          </a:p>
          <a:p>
            <a:pPr eaLnBrk="1" hangingPunct="1">
              <a:buFont typeface="Wingdings 2" pitchFamily="18" charset="2"/>
              <a:buNone/>
            </a:pPr>
            <a:endParaRPr lang="nb-NO" altLang="id-ID" sz="2400" dirty="0" smtClean="0"/>
          </a:p>
          <a:p>
            <a:pPr eaLnBrk="1" hangingPunct="1">
              <a:buFont typeface="Wingdings 2" pitchFamily="18" charset="2"/>
              <a:buNone/>
            </a:pPr>
            <a:endParaRPr lang="nb-NO" altLang="id-ID" sz="2400" dirty="0" smtClean="0"/>
          </a:p>
          <a:p>
            <a:pPr eaLnBrk="1" hangingPunct="1">
              <a:buFont typeface="Wingdings 2" pitchFamily="18" charset="2"/>
              <a:buNone/>
            </a:pPr>
            <a:endParaRPr lang="nb-NO" altLang="id-ID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nb-NO" altLang="id-ID" sz="2400" dirty="0" smtClean="0">
                <a:solidFill>
                  <a:srgbClr val="FF00FF"/>
                </a:solidFill>
              </a:rPr>
              <a:t>	</a:t>
            </a:r>
            <a:endParaRPr lang="en-US" altLang="id-ID" sz="2400" dirty="0" smtClean="0">
              <a:solidFill>
                <a:srgbClr val="FF00FF"/>
              </a:solidFill>
            </a:endParaRPr>
          </a:p>
        </p:txBody>
      </p:sp>
      <p:pic>
        <p:nvPicPr>
          <p:cNvPr id="17412" name="Picture 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421188"/>
            <a:ext cx="5961063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id-ID" sz="5400" smtClean="0"/>
              <a:t>Konversi SBH ke SBB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nb-NO" altLang="id-ID" sz="2400" dirty="0" smtClean="0">
                <a:solidFill>
                  <a:srgbClr val="FF00FF"/>
                </a:solidFill>
              </a:rPr>
              <a:t>	</a:t>
            </a:r>
            <a:r>
              <a:rPr lang="nb-NO" altLang="id-ID" sz="2400" dirty="0" smtClean="0"/>
              <a:t>setiap digit SBH sama dgn 4 bit pada SBB. Sehingga kita dapat melakukan konversi tiap digit. </a:t>
            </a:r>
            <a:endParaRPr lang="en-US" altLang="id-ID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nb-NO" altLang="id-ID" sz="2400" dirty="0" smtClean="0">
                <a:solidFill>
                  <a:srgbClr val="FF00FF"/>
                </a:solidFill>
              </a:rPr>
              <a:t>	</a:t>
            </a:r>
          </a:p>
          <a:p>
            <a:pPr eaLnBrk="1" hangingPunct="1">
              <a:buFont typeface="Wingdings 2" pitchFamily="18" charset="2"/>
              <a:buNone/>
            </a:pPr>
            <a:r>
              <a:rPr lang="nb-NO" altLang="id-ID" sz="2400" dirty="0" smtClean="0">
                <a:solidFill>
                  <a:srgbClr val="FF00FF"/>
                </a:solidFill>
              </a:rPr>
              <a:t>	</a:t>
            </a:r>
            <a:r>
              <a:rPr lang="nb-NO" altLang="id-ID" sz="2400" dirty="0" smtClean="0"/>
              <a:t>contoh : konversi nilai heksadesimal 9765</a:t>
            </a:r>
            <a:r>
              <a:rPr lang="nb-NO" altLang="id-ID" sz="2400" baseline="-25000" dirty="0" smtClean="0"/>
              <a:t>H</a:t>
            </a:r>
            <a:r>
              <a:rPr lang="nb-NO" altLang="id-ID" sz="2400" dirty="0" smtClean="0"/>
              <a:t>.</a:t>
            </a:r>
          </a:p>
          <a:p>
            <a:pPr eaLnBrk="1" hangingPunct="1">
              <a:buFont typeface="Wingdings 2" pitchFamily="18" charset="2"/>
              <a:buNone/>
            </a:pPr>
            <a:endParaRPr lang="nb-NO" altLang="id-ID" sz="2400" dirty="0" smtClean="0"/>
          </a:p>
          <a:p>
            <a:pPr eaLnBrk="1" hangingPunct="1">
              <a:buFont typeface="Wingdings 2" pitchFamily="18" charset="2"/>
              <a:buNone/>
            </a:pPr>
            <a:endParaRPr lang="nb-NO" altLang="id-ID" sz="2400" dirty="0" smtClean="0"/>
          </a:p>
          <a:p>
            <a:pPr eaLnBrk="1" hangingPunct="1">
              <a:buFont typeface="Wingdings 2" pitchFamily="18" charset="2"/>
              <a:buNone/>
            </a:pPr>
            <a:endParaRPr lang="nb-NO" altLang="id-ID" sz="24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nb-NO" altLang="id-ID" sz="2400" dirty="0" smtClean="0">
                <a:solidFill>
                  <a:srgbClr val="FF00FF"/>
                </a:solidFill>
              </a:rPr>
              <a:t>	</a:t>
            </a:r>
            <a:endParaRPr lang="en-US" altLang="id-ID" sz="2400" dirty="0" smtClean="0">
              <a:solidFill>
                <a:srgbClr val="FF00FF"/>
              </a:solidFill>
            </a:endParaRPr>
          </a:p>
        </p:txBody>
      </p:sp>
      <p:pic>
        <p:nvPicPr>
          <p:cNvPr id="5" name="Picture 4" descr="hextobin contoh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91000"/>
            <a:ext cx="8027988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391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id-ID" altLang="id-ID" dirty="0" smtClean="0"/>
              <a:t>Bahasan</a:t>
            </a:r>
            <a:endParaRPr lang="en-US" altLang="id-ID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878792" y="1935163"/>
            <a:ext cx="6808008" cy="3246437"/>
          </a:xfrm>
        </p:spPr>
        <p:txBody>
          <a:bodyPr>
            <a:normAutofit/>
          </a:bodyPr>
          <a:lstStyle/>
          <a:p>
            <a:r>
              <a:rPr lang="en-US" altLang="id-ID" sz="3200" dirty="0"/>
              <a:t>P</a:t>
            </a:r>
            <a:r>
              <a:rPr lang="id-ID" altLang="id-ID" sz="3200" dirty="0" smtClean="0"/>
              <a:t>erbedaan tipe rangkaian digital dan rangkaian analog</a:t>
            </a:r>
          </a:p>
          <a:p>
            <a:r>
              <a:rPr lang="id-ID" altLang="id-ID" sz="3200" dirty="0" smtClean="0"/>
              <a:t>Sistem bilangan dan konversinya</a:t>
            </a:r>
          </a:p>
          <a:p>
            <a:r>
              <a:rPr lang="id-ID" altLang="id-ID" sz="3200" dirty="0" smtClean="0"/>
              <a:t>Kode biner lainnya</a:t>
            </a:r>
          </a:p>
        </p:txBody>
      </p:sp>
      <p:pic>
        <p:nvPicPr>
          <p:cNvPr id="3" name="Male 1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86"/>
          <a:stretch/>
        </p:blipFill>
        <p:spPr>
          <a:xfrm flipH="1">
            <a:off x="139397" y="1946049"/>
            <a:ext cx="1717624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28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id-ID" sz="5400" smtClean="0"/>
              <a:t>Konversi SBB ke SBH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2560637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nb-NO" altLang="id-ID" sz="2400" smtClean="0">
                <a:solidFill>
                  <a:srgbClr val="FF00FF"/>
                </a:solidFill>
              </a:rPr>
              <a:t>	</a:t>
            </a:r>
            <a:r>
              <a:rPr lang="en-US" altLang="id-ID" sz="2400" smtClean="0"/>
              <a:t>dpt dilakukan dgn cara mengelompokkan per 4 bit mulai dari sebelah kanan ke kiri. Jika jumlah bit paling kiri tidak mencapai 4 bit setelah pengelompokkan, maka tambahkan angka ‘0’ pada bagian sebelah kiri bit tersebut hingga diperoleh 4 bit.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id-ID" sz="5400" smtClean="0"/>
              <a:t>Konversi SBB ke SBH </a:t>
            </a:r>
            <a:r>
              <a:rPr lang="en-US" altLang="id-ID" sz="3200" smtClean="0"/>
              <a:t>(Lanjutan)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nb-NO" altLang="id-ID" dirty="0" smtClean="0">
                <a:solidFill>
                  <a:srgbClr val="FF00FF"/>
                </a:solidFill>
              </a:rPr>
              <a:t>	</a:t>
            </a:r>
            <a:r>
              <a:rPr lang="nb-NO" altLang="id-ID" dirty="0" smtClean="0"/>
              <a:t>Contoh : </a:t>
            </a:r>
          </a:p>
          <a:p>
            <a:pPr eaLnBrk="1" hangingPunct="1">
              <a:buFont typeface="Wingdings 2" pitchFamily="18" charset="2"/>
              <a:buNone/>
            </a:pPr>
            <a:r>
              <a:rPr lang="nb-NO" altLang="id-ID" dirty="0" smtClean="0">
                <a:solidFill>
                  <a:srgbClr val="FF00FF"/>
                </a:solidFill>
              </a:rPr>
              <a:t>	</a:t>
            </a:r>
            <a:r>
              <a:rPr lang="nb-NO" altLang="id-ID" dirty="0" smtClean="0"/>
              <a:t>1. konversi biner 1110 0111 0010 1011</a:t>
            </a:r>
            <a:r>
              <a:rPr lang="nb-NO" altLang="id-ID" baseline="-25000" dirty="0" smtClean="0"/>
              <a:t>B</a:t>
            </a:r>
            <a:r>
              <a:rPr lang="nb-NO" altLang="id-ID" dirty="0" smtClean="0"/>
              <a:t> ke bil. heksadesimal.</a:t>
            </a:r>
          </a:p>
          <a:p>
            <a:pPr eaLnBrk="1" hangingPunct="1">
              <a:buFont typeface="Wingdings 2" pitchFamily="18" charset="2"/>
              <a:buNone/>
            </a:pPr>
            <a:endParaRPr lang="nb-NO" altLang="id-ID" dirty="0" smtClean="0"/>
          </a:p>
          <a:p>
            <a:pPr eaLnBrk="1" hangingPunct="1">
              <a:buFont typeface="Wingdings 2" pitchFamily="18" charset="2"/>
              <a:buNone/>
            </a:pPr>
            <a:endParaRPr lang="nb-NO" altLang="id-ID" dirty="0" smtClean="0"/>
          </a:p>
          <a:p>
            <a:pPr eaLnBrk="1" hangingPunct="1">
              <a:buFont typeface="Wingdings 2" pitchFamily="18" charset="2"/>
              <a:buNone/>
            </a:pPr>
            <a:endParaRPr lang="nb-NO" altLang="id-ID" dirty="0" smtClean="0"/>
          </a:p>
          <a:p>
            <a:pPr eaLnBrk="1" hangingPunct="1">
              <a:buFont typeface="Wingdings 2" pitchFamily="18" charset="2"/>
              <a:buNone/>
            </a:pPr>
            <a:r>
              <a:rPr lang="nb-NO" altLang="id-ID" dirty="0" smtClean="0">
                <a:solidFill>
                  <a:srgbClr val="FF00FF"/>
                </a:solidFill>
              </a:rPr>
              <a:t>	</a:t>
            </a:r>
            <a:r>
              <a:rPr lang="nb-NO" altLang="id-ID" dirty="0" smtClean="0"/>
              <a:t>2. konversi biner 0010 0001 0100 1101</a:t>
            </a:r>
            <a:r>
              <a:rPr lang="nb-NO" altLang="id-ID" baseline="-25000" dirty="0" smtClean="0"/>
              <a:t>B</a:t>
            </a:r>
            <a:r>
              <a:rPr lang="nb-NO" altLang="id-ID" dirty="0" smtClean="0"/>
              <a:t> ke bil. heksadesimal.</a:t>
            </a:r>
            <a:endParaRPr lang="en-US" altLang="id-ID" dirty="0" smtClean="0"/>
          </a:p>
          <a:p>
            <a:pPr eaLnBrk="1" hangingPunct="1">
              <a:buFont typeface="Wingdings 2" pitchFamily="18" charset="2"/>
              <a:buNone/>
            </a:pPr>
            <a:endParaRPr lang="en-US" altLang="id-ID" dirty="0" smtClean="0"/>
          </a:p>
          <a:p>
            <a:pPr eaLnBrk="1" hangingPunct="1">
              <a:buFont typeface="Wingdings 2" pitchFamily="18" charset="2"/>
              <a:buNone/>
            </a:pPr>
            <a:r>
              <a:rPr lang="nb-NO" altLang="id-ID" dirty="0" smtClean="0">
                <a:solidFill>
                  <a:srgbClr val="FF00FF"/>
                </a:solidFill>
              </a:rPr>
              <a:t>	</a:t>
            </a:r>
          </a:p>
          <a:p>
            <a:pPr eaLnBrk="1" hangingPunct="1">
              <a:buFont typeface="Wingdings 2" pitchFamily="18" charset="2"/>
              <a:buNone/>
            </a:pPr>
            <a:r>
              <a:rPr lang="nb-NO" altLang="id-ID" dirty="0" smtClean="0">
                <a:solidFill>
                  <a:srgbClr val="FF00FF"/>
                </a:solidFill>
              </a:rPr>
              <a:t>	</a:t>
            </a:r>
          </a:p>
          <a:p>
            <a:pPr eaLnBrk="1" hangingPunct="1">
              <a:buFont typeface="Wingdings 2" pitchFamily="18" charset="2"/>
              <a:buNone/>
            </a:pPr>
            <a:endParaRPr lang="nb-NO" altLang="id-ID" dirty="0" smtClean="0"/>
          </a:p>
          <a:p>
            <a:pPr eaLnBrk="1" hangingPunct="1">
              <a:buFont typeface="Wingdings 2" pitchFamily="18" charset="2"/>
              <a:buNone/>
            </a:pPr>
            <a:endParaRPr lang="nb-NO" altLang="id-ID" dirty="0" smtClean="0"/>
          </a:p>
          <a:p>
            <a:pPr eaLnBrk="1" hangingPunct="1">
              <a:buFont typeface="Wingdings 2" pitchFamily="18" charset="2"/>
              <a:buNone/>
            </a:pPr>
            <a:endParaRPr lang="nb-NO" altLang="id-ID" dirty="0" smtClean="0"/>
          </a:p>
          <a:p>
            <a:pPr eaLnBrk="1" hangingPunct="1">
              <a:buFont typeface="Wingdings 2" pitchFamily="18" charset="2"/>
              <a:buNone/>
            </a:pPr>
            <a:r>
              <a:rPr lang="nb-NO" altLang="id-ID" dirty="0" smtClean="0">
                <a:solidFill>
                  <a:srgbClr val="FF00FF"/>
                </a:solidFill>
              </a:rPr>
              <a:t>	</a:t>
            </a:r>
            <a:endParaRPr lang="en-US" altLang="id-ID" dirty="0" smtClean="0">
              <a:solidFill>
                <a:srgbClr val="FF00FF"/>
              </a:solidFill>
            </a:endParaRPr>
          </a:p>
        </p:txBody>
      </p:sp>
      <p:pic>
        <p:nvPicPr>
          <p:cNvPr id="6" name="Picture 5" descr="bintohex contoh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685800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bintohex contoh2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68580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3352800" cy="3124200"/>
          </a:xfrm>
        </p:spPr>
        <p:txBody>
          <a:bodyPr/>
          <a:lstStyle/>
          <a:p>
            <a:pPr algn="r" eaLnBrk="1" hangingPunct="1"/>
            <a:r>
              <a:rPr lang="en-US" altLang="id-ID" sz="4400" dirty="0" err="1" smtClean="0"/>
              <a:t>Tabel</a:t>
            </a:r>
            <a:r>
              <a:rPr lang="en-US" altLang="id-ID" sz="4400" dirty="0" smtClean="0"/>
              <a:t> </a:t>
            </a:r>
            <a:r>
              <a:rPr lang="en-US" altLang="id-ID" sz="4400" dirty="0" err="1" smtClean="0"/>
              <a:t>Konversi</a:t>
            </a:r>
            <a:r>
              <a:rPr lang="en-US" altLang="id-ID" sz="4400" dirty="0" smtClean="0"/>
              <a:t> SBL </a:t>
            </a:r>
            <a:r>
              <a:rPr lang="en-US" altLang="id-ID" sz="4400" dirty="0" err="1" smtClean="0"/>
              <a:t>thd</a:t>
            </a:r>
            <a:r>
              <a:rPr lang="en-US" altLang="id-ID" sz="4400" dirty="0" smtClean="0"/>
              <a:t> SBB </a:t>
            </a:r>
            <a:r>
              <a:rPr lang="en-US" altLang="id-ID" sz="4400" dirty="0" err="1" smtClean="0"/>
              <a:t>dan</a:t>
            </a:r>
            <a:r>
              <a:rPr lang="en-US" altLang="id-ID" sz="4400" dirty="0" smtClean="0"/>
              <a:t> SBH</a:t>
            </a:r>
          </a:p>
        </p:txBody>
      </p:sp>
      <p:pic>
        <p:nvPicPr>
          <p:cNvPr id="4" name="Content Placeholder 3" descr="hexatable.gif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2400" y="457200"/>
            <a:ext cx="4500563" cy="5715000"/>
          </a:xfr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Code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507340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8463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79325"/>
            <a:ext cx="8204314" cy="4725988"/>
          </a:xfrm>
        </p:spPr>
      </p:pic>
      <p:sp>
        <p:nvSpPr>
          <p:cNvPr id="5" name="Rectangle 4"/>
          <p:cNvSpPr/>
          <p:nvPr/>
        </p:nvSpPr>
        <p:spPr>
          <a:xfrm>
            <a:off x="685800" y="2253344"/>
            <a:ext cx="716280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3143" y="4757058"/>
            <a:ext cx="716280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84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l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88" y="990600"/>
            <a:ext cx="2167212" cy="5776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8229600" cy="2057400"/>
          </a:xfrm>
          <a:noFill/>
          <a:ln>
            <a:miter lim="800000"/>
            <a:headEnd/>
            <a:tailEnd/>
          </a:ln>
          <a:extLst/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1500" b="1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Selesai</a:t>
            </a:r>
            <a:endParaRPr lang="en-US" sz="11500" b="1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391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id-ID" altLang="id-ID" dirty="0" smtClean="0"/>
              <a:t>Beda rang. digital dan rang. analog</a:t>
            </a:r>
            <a:endParaRPr lang="en-US" altLang="id-ID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93118" y="1752600"/>
            <a:ext cx="7917482" cy="3886200"/>
          </a:xfrm>
        </p:spPr>
        <p:txBody>
          <a:bodyPr>
            <a:normAutofit/>
          </a:bodyPr>
          <a:lstStyle/>
          <a:p>
            <a:r>
              <a:rPr lang="id-ID" altLang="id-ID" sz="3200" dirty="0" smtClean="0"/>
              <a:t>Ada dua tipe sinyal, yaitu: </a:t>
            </a:r>
          </a:p>
          <a:p>
            <a:pPr lvl="1"/>
            <a:r>
              <a:rPr lang="id-ID" altLang="id-ID" sz="3000" dirty="0" smtClean="0"/>
              <a:t>Sinyal analog atau kontinue</a:t>
            </a:r>
          </a:p>
          <a:p>
            <a:pPr lvl="1"/>
            <a:r>
              <a:rPr lang="id-ID" altLang="id-ID" sz="3000" dirty="0" smtClean="0"/>
              <a:t>Sinyal digital atau diskrit</a:t>
            </a:r>
          </a:p>
          <a:p>
            <a:r>
              <a:rPr lang="id-ID" altLang="id-ID" sz="3200" dirty="0" smtClean="0"/>
              <a:t>Rangkaian yang menggunakan sinyal analog diklasifikasikan sebagai rangkaian analog</a:t>
            </a:r>
          </a:p>
          <a:p>
            <a:r>
              <a:rPr lang="id-ID" altLang="id-ID" sz="3200" dirty="0"/>
              <a:t>Rangkaian yang menggunakan </a:t>
            </a:r>
            <a:r>
              <a:rPr lang="id-ID" altLang="id-ID" sz="3200" dirty="0" smtClean="0"/>
              <a:t>sinyal digital diklasifikasikan sebagai rangkaian digital</a:t>
            </a:r>
            <a:endParaRPr lang="id-ID" altLang="id-ID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065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848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id-ID" altLang="id-ID" dirty="0" smtClean="0"/>
              <a:t>Beda rang. digital dan rang. analog</a:t>
            </a:r>
            <a:endParaRPr lang="en-US" altLang="id-ID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93118" y="1752600"/>
            <a:ext cx="7917482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id-ID" sz="3200" dirty="0" err="1" smtClean="0"/>
              <a:t>Contoh</a:t>
            </a:r>
            <a:r>
              <a:rPr lang="en-US" altLang="id-ID" sz="3200" dirty="0" smtClean="0"/>
              <a:t> </a:t>
            </a:r>
            <a:r>
              <a:rPr lang="en-US" altLang="id-ID" sz="3200" dirty="0" err="1" smtClean="0"/>
              <a:t>bentuk</a:t>
            </a:r>
            <a:r>
              <a:rPr lang="en-US" altLang="id-ID" sz="3200" dirty="0" smtClean="0"/>
              <a:t> </a:t>
            </a:r>
            <a:r>
              <a:rPr lang="en-US" altLang="id-ID" sz="3200" dirty="0" err="1" smtClean="0"/>
              <a:t>sinyal</a:t>
            </a:r>
            <a:r>
              <a:rPr lang="en-US" altLang="id-ID" sz="3200" dirty="0" smtClean="0"/>
              <a:t> analog </a:t>
            </a:r>
            <a:r>
              <a:rPr lang="en-US" altLang="id-ID" sz="3200" dirty="0" err="1" smtClean="0"/>
              <a:t>dan</a:t>
            </a:r>
            <a:r>
              <a:rPr lang="en-US" altLang="id-ID" sz="3200" dirty="0" smtClean="0"/>
              <a:t> digital </a:t>
            </a:r>
            <a:r>
              <a:rPr lang="en-US" altLang="id-ID" sz="3200" dirty="0" err="1" smtClean="0"/>
              <a:t>pada</a:t>
            </a:r>
            <a:r>
              <a:rPr lang="en-US" altLang="id-ID" sz="3200" dirty="0" smtClean="0"/>
              <a:t> </a:t>
            </a:r>
            <a:r>
              <a:rPr lang="en-US" altLang="id-ID" sz="3200" dirty="0" err="1" smtClean="0"/>
              <a:t>detak</a:t>
            </a:r>
            <a:r>
              <a:rPr lang="en-US" altLang="id-ID" sz="3200" dirty="0" smtClean="0"/>
              <a:t> </a:t>
            </a:r>
            <a:r>
              <a:rPr lang="en-US" altLang="id-ID" sz="3200" dirty="0" err="1" smtClean="0"/>
              <a:t>jantung</a:t>
            </a:r>
            <a:r>
              <a:rPr lang="en-US" altLang="id-ID" sz="3200" dirty="0" smtClean="0"/>
              <a:t> </a:t>
            </a:r>
            <a:r>
              <a:rPr lang="en-US" altLang="id-ID" sz="3200" dirty="0" err="1" smtClean="0"/>
              <a:t>manusia</a:t>
            </a:r>
            <a:endParaRPr lang="en-US" altLang="id-ID" sz="3200" dirty="0" smtClean="0"/>
          </a:p>
          <a:p>
            <a:pPr marL="0" indent="0">
              <a:buNone/>
            </a:pPr>
            <a:endParaRPr lang="en-US" altLang="id-ID" sz="3200" dirty="0" smtClean="0"/>
          </a:p>
        </p:txBody>
      </p:sp>
      <p:pic>
        <p:nvPicPr>
          <p:cNvPr id="3" name="Mal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26" y="3835845"/>
            <a:ext cx="1149800" cy="1981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921570"/>
            <a:ext cx="3352800" cy="328253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381631" y="3581400"/>
            <a:ext cx="9906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340" y="3581400"/>
            <a:ext cx="2813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Sinyal</a:t>
            </a:r>
            <a:r>
              <a:rPr lang="en-US" dirty="0" smtClean="0"/>
              <a:t> Analog, </a:t>
            </a:r>
          </a:p>
          <a:p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kisaran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Vmin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Vmax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381631" y="5181600"/>
            <a:ext cx="990600" cy="4191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3340" y="5170714"/>
            <a:ext cx="296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Sinyal</a:t>
            </a:r>
            <a:r>
              <a:rPr lang="en-US" dirty="0" smtClean="0"/>
              <a:t> Digital, </a:t>
            </a:r>
          </a:p>
          <a:p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Low </a:t>
            </a:r>
            <a:r>
              <a:rPr lang="en-US" dirty="0" err="1" smtClean="0"/>
              <a:t>dan</a:t>
            </a:r>
            <a:r>
              <a:rPr lang="en-US" dirty="0" smtClean="0"/>
              <a:t> High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488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id-ID" altLang="id-ID" dirty="0" smtClean="0"/>
              <a:t>Beda rang</a:t>
            </a:r>
            <a:r>
              <a:rPr lang="en-US" altLang="id-ID" dirty="0" smtClean="0"/>
              <a:t>k</a:t>
            </a:r>
            <a:r>
              <a:rPr lang="id-ID" altLang="id-ID" dirty="0" smtClean="0"/>
              <a:t>. digital dan rang</a:t>
            </a:r>
            <a:r>
              <a:rPr lang="en-US" altLang="id-ID" dirty="0" smtClean="0"/>
              <a:t>k</a:t>
            </a:r>
            <a:r>
              <a:rPr lang="id-ID" altLang="id-ID" dirty="0" smtClean="0"/>
              <a:t>. analog</a:t>
            </a:r>
            <a:endParaRPr lang="en-US" altLang="id-ID" dirty="0" smtClean="0"/>
          </a:p>
        </p:txBody>
      </p:sp>
      <p:pic>
        <p:nvPicPr>
          <p:cNvPr id="3" name="Mal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26" y="3835845"/>
            <a:ext cx="1149800" cy="1981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Diagram 6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27150868"/>
              </p:ext>
            </p:extLst>
          </p:nvPr>
        </p:nvGraphicFramePr>
        <p:xfrm>
          <a:off x="1233912" y="1981200"/>
          <a:ext cx="6618514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299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91400" cy="990600"/>
          </a:xfrm>
        </p:spPr>
        <p:txBody>
          <a:bodyPr/>
          <a:lstStyle/>
          <a:p>
            <a:pPr eaLnBrk="1" hangingPunct="1"/>
            <a:r>
              <a:rPr lang="en-US" altLang="id-ID" dirty="0" err="1" smtClean="0"/>
              <a:t>Sistem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Bilangan</a:t>
            </a:r>
            <a:endParaRPr lang="en-US" altLang="id-ID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87096" y="1752600"/>
            <a:ext cx="6808008" cy="43894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id-ID" dirty="0" err="1" smtClean="0"/>
              <a:t>Sistem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bilangan</a:t>
            </a:r>
            <a:r>
              <a:rPr lang="en-US" altLang="id-ID" dirty="0" smtClean="0"/>
              <a:t> yang </a:t>
            </a:r>
            <a:r>
              <a:rPr lang="en-US" altLang="id-ID" dirty="0" err="1" smtClean="0"/>
              <a:t>sering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digunakan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dalam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sistem</a:t>
            </a:r>
            <a:r>
              <a:rPr lang="en-US" altLang="id-ID" dirty="0" smtClean="0"/>
              <a:t> digital:</a:t>
            </a:r>
          </a:p>
        </p:txBody>
      </p:sp>
      <p:pic>
        <p:nvPicPr>
          <p:cNvPr id="3" name="Mal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279" y="1447800"/>
            <a:ext cx="1797513" cy="3429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5" name="Diagram 4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59107836"/>
              </p:ext>
            </p:extLst>
          </p:nvPr>
        </p:nvGraphicFramePr>
        <p:xfrm>
          <a:off x="1524000" y="2362200"/>
          <a:ext cx="6934200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3920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91400" cy="990600"/>
          </a:xfrm>
        </p:spPr>
        <p:txBody>
          <a:bodyPr/>
          <a:lstStyle/>
          <a:p>
            <a:pPr eaLnBrk="1" hangingPunct="1"/>
            <a:r>
              <a:rPr lang="en-US" altLang="id-ID" dirty="0" err="1" smtClean="0"/>
              <a:t>Sistem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Bilangan</a:t>
            </a:r>
            <a:endParaRPr lang="en-US" altLang="id-ID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87096" y="1752600"/>
            <a:ext cx="6808008" cy="43894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id-ID" dirty="0" err="1" smtClean="0"/>
              <a:t>Secara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umum</a:t>
            </a:r>
            <a:r>
              <a:rPr lang="en-US" altLang="id-ID" dirty="0" smtClean="0"/>
              <a:t>, </a:t>
            </a:r>
            <a:r>
              <a:rPr lang="en-US" altLang="id-ID" dirty="0" err="1" smtClean="0"/>
              <a:t>setiap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bilangan</a:t>
            </a:r>
            <a:r>
              <a:rPr lang="en-US" altLang="id-ID" dirty="0" smtClean="0"/>
              <a:t> D </a:t>
            </a:r>
            <a:r>
              <a:rPr lang="id-ID" altLang="id-ID" dirty="0" smtClean="0"/>
              <a:t>adalah</a:t>
            </a:r>
            <a:endParaRPr lang="en-US" altLang="id-ID" dirty="0" smtClean="0"/>
          </a:p>
          <a:p>
            <a:pPr marL="0" indent="0" eaLnBrk="1" hangingPunct="1">
              <a:buNone/>
            </a:pPr>
            <a:endParaRPr lang="en-US" altLang="id-ID" dirty="0" smtClean="0"/>
          </a:p>
        </p:txBody>
      </p:sp>
      <p:pic>
        <p:nvPicPr>
          <p:cNvPr id="3" name="Mal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279" y="1447800"/>
            <a:ext cx="1797513" cy="3429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96" y="3550972"/>
            <a:ext cx="6477000" cy="72212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24" y="2779377"/>
            <a:ext cx="4972744" cy="5048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dirty="0" err="1" smtClean="0"/>
              <a:t>Sistem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Bil</a:t>
            </a:r>
            <a:r>
              <a:rPr lang="en-US" altLang="id-ID" dirty="0" smtClean="0"/>
              <a:t>. </a:t>
            </a:r>
            <a:r>
              <a:rPr lang="en-US" altLang="id-ID" dirty="0" err="1" smtClean="0"/>
              <a:t>Desimal</a:t>
            </a:r>
            <a:r>
              <a:rPr lang="en-US" altLang="id-ID" dirty="0" smtClean="0"/>
              <a:t> (SBD)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sepuluh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: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solidFill>
                  <a:srgbClr val="FF00FF"/>
                </a:solidFill>
              </a:rPr>
              <a:t>	</a:t>
            </a:r>
            <a:r>
              <a:rPr lang="en-US" dirty="0" smtClean="0"/>
              <a:t>0, 1, 2, 3, 4, 5, 6, 7, 8, </a:t>
            </a:r>
            <a:r>
              <a:rPr lang="en-US" dirty="0" err="1" smtClean="0"/>
              <a:t>dan</a:t>
            </a:r>
            <a:r>
              <a:rPr lang="en-US" dirty="0" smtClean="0"/>
              <a:t> 9.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100" dirty="0" smtClean="0">
                <a:solidFill>
                  <a:srgbClr val="FF00FF"/>
                </a:solidFill>
              </a:rPr>
              <a:t>	</a:t>
            </a:r>
            <a:r>
              <a:rPr lang="en-US" sz="2100" dirty="0" err="1" smtClean="0"/>
              <a:t>sehingga</a:t>
            </a:r>
            <a:r>
              <a:rPr lang="en-US" sz="2100" dirty="0" smtClean="0"/>
              <a:t> </a:t>
            </a:r>
            <a:r>
              <a:rPr lang="en-US" sz="2100" dirty="0" err="1" smtClean="0"/>
              <a:t>sistem</a:t>
            </a:r>
            <a:r>
              <a:rPr lang="en-US" sz="2100" dirty="0" smtClean="0"/>
              <a:t> </a:t>
            </a:r>
            <a:r>
              <a:rPr lang="en-US" sz="2100" dirty="0" err="1" smtClean="0"/>
              <a:t>bil</a:t>
            </a:r>
            <a:r>
              <a:rPr lang="en-US" sz="2100" dirty="0"/>
              <a:t>.</a:t>
            </a:r>
            <a:r>
              <a:rPr lang="en-US" sz="2100" dirty="0" smtClean="0"/>
              <a:t> </a:t>
            </a:r>
            <a:r>
              <a:rPr lang="en-US" sz="2100" dirty="0" err="1" smtClean="0"/>
              <a:t>ini</a:t>
            </a:r>
            <a:r>
              <a:rPr lang="en-US" sz="2100" dirty="0" smtClean="0"/>
              <a:t> </a:t>
            </a:r>
            <a:r>
              <a:rPr lang="en-US" sz="2100" dirty="0" err="1" smtClean="0"/>
              <a:t>dinamai</a:t>
            </a:r>
            <a:r>
              <a:rPr lang="en-US" sz="2100" dirty="0" smtClean="0"/>
              <a:t> </a:t>
            </a:r>
            <a:r>
              <a:rPr lang="en-US" sz="2100" dirty="0" err="1" smtClean="0"/>
              <a:t>sistem</a:t>
            </a:r>
            <a:r>
              <a:rPr lang="en-US" sz="2100" dirty="0" smtClean="0"/>
              <a:t> </a:t>
            </a:r>
            <a:r>
              <a:rPr lang="en-US" sz="2100" dirty="0" err="1" smtClean="0"/>
              <a:t>bilangan</a:t>
            </a:r>
            <a:r>
              <a:rPr lang="en-US" sz="2100" dirty="0" smtClean="0"/>
              <a:t> basis 10 (</a:t>
            </a:r>
            <a:r>
              <a:rPr lang="en-US" sz="2100" dirty="0" err="1" smtClean="0"/>
              <a:t>sepuluh</a:t>
            </a:r>
            <a:r>
              <a:rPr lang="en-US" sz="2100" dirty="0" smtClean="0"/>
              <a:t>).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nb-NO" dirty="0" smtClean="0"/>
              <a:t>Bobot pada SBD dimulai dari paling kanan ke kiri adalah : satuan, puluhan, ratusan, ribuan dan seterusnya atau 10</a:t>
            </a:r>
            <a:r>
              <a:rPr lang="nb-NO" baseline="30000" dirty="0" smtClean="0"/>
              <a:t>0</a:t>
            </a:r>
            <a:r>
              <a:rPr lang="nb-NO" dirty="0" smtClean="0"/>
              <a:t>, 10</a:t>
            </a:r>
            <a:r>
              <a:rPr lang="nb-NO" baseline="30000" dirty="0" smtClean="0"/>
              <a:t>1</a:t>
            </a:r>
            <a:r>
              <a:rPr lang="nb-NO" dirty="0" smtClean="0"/>
              <a:t>, 10</a:t>
            </a:r>
            <a:r>
              <a:rPr lang="nb-NO" baseline="30000" dirty="0" smtClean="0"/>
              <a:t>2</a:t>
            </a:r>
            <a:r>
              <a:rPr lang="nb-NO" dirty="0" smtClean="0"/>
              <a:t>, 10</a:t>
            </a:r>
            <a:r>
              <a:rPr lang="nb-NO" baseline="30000" dirty="0" smtClean="0"/>
              <a:t>3</a:t>
            </a:r>
            <a:r>
              <a:rPr lang="nb-NO" dirty="0" smtClean="0"/>
              <a:t>, ..., 10</a:t>
            </a:r>
            <a:r>
              <a:rPr lang="nb-NO" baseline="30000" dirty="0" smtClean="0"/>
              <a:t>n</a:t>
            </a:r>
            <a:r>
              <a:rPr lang="nb-NO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nb-NO" dirty="0" smtClean="0">
                <a:solidFill>
                  <a:srgbClr val="FF00FF"/>
                </a:solidFill>
              </a:rPr>
              <a:t>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nb-NO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nb-NO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nb-NO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nb-NO" dirty="0" smtClean="0">
                <a:solidFill>
                  <a:srgbClr val="FF00FF"/>
                </a:solidFill>
              </a:rPr>
              <a:t>	</a:t>
            </a:r>
            <a:r>
              <a:rPr lang="nb-NO" u="sng" dirty="0" smtClean="0"/>
              <a:t>Contoh 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solidFill>
                  <a:srgbClr val="FF00FF"/>
                </a:solidFill>
              </a:rPr>
              <a:t>	</a:t>
            </a:r>
            <a:r>
              <a:rPr lang="en-US" dirty="0" smtClean="0"/>
              <a:t>678</a:t>
            </a:r>
            <a:r>
              <a:rPr lang="en-US" b="1" baseline="-25000" dirty="0" smtClean="0"/>
              <a:t>10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678</a:t>
            </a:r>
            <a:r>
              <a:rPr lang="en-US" b="1" baseline="-25000" dirty="0" smtClean="0"/>
              <a:t>D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sym typeface="Wingdings"/>
              </a:rPr>
              <a:t></a:t>
            </a:r>
            <a:r>
              <a:rPr lang="en-US" dirty="0" smtClean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solidFill>
                  <a:srgbClr val="FF00FF"/>
                </a:solidFill>
              </a:rPr>
              <a:t>	</a:t>
            </a:r>
            <a:r>
              <a:rPr lang="en-US" dirty="0" smtClean="0"/>
              <a:t>678</a:t>
            </a:r>
            <a:r>
              <a:rPr lang="en-US" b="1" baseline="-25000" dirty="0" smtClean="0"/>
              <a:t> 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FF"/>
                </a:solidFill>
              </a:rPr>
              <a:t>	</a:t>
            </a:r>
            <a:r>
              <a:rPr lang="en-US" dirty="0" smtClean="0"/>
              <a:t>= (6 x 10</a:t>
            </a:r>
            <a:r>
              <a:rPr lang="en-US" baseline="30000" dirty="0" smtClean="0"/>
              <a:t>2</a:t>
            </a:r>
            <a:r>
              <a:rPr lang="en-US" dirty="0" smtClean="0"/>
              <a:t>) + (7 x 10</a:t>
            </a:r>
            <a:r>
              <a:rPr lang="en-US" baseline="30000" dirty="0" smtClean="0"/>
              <a:t>1</a:t>
            </a:r>
            <a:r>
              <a:rPr lang="en-US" dirty="0" smtClean="0"/>
              <a:t>) + (8 x 10</a:t>
            </a:r>
            <a:r>
              <a:rPr lang="en-US" baseline="30000" dirty="0" smtClean="0"/>
              <a:t>0</a:t>
            </a:r>
            <a:r>
              <a:rPr lang="en-US" dirty="0" smtClean="0"/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solidFill>
                  <a:srgbClr val="FF00FF"/>
                </a:solidFill>
              </a:rPr>
              <a:t>			</a:t>
            </a:r>
            <a:r>
              <a:rPr lang="en-US" dirty="0" smtClean="0"/>
              <a:t>= (6 x 100) + (7 x 10) + (8 x 1)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solidFill>
                  <a:srgbClr val="FF00FF"/>
                </a:solidFill>
              </a:rPr>
              <a:t>	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baca</a:t>
            </a:r>
            <a:r>
              <a:rPr lang="en-US" dirty="0" smtClean="0"/>
              <a:t> “</a:t>
            </a:r>
            <a:r>
              <a:rPr lang="en-US" i="1" dirty="0" err="1" smtClean="0"/>
              <a:t>enam</a:t>
            </a:r>
            <a:r>
              <a:rPr lang="en-US" i="1" dirty="0" smtClean="0"/>
              <a:t> </a:t>
            </a:r>
            <a:r>
              <a:rPr lang="en-US" i="1" dirty="0" err="1" smtClean="0"/>
              <a:t>ratus</a:t>
            </a:r>
            <a:r>
              <a:rPr lang="en-US" i="1" dirty="0" smtClean="0"/>
              <a:t> </a:t>
            </a:r>
            <a:r>
              <a:rPr lang="en-US" i="1" dirty="0" err="1" smtClean="0"/>
              <a:t>tujuh</a:t>
            </a:r>
            <a:r>
              <a:rPr lang="en-US" i="1" dirty="0" smtClean="0"/>
              <a:t> </a:t>
            </a:r>
            <a:r>
              <a:rPr lang="en-US" i="1" dirty="0" err="1" smtClean="0"/>
              <a:t>puluh</a:t>
            </a:r>
            <a:r>
              <a:rPr lang="en-US" i="1" dirty="0" smtClean="0"/>
              <a:t> </a:t>
            </a:r>
            <a:r>
              <a:rPr lang="en-US" i="1" dirty="0" err="1" smtClean="0"/>
              <a:t>delapan</a:t>
            </a:r>
            <a:r>
              <a:rPr lang="en-US" i="1" dirty="0" smtClean="0"/>
              <a:t> </a:t>
            </a:r>
            <a:r>
              <a:rPr lang="en-US" i="1" dirty="0" err="1" smtClean="0"/>
              <a:t>desimal</a:t>
            </a:r>
            <a:r>
              <a:rPr lang="en-US" dirty="0" smtClean="0"/>
              <a:t>”.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pic>
        <p:nvPicPr>
          <p:cNvPr id="7172" name="Picture 3" descr="desimal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05200"/>
            <a:ext cx="48768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Sistem Bil. Biner (SBB)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: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solidFill>
                  <a:srgbClr val="FF00FF"/>
                </a:solidFill>
              </a:rPr>
              <a:t>	</a:t>
            </a:r>
            <a:r>
              <a:rPr lang="en-US" dirty="0" smtClean="0"/>
              <a:t>‘0’ </a:t>
            </a:r>
            <a:r>
              <a:rPr lang="en-US" dirty="0" err="1" smtClean="0"/>
              <a:t>dan</a:t>
            </a:r>
            <a:r>
              <a:rPr lang="en-US" dirty="0" smtClean="0"/>
              <a:t> ‘1’.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100" dirty="0" smtClean="0">
                <a:solidFill>
                  <a:srgbClr val="FF00FF"/>
                </a:solidFill>
              </a:rPr>
              <a:t>	</a:t>
            </a:r>
            <a:r>
              <a:rPr lang="en-US" sz="2100" dirty="0" err="1" smtClean="0"/>
              <a:t>sehingga</a:t>
            </a:r>
            <a:r>
              <a:rPr lang="en-US" sz="2100" dirty="0" smtClean="0"/>
              <a:t> </a:t>
            </a:r>
            <a:r>
              <a:rPr lang="en-US" sz="2100" dirty="0" err="1" smtClean="0"/>
              <a:t>sistem</a:t>
            </a:r>
            <a:r>
              <a:rPr lang="en-US" sz="2100" dirty="0" smtClean="0"/>
              <a:t> </a:t>
            </a:r>
            <a:r>
              <a:rPr lang="en-US" sz="2100" dirty="0" err="1" smtClean="0"/>
              <a:t>bil</a:t>
            </a:r>
            <a:r>
              <a:rPr lang="en-US" sz="2100" dirty="0" smtClean="0"/>
              <a:t>. </a:t>
            </a:r>
            <a:r>
              <a:rPr lang="en-US" sz="2100" dirty="0" err="1" smtClean="0"/>
              <a:t>ini</a:t>
            </a:r>
            <a:r>
              <a:rPr lang="en-US" sz="2100" dirty="0" smtClean="0"/>
              <a:t> </a:t>
            </a:r>
            <a:r>
              <a:rPr lang="en-US" sz="2100" dirty="0" err="1" smtClean="0"/>
              <a:t>dinamai</a:t>
            </a:r>
            <a:r>
              <a:rPr lang="en-US" sz="2100" dirty="0" smtClean="0"/>
              <a:t> </a:t>
            </a:r>
            <a:r>
              <a:rPr lang="en-US" sz="2100" dirty="0" err="1" smtClean="0"/>
              <a:t>sistem</a:t>
            </a:r>
            <a:r>
              <a:rPr lang="en-US" sz="2100" dirty="0" smtClean="0"/>
              <a:t> </a:t>
            </a:r>
            <a:r>
              <a:rPr lang="en-US" sz="2100" dirty="0" err="1" smtClean="0"/>
              <a:t>bilangan</a:t>
            </a:r>
            <a:r>
              <a:rPr lang="en-US" sz="2100" dirty="0" smtClean="0"/>
              <a:t> basis 2 (</a:t>
            </a:r>
            <a:r>
              <a:rPr lang="en-US" sz="2100" dirty="0" err="1" smtClean="0"/>
              <a:t>dua</a:t>
            </a:r>
            <a:r>
              <a:rPr lang="en-US" sz="2100" dirty="0" smtClean="0"/>
              <a:t>).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nb-NO" dirty="0" smtClean="0"/>
              <a:t>Bobot pada SBB dimulai dari paling kanan ke kiri adalah : satuan, duaan, empatan, delapanan, dan seterusnya atau 2</a:t>
            </a:r>
            <a:r>
              <a:rPr lang="nb-NO" baseline="30000" dirty="0" smtClean="0"/>
              <a:t>0</a:t>
            </a:r>
            <a:r>
              <a:rPr lang="nb-NO" dirty="0" smtClean="0"/>
              <a:t>, 2</a:t>
            </a:r>
            <a:r>
              <a:rPr lang="nb-NO" baseline="30000" dirty="0" smtClean="0"/>
              <a:t>1</a:t>
            </a:r>
            <a:r>
              <a:rPr lang="nb-NO" dirty="0" smtClean="0"/>
              <a:t>, 2</a:t>
            </a:r>
            <a:r>
              <a:rPr lang="nb-NO" baseline="30000" dirty="0" smtClean="0"/>
              <a:t>2</a:t>
            </a:r>
            <a:r>
              <a:rPr lang="nb-NO" dirty="0" smtClean="0"/>
              <a:t>, 2</a:t>
            </a:r>
            <a:r>
              <a:rPr lang="nb-NO" baseline="30000" dirty="0" smtClean="0"/>
              <a:t>3</a:t>
            </a:r>
            <a:r>
              <a:rPr lang="nb-NO" dirty="0" smtClean="0"/>
              <a:t>, ..., 2</a:t>
            </a:r>
            <a:r>
              <a:rPr lang="nb-NO" baseline="30000" dirty="0" smtClean="0"/>
              <a:t>n</a:t>
            </a:r>
            <a:r>
              <a:rPr lang="nb-NO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nb-NO" dirty="0" smtClean="0">
                <a:solidFill>
                  <a:srgbClr val="FF00FF"/>
                </a:solidFill>
              </a:rPr>
              <a:t>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nb-NO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nb-NO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nb-NO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nb-NO" dirty="0" smtClean="0">
                <a:solidFill>
                  <a:srgbClr val="FF00FF"/>
                </a:solidFill>
              </a:rPr>
              <a:t>	</a:t>
            </a:r>
            <a:r>
              <a:rPr lang="nb-NO" u="sng" dirty="0" smtClean="0"/>
              <a:t>Contoh 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solidFill>
                  <a:srgbClr val="FF00FF"/>
                </a:solidFill>
              </a:rPr>
              <a:t>	</a:t>
            </a:r>
            <a:r>
              <a:rPr lang="es-ES_tradnl" dirty="0" smtClean="0"/>
              <a:t>11001</a:t>
            </a:r>
            <a:r>
              <a:rPr lang="es-ES_tradnl" b="1" baseline="-25000" dirty="0" smtClean="0"/>
              <a:t>2</a:t>
            </a:r>
            <a:r>
              <a:rPr lang="es-ES_tradnl" dirty="0" smtClean="0"/>
              <a:t> </a:t>
            </a:r>
            <a:r>
              <a:rPr lang="es-ES_tradnl" dirty="0" err="1" smtClean="0"/>
              <a:t>atau</a:t>
            </a:r>
            <a:r>
              <a:rPr lang="es-ES_tradnl" dirty="0" smtClean="0"/>
              <a:t> 11001</a:t>
            </a:r>
            <a:r>
              <a:rPr lang="es-ES_tradnl" b="1" baseline="-25000" dirty="0" smtClean="0"/>
              <a:t>B</a:t>
            </a:r>
            <a:r>
              <a:rPr lang="es-ES_tradnl" dirty="0" smtClean="0"/>
              <a:t> 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_tradnl" dirty="0" smtClean="0">
                <a:solidFill>
                  <a:srgbClr val="FF00FF"/>
                </a:solidFill>
              </a:rPr>
              <a:t>	</a:t>
            </a:r>
            <a:r>
              <a:rPr lang="es-ES_tradnl" dirty="0" err="1" smtClean="0"/>
              <a:t>dapat</a:t>
            </a:r>
            <a:r>
              <a:rPr lang="es-ES_tradnl" dirty="0" smtClean="0"/>
              <a:t> </a:t>
            </a:r>
            <a:r>
              <a:rPr lang="es-ES_tradnl" dirty="0" err="1" smtClean="0"/>
              <a:t>dibaca</a:t>
            </a:r>
            <a:r>
              <a:rPr lang="es-ES_tradnl" dirty="0" smtClean="0"/>
              <a:t> “</a:t>
            </a:r>
            <a:r>
              <a:rPr lang="es-ES_tradnl" i="1" dirty="0" err="1" smtClean="0"/>
              <a:t>satu</a:t>
            </a:r>
            <a:r>
              <a:rPr lang="es-ES_tradnl" i="1" dirty="0" smtClean="0"/>
              <a:t> </a:t>
            </a:r>
            <a:r>
              <a:rPr lang="es-ES_tradnl" i="1" dirty="0" err="1" smtClean="0"/>
              <a:t>satu</a:t>
            </a:r>
            <a:r>
              <a:rPr lang="es-ES_tradnl" i="1" dirty="0" smtClean="0"/>
              <a:t> </a:t>
            </a:r>
            <a:r>
              <a:rPr lang="es-ES_tradnl" i="1" dirty="0" err="1" smtClean="0"/>
              <a:t>nol</a:t>
            </a:r>
            <a:r>
              <a:rPr lang="es-ES_tradnl" i="1" dirty="0" smtClean="0"/>
              <a:t> </a:t>
            </a:r>
            <a:r>
              <a:rPr lang="es-ES_tradnl" i="1" dirty="0" err="1" smtClean="0"/>
              <a:t>nol</a:t>
            </a:r>
            <a:r>
              <a:rPr lang="es-ES_tradnl" i="1" dirty="0" smtClean="0"/>
              <a:t> </a:t>
            </a:r>
            <a:r>
              <a:rPr lang="es-ES_tradnl" i="1" dirty="0" err="1" smtClean="0"/>
              <a:t>satu</a:t>
            </a:r>
            <a:r>
              <a:rPr lang="es-ES_tradnl" i="1" dirty="0" smtClean="0"/>
              <a:t> </a:t>
            </a:r>
            <a:r>
              <a:rPr lang="es-ES_tradnl" i="1" dirty="0" err="1" smtClean="0"/>
              <a:t>biner</a:t>
            </a:r>
            <a:r>
              <a:rPr lang="es-ES_tradnl" dirty="0" smtClean="0"/>
              <a:t>”.</a:t>
            </a:r>
            <a:endParaRPr lang="en-US" dirty="0" smtClean="0"/>
          </a:p>
        </p:txBody>
      </p:sp>
      <p:pic>
        <p:nvPicPr>
          <p:cNvPr id="8196" name="Picture 3" descr="bine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65055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ATION_ID" val="5982"/>
  <p:tag name="ARTICULATE_SLIDE_COUNT" val="25"/>
  <p:tag name="ARTICULATE_USED_PAGE_ORIENTATION" val="1"/>
  <p:tag name="ARTICULATE_USED_PAGE_SIZE" val="1"/>
  <p:tag name="ARTICULATE_PROJECT_OPEN" val="1"/>
  <p:tag name="TAG_BACKING_FORM_KEY" val="722122-d:\hidayat\unikom\pengajaran\sistem digital baru\sesi 2 sistem bilangan ada rev.pptx"/>
  <p:tag name="ARTICULATE_PRESENTER_VERSION" val="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ILD_ITEM_TEXT1" val="Low = L = 0&#10;High = H = 1"/>
  <p:tag name="CHILD_ITEM_TEXT2" val="Logika Positif"/>
  <p:tag name="CHILD_ITEM_TEXT3" val="Low = L = 1&#10;High = H = 0"/>
  <p:tag name="CHILD_ITEM_TEXT4" val="Logika negati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3"/>
  <p:tag name="ARTICULATE_AUDIO_RECORDED" val="1"/>
  <p:tag name="ELAPSEDTIME" val="26,6"/>
  <p:tag name="ANNOTATION_COUNT" val="0"/>
  <p:tag name="ARTICULATE_USED_LAYOUT" val="2"/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CHARACTER_FILE" val=".\characters\81c14be8-a9eb-43f2-9373-ff3931bd4461.emf"/>
  <p:tag name="ARTICULATE_CHARACTER_TYPE" val="illustrated"/>
  <p:tag name="ARTICULATE_CHARACTER_ID" val="Male 12"/>
  <p:tag name="ARTICULATE_CHARACTER_EXPRESSION" val="m12/m12_5_suprised_head_side_standing.wmf"/>
  <p:tag name="ARTICULATE_CHARACTER_POSE" val="m12/m12_19_pointing_body_side_standing.wmf"/>
  <p:tag name="ARTICULATE_CHARACTER_FLIP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ILD_ITEM_TEXT1" val="Bilangan basis sepuluh (desimal)"/>
  <p:tag name="CHILD_ITEM_TEXT3" val="Bilangan basis dua (Biner) "/>
  <p:tag name="CHILD_ITEM_TEXT5" val="Bilangan basis delapan (Oktal)"/>
  <p:tag name="CHILD_ITEM_TEXT7" val="Bilangan basis enam belas (Heksadesimal)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5" val="0"/>
  <p:tag name="ANNOTATION_START_5" val="13.9"/>
  <p:tag name="ANNOTATION_TOP_5" val="305"/>
  <p:tag name="ANNOTATION_LEFT_5" val="275"/>
  <p:tag name="ANNOTATION_WIDTH_5" val="238"/>
  <p:tag name="ANNOTATION_HEIGHT_5" val="238"/>
  <p:tag name="ANNOTATION_ANIMATION_5" val="3"/>
  <p:tag name="ANNOTATION_ROTATION_5" val="90"/>
  <p:tag name="ANNOTATION_SUB_TYPE_5" val="2"/>
  <p:tag name="ANNOTATION_LOOP_COUNT_5" val="1"/>
  <p:tag name="ANNOTATION_BOX_RADIUS_5" val="0"/>
  <p:tag name="ANNOTATION_SCALE_5" val="100"/>
  <p:tag name="ANNOTATION_BORDER_ALPHA_5" val="100"/>
  <p:tag name="ANNOTATION_BORDER_COLOR_5" val="16777215"/>
  <p:tag name="ANNOTATION_FILL_COLOR_5" val="683492"/>
  <p:tag name="ANNOTATION_FILL_ALPHA_5" val="100"/>
  <p:tag name="ANNOTATION_BORDER_WIDTH_5" val="2"/>
  <p:tag name="ANNOTATION_SLIDE_WIDTH_5" val="960"/>
  <p:tag name="ANNOTATION_SLIDE_HEIGHT_5" val="720"/>
  <p:tag name="ANNOTATION_TYPE_4" val="0"/>
  <p:tag name="ANNOTATION_START_4" val="17.3"/>
  <p:tag name="ANNOTATION_TOP_4" val="282"/>
  <p:tag name="ANNOTATION_LEFT_4" val="575"/>
  <p:tag name="ANNOTATION_WIDTH_4" val="238"/>
  <p:tag name="ANNOTATION_HEIGHT_4" val="238"/>
  <p:tag name="ANNOTATION_ANIMATION_4" val="3"/>
  <p:tag name="ANNOTATION_ROTATION_4" val="90"/>
  <p:tag name="ANNOTATION_SUB_TYPE_4" val="2"/>
  <p:tag name="ANNOTATION_LOOP_COUNT_4" val="1"/>
  <p:tag name="ANNOTATION_BOX_RADIUS_4" val="0"/>
  <p:tag name="ANNOTATION_SCALE_4" val="100"/>
  <p:tag name="ANNOTATION_BORDER_ALPHA_4" val="100"/>
  <p:tag name="ANNOTATION_BORDER_COLOR_4" val="16777215"/>
  <p:tag name="ANNOTATION_FILL_COLOR_4" val="683492"/>
  <p:tag name="ANNOTATION_FILL_ALPHA_4" val="100"/>
  <p:tag name="ANNOTATION_BORDER_WIDTH_4" val="2"/>
  <p:tag name="ANNOTATION_SLIDE_WIDTH_4" val="960"/>
  <p:tag name="ANNOTATION_SLIDE_HEIGHT_4" val="720"/>
  <p:tag name="AUDIO_ID" val="257"/>
  <p:tag name="ARTICULATE_AUDIO_RECORDED" val="1"/>
  <p:tag name="ELAPSEDTIME" val="18,0"/>
  <p:tag name="ANNOTATION_TYPE_1" val="0"/>
  <p:tag name="ANNOTATION_START_1" val="5.9"/>
  <p:tag name="ANNOTATION_END_1" val="-1.0"/>
  <p:tag name="ANNOTATION_TOP_1" val="283"/>
  <p:tag name="ANNOTATION_LEFT_1" val="520"/>
  <p:tag name="ANNOTATION_WIDTH_1" val="238"/>
  <p:tag name="ANNOTATION_HEIGHT_1" val="238"/>
  <p:tag name="ANNOTATION_ANIMATION_1" val="3"/>
  <p:tag name="ANNOTATION_ROTATION_1" val="90"/>
  <p:tag name="ANNOTATION_SUB_TYPE_1" val="2"/>
  <p:tag name="ANNOTATION_LOOP_COUNT_1" val="1"/>
  <p:tag name="ANNOTATION_BOX_RADIUS_1" val="0"/>
  <p:tag name="ANNOTATION_SCALE_1" val="100"/>
  <p:tag name="ANNOTATION_BORDER_ALPHA_1" val="100"/>
  <p:tag name="ANNOTATION_BORDER_COLOR_1" val="16777215"/>
  <p:tag name="ANNOTATION_FILL_COLOR_1" val="683492"/>
  <p:tag name="ANNOTATION_FILL_ALPHA_1" val="100"/>
  <p:tag name="ANNOTATION_BORDER_WIDTH_1" val="2"/>
  <p:tag name="ANNOTATION_SLIDE_WIDTH_1" val="960"/>
  <p:tag name="ANNOTATION_SLIDE_HEIGHT_1" val="720"/>
  <p:tag name="ANNOTATION_TYPE_2" val="0"/>
  <p:tag name="ANNOTATION_START_2" val="8.0"/>
  <p:tag name="ANNOTATION_END_2" val="-1.0"/>
  <p:tag name="ANNOTATION_TOP_2" val="315"/>
  <p:tag name="ANNOTATION_LEFT_2" val="512"/>
  <p:tag name="ANNOTATION_WIDTH_2" val="238"/>
  <p:tag name="ANNOTATION_HEIGHT_2" val="238"/>
  <p:tag name="ANNOTATION_ANIMATION_2" val="3"/>
  <p:tag name="ANNOTATION_ROTATION_2" val="90"/>
  <p:tag name="ANNOTATION_SUB_TYPE_2" val="2"/>
  <p:tag name="ANNOTATION_LOOP_COUNT_2" val="1"/>
  <p:tag name="ANNOTATION_BOX_RADIUS_2" val="0"/>
  <p:tag name="ANNOTATION_SCALE_2" val="100"/>
  <p:tag name="ANNOTATION_BORDER_ALPHA_2" val="100"/>
  <p:tag name="ANNOTATION_BORDER_COLOR_2" val="16777215"/>
  <p:tag name="ANNOTATION_FILL_COLOR_2" val="683492"/>
  <p:tag name="ANNOTATION_FILL_ALPHA_2" val="100"/>
  <p:tag name="ANNOTATION_BORDER_WIDTH_2" val="2"/>
  <p:tag name="ANNOTATION_SLIDE_WIDTH_2" val="960"/>
  <p:tag name="ANNOTATION_SLIDE_HEIGHT_2" val="720"/>
  <p:tag name="ANNOTATION_TYPE_3" val="0"/>
  <p:tag name="ANNOTATION_START_3" val="13.6"/>
  <p:tag name="ANNOTATION_TOP_3" val="290"/>
  <p:tag name="ANNOTATION_LEFT_3" val="268"/>
  <p:tag name="ANNOTATION_WIDTH_3" val="238"/>
  <p:tag name="ANNOTATION_HEIGHT_3" val="238"/>
  <p:tag name="ANNOTATION_ANIMATION_3" val="3"/>
  <p:tag name="ANNOTATION_ROTATION_3" val="90"/>
  <p:tag name="ANNOTATION_SUB_TYPE_3" val="2"/>
  <p:tag name="ANNOTATION_LOOP_COUNT_3" val="1"/>
  <p:tag name="ANNOTATION_BOX_RADIUS_3" val="0"/>
  <p:tag name="ANNOTATION_SCALE_3" val="100"/>
  <p:tag name="ANNOTATION_BORDER_ALPHA_3" val="100"/>
  <p:tag name="ANNOTATION_BORDER_COLOR_3" val="16777215"/>
  <p:tag name="ANNOTATION_FILL_COLOR_3" val="683492"/>
  <p:tag name="ANNOTATION_FILL_ALPHA_3" val="100"/>
  <p:tag name="ANNOTATION_BORDER_WIDTH_3" val="2"/>
  <p:tag name="ANNOTATION_SLIDE_WIDTH_3" val="960"/>
  <p:tag name="ANNOTATION_SLIDE_HEIGHT_3" val="720"/>
  <p:tag name="ANNOTATION_COUNT" val="3"/>
  <p:tag name="ARTICULATE_USED_LAYOUT" val="2"/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CHARACTER_FILE" val=".\characters\81c14be8-a9eb-43f2-9373-ff3931bd4461.emf"/>
  <p:tag name="ARTICULATE_CHARACTER_TYPE" val="illustrated"/>
  <p:tag name="ARTICULATE_CHARACTER_ID" val="Male 12"/>
  <p:tag name="ARTICULATE_CHARACTER_EXPRESSION" val="m12/m12_5_suprised_head_side_standing.wmf"/>
  <p:tag name="ARTICULATE_CHARACTER_POSE" val="m12/m12_19_pointing_body_side_standing.wmf"/>
  <p:tag name="ARTICULATE_CHARACTER_FLIP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9"/>
  <p:tag name="ARTICULATE_AUDIO_RECORDED" val="1"/>
  <p:tag name="ELAPSEDTIME" val="41,7"/>
  <p:tag name="ANNOTATION_TYPE_1" val="0"/>
  <p:tag name="ANNOTATION_START_1" val="6.7"/>
  <p:tag name="ANNOTATION_END_1" val="-1.0"/>
  <p:tag name="ANNOTATION_TOP_1" val="207"/>
  <p:tag name="ANNOTATION_LEFT_1" val="258"/>
  <p:tag name="ANNOTATION_WIDTH_1" val="238"/>
  <p:tag name="ANNOTATION_HEIGHT_1" val="238"/>
  <p:tag name="ANNOTATION_ANIMATION_1" val="3"/>
  <p:tag name="ANNOTATION_ROTATION_1" val="90"/>
  <p:tag name="ANNOTATION_SUB_TYPE_1" val="2"/>
  <p:tag name="ANNOTATION_LOOP_COUNT_1" val="1"/>
  <p:tag name="ANNOTATION_BOX_RADIUS_1" val="0"/>
  <p:tag name="ANNOTATION_SCALE_1" val="100"/>
  <p:tag name="ANNOTATION_BORDER_ALPHA_1" val="100"/>
  <p:tag name="ANNOTATION_BORDER_COLOR_1" val="16777215"/>
  <p:tag name="ANNOTATION_FILL_COLOR_1" val="683492"/>
  <p:tag name="ANNOTATION_FILL_ALPHA_1" val="100"/>
  <p:tag name="ANNOTATION_BORDER_WIDTH_1" val="2"/>
  <p:tag name="ANNOTATION_SLIDE_WIDTH_1" val="960"/>
  <p:tag name="ANNOTATION_SLIDE_HEIGHT_1" val="720"/>
  <p:tag name="ANNOTATION_TYPE_2" val="0"/>
  <p:tag name="ANNOTATION_START_2" val="13.7"/>
  <p:tag name="ANNOTATION_END_2" val="-1.0"/>
  <p:tag name="ANNOTATION_TOP_2" val="255"/>
  <p:tag name="ANNOTATION_LEFT_2" val="553"/>
  <p:tag name="ANNOTATION_WIDTH_2" val="238"/>
  <p:tag name="ANNOTATION_HEIGHT_2" val="238"/>
  <p:tag name="ANNOTATION_ANIMATION_2" val="3"/>
  <p:tag name="ANNOTATION_ROTATION_2" val="90"/>
  <p:tag name="ANNOTATION_SUB_TYPE_2" val="2"/>
  <p:tag name="ANNOTATION_LOOP_COUNT_2" val="1"/>
  <p:tag name="ANNOTATION_BOX_RADIUS_2" val="0"/>
  <p:tag name="ANNOTATION_SCALE_2" val="100"/>
  <p:tag name="ANNOTATION_BORDER_ALPHA_2" val="100"/>
  <p:tag name="ANNOTATION_BORDER_COLOR_2" val="16777215"/>
  <p:tag name="ANNOTATION_FILL_COLOR_2" val="683492"/>
  <p:tag name="ANNOTATION_FILL_ALPHA_2" val="100"/>
  <p:tag name="ANNOTATION_BORDER_WIDTH_2" val="2"/>
  <p:tag name="ANNOTATION_SLIDE_WIDTH_2" val="960"/>
  <p:tag name="ANNOTATION_SLIDE_HEIGHT_2" val="720"/>
  <p:tag name="ANNOTATION_TYPE_3" val="0"/>
  <p:tag name="ANNOTATION_START_3" val="21.7"/>
  <p:tag name="ANNOTATION_END_3" val="-1.0"/>
  <p:tag name="ANNOTATION_TOP_3" val="372"/>
  <p:tag name="ANNOTATION_LEFT_3" val="693"/>
  <p:tag name="ANNOTATION_WIDTH_3" val="238"/>
  <p:tag name="ANNOTATION_HEIGHT_3" val="238"/>
  <p:tag name="ANNOTATION_ANIMATION_3" val="3"/>
  <p:tag name="ANNOTATION_ROTATION_3" val="90"/>
  <p:tag name="ANNOTATION_SUB_TYPE_3" val="2"/>
  <p:tag name="ANNOTATION_LOOP_COUNT_3" val="1"/>
  <p:tag name="ANNOTATION_BOX_RADIUS_3" val="0"/>
  <p:tag name="ANNOTATION_SCALE_3" val="100"/>
  <p:tag name="ANNOTATION_BORDER_ALPHA_3" val="100"/>
  <p:tag name="ANNOTATION_BORDER_COLOR_3" val="16777215"/>
  <p:tag name="ANNOTATION_FILL_COLOR_3" val="683492"/>
  <p:tag name="ANNOTATION_FILL_ALPHA_3" val="100"/>
  <p:tag name="ANNOTATION_BORDER_WIDTH_3" val="2"/>
  <p:tag name="ANNOTATION_SLIDE_WIDTH_3" val="960"/>
  <p:tag name="ANNOTATION_SLIDE_HEIGHT_3" val="720"/>
  <p:tag name="ANNOTATION_TYPE_4" val="0"/>
  <p:tag name="ANNOTATION_START_4" val="23.2"/>
  <p:tag name="ANNOTATION_END_4" val="-1.0"/>
  <p:tag name="ANNOTATION_TOP_4" val="372"/>
  <p:tag name="ANNOTATION_LEFT_4" val="605"/>
  <p:tag name="ANNOTATION_WIDTH_4" val="238"/>
  <p:tag name="ANNOTATION_HEIGHT_4" val="238"/>
  <p:tag name="ANNOTATION_ANIMATION_4" val="3"/>
  <p:tag name="ANNOTATION_ROTATION_4" val="90"/>
  <p:tag name="ANNOTATION_SUB_TYPE_4" val="2"/>
  <p:tag name="ANNOTATION_LOOP_COUNT_4" val="1"/>
  <p:tag name="ANNOTATION_BOX_RADIUS_4" val="0"/>
  <p:tag name="ANNOTATION_SCALE_4" val="100"/>
  <p:tag name="ANNOTATION_BORDER_ALPHA_4" val="100"/>
  <p:tag name="ANNOTATION_BORDER_COLOR_4" val="16777215"/>
  <p:tag name="ANNOTATION_FILL_COLOR_4" val="683492"/>
  <p:tag name="ANNOTATION_FILL_ALPHA_4" val="100"/>
  <p:tag name="ANNOTATION_BORDER_WIDTH_4" val="2"/>
  <p:tag name="ANNOTATION_SLIDE_WIDTH_4" val="960"/>
  <p:tag name="ANNOTATION_SLIDE_HEIGHT_4" val="720"/>
  <p:tag name="ANNOTATION_TYPE_5" val="0"/>
  <p:tag name="ANNOTATION_START_5" val="24.5"/>
  <p:tag name="ANNOTATION_END_5" val="-1.0"/>
  <p:tag name="ANNOTATION_TOP_5" val="375"/>
  <p:tag name="ANNOTATION_LEFT_5" val="523"/>
  <p:tag name="ANNOTATION_WIDTH_5" val="238"/>
  <p:tag name="ANNOTATION_HEIGHT_5" val="238"/>
  <p:tag name="ANNOTATION_ANIMATION_5" val="3"/>
  <p:tag name="ANNOTATION_ROTATION_5" val="90"/>
  <p:tag name="ANNOTATION_SUB_TYPE_5" val="2"/>
  <p:tag name="ANNOTATION_LOOP_COUNT_5" val="1"/>
  <p:tag name="ANNOTATION_BOX_RADIUS_5" val="0"/>
  <p:tag name="ANNOTATION_SCALE_5" val="100"/>
  <p:tag name="ANNOTATION_BORDER_ALPHA_5" val="100"/>
  <p:tag name="ANNOTATION_BORDER_COLOR_5" val="16777215"/>
  <p:tag name="ANNOTATION_FILL_COLOR_5" val="683492"/>
  <p:tag name="ANNOTATION_FILL_ALPHA_5" val="100"/>
  <p:tag name="ANNOTATION_BORDER_WIDTH_5" val="2"/>
  <p:tag name="ANNOTATION_SLIDE_WIDTH_5" val="960"/>
  <p:tag name="ANNOTATION_SLIDE_HEIGHT_5" val="720"/>
  <p:tag name="ANNOTATION_TYPE_6" val="0"/>
  <p:tag name="ANNOTATION_START_6" val="25.6"/>
  <p:tag name="ANNOTATION_END_6" val="-1.0"/>
  <p:tag name="ANNOTATION_TOP_6" val="373"/>
  <p:tag name="ANNOTATION_LEFT_6" val="443"/>
  <p:tag name="ANNOTATION_WIDTH_6" val="238"/>
  <p:tag name="ANNOTATION_HEIGHT_6" val="238"/>
  <p:tag name="ANNOTATION_ANIMATION_6" val="3"/>
  <p:tag name="ANNOTATION_ROTATION_6" val="90"/>
  <p:tag name="ANNOTATION_SUB_TYPE_6" val="2"/>
  <p:tag name="ANNOTATION_LOOP_COUNT_6" val="1"/>
  <p:tag name="ANNOTATION_BOX_RADIUS_6" val="0"/>
  <p:tag name="ANNOTATION_SCALE_6" val="100"/>
  <p:tag name="ANNOTATION_BORDER_ALPHA_6" val="100"/>
  <p:tag name="ANNOTATION_BORDER_COLOR_6" val="16777215"/>
  <p:tag name="ANNOTATION_FILL_COLOR_6" val="683492"/>
  <p:tag name="ANNOTATION_FILL_ALPHA_6" val="100"/>
  <p:tag name="ANNOTATION_BORDER_WIDTH_6" val="2"/>
  <p:tag name="ANNOTATION_SLIDE_WIDTH_6" val="960"/>
  <p:tag name="ANNOTATION_SLIDE_HEIGHT_6" val="720"/>
  <p:tag name="ANNOTATION_TYPE_7" val="0"/>
  <p:tag name="ANNOTATION_START_7" val="29.8"/>
  <p:tag name="ANNOTATION_END_7" val="-1.0"/>
  <p:tag name="ANNOTATION_TOP_7" val="500"/>
  <p:tag name="ANNOTATION_LEFT_7" val="182"/>
  <p:tag name="ANNOTATION_WIDTH_7" val="238"/>
  <p:tag name="ANNOTATION_HEIGHT_7" val="238"/>
  <p:tag name="ANNOTATION_ANIMATION_7" val="3"/>
  <p:tag name="ANNOTATION_ROTATION_7" val="90"/>
  <p:tag name="ANNOTATION_SUB_TYPE_7" val="2"/>
  <p:tag name="ANNOTATION_LOOP_COUNT_7" val="1"/>
  <p:tag name="ANNOTATION_BOX_RADIUS_7" val="0"/>
  <p:tag name="ANNOTATION_SCALE_7" val="100"/>
  <p:tag name="ANNOTATION_BORDER_ALPHA_7" val="100"/>
  <p:tag name="ANNOTATION_BORDER_COLOR_7" val="16777215"/>
  <p:tag name="ANNOTATION_FILL_COLOR_7" val="683492"/>
  <p:tag name="ANNOTATION_FILL_ALPHA_7" val="100"/>
  <p:tag name="ANNOTATION_BORDER_WIDTH_7" val="2"/>
  <p:tag name="ANNOTATION_SLIDE_WIDTH_7" val="960"/>
  <p:tag name="ANNOTATION_SLIDE_HEIGHT_7" val="720"/>
  <p:tag name="ANNOTATION_TYPE_8" val="0"/>
  <p:tag name="ANNOTATION_START_8" val="39.4"/>
  <p:tag name="ANNOTATION_TOP_8" val="563"/>
  <p:tag name="ANNOTATION_LEFT_8" val="427"/>
  <p:tag name="ANNOTATION_WIDTH_8" val="238"/>
  <p:tag name="ANNOTATION_HEIGHT_8" val="238"/>
  <p:tag name="ANNOTATION_ANIMATION_8" val="3"/>
  <p:tag name="ANNOTATION_ROTATION_8" val="90"/>
  <p:tag name="ANNOTATION_SUB_TYPE_8" val="2"/>
  <p:tag name="ANNOTATION_LOOP_COUNT_8" val="1"/>
  <p:tag name="ANNOTATION_BOX_RADIUS_8" val="0"/>
  <p:tag name="ANNOTATION_SCALE_8" val="100"/>
  <p:tag name="ANNOTATION_BORDER_ALPHA_8" val="100"/>
  <p:tag name="ANNOTATION_BORDER_COLOR_8" val="16777215"/>
  <p:tag name="ANNOTATION_FILL_COLOR_8" val="683492"/>
  <p:tag name="ANNOTATION_FILL_ALPHA_8" val="100"/>
  <p:tag name="ANNOTATION_BORDER_WIDTH_8" val="2"/>
  <p:tag name="ANNOTATION_SLIDE_WIDTH_8" val="960"/>
  <p:tag name="ANNOTATION_SLIDE_HEIGHT_8" val="720"/>
  <p:tag name="ANNOTATION_COUNT" val="8"/>
  <p:tag name="ARTICULATE_USED_LAYOUT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0"/>
  <p:tag name="ARTICULATE_AUDIO_RECORDED" val="1"/>
  <p:tag name="ELAPSEDTIME" val="33,2"/>
  <p:tag name="ANNOTATION_TYPE_1" val="0"/>
  <p:tag name="ANNOTATION_START_1" val="5.9"/>
  <p:tag name="ANNOTATION_END_1" val="-1.0"/>
  <p:tag name="ANNOTATION_TOP_1" val="218"/>
  <p:tag name="ANNOTATION_LEFT_1" val="120"/>
  <p:tag name="ANNOTATION_WIDTH_1" val="238"/>
  <p:tag name="ANNOTATION_HEIGHT_1" val="238"/>
  <p:tag name="ANNOTATION_ANIMATION_1" val="3"/>
  <p:tag name="ANNOTATION_ROTATION_1" val="90"/>
  <p:tag name="ANNOTATION_SUB_TYPE_1" val="2"/>
  <p:tag name="ANNOTATION_LOOP_COUNT_1" val="1"/>
  <p:tag name="ANNOTATION_BOX_RADIUS_1" val="0"/>
  <p:tag name="ANNOTATION_SCALE_1" val="100"/>
  <p:tag name="ANNOTATION_BORDER_ALPHA_1" val="100"/>
  <p:tag name="ANNOTATION_BORDER_COLOR_1" val="16777215"/>
  <p:tag name="ANNOTATION_FILL_COLOR_1" val="683492"/>
  <p:tag name="ANNOTATION_FILL_ALPHA_1" val="100"/>
  <p:tag name="ANNOTATION_BORDER_WIDTH_1" val="2"/>
  <p:tag name="ANNOTATION_SLIDE_WIDTH_1" val="960"/>
  <p:tag name="ANNOTATION_SLIDE_HEIGHT_1" val="720"/>
  <p:tag name="ANNOTATION_TYPE_2" val="0"/>
  <p:tag name="ANNOTATION_START_2" val="6.8"/>
  <p:tag name="ANNOTATION_END_2" val="-1.0"/>
  <p:tag name="ANNOTATION_TOP_2" val="213"/>
  <p:tag name="ANNOTATION_LEFT_2" val="197"/>
  <p:tag name="ANNOTATION_WIDTH_2" val="238"/>
  <p:tag name="ANNOTATION_HEIGHT_2" val="238"/>
  <p:tag name="ANNOTATION_ANIMATION_2" val="3"/>
  <p:tag name="ANNOTATION_ROTATION_2" val="90"/>
  <p:tag name="ANNOTATION_SUB_TYPE_2" val="2"/>
  <p:tag name="ANNOTATION_LOOP_COUNT_2" val="1"/>
  <p:tag name="ANNOTATION_BOX_RADIUS_2" val="0"/>
  <p:tag name="ANNOTATION_SCALE_2" val="100"/>
  <p:tag name="ANNOTATION_BORDER_ALPHA_2" val="100"/>
  <p:tag name="ANNOTATION_BORDER_COLOR_2" val="16777215"/>
  <p:tag name="ANNOTATION_FILL_COLOR_2" val="683492"/>
  <p:tag name="ANNOTATION_FILL_ALPHA_2" val="100"/>
  <p:tag name="ANNOTATION_BORDER_WIDTH_2" val="2"/>
  <p:tag name="ANNOTATION_SLIDE_WIDTH_2" val="960"/>
  <p:tag name="ANNOTATION_SLIDE_HEIGHT_2" val="720"/>
  <p:tag name="ANNOTATION_TYPE_3" val="0"/>
  <p:tag name="ANNOTATION_START_3" val="11.5"/>
  <p:tag name="ANNOTATION_END_3" val="-1.0"/>
  <p:tag name="ANNOTATION_TOP_3" val="247"/>
  <p:tag name="ANNOTATION_LEFT_3" val="615"/>
  <p:tag name="ANNOTATION_WIDTH_3" val="238"/>
  <p:tag name="ANNOTATION_HEIGHT_3" val="238"/>
  <p:tag name="ANNOTATION_ANIMATION_3" val="3"/>
  <p:tag name="ANNOTATION_ROTATION_3" val="90"/>
  <p:tag name="ANNOTATION_SUB_TYPE_3" val="2"/>
  <p:tag name="ANNOTATION_LOOP_COUNT_3" val="1"/>
  <p:tag name="ANNOTATION_BOX_RADIUS_3" val="0"/>
  <p:tag name="ANNOTATION_SCALE_3" val="100"/>
  <p:tag name="ANNOTATION_BORDER_ALPHA_3" val="100"/>
  <p:tag name="ANNOTATION_BORDER_COLOR_3" val="16777215"/>
  <p:tag name="ANNOTATION_FILL_COLOR_3" val="683492"/>
  <p:tag name="ANNOTATION_FILL_ALPHA_3" val="100"/>
  <p:tag name="ANNOTATION_BORDER_WIDTH_3" val="2"/>
  <p:tag name="ANNOTATION_SLIDE_WIDTH_3" val="960"/>
  <p:tag name="ANNOTATION_SLIDE_HEIGHT_3" val="720"/>
  <p:tag name="ANNOTATION_TYPE_4" val="0"/>
  <p:tag name="ANNOTATION_START_4" val="19.9"/>
  <p:tag name="ANNOTATION_END_4" val="-1.0"/>
  <p:tag name="ANNOTATION_TOP_4" val="420"/>
  <p:tag name="ANNOTATION_LEFT_4" val="763"/>
  <p:tag name="ANNOTATION_WIDTH_4" val="238"/>
  <p:tag name="ANNOTATION_HEIGHT_4" val="238"/>
  <p:tag name="ANNOTATION_ANIMATION_4" val="3"/>
  <p:tag name="ANNOTATION_ROTATION_4" val="90"/>
  <p:tag name="ANNOTATION_SUB_TYPE_4" val="2"/>
  <p:tag name="ANNOTATION_LOOP_COUNT_4" val="1"/>
  <p:tag name="ANNOTATION_BOX_RADIUS_4" val="0"/>
  <p:tag name="ANNOTATION_SCALE_4" val="100"/>
  <p:tag name="ANNOTATION_BORDER_ALPHA_4" val="100"/>
  <p:tag name="ANNOTATION_BORDER_COLOR_4" val="16777215"/>
  <p:tag name="ANNOTATION_FILL_COLOR_4" val="683492"/>
  <p:tag name="ANNOTATION_FILL_ALPHA_4" val="100"/>
  <p:tag name="ANNOTATION_BORDER_WIDTH_4" val="2"/>
  <p:tag name="ANNOTATION_SLIDE_WIDTH_4" val="960"/>
  <p:tag name="ANNOTATION_SLIDE_HEIGHT_4" val="720"/>
  <p:tag name="ANNOTATION_TYPE_5" val="0"/>
  <p:tag name="ANNOTATION_START_5" val="20.9"/>
  <p:tag name="ANNOTATION_END_5" val="-1.0"/>
  <p:tag name="ANNOTATION_TOP_5" val="418"/>
  <p:tag name="ANNOTATION_LEFT_5" val="682"/>
  <p:tag name="ANNOTATION_WIDTH_5" val="238"/>
  <p:tag name="ANNOTATION_HEIGHT_5" val="238"/>
  <p:tag name="ANNOTATION_ANIMATION_5" val="3"/>
  <p:tag name="ANNOTATION_ROTATION_5" val="90"/>
  <p:tag name="ANNOTATION_SUB_TYPE_5" val="2"/>
  <p:tag name="ANNOTATION_LOOP_COUNT_5" val="1"/>
  <p:tag name="ANNOTATION_BOX_RADIUS_5" val="0"/>
  <p:tag name="ANNOTATION_SCALE_5" val="100"/>
  <p:tag name="ANNOTATION_BORDER_ALPHA_5" val="100"/>
  <p:tag name="ANNOTATION_BORDER_COLOR_5" val="16777215"/>
  <p:tag name="ANNOTATION_FILL_COLOR_5" val="683492"/>
  <p:tag name="ANNOTATION_FILL_ALPHA_5" val="100"/>
  <p:tag name="ANNOTATION_BORDER_WIDTH_5" val="2"/>
  <p:tag name="ANNOTATION_SLIDE_WIDTH_5" val="960"/>
  <p:tag name="ANNOTATION_SLIDE_HEIGHT_5" val="720"/>
  <p:tag name="ANNOTATION_TYPE_6" val="0"/>
  <p:tag name="ANNOTATION_START_6" val="21.7"/>
  <p:tag name="ANNOTATION_END_6" val="-1.0"/>
  <p:tag name="ANNOTATION_TOP_6" val="420"/>
  <p:tag name="ANNOTATION_LEFT_6" val="590"/>
  <p:tag name="ANNOTATION_WIDTH_6" val="238"/>
  <p:tag name="ANNOTATION_HEIGHT_6" val="238"/>
  <p:tag name="ANNOTATION_ANIMATION_6" val="3"/>
  <p:tag name="ANNOTATION_ROTATION_6" val="90"/>
  <p:tag name="ANNOTATION_SUB_TYPE_6" val="2"/>
  <p:tag name="ANNOTATION_LOOP_COUNT_6" val="1"/>
  <p:tag name="ANNOTATION_BOX_RADIUS_6" val="0"/>
  <p:tag name="ANNOTATION_SCALE_6" val="100"/>
  <p:tag name="ANNOTATION_BORDER_ALPHA_6" val="100"/>
  <p:tag name="ANNOTATION_BORDER_COLOR_6" val="16777215"/>
  <p:tag name="ANNOTATION_FILL_COLOR_6" val="683492"/>
  <p:tag name="ANNOTATION_FILL_ALPHA_6" val="100"/>
  <p:tag name="ANNOTATION_BORDER_WIDTH_6" val="2"/>
  <p:tag name="ANNOTATION_SLIDE_WIDTH_6" val="960"/>
  <p:tag name="ANNOTATION_SLIDE_HEIGHT_6" val="720"/>
  <p:tag name="ANNOTATION_TYPE_7" val="0"/>
  <p:tag name="ANNOTATION_START_7" val="22.4"/>
  <p:tag name="ANNOTATION_END_7" val="-1.0"/>
  <p:tag name="ANNOTATION_TOP_7" val="425"/>
  <p:tag name="ANNOTATION_LEFT_7" val="515"/>
  <p:tag name="ANNOTATION_WIDTH_7" val="238"/>
  <p:tag name="ANNOTATION_HEIGHT_7" val="238"/>
  <p:tag name="ANNOTATION_ANIMATION_7" val="3"/>
  <p:tag name="ANNOTATION_ROTATION_7" val="90"/>
  <p:tag name="ANNOTATION_SUB_TYPE_7" val="2"/>
  <p:tag name="ANNOTATION_LOOP_COUNT_7" val="1"/>
  <p:tag name="ANNOTATION_BOX_RADIUS_7" val="0"/>
  <p:tag name="ANNOTATION_SCALE_7" val="100"/>
  <p:tag name="ANNOTATION_BORDER_ALPHA_7" val="100"/>
  <p:tag name="ANNOTATION_BORDER_COLOR_7" val="16777215"/>
  <p:tag name="ANNOTATION_FILL_COLOR_7" val="683492"/>
  <p:tag name="ANNOTATION_FILL_ALPHA_7" val="100"/>
  <p:tag name="ANNOTATION_BORDER_WIDTH_7" val="2"/>
  <p:tag name="ANNOTATION_SLIDE_WIDTH_7" val="960"/>
  <p:tag name="ANNOTATION_SLIDE_HEIGHT_7" val="720"/>
  <p:tag name="ANNOTATION_TYPE_8" val="0"/>
  <p:tag name="ANNOTATION_START_8" val="26.8"/>
  <p:tag name="ANNOTATION_TOP_8" val="513"/>
  <p:tag name="ANNOTATION_LEFT_8" val="150"/>
  <p:tag name="ANNOTATION_WIDTH_8" val="238"/>
  <p:tag name="ANNOTATION_HEIGHT_8" val="238"/>
  <p:tag name="ANNOTATION_ANIMATION_8" val="3"/>
  <p:tag name="ANNOTATION_ROTATION_8" val="90"/>
  <p:tag name="ANNOTATION_SUB_TYPE_8" val="2"/>
  <p:tag name="ANNOTATION_LOOP_COUNT_8" val="1"/>
  <p:tag name="ANNOTATION_BOX_RADIUS_8" val="0"/>
  <p:tag name="ANNOTATION_SCALE_8" val="100"/>
  <p:tag name="ANNOTATION_BORDER_ALPHA_8" val="100"/>
  <p:tag name="ANNOTATION_BORDER_COLOR_8" val="16777215"/>
  <p:tag name="ANNOTATION_FILL_COLOR_8" val="683492"/>
  <p:tag name="ANNOTATION_FILL_ALPHA_8" val="100"/>
  <p:tag name="ANNOTATION_BORDER_WIDTH_8" val="2"/>
  <p:tag name="ANNOTATION_SLIDE_WIDTH_8" val="960"/>
  <p:tag name="ANNOTATION_SLIDE_HEIGHT_8" val="720"/>
  <p:tag name="ANNOTATION_COUNT" val="8"/>
  <p:tag name="ARTICULATE_USED_LAYOUT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2"/>
  <p:tag name="ARTICULATE_AUDIO_RECORDED" val="1"/>
  <p:tag name="ELAPSEDTIME" val="49,1"/>
  <p:tag name="ANNOTATION_TYPE_1" val="0"/>
  <p:tag name="ANNOTATION_START_1" val="4.9"/>
  <p:tag name="ANNOTATION_END_1" val="-1.0"/>
  <p:tag name="ANNOTATION_TOP_1" val="212"/>
  <p:tag name="ANNOTATION_LEFT_1" val="228"/>
  <p:tag name="ANNOTATION_WIDTH_1" val="238"/>
  <p:tag name="ANNOTATION_HEIGHT_1" val="238"/>
  <p:tag name="ANNOTATION_ANIMATION_1" val="3"/>
  <p:tag name="ANNOTATION_ROTATION_1" val="90"/>
  <p:tag name="ANNOTATION_SUB_TYPE_1" val="2"/>
  <p:tag name="ANNOTATION_LOOP_COUNT_1" val="1"/>
  <p:tag name="ANNOTATION_BOX_RADIUS_1" val="0"/>
  <p:tag name="ANNOTATION_SCALE_1" val="100"/>
  <p:tag name="ANNOTATION_BORDER_ALPHA_1" val="100"/>
  <p:tag name="ANNOTATION_BORDER_COLOR_1" val="16777215"/>
  <p:tag name="ANNOTATION_FILL_COLOR_1" val="683492"/>
  <p:tag name="ANNOTATION_FILL_ALPHA_1" val="100"/>
  <p:tag name="ANNOTATION_BORDER_WIDTH_1" val="2"/>
  <p:tag name="ANNOTATION_SLIDE_WIDTH_1" val="960"/>
  <p:tag name="ANNOTATION_SLIDE_HEIGHT_1" val="720"/>
  <p:tag name="ANNOTATION_TYPE_2" val="0"/>
  <p:tag name="ANNOTATION_START_2" val="15.8"/>
  <p:tag name="ANNOTATION_END_2" val="-1.0"/>
  <p:tag name="ANNOTATION_TOP_2" val="262"/>
  <p:tag name="ANNOTATION_LEFT_2" val="607"/>
  <p:tag name="ANNOTATION_WIDTH_2" val="238"/>
  <p:tag name="ANNOTATION_HEIGHT_2" val="238"/>
  <p:tag name="ANNOTATION_ANIMATION_2" val="3"/>
  <p:tag name="ANNOTATION_ROTATION_2" val="90"/>
  <p:tag name="ANNOTATION_SUB_TYPE_2" val="2"/>
  <p:tag name="ANNOTATION_LOOP_COUNT_2" val="1"/>
  <p:tag name="ANNOTATION_BOX_RADIUS_2" val="0"/>
  <p:tag name="ANNOTATION_SCALE_2" val="100"/>
  <p:tag name="ANNOTATION_BORDER_ALPHA_2" val="100"/>
  <p:tag name="ANNOTATION_BORDER_COLOR_2" val="16777215"/>
  <p:tag name="ANNOTATION_FILL_COLOR_2" val="683492"/>
  <p:tag name="ANNOTATION_FILL_ALPHA_2" val="100"/>
  <p:tag name="ANNOTATION_BORDER_WIDTH_2" val="2"/>
  <p:tag name="ANNOTATION_SLIDE_WIDTH_2" val="960"/>
  <p:tag name="ANNOTATION_SLIDE_HEIGHT_2" val="720"/>
  <p:tag name="ANNOTATION_TYPE_3" val="0"/>
  <p:tag name="ANNOTATION_START_3" val="24.0"/>
  <p:tag name="ANNOTATION_END_3" val="-1.0"/>
  <p:tag name="ANNOTATION_TOP_3" val="433"/>
  <p:tag name="ANNOTATION_LEFT_3" val="650"/>
  <p:tag name="ANNOTATION_WIDTH_3" val="238"/>
  <p:tag name="ANNOTATION_HEIGHT_3" val="238"/>
  <p:tag name="ANNOTATION_ANIMATION_3" val="3"/>
  <p:tag name="ANNOTATION_ROTATION_3" val="90"/>
  <p:tag name="ANNOTATION_SUB_TYPE_3" val="2"/>
  <p:tag name="ANNOTATION_LOOP_COUNT_3" val="1"/>
  <p:tag name="ANNOTATION_BOX_RADIUS_3" val="0"/>
  <p:tag name="ANNOTATION_SCALE_3" val="100"/>
  <p:tag name="ANNOTATION_BORDER_ALPHA_3" val="100"/>
  <p:tag name="ANNOTATION_BORDER_COLOR_3" val="16777215"/>
  <p:tag name="ANNOTATION_FILL_COLOR_3" val="683492"/>
  <p:tag name="ANNOTATION_FILL_ALPHA_3" val="100"/>
  <p:tag name="ANNOTATION_BORDER_WIDTH_3" val="2"/>
  <p:tag name="ANNOTATION_SLIDE_WIDTH_3" val="960"/>
  <p:tag name="ANNOTATION_SLIDE_HEIGHT_3" val="720"/>
  <p:tag name="ANNOTATION_TYPE_4" val="0"/>
  <p:tag name="ANNOTATION_START_4" val="24.9"/>
  <p:tag name="ANNOTATION_END_4" val="-1.0"/>
  <p:tag name="ANNOTATION_TOP_4" val="413"/>
  <p:tag name="ANNOTATION_LEFT_4" val="587"/>
  <p:tag name="ANNOTATION_WIDTH_4" val="238"/>
  <p:tag name="ANNOTATION_HEIGHT_4" val="238"/>
  <p:tag name="ANNOTATION_ANIMATION_4" val="3"/>
  <p:tag name="ANNOTATION_ROTATION_4" val="90"/>
  <p:tag name="ANNOTATION_SUB_TYPE_4" val="2"/>
  <p:tag name="ANNOTATION_LOOP_COUNT_4" val="1"/>
  <p:tag name="ANNOTATION_BOX_RADIUS_4" val="0"/>
  <p:tag name="ANNOTATION_SCALE_4" val="100"/>
  <p:tag name="ANNOTATION_BORDER_ALPHA_4" val="100"/>
  <p:tag name="ANNOTATION_BORDER_COLOR_4" val="16777215"/>
  <p:tag name="ANNOTATION_FILL_COLOR_4" val="683492"/>
  <p:tag name="ANNOTATION_FILL_ALPHA_4" val="100"/>
  <p:tag name="ANNOTATION_BORDER_WIDTH_4" val="2"/>
  <p:tag name="ANNOTATION_SLIDE_WIDTH_4" val="960"/>
  <p:tag name="ANNOTATION_SLIDE_HEIGHT_4" val="720"/>
  <p:tag name="ANNOTATION_TYPE_5" val="0"/>
  <p:tag name="ANNOTATION_START_5" val="26.3"/>
  <p:tag name="ANNOTATION_END_5" val="-1.0"/>
  <p:tag name="ANNOTATION_TOP_5" val="412"/>
  <p:tag name="ANNOTATION_LEFT_5" val="517"/>
  <p:tag name="ANNOTATION_WIDTH_5" val="238"/>
  <p:tag name="ANNOTATION_HEIGHT_5" val="238"/>
  <p:tag name="ANNOTATION_ANIMATION_5" val="3"/>
  <p:tag name="ANNOTATION_ROTATION_5" val="90"/>
  <p:tag name="ANNOTATION_SUB_TYPE_5" val="2"/>
  <p:tag name="ANNOTATION_LOOP_COUNT_5" val="1"/>
  <p:tag name="ANNOTATION_BOX_RADIUS_5" val="0"/>
  <p:tag name="ANNOTATION_SCALE_5" val="100"/>
  <p:tag name="ANNOTATION_BORDER_ALPHA_5" val="100"/>
  <p:tag name="ANNOTATION_BORDER_COLOR_5" val="16777215"/>
  <p:tag name="ANNOTATION_FILL_COLOR_5" val="683492"/>
  <p:tag name="ANNOTATION_FILL_ALPHA_5" val="100"/>
  <p:tag name="ANNOTATION_BORDER_WIDTH_5" val="2"/>
  <p:tag name="ANNOTATION_SLIDE_WIDTH_5" val="960"/>
  <p:tag name="ANNOTATION_SLIDE_HEIGHT_5" val="720"/>
  <p:tag name="ANNOTATION_TYPE_6" val="0"/>
  <p:tag name="ANNOTATION_START_6" val="27.4"/>
  <p:tag name="ANNOTATION_TOP_6" val="400"/>
  <p:tag name="ANNOTATION_LEFT_6" val="432"/>
  <p:tag name="ANNOTATION_WIDTH_6" val="238"/>
  <p:tag name="ANNOTATION_HEIGHT_6" val="238"/>
  <p:tag name="ANNOTATION_ANIMATION_6" val="3"/>
  <p:tag name="ANNOTATION_ROTATION_6" val="90"/>
  <p:tag name="ANNOTATION_SUB_TYPE_6" val="2"/>
  <p:tag name="ANNOTATION_LOOP_COUNT_6" val="1"/>
  <p:tag name="ANNOTATION_BOX_RADIUS_6" val="0"/>
  <p:tag name="ANNOTATION_SCALE_6" val="100"/>
  <p:tag name="ANNOTATION_BORDER_ALPHA_6" val="100"/>
  <p:tag name="ANNOTATION_BORDER_COLOR_6" val="16777215"/>
  <p:tag name="ANNOTATION_FILL_COLOR_6" val="683492"/>
  <p:tag name="ANNOTATION_FILL_ALPHA_6" val="100"/>
  <p:tag name="ANNOTATION_BORDER_WIDTH_6" val="2"/>
  <p:tag name="ANNOTATION_SLIDE_WIDTH_6" val="960"/>
  <p:tag name="ANNOTATION_SLIDE_HEIGHT_6" val="720"/>
  <p:tag name="ANNOTATION_COUNT" val="6"/>
  <p:tag name="ARTICULATE_USED_LAYOUT" val="2"/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4"/>
  <p:tag name="ARTICULATE_AUDIO_RECORDED" val="1"/>
  <p:tag name="ELAPSEDTIME" val="31,4"/>
  <p:tag name="ANNOTATION_TYPE_1" val="0"/>
  <p:tag name="ANNOTATION_START_1" val="12.0"/>
  <p:tag name="ANNOTATION_END_1" val="-1.0"/>
  <p:tag name="ANNOTATION_TOP_1" val="303"/>
  <p:tag name="ANNOTATION_LEFT_1" val="387"/>
  <p:tag name="ANNOTATION_WIDTH_1" val="238"/>
  <p:tag name="ANNOTATION_HEIGHT_1" val="238"/>
  <p:tag name="ANNOTATION_ANIMATION_1" val="3"/>
  <p:tag name="ANNOTATION_ROTATION_1" val="90"/>
  <p:tag name="ANNOTATION_SUB_TYPE_1" val="2"/>
  <p:tag name="ANNOTATION_LOOP_COUNT_1" val="1"/>
  <p:tag name="ANNOTATION_BOX_RADIUS_1" val="0"/>
  <p:tag name="ANNOTATION_SCALE_1" val="100"/>
  <p:tag name="ANNOTATION_BORDER_ALPHA_1" val="100"/>
  <p:tag name="ANNOTATION_BORDER_COLOR_1" val="16777215"/>
  <p:tag name="ANNOTATION_FILL_COLOR_1" val="683492"/>
  <p:tag name="ANNOTATION_FILL_ALPHA_1" val="100"/>
  <p:tag name="ANNOTATION_BORDER_WIDTH_1" val="2"/>
  <p:tag name="ANNOTATION_SLIDE_WIDTH_1" val="960"/>
  <p:tag name="ANNOTATION_SLIDE_HEIGHT_1" val="720"/>
  <p:tag name="ANNOTATION_TYPE_2" val="0"/>
  <p:tag name="ANNOTATION_START_2" val="16.5"/>
  <p:tag name="ANNOTATION_END_2" val="-1.0"/>
  <p:tag name="ANNOTATION_TOP_2" val="328"/>
  <p:tag name="ANNOTATION_LEFT_2" val="537"/>
  <p:tag name="ANNOTATION_WIDTH_2" val="238"/>
  <p:tag name="ANNOTATION_HEIGHT_2" val="238"/>
  <p:tag name="ANNOTATION_ANIMATION_2" val="3"/>
  <p:tag name="ANNOTATION_ROTATION_2" val="90"/>
  <p:tag name="ANNOTATION_SUB_TYPE_2" val="2"/>
  <p:tag name="ANNOTATION_LOOP_COUNT_2" val="1"/>
  <p:tag name="ANNOTATION_BOX_RADIUS_2" val="0"/>
  <p:tag name="ANNOTATION_SCALE_2" val="100"/>
  <p:tag name="ANNOTATION_BORDER_ALPHA_2" val="100"/>
  <p:tag name="ANNOTATION_BORDER_COLOR_2" val="16777215"/>
  <p:tag name="ANNOTATION_FILL_COLOR_2" val="683492"/>
  <p:tag name="ANNOTATION_FILL_ALPHA_2" val="100"/>
  <p:tag name="ANNOTATION_BORDER_WIDTH_2" val="2"/>
  <p:tag name="ANNOTATION_SLIDE_WIDTH_2" val="960"/>
  <p:tag name="ANNOTATION_SLIDE_HEIGHT_2" val="720"/>
  <p:tag name="ANNOTATION_TYPE_3" val="0"/>
  <p:tag name="ANNOTATION_START_3" val="18.7"/>
  <p:tag name="ANNOTATION_END_3" val="-1.0"/>
  <p:tag name="ANNOTATION_TOP_3" val="310"/>
  <p:tag name="ANNOTATION_LEFT_3" val="387"/>
  <p:tag name="ANNOTATION_WIDTH_3" val="238"/>
  <p:tag name="ANNOTATION_HEIGHT_3" val="238"/>
  <p:tag name="ANNOTATION_ANIMATION_3" val="3"/>
  <p:tag name="ANNOTATION_ROTATION_3" val="90"/>
  <p:tag name="ANNOTATION_SUB_TYPE_3" val="2"/>
  <p:tag name="ANNOTATION_LOOP_COUNT_3" val="1"/>
  <p:tag name="ANNOTATION_BOX_RADIUS_3" val="0"/>
  <p:tag name="ANNOTATION_SCALE_3" val="100"/>
  <p:tag name="ANNOTATION_BORDER_ALPHA_3" val="100"/>
  <p:tag name="ANNOTATION_BORDER_COLOR_3" val="16777215"/>
  <p:tag name="ANNOTATION_FILL_COLOR_3" val="683492"/>
  <p:tag name="ANNOTATION_FILL_ALPHA_3" val="100"/>
  <p:tag name="ANNOTATION_BORDER_WIDTH_3" val="2"/>
  <p:tag name="ANNOTATION_SLIDE_WIDTH_3" val="960"/>
  <p:tag name="ANNOTATION_SLIDE_HEIGHT_3" val="720"/>
  <p:tag name="ANNOTATION_TYPE_4" val="0"/>
  <p:tag name="ANNOTATION_START_4" val="23.4"/>
  <p:tag name="ANNOTATION_END_4" val="-1.0"/>
  <p:tag name="ANNOTATION_TOP_4" val="550"/>
  <p:tag name="ANNOTATION_LEFT_4" val="528"/>
  <p:tag name="ANNOTATION_WIDTH_4" val="238"/>
  <p:tag name="ANNOTATION_HEIGHT_4" val="238"/>
  <p:tag name="ANNOTATION_ANIMATION_4" val="3"/>
  <p:tag name="ANNOTATION_ROTATION_4" val="90"/>
  <p:tag name="ANNOTATION_SUB_TYPE_4" val="2"/>
  <p:tag name="ANNOTATION_LOOP_COUNT_4" val="1"/>
  <p:tag name="ANNOTATION_BOX_RADIUS_4" val="0"/>
  <p:tag name="ANNOTATION_SCALE_4" val="100"/>
  <p:tag name="ANNOTATION_BORDER_ALPHA_4" val="100"/>
  <p:tag name="ANNOTATION_BORDER_COLOR_4" val="16777215"/>
  <p:tag name="ANNOTATION_FILL_COLOR_4" val="683492"/>
  <p:tag name="ANNOTATION_FILL_ALPHA_4" val="100"/>
  <p:tag name="ANNOTATION_BORDER_WIDTH_4" val="2"/>
  <p:tag name="ANNOTATION_SLIDE_WIDTH_4" val="960"/>
  <p:tag name="ANNOTATION_SLIDE_HEIGHT_4" val="720"/>
  <p:tag name="ANNOTATION_TYPE_5" val="0"/>
  <p:tag name="ANNOTATION_START_5" val="27.0"/>
  <p:tag name="ANNOTATION_TOP_5" val="538"/>
  <p:tag name="ANNOTATION_LEFT_5" val="385"/>
  <p:tag name="ANNOTATION_WIDTH_5" val="238"/>
  <p:tag name="ANNOTATION_HEIGHT_5" val="238"/>
  <p:tag name="ANNOTATION_ANIMATION_5" val="3"/>
  <p:tag name="ANNOTATION_ROTATION_5" val="90"/>
  <p:tag name="ANNOTATION_SUB_TYPE_5" val="2"/>
  <p:tag name="ANNOTATION_LOOP_COUNT_5" val="1"/>
  <p:tag name="ANNOTATION_BOX_RADIUS_5" val="0"/>
  <p:tag name="ANNOTATION_SCALE_5" val="100"/>
  <p:tag name="ANNOTATION_BORDER_ALPHA_5" val="100"/>
  <p:tag name="ANNOTATION_BORDER_COLOR_5" val="16777215"/>
  <p:tag name="ANNOTATION_FILL_COLOR_5" val="683492"/>
  <p:tag name="ANNOTATION_FILL_ALPHA_5" val="100"/>
  <p:tag name="ANNOTATION_BORDER_WIDTH_5" val="2"/>
  <p:tag name="ANNOTATION_SLIDE_WIDTH_5" val="960"/>
  <p:tag name="ANNOTATION_SLIDE_HEIGHT_5" val="720"/>
  <p:tag name="ANNOTATION_COUNT" val="5"/>
  <p:tag name="ARTICULATE_USED_LAYOUT" val="2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AUDIO_RECORDED" val="1"/>
  <p:tag name="ELAPSEDTIME" val="12,4"/>
  <p:tag name="ARTICULATE_USED_LAYOUT" val="1"/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3"/>
  <p:tag name="ARTICULATE_AUDIO_RECORDED" val="1"/>
  <p:tag name="ELAPSEDTIME" val="56,9"/>
  <p:tag name="ANNOTATION_TYPE_1" val="0"/>
  <p:tag name="ANNOTATION_START_1" val="7.1"/>
  <p:tag name="ANNOTATION_END_1" val="-1.0"/>
  <p:tag name="ANNOTATION_TOP_1" val="215"/>
  <p:tag name="ANNOTATION_LEFT_1" val="313"/>
  <p:tag name="ANNOTATION_WIDTH_1" val="238"/>
  <p:tag name="ANNOTATION_HEIGHT_1" val="238"/>
  <p:tag name="ANNOTATION_ANIMATION_1" val="3"/>
  <p:tag name="ANNOTATION_ROTATION_1" val="90"/>
  <p:tag name="ANNOTATION_SUB_TYPE_1" val="2"/>
  <p:tag name="ANNOTATION_LOOP_COUNT_1" val="1"/>
  <p:tag name="ANNOTATION_BOX_RADIUS_1" val="0"/>
  <p:tag name="ANNOTATION_SCALE_1" val="100"/>
  <p:tag name="ANNOTATION_BORDER_ALPHA_1" val="100"/>
  <p:tag name="ANNOTATION_BORDER_COLOR_1" val="16777215"/>
  <p:tag name="ANNOTATION_FILL_COLOR_1" val="683492"/>
  <p:tag name="ANNOTATION_FILL_ALPHA_1" val="100"/>
  <p:tag name="ANNOTATION_BORDER_WIDTH_1" val="2"/>
  <p:tag name="ANNOTATION_SLIDE_WIDTH_1" val="960"/>
  <p:tag name="ANNOTATION_SLIDE_HEIGHT_1" val="720"/>
  <p:tag name="ANNOTATION_TYPE_2" val="0"/>
  <p:tag name="ANNOTATION_START_2" val="35.0"/>
  <p:tag name="ANNOTATION_END_2" val="-1.0"/>
  <p:tag name="ANNOTATION_TOP_2" val="388"/>
  <p:tag name="ANNOTATION_LEFT_2" val="680"/>
  <p:tag name="ANNOTATION_WIDTH_2" val="238"/>
  <p:tag name="ANNOTATION_HEIGHT_2" val="238"/>
  <p:tag name="ANNOTATION_ANIMATION_2" val="3"/>
  <p:tag name="ANNOTATION_ROTATION_2" val="90"/>
  <p:tag name="ANNOTATION_SUB_TYPE_2" val="2"/>
  <p:tag name="ANNOTATION_LOOP_COUNT_2" val="1"/>
  <p:tag name="ANNOTATION_BOX_RADIUS_2" val="0"/>
  <p:tag name="ANNOTATION_SCALE_2" val="100"/>
  <p:tag name="ANNOTATION_BORDER_ALPHA_2" val="100"/>
  <p:tag name="ANNOTATION_BORDER_COLOR_2" val="16777215"/>
  <p:tag name="ANNOTATION_FILL_COLOR_2" val="683492"/>
  <p:tag name="ANNOTATION_FILL_ALPHA_2" val="100"/>
  <p:tag name="ANNOTATION_BORDER_WIDTH_2" val="2"/>
  <p:tag name="ANNOTATION_SLIDE_WIDTH_2" val="960"/>
  <p:tag name="ANNOTATION_SLIDE_HEIGHT_2" val="720"/>
  <p:tag name="ANNOTATION_TYPE_3" val="0"/>
  <p:tag name="ANNOTATION_START_3" val="37.6"/>
  <p:tag name="ANNOTATION_TOP_3" val="380"/>
  <p:tag name="ANNOTATION_LEFT_3" val="595"/>
  <p:tag name="ANNOTATION_WIDTH_3" val="238"/>
  <p:tag name="ANNOTATION_HEIGHT_3" val="238"/>
  <p:tag name="ANNOTATION_ANIMATION_3" val="3"/>
  <p:tag name="ANNOTATION_ROTATION_3" val="90"/>
  <p:tag name="ANNOTATION_SUB_TYPE_3" val="2"/>
  <p:tag name="ANNOTATION_LOOP_COUNT_3" val="1"/>
  <p:tag name="ANNOTATION_BOX_RADIUS_3" val="0"/>
  <p:tag name="ANNOTATION_SCALE_3" val="100"/>
  <p:tag name="ANNOTATION_BORDER_ALPHA_3" val="100"/>
  <p:tag name="ANNOTATION_BORDER_COLOR_3" val="16777215"/>
  <p:tag name="ANNOTATION_FILL_COLOR_3" val="683492"/>
  <p:tag name="ANNOTATION_FILL_ALPHA_3" val="100"/>
  <p:tag name="ANNOTATION_BORDER_WIDTH_3" val="2"/>
  <p:tag name="ANNOTATION_SLIDE_WIDTH_3" val="960"/>
  <p:tag name="ANNOTATION_SLIDE_HEIGHT_3" val="720"/>
  <p:tag name="ANNOTATION_COUNT" val="3"/>
  <p:tag name="ARTICULATE_USED_LAYOUT" val="2"/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4"/>
  <p:tag name="ARTICULATE_AUDIO_RECORDED" val="1"/>
  <p:tag name="ELAPSEDTIME" val="24,0"/>
  <p:tag name="ANNOTATION_TYPE_1" val="0"/>
  <p:tag name="ANNOTATION_START_1" val="4.8"/>
  <p:tag name="ANNOTATION_END_1" val="-1.0"/>
  <p:tag name="ANNOTATION_TOP_1" val="217"/>
  <p:tag name="ANNOTATION_LEFT_1" val="482"/>
  <p:tag name="ANNOTATION_WIDTH_1" val="238"/>
  <p:tag name="ANNOTATION_HEIGHT_1" val="238"/>
  <p:tag name="ANNOTATION_ANIMATION_1" val="3"/>
  <p:tag name="ANNOTATION_ROTATION_1" val="90"/>
  <p:tag name="ANNOTATION_SUB_TYPE_1" val="2"/>
  <p:tag name="ANNOTATION_LOOP_COUNT_1" val="1"/>
  <p:tag name="ANNOTATION_BOX_RADIUS_1" val="0"/>
  <p:tag name="ANNOTATION_SCALE_1" val="100"/>
  <p:tag name="ANNOTATION_BORDER_ALPHA_1" val="100"/>
  <p:tag name="ANNOTATION_BORDER_COLOR_1" val="16777215"/>
  <p:tag name="ANNOTATION_FILL_COLOR_1" val="683492"/>
  <p:tag name="ANNOTATION_FILL_ALPHA_1" val="100"/>
  <p:tag name="ANNOTATION_BORDER_WIDTH_1" val="2"/>
  <p:tag name="ANNOTATION_SLIDE_WIDTH_1" val="960"/>
  <p:tag name="ANNOTATION_SLIDE_HEIGHT_1" val="720"/>
  <p:tag name="ANNOTATION_TYPE_2" val="0"/>
  <p:tag name="ANNOTATION_START_2" val="10.5"/>
  <p:tag name="ANNOTATION_END_2" val="-1.0"/>
  <p:tag name="ANNOTATION_TOP_2" val="343"/>
  <p:tag name="ANNOTATION_LEFT_2" val="485"/>
  <p:tag name="ANNOTATION_WIDTH_2" val="238"/>
  <p:tag name="ANNOTATION_HEIGHT_2" val="238"/>
  <p:tag name="ANNOTATION_ANIMATION_2" val="3"/>
  <p:tag name="ANNOTATION_ROTATION_2" val="90"/>
  <p:tag name="ANNOTATION_SUB_TYPE_2" val="2"/>
  <p:tag name="ANNOTATION_LOOP_COUNT_2" val="1"/>
  <p:tag name="ANNOTATION_BOX_RADIUS_2" val="0"/>
  <p:tag name="ANNOTATION_SCALE_2" val="100"/>
  <p:tag name="ANNOTATION_BORDER_ALPHA_2" val="100"/>
  <p:tag name="ANNOTATION_BORDER_COLOR_2" val="16777215"/>
  <p:tag name="ANNOTATION_FILL_COLOR_2" val="683492"/>
  <p:tag name="ANNOTATION_FILL_ALPHA_2" val="100"/>
  <p:tag name="ANNOTATION_BORDER_WIDTH_2" val="2"/>
  <p:tag name="ANNOTATION_SLIDE_WIDTH_2" val="960"/>
  <p:tag name="ANNOTATION_SLIDE_HEIGHT_2" val="720"/>
  <p:tag name="ANNOTATION_TYPE_3" val="0"/>
  <p:tag name="ANNOTATION_START_3" val="16.7"/>
  <p:tag name="ANNOTATION_END_3" val="-1.0"/>
  <p:tag name="ANNOTATION_TOP_3" val="460"/>
  <p:tag name="ANNOTATION_LEFT_3" val="480"/>
  <p:tag name="ANNOTATION_WIDTH_3" val="238"/>
  <p:tag name="ANNOTATION_HEIGHT_3" val="238"/>
  <p:tag name="ANNOTATION_ANIMATION_3" val="3"/>
  <p:tag name="ANNOTATION_ROTATION_3" val="90"/>
  <p:tag name="ANNOTATION_SUB_TYPE_3" val="2"/>
  <p:tag name="ANNOTATION_LOOP_COUNT_3" val="1"/>
  <p:tag name="ANNOTATION_BOX_RADIUS_3" val="0"/>
  <p:tag name="ANNOTATION_SCALE_3" val="100"/>
  <p:tag name="ANNOTATION_BORDER_ALPHA_3" val="100"/>
  <p:tag name="ANNOTATION_BORDER_COLOR_3" val="16777215"/>
  <p:tag name="ANNOTATION_FILL_COLOR_3" val="683492"/>
  <p:tag name="ANNOTATION_FILL_ALPHA_3" val="100"/>
  <p:tag name="ANNOTATION_BORDER_WIDTH_3" val="2"/>
  <p:tag name="ANNOTATION_SLIDE_WIDTH_3" val="960"/>
  <p:tag name="ANNOTATION_SLIDE_HEIGHT_3" val="720"/>
  <p:tag name="ANNOTATION_TYPE_4" val="0"/>
  <p:tag name="ANNOTATION_START_4" val="22.5"/>
  <p:tag name="ANNOTATION_TOP_4" val="468"/>
  <p:tag name="ANNOTATION_LEFT_4" val="512"/>
  <p:tag name="ANNOTATION_WIDTH_4" val="238"/>
  <p:tag name="ANNOTATION_HEIGHT_4" val="238"/>
  <p:tag name="ANNOTATION_ANIMATION_4" val="3"/>
  <p:tag name="ANNOTATION_ROTATION_4" val="90"/>
  <p:tag name="ANNOTATION_SUB_TYPE_4" val="2"/>
  <p:tag name="ANNOTATION_LOOP_COUNT_4" val="1"/>
  <p:tag name="ANNOTATION_BOX_RADIUS_4" val="0"/>
  <p:tag name="ANNOTATION_SCALE_4" val="100"/>
  <p:tag name="ANNOTATION_BORDER_ALPHA_4" val="100"/>
  <p:tag name="ANNOTATION_BORDER_COLOR_4" val="16777215"/>
  <p:tag name="ANNOTATION_FILL_COLOR_4" val="683492"/>
  <p:tag name="ANNOTATION_FILL_ALPHA_4" val="100"/>
  <p:tag name="ANNOTATION_BORDER_WIDTH_4" val="2"/>
  <p:tag name="ANNOTATION_SLIDE_WIDTH_4" val="960"/>
  <p:tag name="ANNOTATION_SLIDE_HEIGHT_4" val="720"/>
  <p:tag name="ANNOTATION_COUNT" val="4"/>
  <p:tag name="ARTICULATE_USED_LAYOUT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ILD_ITEM_TEXT1" val="Konversi  ke SBD &amp; sebaliknya"/>
  <p:tag name="CHILD_ITEM_TEXT3" val="Konversi SBH ke SBD &amp; sebaliknya"/>
  <p:tag name="CHILD_ITEM_TEXT5" val="Konversi SBB ke SBH &amp; sebalikny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5"/>
  <p:tag name="ARTICULATE_AUDIO_RECORDED" val="1"/>
  <p:tag name="ELAPSEDTIME" val="102,5"/>
  <p:tag name="ANNOTATION_TYPE_1" val="0"/>
  <p:tag name="ANNOTATION_START_1" val="32.0"/>
  <p:tag name="ANNOTATION_END_1" val="-1.0"/>
  <p:tag name="ANNOTATION_TOP_1" val="395"/>
  <p:tag name="ANNOTATION_LEFT_1" val="550"/>
  <p:tag name="ANNOTATION_WIDTH_1" val="238"/>
  <p:tag name="ANNOTATION_HEIGHT_1" val="238"/>
  <p:tag name="ANNOTATION_ANIMATION_1" val="3"/>
  <p:tag name="ANNOTATION_ROTATION_1" val="135"/>
  <p:tag name="ANNOTATION_SUB_TYPE_1" val="1"/>
  <p:tag name="ANNOTATION_LOOP_COUNT_1" val="1"/>
  <p:tag name="ANNOTATION_BOX_RADIUS_1" val="0"/>
  <p:tag name="ANNOTATION_SCALE_1" val="100"/>
  <p:tag name="ANNOTATION_BORDER_ALPHA_1" val="100"/>
  <p:tag name="ANNOTATION_BORDER_COLOR_1" val="16777215"/>
  <p:tag name="ANNOTATION_FILL_COLOR_1" val="683492"/>
  <p:tag name="ANNOTATION_FILL_ALPHA_1" val="100"/>
  <p:tag name="ANNOTATION_BORDER_WIDTH_1" val="2"/>
  <p:tag name="ANNOTATION_SLIDE_WIDTH_1" val="960"/>
  <p:tag name="ANNOTATION_SLIDE_HEIGHT_1" val="720"/>
  <p:tag name="ANNOTATION_TYPE_2" val="0"/>
  <p:tag name="ANNOTATION_START_2" val="35.1"/>
  <p:tag name="ANNOTATION_END_2" val="-1.0"/>
  <p:tag name="ANNOTATION_TOP_2" val="382"/>
  <p:tag name="ANNOTATION_LEFT_2" val="405"/>
  <p:tag name="ANNOTATION_WIDTH_2" val="238"/>
  <p:tag name="ANNOTATION_HEIGHT_2" val="238"/>
  <p:tag name="ANNOTATION_ANIMATION_2" val="3"/>
  <p:tag name="ANNOTATION_ROTATION_2" val="135"/>
  <p:tag name="ANNOTATION_SUB_TYPE_2" val="1"/>
  <p:tag name="ANNOTATION_LOOP_COUNT_2" val="1"/>
  <p:tag name="ANNOTATION_BOX_RADIUS_2" val="0"/>
  <p:tag name="ANNOTATION_SCALE_2" val="100"/>
  <p:tag name="ANNOTATION_BORDER_ALPHA_2" val="100"/>
  <p:tag name="ANNOTATION_BORDER_COLOR_2" val="16777215"/>
  <p:tag name="ANNOTATION_FILL_COLOR_2" val="683492"/>
  <p:tag name="ANNOTATION_FILL_ALPHA_2" val="100"/>
  <p:tag name="ANNOTATION_BORDER_WIDTH_2" val="2"/>
  <p:tag name="ANNOTATION_SLIDE_WIDTH_2" val="960"/>
  <p:tag name="ANNOTATION_SLIDE_HEIGHT_2" val="720"/>
  <p:tag name="ANNOTATION_TYPE_3" val="0"/>
  <p:tag name="ANNOTATION_START_3" val="36.4"/>
  <p:tag name="ANNOTATION_END_3" val="-1.0"/>
  <p:tag name="ANNOTATION_TOP_3" val="382"/>
  <p:tag name="ANNOTATION_LEFT_3" val="260"/>
  <p:tag name="ANNOTATION_WIDTH_3" val="238"/>
  <p:tag name="ANNOTATION_HEIGHT_3" val="238"/>
  <p:tag name="ANNOTATION_ANIMATION_3" val="3"/>
  <p:tag name="ANNOTATION_ROTATION_3" val="135"/>
  <p:tag name="ANNOTATION_SUB_TYPE_3" val="1"/>
  <p:tag name="ANNOTATION_LOOP_COUNT_3" val="1"/>
  <p:tag name="ANNOTATION_BOX_RADIUS_3" val="0"/>
  <p:tag name="ANNOTATION_SCALE_3" val="100"/>
  <p:tag name="ANNOTATION_BORDER_ALPHA_3" val="100"/>
  <p:tag name="ANNOTATION_BORDER_COLOR_3" val="16777215"/>
  <p:tag name="ANNOTATION_FILL_COLOR_3" val="683492"/>
  <p:tag name="ANNOTATION_FILL_ALPHA_3" val="100"/>
  <p:tag name="ANNOTATION_BORDER_WIDTH_3" val="2"/>
  <p:tag name="ANNOTATION_SLIDE_WIDTH_3" val="960"/>
  <p:tag name="ANNOTATION_SLIDE_HEIGHT_3" val="720"/>
  <p:tag name="ANNOTATION_TYPE_4" val="0"/>
  <p:tag name="ANNOTATION_START_4" val="38.7"/>
  <p:tag name="ANNOTATION_END_4" val="-1.0"/>
  <p:tag name="ANNOTATION_TOP_4" val="385"/>
  <p:tag name="ANNOTATION_LEFT_4" val="182"/>
  <p:tag name="ANNOTATION_WIDTH_4" val="238"/>
  <p:tag name="ANNOTATION_HEIGHT_4" val="238"/>
  <p:tag name="ANNOTATION_ANIMATION_4" val="3"/>
  <p:tag name="ANNOTATION_ROTATION_4" val="135"/>
  <p:tag name="ANNOTATION_SUB_TYPE_4" val="1"/>
  <p:tag name="ANNOTATION_LOOP_COUNT_4" val="1"/>
  <p:tag name="ANNOTATION_BOX_RADIUS_4" val="0"/>
  <p:tag name="ANNOTATION_SCALE_4" val="100"/>
  <p:tag name="ANNOTATION_BORDER_ALPHA_4" val="100"/>
  <p:tag name="ANNOTATION_BORDER_COLOR_4" val="16777215"/>
  <p:tag name="ANNOTATION_FILL_COLOR_4" val="683492"/>
  <p:tag name="ANNOTATION_FILL_ALPHA_4" val="100"/>
  <p:tag name="ANNOTATION_BORDER_WIDTH_4" val="2"/>
  <p:tag name="ANNOTATION_SLIDE_WIDTH_4" val="960"/>
  <p:tag name="ANNOTATION_SLIDE_HEIGHT_4" val="720"/>
  <p:tag name="ANNOTATION_TYPE_5" val="0"/>
  <p:tag name="ANNOTATION_START_5" val="80.2"/>
  <p:tag name="ANNOTATION_END_5" val="-1.0"/>
  <p:tag name="ANNOTATION_TOP_5" val="553"/>
  <p:tag name="ANNOTATION_LEFT_5" val="713"/>
  <p:tag name="ANNOTATION_WIDTH_5" val="238"/>
  <p:tag name="ANNOTATION_HEIGHT_5" val="238"/>
  <p:tag name="ANNOTATION_ANIMATION_5" val="3"/>
  <p:tag name="ANNOTATION_ROTATION_5" val="135"/>
  <p:tag name="ANNOTATION_SUB_TYPE_5" val="1"/>
  <p:tag name="ANNOTATION_LOOP_COUNT_5" val="1"/>
  <p:tag name="ANNOTATION_BOX_RADIUS_5" val="0"/>
  <p:tag name="ANNOTATION_SCALE_5" val="100"/>
  <p:tag name="ANNOTATION_BORDER_ALPHA_5" val="100"/>
  <p:tag name="ANNOTATION_BORDER_COLOR_5" val="16777215"/>
  <p:tag name="ANNOTATION_FILL_COLOR_5" val="683492"/>
  <p:tag name="ANNOTATION_FILL_ALPHA_5" val="100"/>
  <p:tag name="ANNOTATION_BORDER_WIDTH_5" val="2"/>
  <p:tag name="ANNOTATION_SLIDE_WIDTH_5" val="960"/>
  <p:tag name="ANNOTATION_SLIDE_HEIGHT_5" val="720"/>
  <p:tag name="ANNOTATION_TYPE_6" val="0"/>
  <p:tag name="ANNOTATION_START_6" val="81.7"/>
  <p:tag name="ANNOTATION_END_6" val="-1.0"/>
  <p:tag name="ANNOTATION_TOP_6" val="562"/>
  <p:tag name="ANNOTATION_LEFT_6" val="643"/>
  <p:tag name="ANNOTATION_WIDTH_6" val="238"/>
  <p:tag name="ANNOTATION_HEIGHT_6" val="238"/>
  <p:tag name="ANNOTATION_ANIMATION_6" val="3"/>
  <p:tag name="ANNOTATION_ROTATION_6" val="135"/>
  <p:tag name="ANNOTATION_SUB_TYPE_6" val="1"/>
  <p:tag name="ANNOTATION_LOOP_COUNT_6" val="1"/>
  <p:tag name="ANNOTATION_BOX_RADIUS_6" val="0"/>
  <p:tag name="ANNOTATION_SCALE_6" val="100"/>
  <p:tag name="ANNOTATION_BORDER_ALPHA_6" val="100"/>
  <p:tag name="ANNOTATION_BORDER_COLOR_6" val="16777215"/>
  <p:tag name="ANNOTATION_FILL_COLOR_6" val="683492"/>
  <p:tag name="ANNOTATION_FILL_ALPHA_6" val="100"/>
  <p:tag name="ANNOTATION_BORDER_WIDTH_6" val="2"/>
  <p:tag name="ANNOTATION_SLIDE_WIDTH_6" val="960"/>
  <p:tag name="ANNOTATION_SLIDE_HEIGHT_6" val="720"/>
  <p:tag name="ANNOTATION_TYPE_7" val="0"/>
  <p:tag name="ANNOTATION_START_7" val="83.2"/>
  <p:tag name="ANNOTATION_END_7" val="-1.0"/>
  <p:tag name="ANNOTATION_TOP_7" val="557"/>
  <p:tag name="ANNOTATION_LEFT_7" val="580"/>
  <p:tag name="ANNOTATION_WIDTH_7" val="238"/>
  <p:tag name="ANNOTATION_HEIGHT_7" val="238"/>
  <p:tag name="ANNOTATION_ANIMATION_7" val="3"/>
  <p:tag name="ANNOTATION_ROTATION_7" val="135"/>
  <p:tag name="ANNOTATION_SUB_TYPE_7" val="1"/>
  <p:tag name="ANNOTATION_LOOP_COUNT_7" val="1"/>
  <p:tag name="ANNOTATION_BOX_RADIUS_7" val="0"/>
  <p:tag name="ANNOTATION_SCALE_7" val="100"/>
  <p:tag name="ANNOTATION_BORDER_ALPHA_7" val="100"/>
  <p:tag name="ANNOTATION_BORDER_COLOR_7" val="16777215"/>
  <p:tag name="ANNOTATION_FILL_COLOR_7" val="683492"/>
  <p:tag name="ANNOTATION_FILL_ALPHA_7" val="100"/>
  <p:tag name="ANNOTATION_BORDER_WIDTH_7" val="2"/>
  <p:tag name="ANNOTATION_SLIDE_WIDTH_7" val="960"/>
  <p:tag name="ANNOTATION_SLIDE_HEIGHT_7" val="720"/>
  <p:tag name="ANNOTATION_TYPE_8" val="0"/>
  <p:tag name="ANNOTATION_START_8" val="84.2"/>
  <p:tag name="ANNOTATION_END_8" val="-1.0"/>
  <p:tag name="ANNOTATION_TOP_8" val="555"/>
  <p:tag name="ANNOTATION_LEFT_8" val="440"/>
  <p:tag name="ANNOTATION_WIDTH_8" val="238"/>
  <p:tag name="ANNOTATION_HEIGHT_8" val="238"/>
  <p:tag name="ANNOTATION_ANIMATION_8" val="3"/>
  <p:tag name="ANNOTATION_ROTATION_8" val="135"/>
  <p:tag name="ANNOTATION_SUB_TYPE_8" val="1"/>
  <p:tag name="ANNOTATION_LOOP_COUNT_8" val="1"/>
  <p:tag name="ANNOTATION_BOX_RADIUS_8" val="0"/>
  <p:tag name="ANNOTATION_SCALE_8" val="100"/>
  <p:tag name="ANNOTATION_BORDER_ALPHA_8" val="100"/>
  <p:tag name="ANNOTATION_BORDER_COLOR_8" val="16777215"/>
  <p:tag name="ANNOTATION_FILL_COLOR_8" val="683492"/>
  <p:tag name="ANNOTATION_FILL_ALPHA_8" val="100"/>
  <p:tag name="ANNOTATION_BORDER_WIDTH_8" val="2"/>
  <p:tag name="ANNOTATION_SLIDE_WIDTH_8" val="960"/>
  <p:tag name="ANNOTATION_SLIDE_HEIGHT_8" val="720"/>
  <p:tag name="ANNOTATION_TYPE_9" val="0"/>
  <p:tag name="ANNOTATION_START_9" val="85.6"/>
  <p:tag name="ANNOTATION_END_9" val="-1.0"/>
  <p:tag name="ANNOTATION_TOP_9" val="557"/>
  <p:tag name="ANNOTATION_LEFT_9" val="372"/>
  <p:tag name="ANNOTATION_WIDTH_9" val="238"/>
  <p:tag name="ANNOTATION_HEIGHT_9" val="238"/>
  <p:tag name="ANNOTATION_ANIMATION_9" val="3"/>
  <p:tag name="ANNOTATION_ROTATION_9" val="135"/>
  <p:tag name="ANNOTATION_SUB_TYPE_9" val="1"/>
  <p:tag name="ANNOTATION_LOOP_COUNT_9" val="1"/>
  <p:tag name="ANNOTATION_BOX_RADIUS_9" val="0"/>
  <p:tag name="ANNOTATION_SCALE_9" val="100"/>
  <p:tag name="ANNOTATION_BORDER_ALPHA_9" val="100"/>
  <p:tag name="ANNOTATION_BORDER_COLOR_9" val="16777215"/>
  <p:tag name="ANNOTATION_FILL_COLOR_9" val="683492"/>
  <p:tag name="ANNOTATION_FILL_ALPHA_9" val="100"/>
  <p:tag name="ANNOTATION_BORDER_WIDTH_9" val="2"/>
  <p:tag name="ANNOTATION_SLIDE_WIDTH_9" val="960"/>
  <p:tag name="ANNOTATION_SLIDE_HEIGHT_9" val="720"/>
  <p:tag name="ANNOTATION_TYPE_10" val="0"/>
  <p:tag name="ANNOTATION_START_10" val="87.1"/>
  <p:tag name="ANNOTATION_END_10" val="-1.0"/>
  <p:tag name="ANNOTATION_TOP_10" val="550"/>
  <p:tag name="ANNOTATION_LEFT_10" val="303"/>
  <p:tag name="ANNOTATION_WIDTH_10" val="238"/>
  <p:tag name="ANNOTATION_HEIGHT_10" val="238"/>
  <p:tag name="ANNOTATION_ANIMATION_10" val="3"/>
  <p:tag name="ANNOTATION_ROTATION_10" val="135"/>
  <p:tag name="ANNOTATION_SUB_TYPE_10" val="1"/>
  <p:tag name="ANNOTATION_LOOP_COUNT_10" val="1"/>
  <p:tag name="ANNOTATION_BOX_RADIUS_10" val="0"/>
  <p:tag name="ANNOTATION_SCALE_10" val="100"/>
  <p:tag name="ANNOTATION_BORDER_ALPHA_10" val="100"/>
  <p:tag name="ANNOTATION_BORDER_COLOR_10" val="16777215"/>
  <p:tag name="ANNOTATION_FILL_COLOR_10" val="683492"/>
  <p:tag name="ANNOTATION_FILL_ALPHA_10" val="100"/>
  <p:tag name="ANNOTATION_BORDER_WIDTH_10" val="2"/>
  <p:tag name="ANNOTATION_SLIDE_WIDTH_10" val="960"/>
  <p:tag name="ANNOTATION_SLIDE_HEIGHT_10" val="720"/>
  <p:tag name="ANNOTATION_TYPE_11" val="0"/>
  <p:tag name="ANNOTATION_START_11" val="88.9"/>
  <p:tag name="ANNOTATION_END_11" val="-1.0"/>
  <p:tag name="ANNOTATION_TOP_11" val="545"/>
  <p:tag name="ANNOTATION_LEFT_11" val="233"/>
  <p:tag name="ANNOTATION_WIDTH_11" val="238"/>
  <p:tag name="ANNOTATION_HEIGHT_11" val="238"/>
  <p:tag name="ANNOTATION_ANIMATION_11" val="3"/>
  <p:tag name="ANNOTATION_ROTATION_11" val="135"/>
  <p:tag name="ANNOTATION_SUB_TYPE_11" val="1"/>
  <p:tag name="ANNOTATION_LOOP_COUNT_11" val="1"/>
  <p:tag name="ANNOTATION_BOX_RADIUS_11" val="0"/>
  <p:tag name="ANNOTATION_SCALE_11" val="100"/>
  <p:tag name="ANNOTATION_BORDER_ALPHA_11" val="100"/>
  <p:tag name="ANNOTATION_BORDER_COLOR_11" val="16777215"/>
  <p:tag name="ANNOTATION_FILL_COLOR_11" val="683492"/>
  <p:tag name="ANNOTATION_FILL_ALPHA_11" val="100"/>
  <p:tag name="ANNOTATION_BORDER_WIDTH_11" val="2"/>
  <p:tag name="ANNOTATION_SLIDE_WIDTH_11" val="960"/>
  <p:tag name="ANNOTATION_SLIDE_HEIGHT_11" val="720"/>
  <p:tag name="ANNOTATION_TYPE_12" val="0"/>
  <p:tag name="ANNOTATION_START_12" val="90.7"/>
  <p:tag name="ANNOTATION_TOP_12" val="545"/>
  <p:tag name="ANNOTATION_LEFT_12" val="158"/>
  <p:tag name="ANNOTATION_WIDTH_12" val="238"/>
  <p:tag name="ANNOTATION_HEIGHT_12" val="238"/>
  <p:tag name="ANNOTATION_ANIMATION_12" val="3"/>
  <p:tag name="ANNOTATION_ROTATION_12" val="135"/>
  <p:tag name="ANNOTATION_SUB_TYPE_12" val="1"/>
  <p:tag name="ANNOTATION_LOOP_COUNT_12" val="1"/>
  <p:tag name="ANNOTATION_BOX_RADIUS_12" val="0"/>
  <p:tag name="ANNOTATION_SCALE_12" val="100"/>
  <p:tag name="ANNOTATION_BORDER_ALPHA_12" val="100"/>
  <p:tag name="ANNOTATION_BORDER_COLOR_12" val="16777215"/>
  <p:tag name="ANNOTATION_FILL_COLOR_12" val="683492"/>
  <p:tag name="ANNOTATION_FILL_ALPHA_12" val="100"/>
  <p:tag name="ANNOTATION_BORDER_WIDTH_12" val="2"/>
  <p:tag name="ANNOTATION_SLIDE_WIDTH_12" val="960"/>
  <p:tag name="ANNOTATION_SLIDE_HEIGHT_12" val="720"/>
  <p:tag name="ANNOTATION_COUNT" val="12"/>
  <p:tag name="ARTICULATE_USED_LAYOUT" val="2"/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6"/>
  <p:tag name="ARTICULATE_AUDIO_RECORDED" val="1"/>
  <p:tag name="ELAPSEDTIME" val="71,4"/>
  <p:tag name="ANNOTATION_TYPE_1" val="0"/>
  <p:tag name="ANNOTATION_START_1" val="30.9"/>
  <p:tag name="ANNOTATION_END_1" val="-1.0"/>
  <p:tag name="ANNOTATION_TOP_1" val="380"/>
  <p:tag name="ANNOTATION_LEFT_1" val="535"/>
  <p:tag name="ANNOTATION_WIDTH_1" val="238"/>
  <p:tag name="ANNOTATION_HEIGHT_1" val="238"/>
  <p:tag name="ANNOTATION_ANIMATION_1" val="3"/>
  <p:tag name="ANNOTATION_ROTATION_1" val="135"/>
  <p:tag name="ANNOTATION_SUB_TYPE_1" val="1"/>
  <p:tag name="ANNOTATION_LOOP_COUNT_1" val="1"/>
  <p:tag name="ANNOTATION_BOX_RADIUS_1" val="0"/>
  <p:tag name="ANNOTATION_SCALE_1" val="100"/>
  <p:tag name="ANNOTATION_BORDER_ALPHA_1" val="100"/>
  <p:tag name="ANNOTATION_BORDER_COLOR_1" val="16777215"/>
  <p:tag name="ANNOTATION_FILL_COLOR_1" val="683492"/>
  <p:tag name="ANNOTATION_FILL_ALPHA_1" val="100"/>
  <p:tag name="ANNOTATION_BORDER_WIDTH_1" val="2"/>
  <p:tag name="ANNOTATION_SLIDE_WIDTH_1" val="960"/>
  <p:tag name="ANNOTATION_SLIDE_HEIGHT_1" val="720"/>
  <p:tag name="ANNOTATION_TYPE_2" val="0"/>
  <p:tag name="ANNOTATION_START_2" val="37.3"/>
  <p:tag name="ANNOTATION_END_2" val="-1.0"/>
  <p:tag name="ANNOTATION_TOP_2" val="435"/>
  <p:tag name="ANNOTATION_LEFT_2" val="373"/>
  <p:tag name="ANNOTATION_WIDTH_2" val="238"/>
  <p:tag name="ANNOTATION_HEIGHT_2" val="238"/>
  <p:tag name="ANNOTATION_ANIMATION_2" val="3"/>
  <p:tag name="ANNOTATION_ROTATION_2" val="135"/>
  <p:tag name="ANNOTATION_SUB_TYPE_2" val="1"/>
  <p:tag name="ANNOTATION_LOOP_COUNT_2" val="1"/>
  <p:tag name="ANNOTATION_BOX_RADIUS_2" val="0"/>
  <p:tag name="ANNOTATION_SCALE_2" val="100"/>
  <p:tag name="ANNOTATION_BORDER_ALPHA_2" val="100"/>
  <p:tag name="ANNOTATION_BORDER_COLOR_2" val="16777215"/>
  <p:tag name="ANNOTATION_FILL_COLOR_2" val="683492"/>
  <p:tag name="ANNOTATION_FILL_ALPHA_2" val="100"/>
  <p:tag name="ANNOTATION_BORDER_WIDTH_2" val="2"/>
  <p:tag name="ANNOTATION_SLIDE_WIDTH_2" val="960"/>
  <p:tag name="ANNOTATION_SLIDE_HEIGHT_2" val="720"/>
  <p:tag name="ANNOTATION_TYPE_3" val="0"/>
  <p:tag name="ANNOTATION_START_3" val="39.3"/>
  <p:tag name="ANNOTATION_END_3" val="-1.0"/>
  <p:tag name="ANNOTATION_TOP_3" val="428"/>
  <p:tag name="ANNOTATION_LEFT_3" val="515"/>
  <p:tag name="ANNOTATION_WIDTH_3" val="238"/>
  <p:tag name="ANNOTATION_HEIGHT_3" val="238"/>
  <p:tag name="ANNOTATION_ANIMATION_3" val="3"/>
  <p:tag name="ANNOTATION_ROTATION_3" val="135"/>
  <p:tag name="ANNOTATION_SUB_TYPE_3" val="1"/>
  <p:tag name="ANNOTATION_LOOP_COUNT_3" val="1"/>
  <p:tag name="ANNOTATION_BOX_RADIUS_3" val="0"/>
  <p:tag name="ANNOTATION_SCALE_3" val="100"/>
  <p:tag name="ANNOTATION_BORDER_ALPHA_3" val="100"/>
  <p:tag name="ANNOTATION_BORDER_COLOR_3" val="16777215"/>
  <p:tag name="ANNOTATION_FILL_COLOR_3" val="683492"/>
  <p:tag name="ANNOTATION_FILL_ALPHA_3" val="100"/>
  <p:tag name="ANNOTATION_BORDER_WIDTH_3" val="2"/>
  <p:tag name="ANNOTATION_SLIDE_WIDTH_3" val="960"/>
  <p:tag name="ANNOTATION_SLIDE_HEIGHT_3" val="720"/>
  <p:tag name="ANNOTATION_TYPE_4" val="0"/>
  <p:tag name="ANNOTATION_START_4" val="43.2"/>
  <p:tag name="ANNOTATION_END_4" val="-1.0"/>
  <p:tag name="ANNOTATION_TOP_4" val="487"/>
  <p:tag name="ANNOTATION_LEFT_4" val="225"/>
  <p:tag name="ANNOTATION_WIDTH_4" val="238"/>
  <p:tag name="ANNOTATION_HEIGHT_4" val="238"/>
  <p:tag name="ANNOTATION_ANIMATION_4" val="3"/>
  <p:tag name="ANNOTATION_ROTATION_4" val="135"/>
  <p:tag name="ANNOTATION_SUB_TYPE_4" val="1"/>
  <p:tag name="ANNOTATION_LOOP_COUNT_4" val="1"/>
  <p:tag name="ANNOTATION_BOX_RADIUS_4" val="0"/>
  <p:tag name="ANNOTATION_SCALE_4" val="100"/>
  <p:tag name="ANNOTATION_BORDER_ALPHA_4" val="100"/>
  <p:tag name="ANNOTATION_BORDER_COLOR_4" val="16777215"/>
  <p:tag name="ANNOTATION_FILL_COLOR_4" val="683492"/>
  <p:tag name="ANNOTATION_FILL_ALPHA_4" val="100"/>
  <p:tag name="ANNOTATION_BORDER_WIDTH_4" val="2"/>
  <p:tag name="ANNOTATION_SLIDE_WIDTH_4" val="960"/>
  <p:tag name="ANNOTATION_SLIDE_HEIGHT_4" val="720"/>
  <p:tag name="ANNOTATION_TYPE_5" val="0"/>
  <p:tag name="ANNOTATION_START_5" val="46.3"/>
  <p:tag name="ANNOTATION_END_5" val="-1.0"/>
  <p:tag name="ANNOTATION_TOP_5" val="482"/>
  <p:tag name="ANNOTATION_LEFT_5" val="398"/>
  <p:tag name="ANNOTATION_WIDTH_5" val="238"/>
  <p:tag name="ANNOTATION_HEIGHT_5" val="238"/>
  <p:tag name="ANNOTATION_ANIMATION_5" val="3"/>
  <p:tag name="ANNOTATION_ROTATION_5" val="135"/>
  <p:tag name="ANNOTATION_SUB_TYPE_5" val="1"/>
  <p:tag name="ANNOTATION_LOOP_COUNT_5" val="1"/>
  <p:tag name="ANNOTATION_BOX_RADIUS_5" val="0"/>
  <p:tag name="ANNOTATION_SCALE_5" val="100"/>
  <p:tag name="ANNOTATION_BORDER_ALPHA_5" val="100"/>
  <p:tag name="ANNOTATION_BORDER_COLOR_5" val="16777215"/>
  <p:tag name="ANNOTATION_FILL_COLOR_5" val="683492"/>
  <p:tag name="ANNOTATION_FILL_ALPHA_5" val="100"/>
  <p:tag name="ANNOTATION_BORDER_WIDTH_5" val="2"/>
  <p:tag name="ANNOTATION_SLIDE_WIDTH_5" val="960"/>
  <p:tag name="ANNOTATION_SLIDE_HEIGHT_5" val="720"/>
  <p:tag name="ANNOTATION_TYPE_6" val="0"/>
  <p:tag name="ANNOTATION_START_6" val="48.2"/>
  <p:tag name="ANNOTATION_END_6" val="-1.0"/>
  <p:tag name="ANNOTATION_TOP_6" val="487"/>
  <p:tag name="ANNOTATION_LEFT_6" val="515"/>
  <p:tag name="ANNOTATION_WIDTH_6" val="238"/>
  <p:tag name="ANNOTATION_HEIGHT_6" val="238"/>
  <p:tag name="ANNOTATION_ANIMATION_6" val="3"/>
  <p:tag name="ANNOTATION_ROTATION_6" val="135"/>
  <p:tag name="ANNOTATION_SUB_TYPE_6" val="1"/>
  <p:tag name="ANNOTATION_LOOP_COUNT_6" val="1"/>
  <p:tag name="ANNOTATION_BOX_RADIUS_6" val="0"/>
  <p:tag name="ANNOTATION_SCALE_6" val="100"/>
  <p:tag name="ANNOTATION_BORDER_ALPHA_6" val="100"/>
  <p:tag name="ANNOTATION_BORDER_COLOR_6" val="16777215"/>
  <p:tag name="ANNOTATION_FILL_COLOR_6" val="683492"/>
  <p:tag name="ANNOTATION_FILL_ALPHA_6" val="100"/>
  <p:tag name="ANNOTATION_BORDER_WIDTH_6" val="2"/>
  <p:tag name="ANNOTATION_SLIDE_WIDTH_6" val="960"/>
  <p:tag name="ANNOTATION_SLIDE_HEIGHT_6" val="720"/>
  <p:tag name="ANNOTATION_TYPE_7" val="0"/>
  <p:tag name="ANNOTATION_START_7" val="51.5"/>
  <p:tag name="ANNOTATION_END_7" val="-1.0"/>
  <p:tag name="ANNOTATION_TOP_7" val="543"/>
  <p:tag name="ANNOTATION_LEFT_7" val="250"/>
  <p:tag name="ANNOTATION_WIDTH_7" val="238"/>
  <p:tag name="ANNOTATION_HEIGHT_7" val="238"/>
  <p:tag name="ANNOTATION_ANIMATION_7" val="3"/>
  <p:tag name="ANNOTATION_ROTATION_7" val="135"/>
  <p:tag name="ANNOTATION_SUB_TYPE_7" val="1"/>
  <p:tag name="ANNOTATION_LOOP_COUNT_7" val="1"/>
  <p:tag name="ANNOTATION_BOX_RADIUS_7" val="0"/>
  <p:tag name="ANNOTATION_SCALE_7" val="100"/>
  <p:tag name="ANNOTATION_BORDER_ALPHA_7" val="100"/>
  <p:tag name="ANNOTATION_BORDER_COLOR_7" val="16777215"/>
  <p:tag name="ANNOTATION_FILL_COLOR_7" val="683492"/>
  <p:tag name="ANNOTATION_FILL_ALPHA_7" val="100"/>
  <p:tag name="ANNOTATION_BORDER_WIDTH_7" val="2"/>
  <p:tag name="ANNOTATION_SLIDE_WIDTH_7" val="960"/>
  <p:tag name="ANNOTATION_SLIDE_HEIGHT_7" val="720"/>
  <p:tag name="ANNOTATION_TYPE_8" val="0"/>
  <p:tag name="ANNOTATION_START_8" val="54.9"/>
  <p:tag name="ANNOTATION_END_8" val="-1.0"/>
  <p:tag name="ANNOTATION_TOP_8" val="537"/>
  <p:tag name="ANNOTATION_LEFT_8" val="412"/>
  <p:tag name="ANNOTATION_WIDTH_8" val="238"/>
  <p:tag name="ANNOTATION_HEIGHT_8" val="238"/>
  <p:tag name="ANNOTATION_ANIMATION_8" val="3"/>
  <p:tag name="ANNOTATION_ROTATION_8" val="135"/>
  <p:tag name="ANNOTATION_SUB_TYPE_8" val="1"/>
  <p:tag name="ANNOTATION_LOOP_COUNT_8" val="1"/>
  <p:tag name="ANNOTATION_BOX_RADIUS_8" val="0"/>
  <p:tag name="ANNOTATION_SCALE_8" val="100"/>
  <p:tag name="ANNOTATION_BORDER_ALPHA_8" val="100"/>
  <p:tag name="ANNOTATION_BORDER_COLOR_8" val="16777215"/>
  <p:tag name="ANNOTATION_FILL_COLOR_8" val="683492"/>
  <p:tag name="ANNOTATION_FILL_ALPHA_8" val="100"/>
  <p:tag name="ANNOTATION_BORDER_WIDTH_8" val="2"/>
  <p:tag name="ANNOTATION_SLIDE_WIDTH_8" val="960"/>
  <p:tag name="ANNOTATION_SLIDE_HEIGHT_8" val="720"/>
  <p:tag name="ANNOTATION_TYPE_9" val="0"/>
  <p:tag name="ANNOTATION_START_9" val="56.1"/>
  <p:tag name="ANNOTATION_END_9" val="-1.0"/>
  <p:tag name="ANNOTATION_TOP_9" val="532"/>
  <p:tag name="ANNOTATION_LEFT_9" val="532"/>
  <p:tag name="ANNOTATION_WIDTH_9" val="238"/>
  <p:tag name="ANNOTATION_HEIGHT_9" val="238"/>
  <p:tag name="ANNOTATION_ANIMATION_9" val="3"/>
  <p:tag name="ANNOTATION_ROTATION_9" val="135"/>
  <p:tag name="ANNOTATION_SUB_TYPE_9" val="1"/>
  <p:tag name="ANNOTATION_LOOP_COUNT_9" val="1"/>
  <p:tag name="ANNOTATION_BOX_RADIUS_9" val="0"/>
  <p:tag name="ANNOTATION_SCALE_9" val="100"/>
  <p:tag name="ANNOTATION_BORDER_ALPHA_9" val="100"/>
  <p:tag name="ANNOTATION_BORDER_COLOR_9" val="16777215"/>
  <p:tag name="ANNOTATION_FILL_COLOR_9" val="683492"/>
  <p:tag name="ANNOTATION_FILL_ALPHA_9" val="100"/>
  <p:tag name="ANNOTATION_BORDER_WIDTH_9" val="2"/>
  <p:tag name="ANNOTATION_SLIDE_WIDTH_9" val="960"/>
  <p:tag name="ANNOTATION_SLIDE_HEIGHT_9" val="720"/>
  <p:tag name="ANNOTATION_TYPE_10" val="0"/>
  <p:tag name="ANNOTATION_START_10" val="59.3"/>
  <p:tag name="ANNOTATION_END_10" val="-1.0"/>
  <p:tag name="ANNOTATION_TOP_10" val="593"/>
  <p:tag name="ANNOTATION_LEFT_10" val="270"/>
  <p:tag name="ANNOTATION_WIDTH_10" val="238"/>
  <p:tag name="ANNOTATION_HEIGHT_10" val="238"/>
  <p:tag name="ANNOTATION_ANIMATION_10" val="3"/>
  <p:tag name="ANNOTATION_ROTATION_10" val="135"/>
  <p:tag name="ANNOTATION_SUB_TYPE_10" val="1"/>
  <p:tag name="ANNOTATION_LOOP_COUNT_10" val="1"/>
  <p:tag name="ANNOTATION_BOX_RADIUS_10" val="0"/>
  <p:tag name="ANNOTATION_SCALE_10" val="100"/>
  <p:tag name="ANNOTATION_BORDER_ALPHA_10" val="100"/>
  <p:tag name="ANNOTATION_BORDER_COLOR_10" val="16777215"/>
  <p:tag name="ANNOTATION_FILL_COLOR_10" val="683492"/>
  <p:tag name="ANNOTATION_FILL_ALPHA_10" val="100"/>
  <p:tag name="ANNOTATION_BORDER_WIDTH_10" val="2"/>
  <p:tag name="ANNOTATION_SLIDE_WIDTH_10" val="960"/>
  <p:tag name="ANNOTATION_SLIDE_HEIGHT_10" val="720"/>
  <p:tag name="ANNOTATION_TYPE_11" val="0"/>
  <p:tag name="ANNOTATION_START_11" val="63.3"/>
  <p:tag name="ANNOTATION_END_11" val="-1.0"/>
  <p:tag name="ANNOTATION_TOP_11" val="605"/>
  <p:tag name="ANNOTATION_LEFT_11" val="390"/>
  <p:tag name="ANNOTATION_WIDTH_11" val="238"/>
  <p:tag name="ANNOTATION_HEIGHT_11" val="238"/>
  <p:tag name="ANNOTATION_ANIMATION_11" val="3"/>
  <p:tag name="ANNOTATION_ROTATION_11" val="135"/>
  <p:tag name="ANNOTATION_SUB_TYPE_11" val="1"/>
  <p:tag name="ANNOTATION_LOOP_COUNT_11" val="1"/>
  <p:tag name="ANNOTATION_BOX_RADIUS_11" val="0"/>
  <p:tag name="ANNOTATION_SCALE_11" val="100"/>
  <p:tag name="ANNOTATION_BORDER_ALPHA_11" val="100"/>
  <p:tag name="ANNOTATION_BORDER_COLOR_11" val="16777215"/>
  <p:tag name="ANNOTATION_FILL_COLOR_11" val="683492"/>
  <p:tag name="ANNOTATION_FILL_ALPHA_11" val="100"/>
  <p:tag name="ANNOTATION_BORDER_WIDTH_11" val="2"/>
  <p:tag name="ANNOTATION_SLIDE_WIDTH_11" val="960"/>
  <p:tag name="ANNOTATION_SLIDE_HEIGHT_11" val="720"/>
  <p:tag name="ANNOTATION_TYPE_12" val="0"/>
  <p:tag name="ANNOTATION_START_12" val="65.0"/>
  <p:tag name="ANNOTATION_TOP_12" val="597"/>
  <p:tag name="ANNOTATION_LEFT_12" val="542"/>
  <p:tag name="ANNOTATION_WIDTH_12" val="238"/>
  <p:tag name="ANNOTATION_HEIGHT_12" val="238"/>
  <p:tag name="ANNOTATION_ANIMATION_12" val="3"/>
  <p:tag name="ANNOTATION_ROTATION_12" val="135"/>
  <p:tag name="ANNOTATION_SUB_TYPE_12" val="1"/>
  <p:tag name="ANNOTATION_LOOP_COUNT_12" val="1"/>
  <p:tag name="ANNOTATION_BOX_RADIUS_12" val="0"/>
  <p:tag name="ANNOTATION_SCALE_12" val="100"/>
  <p:tag name="ANNOTATION_BORDER_ALPHA_12" val="100"/>
  <p:tag name="ANNOTATION_BORDER_COLOR_12" val="16777215"/>
  <p:tag name="ANNOTATION_FILL_COLOR_12" val="683492"/>
  <p:tag name="ANNOTATION_FILL_ALPHA_12" val="100"/>
  <p:tag name="ANNOTATION_BORDER_WIDTH_12" val="2"/>
  <p:tag name="ANNOTATION_SLIDE_WIDTH_12" val="960"/>
  <p:tag name="ANNOTATION_SLIDE_HEIGHT_12" val="720"/>
  <p:tag name="ANNOTATION_COUNT" val="12"/>
  <p:tag name="ARTICULATE_USED_LAYOUT" val="2"/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7"/>
  <p:tag name="ARTICULATE_AUDIO_RECORDED" val="1"/>
  <p:tag name="ELAPSEDTIME" val="17,8"/>
  <p:tag name="ANNOTATION_TYPE_1" val="0"/>
  <p:tag name="ANNOTATION_START_1" val="8.4"/>
  <p:tag name="ANNOTATION_END_1" val="-1.0"/>
  <p:tag name="ANNOTATION_TOP_1" val="270"/>
  <p:tag name="ANNOTATION_LEFT_1" val="315"/>
  <p:tag name="ANNOTATION_WIDTH_1" val="238"/>
  <p:tag name="ANNOTATION_HEIGHT_1" val="238"/>
  <p:tag name="ANNOTATION_ANIMATION_1" val="3"/>
  <p:tag name="ANNOTATION_ROTATION_1" val="135"/>
  <p:tag name="ANNOTATION_SUB_TYPE_1" val="1"/>
  <p:tag name="ANNOTATION_LOOP_COUNT_1" val="1"/>
  <p:tag name="ANNOTATION_BOX_RADIUS_1" val="0"/>
  <p:tag name="ANNOTATION_SCALE_1" val="100"/>
  <p:tag name="ANNOTATION_BORDER_ALPHA_1" val="100"/>
  <p:tag name="ANNOTATION_BORDER_COLOR_1" val="16777215"/>
  <p:tag name="ANNOTATION_FILL_COLOR_1" val="683492"/>
  <p:tag name="ANNOTATION_FILL_ALPHA_1" val="100"/>
  <p:tag name="ANNOTATION_BORDER_WIDTH_1" val="2"/>
  <p:tag name="ANNOTATION_SLIDE_WIDTH_1" val="960"/>
  <p:tag name="ANNOTATION_SLIDE_HEIGHT_1" val="720"/>
  <p:tag name="ANNOTATION_TYPE_2" val="0"/>
  <p:tag name="ANNOTATION_START_2" val="9.7"/>
  <p:tag name="ANNOTATION_END_2" val="-1.0"/>
  <p:tag name="ANNOTATION_TOP_2" val="323"/>
  <p:tag name="ANNOTATION_LEFT_2" val="345"/>
  <p:tag name="ANNOTATION_WIDTH_2" val="238"/>
  <p:tag name="ANNOTATION_HEIGHT_2" val="238"/>
  <p:tag name="ANNOTATION_ANIMATION_2" val="3"/>
  <p:tag name="ANNOTATION_ROTATION_2" val="135"/>
  <p:tag name="ANNOTATION_SUB_TYPE_2" val="1"/>
  <p:tag name="ANNOTATION_LOOP_COUNT_2" val="1"/>
  <p:tag name="ANNOTATION_BOX_RADIUS_2" val="0"/>
  <p:tag name="ANNOTATION_SCALE_2" val="100"/>
  <p:tag name="ANNOTATION_BORDER_ALPHA_2" val="100"/>
  <p:tag name="ANNOTATION_BORDER_COLOR_2" val="16777215"/>
  <p:tag name="ANNOTATION_FILL_COLOR_2" val="683492"/>
  <p:tag name="ANNOTATION_FILL_ALPHA_2" val="100"/>
  <p:tag name="ANNOTATION_BORDER_WIDTH_2" val="2"/>
  <p:tag name="ANNOTATION_SLIDE_WIDTH_2" val="960"/>
  <p:tag name="ANNOTATION_SLIDE_HEIGHT_2" val="720"/>
  <p:tag name="ANNOTATION_TYPE_3" val="0"/>
  <p:tag name="ANNOTATION_START_3" val="10.4"/>
  <p:tag name="ANNOTATION_END_3" val="-1.0"/>
  <p:tag name="ANNOTATION_TOP_3" val="397"/>
  <p:tag name="ANNOTATION_LEFT_3" val="327"/>
  <p:tag name="ANNOTATION_WIDTH_3" val="238"/>
  <p:tag name="ANNOTATION_HEIGHT_3" val="238"/>
  <p:tag name="ANNOTATION_ANIMATION_3" val="3"/>
  <p:tag name="ANNOTATION_ROTATION_3" val="135"/>
  <p:tag name="ANNOTATION_SUB_TYPE_3" val="1"/>
  <p:tag name="ANNOTATION_LOOP_COUNT_3" val="1"/>
  <p:tag name="ANNOTATION_BOX_RADIUS_3" val="0"/>
  <p:tag name="ANNOTATION_SCALE_3" val="100"/>
  <p:tag name="ANNOTATION_BORDER_ALPHA_3" val="100"/>
  <p:tag name="ANNOTATION_BORDER_COLOR_3" val="16777215"/>
  <p:tag name="ANNOTATION_FILL_COLOR_3" val="683492"/>
  <p:tag name="ANNOTATION_FILL_ALPHA_3" val="100"/>
  <p:tag name="ANNOTATION_BORDER_WIDTH_3" val="2"/>
  <p:tag name="ANNOTATION_SLIDE_WIDTH_3" val="960"/>
  <p:tag name="ANNOTATION_SLIDE_HEIGHT_3" val="720"/>
  <p:tag name="ANNOTATION_TYPE_4" val="0"/>
  <p:tag name="ANNOTATION_START_4" val="11.1"/>
  <p:tag name="ANNOTATION_END_4" val="-1.0"/>
  <p:tag name="ANNOTATION_TOP_4" val="453"/>
  <p:tag name="ANNOTATION_LEFT_4" val="337"/>
  <p:tag name="ANNOTATION_WIDTH_4" val="238"/>
  <p:tag name="ANNOTATION_HEIGHT_4" val="238"/>
  <p:tag name="ANNOTATION_ANIMATION_4" val="3"/>
  <p:tag name="ANNOTATION_ROTATION_4" val="135"/>
  <p:tag name="ANNOTATION_SUB_TYPE_4" val="1"/>
  <p:tag name="ANNOTATION_LOOP_COUNT_4" val="1"/>
  <p:tag name="ANNOTATION_BOX_RADIUS_4" val="0"/>
  <p:tag name="ANNOTATION_SCALE_4" val="100"/>
  <p:tag name="ANNOTATION_BORDER_ALPHA_4" val="100"/>
  <p:tag name="ANNOTATION_BORDER_COLOR_4" val="16777215"/>
  <p:tag name="ANNOTATION_FILL_COLOR_4" val="683492"/>
  <p:tag name="ANNOTATION_FILL_ALPHA_4" val="100"/>
  <p:tag name="ANNOTATION_BORDER_WIDTH_4" val="2"/>
  <p:tag name="ANNOTATION_SLIDE_WIDTH_4" val="960"/>
  <p:tag name="ANNOTATION_SLIDE_HEIGHT_4" val="720"/>
  <p:tag name="ANNOTATION_TYPE_5" val="0"/>
  <p:tag name="ANNOTATION_START_5" val="11.9"/>
  <p:tag name="ANNOTATION_TOP_5" val="512"/>
  <p:tag name="ANNOTATION_LEFT_5" val="323"/>
  <p:tag name="ANNOTATION_WIDTH_5" val="238"/>
  <p:tag name="ANNOTATION_HEIGHT_5" val="238"/>
  <p:tag name="ANNOTATION_ANIMATION_5" val="3"/>
  <p:tag name="ANNOTATION_ROTATION_5" val="135"/>
  <p:tag name="ANNOTATION_SUB_TYPE_5" val="1"/>
  <p:tag name="ANNOTATION_LOOP_COUNT_5" val="1"/>
  <p:tag name="ANNOTATION_BOX_RADIUS_5" val="0"/>
  <p:tag name="ANNOTATION_SCALE_5" val="100"/>
  <p:tag name="ANNOTATION_BORDER_ALPHA_5" val="100"/>
  <p:tag name="ANNOTATION_BORDER_COLOR_5" val="16777215"/>
  <p:tag name="ANNOTATION_FILL_COLOR_5" val="683492"/>
  <p:tag name="ANNOTATION_FILL_ALPHA_5" val="100"/>
  <p:tag name="ANNOTATION_BORDER_WIDTH_5" val="2"/>
  <p:tag name="ANNOTATION_SLIDE_WIDTH_5" val="960"/>
  <p:tag name="ANNOTATION_SLIDE_HEIGHT_5" val="720"/>
  <p:tag name="ANNOTATION_COUNT" val="5"/>
  <p:tag name="ARTICULATE_USED_LAYOUT" val="2"/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8"/>
  <p:tag name="ARTICULATE_AUDIO_RECORDED" val="1"/>
  <p:tag name="ELAPSEDTIME" val="88,4"/>
  <p:tag name="ANNOTATION_TYPE_1" val="0"/>
  <p:tag name="ANNOTATION_START_1" val="55.6"/>
  <p:tag name="ANNOTATION_END_1" val="-1.0"/>
  <p:tag name="ANNOTATION_TOP_1" val="438"/>
  <p:tag name="ANNOTATION_LEFT_1" val="465"/>
  <p:tag name="ANNOTATION_WIDTH_1" val="238"/>
  <p:tag name="ANNOTATION_HEIGHT_1" val="238"/>
  <p:tag name="ANNOTATION_ANIMATION_1" val="3"/>
  <p:tag name="ANNOTATION_ROTATION_1" val="135"/>
  <p:tag name="ANNOTATION_SUB_TYPE_1" val="1"/>
  <p:tag name="ANNOTATION_LOOP_COUNT_1" val="1"/>
  <p:tag name="ANNOTATION_BOX_RADIUS_1" val="0"/>
  <p:tag name="ANNOTATION_SCALE_1" val="100"/>
  <p:tag name="ANNOTATION_BORDER_ALPHA_1" val="100"/>
  <p:tag name="ANNOTATION_BORDER_COLOR_1" val="16777215"/>
  <p:tag name="ANNOTATION_FILL_COLOR_1" val="683492"/>
  <p:tag name="ANNOTATION_FILL_ALPHA_1" val="100"/>
  <p:tag name="ANNOTATION_BORDER_WIDTH_1" val="2"/>
  <p:tag name="ANNOTATION_SLIDE_WIDTH_1" val="960"/>
  <p:tag name="ANNOTATION_SLIDE_HEIGHT_1" val="720"/>
  <p:tag name="ANNOTATION_TYPE_2" val="0"/>
  <p:tag name="ANNOTATION_START_2" val="57.2"/>
  <p:tag name="ANNOTATION_END_2" val="-1.0"/>
  <p:tag name="ANNOTATION_TOP_2" val="423"/>
  <p:tag name="ANNOTATION_LEFT_2" val="348"/>
  <p:tag name="ANNOTATION_WIDTH_2" val="238"/>
  <p:tag name="ANNOTATION_HEIGHT_2" val="238"/>
  <p:tag name="ANNOTATION_ANIMATION_2" val="3"/>
  <p:tag name="ANNOTATION_ROTATION_2" val="135"/>
  <p:tag name="ANNOTATION_SUB_TYPE_2" val="1"/>
  <p:tag name="ANNOTATION_LOOP_COUNT_2" val="1"/>
  <p:tag name="ANNOTATION_BOX_RADIUS_2" val="0"/>
  <p:tag name="ANNOTATION_SCALE_2" val="100"/>
  <p:tag name="ANNOTATION_BORDER_ALPHA_2" val="100"/>
  <p:tag name="ANNOTATION_BORDER_COLOR_2" val="16777215"/>
  <p:tag name="ANNOTATION_FILL_COLOR_2" val="683492"/>
  <p:tag name="ANNOTATION_FILL_ALPHA_2" val="100"/>
  <p:tag name="ANNOTATION_BORDER_WIDTH_2" val="2"/>
  <p:tag name="ANNOTATION_SLIDE_WIDTH_2" val="960"/>
  <p:tag name="ANNOTATION_SLIDE_HEIGHT_2" val="720"/>
  <p:tag name="ANNOTATION_TYPE_3" val="0"/>
  <p:tag name="ANNOTATION_START_3" val="65.1"/>
  <p:tag name="ANNOTATION_END_3" val="-1.0"/>
  <p:tag name="ANNOTATION_TOP_3" val="425"/>
  <p:tag name="ANNOTATION_LEFT_3" val="228"/>
  <p:tag name="ANNOTATION_WIDTH_3" val="238"/>
  <p:tag name="ANNOTATION_HEIGHT_3" val="238"/>
  <p:tag name="ANNOTATION_ANIMATION_3" val="3"/>
  <p:tag name="ANNOTATION_ROTATION_3" val="135"/>
  <p:tag name="ANNOTATION_SUB_TYPE_3" val="1"/>
  <p:tag name="ANNOTATION_LOOP_COUNT_3" val="1"/>
  <p:tag name="ANNOTATION_BOX_RADIUS_3" val="0"/>
  <p:tag name="ANNOTATION_SCALE_3" val="100"/>
  <p:tag name="ANNOTATION_BORDER_ALPHA_3" val="100"/>
  <p:tag name="ANNOTATION_BORDER_COLOR_3" val="16777215"/>
  <p:tag name="ANNOTATION_FILL_COLOR_3" val="683492"/>
  <p:tag name="ANNOTATION_FILL_ALPHA_3" val="100"/>
  <p:tag name="ANNOTATION_BORDER_WIDTH_3" val="2"/>
  <p:tag name="ANNOTATION_SLIDE_WIDTH_3" val="960"/>
  <p:tag name="ANNOTATION_SLIDE_HEIGHT_3" val="720"/>
  <p:tag name="ANNOTATION_TYPE_4" val="0"/>
  <p:tag name="ANNOTATION_START_4" val="77.3"/>
  <p:tag name="ANNOTATION_TOP_4" val="473"/>
  <p:tag name="ANNOTATION_LEFT_4" val="775"/>
  <p:tag name="ANNOTATION_WIDTH_4" val="238"/>
  <p:tag name="ANNOTATION_HEIGHT_4" val="238"/>
  <p:tag name="ANNOTATION_ANIMATION_4" val="3"/>
  <p:tag name="ANNOTATION_ROTATION_4" val="135"/>
  <p:tag name="ANNOTATION_SUB_TYPE_4" val="1"/>
  <p:tag name="ANNOTATION_LOOP_COUNT_4" val="1"/>
  <p:tag name="ANNOTATION_BOX_RADIUS_4" val="0"/>
  <p:tag name="ANNOTATION_SCALE_4" val="100"/>
  <p:tag name="ANNOTATION_BORDER_ALPHA_4" val="100"/>
  <p:tag name="ANNOTATION_BORDER_COLOR_4" val="16777215"/>
  <p:tag name="ANNOTATION_FILL_COLOR_4" val="683492"/>
  <p:tag name="ANNOTATION_FILL_ALPHA_4" val="100"/>
  <p:tag name="ANNOTATION_BORDER_WIDTH_4" val="2"/>
  <p:tag name="ANNOTATION_SLIDE_WIDTH_4" val="960"/>
  <p:tag name="ANNOTATION_SLIDE_HEIGHT_4" val="720"/>
  <p:tag name="ANNOTATION_COUNT" val="4"/>
  <p:tag name="ARTICULATE_USED_LAYOUT" val="2"/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9"/>
  <p:tag name="ARTICULATE_AUDIO_RECORDED" val="1"/>
  <p:tag name="ELAPSEDTIME" val="79,9"/>
  <p:tag name="ANNOTATION_TYPE_1" val="0"/>
  <p:tag name="ANNOTATION_START_1" val="34.3"/>
  <p:tag name="ANNOTATION_END_1" val="-1.0"/>
  <p:tag name="ANNOTATION_TOP_1" val="445"/>
  <p:tag name="ANNOTATION_LEFT_1" val="348"/>
  <p:tag name="ANNOTATION_WIDTH_1" val="238"/>
  <p:tag name="ANNOTATION_HEIGHT_1" val="238"/>
  <p:tag name="ANNOTATION_ANIMATION_1" val="3"/>
  <p:tag name="ANNOTATION_ROTATION_1" val="135"/>
  <p:tag name="ANNOTATION_SUB_TYPE_1" val="1"/>
  <p:tag name="ANNOTATION_LOOP_COUNT_1" val="1"/>
  <p:tag name="ANNOTATION_BOX_RADIUS_1" val="0"/>
  <p:tag name="ANNOTATION_SCALE_1" val="100"/>
  <p:tag name="ANNOTATION_BORDER_ALPHA_1" val="100"/>
  <p:tag name="ANNOTATION_BORDER_COLOR_1" val="16777215"/>
  <p:tag name="ANNOTATION_FILL_COLOR_1" val="683492"/>
  <p:tag name="ANNOTATION_FILL_ALPHA_1" val="100"/>
  <p:tag name="ANNOTATION_BORDER_WIDTH_1" val="2"/>
  <p:tag name="ANNOTATION_SLIDE_WIDTH_1" val="960"/>
  <p:tag name="ANNOTATION_SLIDE_HEIGHT_1" val="720"/>
  <p:tag name="ANNOTATION_TYPE_2" val="0"/>
  <p:tag name="ANNOTATION_START_2" val="38.8"/>
  <p:tag name="ANNOTATION_END_2" val="-1.0"/>
  <p:tag name="ANNOTATION_TOP_2" val="445"/>
  <p:tag name="ANNOTATION_LEFT_2" val="442"/>
  <p:tag name="ANNOTATION_WIDTH_2" val="238"/>
  <p:tag name="ANNOTATION_HEIGHT_2" val="238"/>
  <p:tag name="ANNOTATION_ANIMATION_2" val="3"/>
  <p:tag name="ANNOTATION_ROTATION_2" val="135"/>
  <p:tag name="ANNOTATION_SUB_TYPE_2" val="1"/>
  <p:tag name="ANNOTATION_LOOP_COUNT_2" val="1"/>
  <p:tag name="ANNOTATION_BOX_RADIUS_2" val="0"/>
  <p:tag name="ANNOTATION_SCALE_2" val="100"/>
  <p:tag name="ANNOTATION_BORDER_ALPHA_2" val="100"/>
  <p:tag name="ANNOTATION_BORDER_COLOR_2" val="16777215"/>
  <p:tag name="ANNOTATION_FILL_COLOR_2" val="683492"/>
  <p:tag name="ANNOTATION_FILL_ALPHA_2" val="100"/>
  <p:tag name="ANNOTATION_BORDER_WIDTH_2" val="2"/>
  <p:tag name="ANNOTATION_SLIDE_WIDTH_2" val="960"/>
  <p:tag name="ANNOTATION_SLIDE_HEIGHT_2" val="720"/>
  <p:tag name="ANNOTATION_TYPE_3" val="0"/>
  <p:tag name="ANNOTATION_START_3" val="41.1"/>
  <p:tag name="ANNOTATION_END_3" val="-1.0"/>
  <p:tag name="ANNOTATION_TOP_3" val="437"/>
  <p:tag name="ANNOTATION_LEFT_3" val="563"/>
  <p:tag name="ANNOTATION_WIDTH_3" val="238"/>
  <p:tag name="ANNOTATION_HEIGHT_3" val="238"/>
  <p:tag name="ANNOTATION_ANIMATION_3" val="3"/>
  <p:tag name="ANNOTATION_ROTATION_3" val="135"/>
  <p:tag name="ANNOTATION_SUB_TYPE_3" val="1"/>
  <p:tag name="ANNOTATION_LOOP_COUNT_3" val="1"/>
  <p:tag name="ANNOTATION_BOX_RADIUS_3" val="0"/>
  <p:tag name="ANNOTATION_SCALE_3" val="100"/>
  <p:tag name="ANNOTATION_BORDER_ALPHA_3" val="100"/>
  <p:tag name="ANNOTATION_BORDER_COLOR_3" val="16777215"/>
  <p:tag name="ANNOTATION_FILL_COLOR_3" val="683492"/>
  <p:tag name="ANNOTATION_FILL_ALPHA_3" val="100"/>
  <p:tag name="ANNOTATION_BORDER_WIDTH_3" val="2"/>
  <p:tag name="ANNOTATION_SLIDE_WIDTH_3" val="960"/>
  <p:tag name="ANNOTATION_SLIDE_HEIGHT_3" val="720"/>
  <p:tag name="ANNOTATION_TYPE_4" val="0"/>
  <p:tag name="ANNOTATION_START_4" val="45.9"/>
  <p:tag name="ANNOTATION_END_4" val="-1.0"/>
  <p:tag name="ANNOTATION_TOP_4" val="520"/>
  <p:tag name="ANNOTATION_LEFT_4" val="228"/>
  <p:tag name="ANNOTATION_WIDTH_4" val="238"/>
  <p:tag name="ANNOTATION_HEIGHT_4" val="238"/>
  <p:tag name="ANNOTATION_ANIMATION_4" val="3"/>
  <p:tag name="ANNOTATION_ROTATION_4" val="135"/>
  <p:tag name="ANNOTATION_SUB_TYPE_4" val="1"/>
  <p:tag name="ANNOTATION_LOOP_COUNT_4" val="1"/>
  <p:tag name="ANNOTATION_BOX_RADIUS_4" val="0"/>
  <p:tag name="ANNOTATION_SCALE_4" val="100"/>
  <p:tag name="ANNOTATION_BORDER_ALPHA_4" val="100"/>
  <p:tag name="ANNOTATION_BORDER_COLOR_4" val="16777215"/>
  <p:tag name="ANNOTATION_FILL_COLOR_4" val="683492"/>
  <p:tag name="ANNOTATION_FILL_ALPHA_4" val="100"/>
  <p:tag name="ANNOTATION_BORDER_WIDTH_4" val="2"/>
  <p:tag name="ANNOTATION_SLIDE_WIDTH_4" val="960"/>
  <p:tag name="ANNOTATION_SLIDE_HEIGHT_4" val="720"/>
  <p:tag name="ANNOTATION_TYPE_5" val="0"/>
  <p:tag name="ANNOTATION_START_5" val="46.9"/>
  <p:tag name="ANNOTATION_END_5" val="-1.0"/>
  <p:tag name="ANNOTATION_TOP_5" val="507"/>
  <p:tag name="ANNOTATION_LEFT_5" val="368"/>
  <p:tag name="ANNOTATION_WIDTH_5" val="238"/>
  <p:tag name="ANNOTATION_HEIGHT_5" val="238"/>
  <p:tag name="ANNOTATION_ANIMATION_5" val="3"/>
  <p:tag name="ANNOTATION_ROTATION_5" val="135"/>
  <p:tag name="ANNOTATION_SUB_TYPE_5" val="1"/>
  <p:tag name="ANNOTATION_LOOP_COUNT_5" val="1"/>
  <p:tag name="ANNOTATION_BOX_RADIUS_5" val="0"/>
  <p:tag name="ANNOTATION_SCALE_5" val="100"/>
  <p:tag name="ANNOTATION_BORDER_ALPHA_5" val="100"/>
  <p:tag name="ANNOTATION_BORDER_COLOR_5" val="16777215"/>
  <p:tag name="ANNOTATION_FILL_COLOR_5" val="683492"/>
  <p:tag name="ANNOTATION_FILL_ALPHA_5" val="100"/>
  <p:tag name="ANNOTATION_BORDER_WIDTH_5" val="2"/>
  <p:tag name="ANNOTATION_SLIDE_WIDTH_5" val="960"/>
  <p:tag name="ANNOTATION_SLIDE_HEIGHT_5" val="720"/>
  <p:tag name="ANNOTATION_TYPE_6" val="0"/>
  <p:tag name="ANNOTATION_START_6" val="49.1"/>
  <p:tag name="ANNOTATION_END_6" val="-1.0"/>
  <p:tag name="ANNOTATION_TOP_6" val="513"/>
  <p:tag name="ANNOTATION_LEFT_6" val="422"/>
  <p:tag name="ANNOTATION_WIDTH_6" val="238"/>
  <p:tag name="ANNOTATION_HEIGHT_6" val="238"/>
  <p:tag name="ANNOTATION_ANIMATION_6" val="3"/>
  <p:tag name="ANNOTATION_ROTATION_6" val="135"/>
  <p:tag name="ANNOTATION_SUB_TYPE_6" val="1"/>
  <p:tag name="ANNOTATION_LOOP_COUNT_6" val="1"/>
  <p:tag name="ANNOTATION_BOX_RADIUS_6" val="0"/>
  <p:tag name="ANNOTATION_SCALE_6" val="100"/>
  <p:tag name="ANNOTATION_BORDER_ALPHA_6" val="100"/>
  <p:tag name="ANNOTATION_BORDER_COLOR_6" val="16777215"/>
  <p:tag name="ANNOTATION_FILL_COLOR_6" val="683492"/>
  <p:tag name="ANNOTATION_FILL_ALPHA_6" val="100"/>
  <p:tag name="ANNOTATION_BORDER_WIDTH_6" val="2"/>
  <p:tag name="ANNOTATION_SLIDE_WIDTH_6" val="960"/>
  <p:tag name="ANNOTATION_SLIDE_HEIGHT_6" val="720"/>
  <p:tag name="ANNOTATION_TYPE_7" val="0"/>
  <p:tag name="ANNOTATION_START_7" val="51.4"/>
  <p:tag name="ANNOTATION_END_7" val="-1.0"/>
  <p:tag name="ANNOTATION_TOP_7" val="510"/>
  <p:tag name="ANNOTATION_LEFT_7" val="572"/>
  <p:tag name="ANNOTATION_WIDTH_7" val="238"/>
  <p:tag name="ANNOTATION_HEIGHT_7" val="238"/>
  <p:tag name="ANNOTATION_ANIMATION_7" val="3"/>
  <p:tag name="ANNOTATION_ROTATION_7" val="135"/>
  <p:tag name="ANNOTATION_SUB_TYPE_7" val="1"/>
  <p:tag name="ANNOTATION_LOOP_COUNT_7" val="1"/>
  <p:tag name="ANNOTATION_BOX_RADIUS_7" val="0"/>
  <p:tag name="ANNOTATION_SCALE_7" val="100"/>
  <p:tag name="ANNOTATION_BORDER_ALPHA_7" val="100"/>
  <p:tag name="ANNOTATION_BORDER_COLOR_7" val="16777215"/>
  <p:tag name="ANNOTATION_FILL_COLOR_7" val="683492"/>
  <p:tag name="ANNOTATION_FILL_ALPHA_7" val="100"/>
  <p:tag name="ANNOTATION_BORDER_WIDTH_7" val="2"/>
  <p:tag name="ANNOTATION_SLIDE_WIDTH_7" val="960"/>
  <p:tag name="ANNOTATION_SLIDE_HEIGHT_7" val="720"/>
  <p:tag name="ANNOTATION_TYPE_8" val="0"/>
  <p:tag name="ANNOTATION_START_8" val="55.0"/>
  <p:tag name="ANNOTATION_END_8" val="-1.0"/>
  <p:tag name="ANNOTATION_TOP_8" val="582"/>
  <p:tag name="ANNOTATION_LEFT_8" val="230"/>
  <p:tag name="ANNOTATION_WIDTH_8" val="238"/>
  <p:tag name="ANNOTATION_HEIGHT_8" val="238"/>
  <p:tag name="ANNOTATION_ANIMATION_8" val="3"/>
  <p:tag name="ANNOTATION_ROTATION_8" val="135"/>
  <p:tag name="ANNOTATION_SUB_TYPE_8" val="1"/>
  <p:tag name="ANNOTATION_LOOP_COUNT_8" val="1"/>
  <p:tag name="ANNOTATION_BOX_RADIUS_8" val="0"/>
  <p:tag name="ANNOTATION_SCALE_8" val="100"/>
  <p:tag name="ANNOTATION_BORDER_ALPHA_8" val="100"/>
  <p:tag name="ANNOTATION_BORDER_COLOR_8" val="16777215"/>
  <p:tag name="ANNOTATION_FILL_COLOR_8" val="683492"/>
  <p:tag name="ANNOTATION_FILL_ALPHA_8" val="100"/>
  <p:tag name="ANNOTATION_BORDER_WIDTH_8" val="2"/>
  <p:tag name="ANNOTATION_SLIDE_WIDTH_8" val="960"/>
  <p:tag name="ANNOTATION_SLIDE_HEIGHT_8" val="720"/>
  <p:tag name="ANNOTATION_TYPE_9" val="0"/>
  <p:tag name="ANNOTATION_START_9" val="57.8"/>
  <p:tag name="ANNOTATION_END_9" val="-1.0"/>
  <p:tag name="ANNOTATION_TOP_9" val="567"/>
  <p:tag name="ANNOTATION_LEFT_9" val="413"/>
  <p:tag name="ANNOTATION_WIDTH_9" val="238"/>
  <p:tag name="ANNOTATION_HEIGHT_9" val="238"/>
  <p:tag name="ANNOTATION_ANIMATION_9" val="3"/>
  <p:tag name="ANNOTATION_ROTATION_9" val="135"/>
  <p:tag name="ANNOTATION_SUB_TYPE_9" val="1"/>
  <p:tag name="ANNOTATION_LOOP_COUNT_9" val="1"/>
  <p:tag name="ANNOTATION_BOX_RADIUS_9" val="0"/>
  <p:tag name="ANNOTATION_SCALE_9" val="100"/>
  <p:tag name="ANNOTATION_BORDER_ALPHA_9" val="100"/>
  <p:tag name="ANNOTATION_BORDER_COLOR_9" val="16777215"/>
  <p:tag name="ANNOTATION_FILL_COLOR_9" val="683492"/>
  <p:tag name="ANNOTATION_FILL_ALPHA_9" val="100"/>
  <p:tag name="ANNOTATION_BORDER_WIDTH_9" val="2"/>
  <p:tag name="ANNOTATION_SLIDE_WIDTH_9" val="960"/>
  <p:tag name="ANNOTATION_SLIDE_HEIGHT_9" val="720"/>
  <p:tag name="ANNOTATION_TYPE_10" val="0"/>
  <p:tag name="ANNOTATION_START_10" val="60.2"/>
  <p:tag name="ANNOTATION_END_10" val="-1.0"/>
  <p:tag name="ANNOTATION_TOP_10" val="567"/>
  <p:tag name="ANNOTATION_LEFT_10" val="578"/>
  <p:tag name="ANNOTATION_WIDTH_10" val="238"/>
  <p:tag name="ANNOTATION_HEIGHT_10" val="238"/>
  <p:tag name="ANNOTATION_ANIMATION_10" val="3"/>
  <p:tag name="ANNOTATION_ROTATION_10" val="135"/>
  <p:tag name="ANNOTATION_SUB_TYPE_10" val="1"/>
  <p:tag name="ANNOTATION_LOOP_COUNT_10" val="1"/>
  <p:tag name="ANNOTATION_BOX_RADIUS_10" val="0"/>
  <p:tag name="ANNOTATION_SCALE_10" val="100"/>
  <p:tag name="ANNOTATION_BORDER_ALPHA_10" val="100"/>
  <p:tag name="ANNOTATION_BORDER_COLOR_10" val="16777215"/>
  <p:tag name="ANNOTATION_FILL_COLOR_10" val="683492"/>
  <p:tag name="ANNOTATION_FILL_ALPHA_10" val="100"/>
  <p:tag name="ANNOTATION_BORDER_WIDTH_10" val="2"/>
  <p:tag name="ANNOTATION_SLIDE_WIDTH_10" val="960"/>
  <p:tag name="ANNOTATION_SLIDE_HEIGHT_10" val="720"/>
  <p:tag name="ANNOTATION_TYPE_11" val="0"/>
  <p:tag name="ANNOTATION_START_11" val="73.0"/>
  <p:tag name="ANNOTATION_TOP_11" val="448"/>
  <p:tag name="ANNOTATION_LEFT_11" val="725"/>
  <p:tag name="ANNOTATION_WIDTH_11" val="238"/>
  <p:tag name="ANNOTATION_HEIGHT_11" val="238"/>
  <p:tag name="ANNOTATION_ANIMATION_11" val="3"/>
  <p:tag name="ANNOTATION_ROTATION_11" val="135"/>
  <p:tag name="ANNOTATION_SUB_TYPE_11" val="1"/>
  <p:tag name="ANNOTATION_LOOP_COUNT_11" val="1"/>
  <p:tag name="ANNOTATION_BOX_RADIUS_11" val="0"/>
  <p:tag name="ANNOTATION_SCALE_11" val="100"/>
  <p:tag name="ANNOTATION_BORDER_ALPHA_11" val="100"/>
  <p:tag name="ANNOTATION_BORDER_COLOR_11" val="16777215"/>
  <p:tag name="ANNOTATION_FILL_COLOR_11" val="683492"/>
  <p:tag name="ANNOTATION_FILL_ALPHA_11" val="100"/>
  <p:tag name="ANNOTATION_BORDER_WIDTH_11" val="2"/>
  <p:tag name="ANNOTATION_SLIDE_WIDTH_11" val="960"/>
  <p:tag name="ANNOTATION_SLIDE_HEIGHT_11" val="720"/>
  <p:tag name="ANNOTATION_COUNT" val="11"/>
  <p:tag name="ARTICULATE_USED_LAYOUT" val="2"/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0"/>
  <p:tag name="ARTICULATE_AUDIO_RECORDED" val="1"/>
  <p:tag name="ELAPSEDTIME" val="75,2"/>
  <p:tag name="ANNOTATION_TYPE_1" val="0"/>
  <p:tag name="ANNOTATION_START_1" val="29.7"/>
  <p:tag name="ANNOTATION_END_1" val="-1.0"/>
  <p:tag name="ANNOTATION_TOP_1" val="325"/>
  <p:tag name="ANNOTATION_LEFT_1" val="608"/>
  <p:tag name="ANNOTATION_WIDTH_1" val="238"/>
  <p:tag name="ANNOTATION_HEIGHT_1" val="238"/>
  <p:tag name="ANNOTATION_ANIMATION_1" val="3"/>
  <p:tag name="ANNOTATION_ROTATION_1" val="135"/>
  <p:tag name="ANNOTATION_SUB_TYPE_1" val="1"/>
  <p:tag name="ANNOTATION_LOOP_COUNT_1" val="1"/>
  <p:tag name="ANNOTATION_BOX_RADIUS_1" val="0"/>
  <p:tag name="ANNOTATION_SCALE_1" val="100"/>
  <p:tag name="ANNOTATION_BORDER_ALPHA_1" val="100"/>
  <p:tag name="ANNOTATION_BORDER_COLOR_1" val="16777215"/>
  <p:tag name="ANNOTATION_FILL_COLOR_1" val="683492"/>
  <p:tag name="ANNOTATION_FILL_ALPHA_1" val="100"/>
  <p:tag name="ANNOTATION_BORDER_WIDTH_1" val="2"/>
  <p:tag name="ANNOTATION_SLIDE_WIDTH_1" val="960"/>
  <p:tag name="ANNOTATION_SLIDE_HEIGHT_1" val="720"/>
  <p:tag name="ANNOTATION_TYPE_2" val="0"/>
  <p:tag name="ANNOTATION_START_2" val="35.5"/>
  <p:tag name="ANNOTATION_END_2" val="-1.0"/>
  <p:tag name="ANNOTATION_TOP_2" val="435"/>
  <p:tag name="ANNOTATION_LEFT_2" val="538"/>
  <p:tag name="ANNOTATION_WIDTH_2" val="238"/>
  <p:tag name="ANNOTATION_HEIGHT_2" val="238"/>
  <p:tag name="ANNOTATION_ANIMATION_2" val="3"/>
  <p:tag name="ANNOTATION_ROTATION_2" val="135"/>
  <p:tag name="ANNOTATION_SUB_TYPE_2" val="1"/>
  <p:tag name="ANNOTATION_LOOP_COUNT_2" val="1"/>
  <p:tag name="ANNOTATION_BOX_RADIUS_2" val="0"/>
  <p:tag name="ANNOTATION_SCALE_2" val="100"/>
  <p:tag name="ANNOTATION_BORDER_ALPHA_2" val="100"/>
  <p:tag name="ANNOTATION_BORDER_COLOR_2" val="16777215"/>
  <p:tag name="ANNOTATION_FILL_COLOR_2" val="683492"/>
  <p:tag name="ANNOTATION_FILL_ALPHA_2" val="100"/>
  <p:tag name="ANNOTATION_BORDER_WIDTH_2" val="2"/>
  <p:tag name="ANNOTATION_SLIDE_WIDTH_2" val="960"/>
  <p:tag name="ANNOTATION_SLIDE_HEIGHT_2" val="720"/>
  <p:tag name="ANNOTATION_TYPE_3" val="0"/>
  <p:tag name="ANNOTATION_START_3" val="36.9"/>
  <p:tag name="ANNOTATION_END_3" val="-1.0"/>
  <p:tag name="ANNOTATION_TOP_3" val="430"/>
  <p:tag name="ANNOTATION_LEFT_3" val="412"/>
  <p:tag name="ANNOTATION_WIDTH_3" val="238"/>
  <p:tag name="ANNOTATION_HEIGHT_3" val="238"/>
  <p:tag name="ANNOTATION_ANIMATION_3" val="3"/>
  <p:tag name="ANNOTATION_ROTATION_3" val="135"/>
  <p:tag name="ANNOTATION_SUB_TYPE_3" val="1"/>
  <p:tag name="ANNOTATION_LOOP_COUNT_3" val="1"/>
  <p:tag name="ANNOTATION_BOX_RADIUS_3" val="0"/>
  <p:tag name="ANNOTATION_SCALE_3" val="100"/>
  <p:tag name="ANNOTATION_BORDER_ALPHA_3" val="100"/>
  <p:tag name="ANNOTATION_BORDER_COLOR_3" val="16777215"/>
  <p:tag name="ANNOTATION_FILL_COLOR_3" val="683492"/>
  <p:tag name="ANNOTATION_FILL_ALPHA_3" val="100"/>
  <p:tag name="ANNOTATION_BORDER_WIDTH_3" val="2"/>
  <p:tag name="ANNOTATION_SLIDE_WIDTH_3" val="960"/>
  <p:tag name="ANNOTATION_SLIDE_HEIGHT_3" val="720"/>
  <p:tag name="ANNOTATION_TYPE_4" val="0"/>
  <p:tag name="ANNOTATION_START_4" val="37.9"/>
  <p:tag name="ANNOTATION_END_4" val="-1.0"/>
  <p:tag name="ANNOTATION_TOP_4" val="438"/>
  <p:tag name="ANNOTATION_LEFT_4" val="273"/>
  <p:tag name="ANNOTATION_WIDTH_4" val="238"/>
  <p:tag name="ANNOTATION_HEIGHT_4" val="238"/>
  <p:tag name="ANNOTATION_ANIMATION_4" val="3"/>
  <p:tag name="ANNOTATION_ROTATION_4" val="135"/>
  <p:tag name="ANNOTATION_SUB_TYPE_4" val="1"/>
  <p:tag name="ANNOTATION_LOOP_COUNT_4" val="1"/>
  <p:tag name="ANNOTATION_BOX_RADIUS_4" val="0"/>
  <p:tag name="ANNOTATION_SCALE_4" val="100"/>
  <p:tag name="ANNOTATION_BORDER_ALPHA_4" val="100"/>
  <p:tag name="ANNOTATION_BORDER_COLOR_4" val="16777215"/>
  <p:tag name="ANNOTATION_FILL_COLOR_4" val="683492"/>
  <p:tag name="ANNOTATION_FILL_ALPHA_4" val="100"/>
  <p:tag name="ANNOTATION_BORDER_WIDTH_4" val="2"/>
  <p:tag name="ANNOTATION_SLIDE_WIDTH_4" val="960"/>
  <p:tag name="ANNOTATION_SLIDE_HEIGHT_4" val="720"/>
  <p:tag name="ANNOTATION_TYPE_5" val="0"/>
  <p:tag name="ANNOTATION_START_5" val="38.9"/>
  <p:tag name="ANNOTATION_END_5" val="-1.0"/>
  <p:tag name="ANNOTATION_TOP_5" val="438"/>
  <p:tag name="ANNOTATION_LEFT_5" val="135"/>
  <p:tag name="ANNOTATION_WIDTH_5" val="238"/>
  <p:tag name="ANNOTATION_HEIGHT_5" val="238"/>
  <p:tag name="ANNOTATION_ANIMATION_5" val="3"/>
  <p:tag name="ANNOTATION_ROTATION_5" val="135"/>
  <p:tag name="ANNOTATION_SUB_TYPE_5" val="1"/>
  <p:tag name="ANNOTATION_LOOP_COUNT_5" val="1"/>
  <p:tag name="ANNOTATION_BOX_RADIUS_5" val="0"/>
  <p:tag name="ANNOTATION_SCALE_5" val="100"/>
  <p:tag name="ANNOTATION_BORDER_ALPHA_5" val="100"/>
  <p:tag name="ANNOTATION_BORDER_COLOR_5" val="16777215"/>
  <p:tag name="ANNOTATION_FILL_COLOR_5" val="683492"/>
  <p:tag name="ANNOTATION_FILL_ALPHA_5" val="100"/>
  <p:tag name="ANNOTATION_BORDER_WIDTH_5" val="2"/>
  <p:tag name="ANNOTATION_SLIDE_WIDTH_5" val="960"/>
  <p:tag name="ANNOTATION_SLIDE_HEIGHT_5" val="720"/>
  <p:tag name="ANNOTATION_TYPE_6" val="0"/>
  <p:tag name="ANNOTATION_START_6" val="46.0"/>
  <p:tag name="ANNOTATION_END_6" val="-1.0"/>
  <p:tag name="ANNOTATION_TOP_6" val="487"/>
  <p:tag name="ANNOTATION_LEFT_6" val="573"/>
  <p:tag name="ANNOTATION_WIDTH_6" val="238"/>
  <p:tag name="ANNOTATION_HEIGHT_6" val="238"/>
  <p:tag name="ANNOTATION_ANIMATION_6" val="3"/>
  <p:tag name="ANNOTATION_ROTATION_6" val="135"/>
  <p:tag name="ANNOTATION_SUB_TYPE_6" val="1"/>
  <p:tag name="ANNOTATION_LOOP_COUNT_6" val="1"/>
  <p:tag name="ANNOTATION_BOX_RADIUS_6" val="0"/>
  <p:tag name="ANNOTATION_SCALE_6" val="100"/>
  <p:tag name="ANNOTATION_BORDER_ALPHA_6" val="100"/>
  <p:tag name="ANNOTATION_BORDER_COLOR_6" val="16777215"/>
  <p:tag name="ANNOTATION_FILL_COLOR_6" val="683492"/>
  <p:tag name="ANNOTATION_FILL_ALPHA_6" val="100"/>
  <p:tag name="ANNOTATION_BORDER_WIDTH_6" val="2"/>
  <p:tag name="ANNOTATION_SLIDE_WIDTH_6" val="960"/>
  <p:tag name="ANNOTATION_SLIDE_HEIGHT_6" val="720"/>
  <p:tag name="ANNOTATION_TYPE_7" val="0"/>
  <p:tag name="ANNOTATION_START_7" val="49.6"/>
  <p:tag name="ANNOTATION_END_7" val="-1.0"/>
  <p:tag name="ANNOTATION_TOP_7" val="492"/>
  <p:tag name="ANNOTATION_LEFT_7" val="433"/>
  <p:tag name="ANNOTATION_WIDTH_7" val="238"/>
  <p:tag name="ANNOTATION_HEIGHT_7" val="238"/>
  <p:tag name="ANNOTATION_ANIMATION_7" val="3"/>
  <p:tag name="ANNOTATION_ROTATION_7" val="135"/>
  <p:tag name="ANNOTATION_SUB_TYPE_7" val="1"/>
  <p:tag name="ANNOTATION_LOOP_COUNT_7" val="1"/>
  <p:tag name="ANNOTATION_BOX_RADIUS_7" val="0"/>
  <p:tag name="ANNOTATION_SCALE_7" val="100"/>
  <p:tag name="ANNOTATION_BORDER_ALPHA_7" val="100"/>
  <p:tag name="ANNOTATION_BORDER_COLOR_7" val="16777215"/>
  <p:tag name="ANNOTATION_FILL_COLOR_7" val="683492"/>
  <p:tag name="ANNOTATION_FILL_ALPHA_7" val="100"/>
  <p:tag name="ANNOTATION_BORDER_WIDTH_7" val="2"/>
  <p:tag name="ANNOTATION_SLIDE_WIDTH_7" val="960"/>
  <p:tag name="ANNOTATION_SLIDE_HEIGHT_7" val="720"/>
  <p:tag name="ANNOTATION_TYPE_8" val="0"/>
  <p:tag name="ANNOTATION_START_8" val="53.0"/>
  <p:tag name="ANNOTATION_END_8" val="-1.0"/>
  <p:tag name="ANNOTATION_TOP_8" val="500"/>
  <p:tag name="ANNOTATION_LEFT_8" val="297"/>
  <p:tag name="ANNOTATION_WIDTH_8" val="238"/>
  <p:tag name="ANNOTATION_HEIGHT_8" val="238"/>
  <p:tag name="ANNOTATION_ANIMATION_8" val="3"/>
  <p:tag name="ANNOTATION_ROTATION_8" val="135"/>
  <p:tag name="ANNOTATION_SUB_TYPE_8" val="1"/>
  <p:tag name="ANNOTATION_LOOP_COUNT_8" val="1"/>
  <p:tag name="ANNOTATION_BOX_RADIUS_8" val="0"/>
  <p:tag name="ANNOTATION_SCALE_8" val="100"/>
  <p:tag name="ANNOTATION_BORDER_ALPHA_8" val="100"/>
  <p:tag name="ANNOTATION_BORDER_COLOR_8" val="16777215"/>
  <p:tag name="ANNOTATION_FILL_COLOR_8" val="683492"/>
  <p:tag name="ANNOTATION_FILL_ALPHA_8" val="100"/>
  <p:tag name="ANNOTATION_BORDER_WIDTH_8" val="2"/>
  <p:tag name="ANNOTATION_SLIDE_WIDTH_8" val="960"/>
  <p:tag name="ANNOTATION_SLIDE_HEIGHT_8" val="720"/>
  <p:tag name="ANNOTATION_TYPE_9" val="0"/>
  <p:tag name="ANNOTATION_START_9" val="56.7"/>
  <p:tag name="ANNOTATION_TOP_9" val="490"/>
  <p:tag name="ANNOTATION_LEFT_9" val="157"/>
  <p:tag name="ANNOTATION_WIDTH_9" val="238"/>
  <p:tag name="ANNOTATION_HEIGHT_9" val="238"/>
  <p:tag name="ANNOTATION_ANIMATION_9" val="3"/>
  <p:tag name="ANNOTATION_ROTATION_9" val="135"/>
  <p:tag name="ANNOTATION_SUB_TYPE_9" val="1"/>
  <p:tag name="ANNOTATION_LOOP_COUNT_9" val="1"/>
  <p:tag name="ANNOTATION_BOX_RADIUS_9" val="0"/>
  <p:tag name="ANNOTATION_SCALE_9" val="100"/>
  <p:tag name="ANNOTATION_BORDER_ALPHA_9" val="100"/>
  <p:tag name="ANNOTATION_BORDER_COLOR_9" val="16777215"/>
  <p:tag name="ANNOTATION_FILL_COLOR_9" val="683492"/>
  <p:tag name="ANNOTATION_FILL_ALPHA_9" val="100"/>
  <p:tag name="ANNOTATION_BORDER_WIDTH_9" val="2"/>
  <p:tag name="ANNOTATION_SLIDE_WIDTH_9" val="960"/>
  <p:tag name="ANNOTATION_SLIDE_HEIGHT_9" val="720"/>
  <p:tag name="ANNOTATION_COUNT" val="9"/>
  <p:tag name="ARTICULATE_USED_LAYOUT" val="2"/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1"/>
  <p:tag name="ARTICULATE_AUDIO_RECORDED" val="1"/>
  <p:tag name="ELAPSEDTIME" val="5,0"/>
  <p:tag name="ANNOTATION_COUNT" val="0"/>
  <p:tag name="ARTICULATE_USED_LAYOUT" val="2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7"/>
  <p:tag name="ARTICULATE_AUDIO_RECORDED" val="1"/>
  <p:tag name="ELAPSEDTIME" val="13,4"/>
  <p:tag name="ARTICULATE_USED_LAYOUT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2"/>
  <p:tag name="ARTICULATE_AUDIO_RECORDED" val="1"/>
  <p:tag name="ELAPSEDTIME" val="94,8"/>
  <p:tag name="ANNOTATION_TYPE_1" val="0"/>
  <p:tag name="ANNOTATION_START_1" val="15.0"/>
  <p:tag name="ANNOTATION_END_1" val="-1.0"/>
  <p:tag name="ANNOTATION_TOP_1" val="233"/>
  <p:tag name="ANNOTATION_LEFT_1" val="368"/>
  <p:tag name="ANNOTATION_WIDTH_1" val="238"/>
  <p:tag name="ANNOTATION_HEIGHT_1" val="238"/>
  <p:tag name="ANNOTATION_ANIMATION_1" val="3"/>
  <p:tag name="ANNOTATION_ROTATION_1" val="135"/>
  <p:tag name="ANNOTATION_SUB_TYPE_1" val="1"/>
  <p:tag name="ANNOTATION_LOOP_COUNT_1" val="1"/>
  <p:tag name="ANNOTATION_BOX_RADIUS_1" val="0"/>
  <p:tag name="ANNOTATION_SCALE_1" val="100"/>
  <p:tag name="ANNOTATION_BORDER_ALPHA_1" val="100"/>
  <p:tag name="ANNOTATION_BORDER_COLOR_1" val="16777215"/>
  <p:tag name="ANNOTATION_FILL_COLOR_1" val="683492"/>
  <p:tag name="ANNOTATION_FILL_ALPHA_1" val="100"/>
  <p:tag name="ANNOTATION_BORDER_WIDTH_1" val="2"/>
  <p:tag name="ANNOTATION_SLIDE_WIDTH_1" val="960"/>
  <p:tag name="ANNOTATION_SLIDE_HEIGHT_1" val="720"/>
  <p:tag name="ANNOTATION_TYPE_2" val="0"/>
  <p:tag name="ANNOTATION_START_2" val="28.0"/>
  <p:tag name="ANNOTATION_END_2" val="-1.0"/>
  <p:tag name="ANNOTATION_TOP_2" val="302"/>
  <p:tag name="ANNOTATION_LEFT_2" val="512"/>
  <p:tag name="ANNOTATION_WIDTH_2" val="238"/>
  <p:tag name="ANNOTATION_HEIGHT_2" val="238"/>
  <p:tag name="ANNOTATION_ANIMATION_2" val="3"/>
  <p:tag name="ANNOTATION_ROTATION_2" val="135"/>
  <p:tag name="ANNOTATION_SUB_TYPE_2" val="1"/>
  <p:tag name="ANNOTATION_LOOP_COUNT_2" val="1"/>
  <p:tag name="ANNOTATION_BOX_RADIUS_2" val="0"/>
  <p:tag name="ANNOTATION_SCALE_2" val="100"/>
  <p:tag name="ANNOTATION_BORDER_ALPHA_2" val="100"/>
  <p:tag name="ANNOTATION_BORDER_COLOR_2" val="16777215"/>
  <p:tag name="ANNOTATION_FILL_COLOR_2" val="683492"/>
  <p:tag name="ANNOTATION_FILL_ALPHA_2" val="100"/>
  <p:tag name="ANNOTATION_BORDER_WIDTH_2" val="2"/>
  <p:tag name="ANNOTATION_SLIDE_WIDTH_2" val="960"/>
  <p:tag name="ANNOTATION_SLIDE_HEIGHT_2" val="720"/>
  <p:tag name="ANNOTATION_TYPE_3" val="0"/>
  <p:tag name="ANNOTATION_START_3" val="29.7"/>
  <p:tag name="ANNOTATION_END_3" val="-1.0"/>
  <p:tag name="ANNOTATION_TOP_3" val="300"/>
  <p:tag name="ANNOTATION_LEFT_3" val="412"/>
  <p:tag name="ANNOTATION_WIDTH_3" val="238"/>
  <p:tag name="ANNOTATION_HEIGHT_3" val="238"/>
  <p:tag name="ANNOTATION_ANIMATION_3" val="3"/>
  <p:tag name="ANNOTATION_ROTATION_3" val="135"/>
  <p:tag name="ANNOTATION_SUB_TYPE_3" val="1"/>
  <p:tag name="ANNOTATION_LOOP_COUNT_3" val="1"/>
  <p:tag name="ANNOTATION_BOX_RADIUS_3" val="0"/>
  <p:tag name="ANNOTATION_SCALE_3" val="100"/>
  <p:tag name="ANNOTATION_BORDER_ALPHA_3" val="100"/>
  <p:tag name="ANNOTATION_BORDER_COLOR_3" val="16777215"/>
  <p:tag name="ANNOTATION_FILL_COLOR_3" val="683492"/>
  <p:tag name="ANNOTATION_FILL_ALPHA_3" val="100"/>
  <p:tag name="ANNOTATION_BORDER_WIDTH_3" val="2"/>
  <p:tag name="ANNOTATION_SLIDE_WIDTH_3" val="960"/>
  <p:tag name="ANNOTATION_SLIDE_HEIGHT_3" val="720"/>
  <p:tag name="ANNOTATION_TYPE_4" val="0"/>
  <p:tag name="ANNOTATION_START_4" val="30.8"/>
  <p:tag name="ANNOTATION_END_4" val="-1.0"/>
  <p:tag name="ANNOTATION_TOP_4" val="300"/>
  <p:tag name="ANNOTATION_LEFT_4" val="298"/>
  <p:tag name="ANNOTATION_WIDTH_4" val="238"/>
  <p:tag name="ANNOTATION_HEIGHT_4" val="238"/>
  <p:tag name="ANNOTATION_ANIMATION_4" val="3"/>
  <p:tag name="ANNOTATION_ROTATION_4" val="135"/>
  <p:tag name="ANNOTATION_SUB_TYPE_4" val="1"/>
  <p:tag name="ANNOTATION_LOOP_COUNT_4" val="1"/>
  <p:tag name="ANNOTATION_BOX_RADIUS_4" val="0"/>
  <p:tag name="ANNOTATION_SCALE_4" val="100"/>
  <p:tag name="ANNOTATION_BORDER_ALPHA_4" val="100"/>
  <p:tag name="ANNOTATION_BORDER_COLOR_4" val="16777215"/>
  <p:tag name="ANNOTATION_FILL_COLOR_4" val="683492"/>
  <p:tag name="ANNOTATION_FILL_ALPHA_4" val="100"/>
  <p:tag name="ANNOTATION_BORDER_WIDTH_4" val="2"/>
  <p:tag name="ANNOTATION_SLIDE_WIDTH_4" val="960"/>
  <p:tag name="ANNOTATION_SLIDE_HEIGHT_4" val="720"/>
  <p:tag name="ANNOTATION_TYPE_5" val="0"/>
  <p:tag name="ANNOTATION_START_5" val="31.9"/>
  <p:tag name="ANNOTATION_END_5" val="-1.0"/>
  <p:tag name="ANNOTATION_TOP_5" val="298"/>
  <p:tag name="ANNOTATION_LEFT_5" val="172"/>
  <p:tag name="ANNOTATION_WIDTH_5" val="238"/>
  <p:tag name="ANNOTATION_HEIGHT_5" val="238"/>
  <p:tag name="ANNOTATION_ANIMATION_5" val="3"/>
  <p:tag name="ANNOTATION_ROTATION_5" val="135"/>
  <p:tag name="ANNOTATION_SUB_TYPE_5" val="1"/>
  <p:tag name="ANNOTATION_LOOP_COUNT_5" val="1"/>
  <p:tag name="ANNOTATION_BOX_RADIUS_5" val="0"/>
  <p:tag name="ANNOTATION_SCALE_5" val="100"/>
  <p:tag name="ANNOTATION_BORDER_ALPHA_5" val="100"/>
  <p:tag name="ANNOTATION_BORDER_COLOR_5" val="16777215"/>
  <p:tag name="ANNOTATION_FILL_COLOR_5" val="683492"/>
  <p:tag name="ANNOTATION_FILL_ALPHA_5" val="100"/>
  <p:tag name="ANNOTATION_BORDER_WIDTH_5" val="2"/>
  <p:tag name="ANNOTATION_SLIDE_WIDTH_5" val="960"/>
  <p:tag name="ANNOTATION_SLIDE_HEIGHT_5" val="720"/>
  <p:tag name="ANNOTATION_TYPE_6" val="0"/>
  <p:tag name="ANNOTATION_START_6" val="41.8"/>
  <p:tag name="ANNOTATION_END_6" val="-1.0"/>
  <p:tag name="ANNOTATION_TOP_6" val="362"/>
  <p:tag name="ANNOTATION_LEFT_6" val="532"/>
  <p:tag name="ANNOTATION_WIDTH_6" val="238"/>
  <p:tag name="ANNOTATION_HEIGHT_6" val="238"/>
  <p:tag name="ANNOTATION_ANIMATION_6" val="3"/>
  <p:tag name="ANNOTATION_ROTATION_6" val="135"/>
  <p:tag name="ANNOTATION_SUB_TYPE_6" val="1"/>
  <p:tag name="ANNOTATION_LOOP_COUNT_6" val="1"/>
  <p:tag name="ANNOTATION_BOX_RADIUS_6" val="0"/>
  <p:tag name="ANNOTATION_SCALE_6" val="100"/>
  <p:tag name="ANNOTATION_BORDER_ALPHA_6" val="100"/>
  <p:tag name="ANNOTATION_BORDER_COLOR_6" val="16777215"/>
  <p:tag name="ANNOTATION_FILL_COLOR_6" val="683492"/>
  <p:tag name="ANNOTATION_FILL_ALPHA_6" val="100"/>
  <p:tag name="ANNOTATION_BORDER_WIDTH_6" val="2"/>
  <p:tag name="ANNOTATION_SLIDE_WIDTH_6" val="960"/>
  <p:tag name="ANNOTATION_SLIDE_HEIGHT_6" val="720"/>
  <p:tag name="ANNOTATION_TYPE_7" val="0"/>
  <p:tag name="ANNOTATION_START_7" val="48.7"/>
  <p:tag name="ANNOTATION_END_7" val="-1.0"/>
  <p:tag name="ANNOTATION_TOP_7" val="355"/>
  <p:tag name="ANNOTATION_LEFT_7" val="415"/>
  <p:tag name="ANNOTATION_WIDTH_7" val="238"/>
  <p:tag name="ANNOTATION_HEIGHT_7" val="238"/>
  <p:tag name="ANNOTATION_ANIMATION_7" val="3"/>
  <p:tag name="ANNOTATION_ROTATION_7" val="135"/>
  <p:tag name="ANNOTATION_SUB_TYPE_7" val="1"/>
  <p:tag name="ANNOTATION_LOOP_COUNT_7" val="1"/>
  <p:tag name="ANNOTATION_BOX_RADIUS_7" val="0"/>
  <p:tag name="ANNOTATION_SCALE_7" val="100"/>
  <p:tag name="ANNOTATION_BORDER_ALPHA_7" val="100"/>
  <p:tag name="ANNOTATION_BORDER_COLOR_7" val="16777215"/>
  <p:tag name="ANNOTATION_FILL_COLOR_7" val="683492"/>
  <p:tag name="ANNOTATION_FILL_ALPHA_7" val="100"/>
  <p:tag name="ANNOTATION_BORDER_WIDTH_7" val="2"/>
  <p:tag name="ANNOTATION_SLIDE_WIDTH_7" val="960"/>
  <p:tag name="ANNOTATION_SLIDE_HEIGHT_7" val="720"/>
  <p:tag name="ANNOTATION_TYPE_8" val="0"/>
  <p:tag name="ANNOTATION_START_8" val="52.0"/>
  <p:tag name="ANNOTATION_END_8" val="-1.0"/>
  <p:tag name="ANNOTATION_TOP_8" val="352"/>
  <p:tag name="ANNOTATION_LEFT_8" val="300"/>
  <p:tag name="ANNOTATION_WIDTH_8" val="238"/>
  <p:tag name="ANNOTATION_HEIGHT_8" val="238"/>
  <p:tag name="ANNOTATION_ANIMATION_8" val="3"/>
  <p:tag name="ANNOTATION_ROTATION_8" val="135"/>
  <p:tag name="ANNOTATION_SUB_TYPE_8" val="1"/>
  <p:tag name="ANNOTATION_LOOP_COUNT_8" val="1"/>
  <p:tag name="ANNOTATION_BOX_RADIUS_8" val="0"/>
  <p:tag name="ANNOTATION_SCALE_8" val="100"/>
  <p:tag name="ANNOTATION_BORDER_ALPHA_8" val="100"/>
  <p:tag name="ANNOTATION_BORDER_COLOR_8" val="16777215"/>
  <p:tag name="ANNOTATION_FILL_COLOR_8" val="683492"/>
  <p:tag name="ANNOTATION_FILL_ALPHA_8" val="100"/>
  <p:tag name="ANNOTATION_BORDER_WIDTH_8" val="2"/>
  <p:tag name="ANNOTATION_SLIDE_WIDTH_8" val="960"/>
  <p:tag name="ANNOTATION_SLIDE_HEIGHT_8" val="720"/>
  <p:tag name="ANNOTATION_TYPE_9" val="0"/>
  <p:tag name="ANNOTATION_START_9" val="54.6"/>
  <p:tag name="ANNOTATION_END_9" val="-1.0"/>
  <p:tag name="ANNOTATION_TOP_9" val="347"/>
  <p:tag name="ANNOTATION_LEFT_9" val="207"/>
  <p:tag name="ANNOTATION_WIDTH_9" val="238"/>
  <p:tag name="ANNOTATION_HEIGHT_9" val="238"/>
  <p:tag name="ANNOTATION_ANIMATION_9" val="3"/>
  <p:tag name="ANNOTATION_ROTATION_9" val="135"/>
  <p:tag name="ANNOTATION_SUB_TYPE_9" val="1"/>
  <p:tag name="ANNOTATION_LOOP_COUNT_9" val="1"/>
  <p:tag name="ANNOTATION_BOX_RADIUS_9" val="0"/>
  <p:tag name="ANNOTATION_SCALE_9" val="100"/>
  <p:tag name="ANNOTATION_BORDER_ALPHA_9" val="100"/>
  <p:tag name="ANNOTATION_BORDER_COLOR_9" val="16777215"/>
  <p:tag name="ANNOTATION_FILL_COLOR_9" val="683492"/>
  <p:tag name="ANNOTATION_FILL_ALPHA_9" val="100"/>
  <p:tag name="ANNOTATION_BORDER_WIDTH_9" val="2"/>
  <p:tag name="ANNOTATION_SLIDE_WIDTH_9" val="960"/>
  <p:tag name="ANNOTATION_SLIDE_HEIGHT_9" val="720"/>
  <p:tag name="ANNOTATION_TYPE_10" val="0"/>
  <p:tag name="ANNOTATION_START_10" val="61.5"/>
  <p:tag name="ANNOTATION_END_10" val="-1.0"/>
  <p:tag name="ANNOTATION_TOP_10" val="348"/>
  <p:tag name="ANNOTATION_LEFT_10" val="723"/>
  <p:tag name="ANNOTATION_WIDTH_10" val="238"/>
  <p:tag name="ANNOTATION_HEIGHT_10" val="238"/>
  <p:tag name="ANNOTATION_ANIMATION_10" val="3"/>
  <p:tag name="ANNOTATION_ROTATION_10" val="135"/>
  <p:tag name="ANNOTATION_SUB_TYPE_10" val="1"/>
  <p:tag name="ANNOTATION_LOOP_COUNT_10" val="1"/>
  <p:tag name="ANNOTATION_BOX_RADIUS_10" val="0"/>
  <p:tag name="ANNOTATION_SCALE_10" val="100"/>
  <p:tag name="ANNOTATION_BORDER_ALPHA_10" val="100"/>
  <p:tag name="ANNOTATION_BORDER_COLOR_10" val="16777215"/>
  <p:tag name="ANNOTATION_FILL_COLOR_10" val="683492"/>
  <p:tag name="ANNOTATION_FILL_ALPHA_10" val="100"/>
  <p:tag name="ANNOTATION_BORDER_WIDTH_10" val="2"/>
  <p:tag name="ANNOTATION_SLIDE_WIDTH_10" val="960"/>
  <p:tag name="ANNOTATION_SLIDE_HEIGHT_10" val="720"/>
  <p:tag name="ANNOTATION_TYPE_11" val="0"/>
  <p:tag name="ANNOTATION_START_11" val="76.9"/>
  <p:tag name="ANNOTATION_END_11" val="-1.0"/>
  <p:tag name="ANNOTATION_TOP_11" val="425"/>
  <p:tag name="ANNOTATION_LEFT_11" val="502"/>
  <p:tag name="ANNOTATION_WIDTH_11" val="238"/>
  <p:tag name="ANNOTATION_HEIGHT_11" val="238"/>
  <p:tag name="ANNOTATION_ANIMATION_11" val="3"/>
  <p:tag name="ANNOTATION_ROTATION_11" val="135"/>
  <p:tag name="ANNOTATION_SUB_TYPE_11" val="1"/>
  <p:tag name="ANNOTATION_LOOP_COUNT_11" val="1"/>
  <p:tag name="ANNOTATION_BOX_RADIUS_11" val="0"/>
  <p:tag name="ANNOTATION_SCALE_11" val="100"/>
  <p:tag name="ANNOTATION_BORDER_ALPHA_11" val="100"/>
  <p:tag name="ANNOTATION_BORDER_COLOR_11" val="16777215"/>
  <p:tag name="ANNOTATION_FILL_COLOR_11" val="683492"/>
  <p:tag name="ANNOTATION_FILL_ALPHA_11" val="100"/>
  <p:tag name="ANNOTATION_BORDER_WIDTH_11" val="2"/>
  <p:tag name="ANNOTATION_SLIDE_WIDTH_11" val="960"/>
  <p:tag name="ANNOTATION_SLIDE_HEIGHT_11" val="720"/>
  <p:tag name="ANNOTATION_TYPE_12" val="0"/>
  <p:tag name="ANNOTATION_START_12" val="80.7"/>
  <p:tag name="ANNOTATION_END_12" val="-1.0"/>
  <p:tag name="ANNOTATION_TOP_12" val="488"/>
  <p:tag name="ANNOTATION_LEFT_12" val="523"/>
  <p:tag name="ANNOTATION_WIDTH_12" val="238"/>
  <p:tag name="ANNOTATION_HEIGHT_12" val="238"/>
  <p:tag name="ANNOTATION_ANIMATION_12" val="3"/>
  <p:tag name="ANNOTATION_ROTATION_12" val="135"/>
  <p:tag name="ANNOTATION_SUB_TYPE_12" val="1"/>
  <p:tag name="ANNOTATION_LOOP_COUNT_12" val="1"/>
  <p:tag name="ANNOTATION_BOX_RADIUS_12" val="0"/>
  <p:tag name="ANNOTATION_SCALE_12" val="100"/>
  <p:tag name="ANNOTATION_BORDER_ALPHA_12" val="100"/>
  <p:tag name="ANNOTATION_BORDER_COLOR_12" val="16777215"/>
  <p:tag name="ANNOTATION_FILL_COLOR_12" val="683492"/>
  <p:tag name="ANNOTATION_FILL_ALPHA_12" val="100"/>
  <p:tag name="ANNOTATION_BORDER_WIDTH_12" val="2"/>
  <p:tag name="ANNOTATION_SLIDE_WIDTH_12" val="960"/>
  <p:tag name="ANNOTATION_SLIDE_HEIGHT_12" val="720"/>
  <p:tag name="ANNOTATION_TYPE_13" val="0"/>
  <p:tag name="ANNOTATION_START_13" val="81.8"/>
  <p:tag name="ANNOTATION_END_13" val="-1.0"/>
  <p:tag name="ANNOTATION_TOP_13" val="488"/>
  <p:tag name="ANNOTATION_LEFT_13" val="413"/>
  <p:tag name="ANNOTATION_WIDTH_13" val="238"/>
  <p:tag name="ANNOTATION_HEIGHT_13" val="238"/>
  <p:tag name="ANNOTATION_ANIMATION_13" val="3"/>
  <p:tag name="ANNOTATION_ROTATION_13" val="135"/>
  <p:tag name="ANNOTATION_SUB_TYPE_13" val="1"/>
  <p:tag name="ANNOTATION_LOOP_COUNT_13" val="1"/>
  <p:tag name="ANNOTATION_BOX_RADIUS_13" val="0"/>
  <p:tag name="ANNOTATION_SCALE_13" val="100"/>
  <p:tag name="ANNOTATION_BORDER_ALPHA_13" val="100"/>
  <p:tag name="ANNOTATION_BORDER_COLOR_13" val="16777215"/>
  <p:tag name="ANNOTATION_FILL_COLOR_13" val="683492"/>
  <p:tag name="ANNOTATION_FILL_ALPHA_13" val="100"/>
  <p:tag name="ANNOTATION_BORDER_WIDTH_13" val="2"/>
  <p:tag name="ANNOTATION_SLIDE_WIDTH_13" val="960"/>
  <p:tag name="ANNOTATION_SLIDE_HEIGHT_13" val="720"/>
  <p:tag name="ANNOTATION_TYPE_14" val="0"/>
  <p:tag name="ANNOTATION_START_14" val="82.5"/>
  <p:tag name="ANNOTATION_END_14" val="-1.0"/>
  <p:tag name="ANNOTATION_TOP_14" val="480"/>
  <p:tag name="ANNOTATION_LEFT_14" val="302"/>
  <p:tag name="ANNOTATION_WIDTH_14" val="238"/>
  <p:tag name="ANNOTATION_HEIGHT_14" val="238"/>
  <p:tag name="ANNOTATION_ANIMATION_14" val="3"/>
  <p:tag name="ANNOTATION_ROTATION_14" val="135"/>
  <p:tag name="ANNOTATION_SUB_TYPE_14" val="1"/>
  <p:tag name="ANNOTATION_LOOP_COUNT_14" val="1"/>
  <p:tag name="ANNOTATION_BOX_RADIUS_14" val="0"/>
  <p:tag name="ANNOTATION_SCALE_14" val="100"/>
  <p:tag name="ANNOTATION_BORDER_ALPHA_14" val="100"/>
  <p:tag name="ANNOTATION_BORDER_COLOR_14" val="16777215"/>
  <p:tag name="ANNOTATION_FILL_COLOR_14" val="683492"/>
  <p:tag name="ANNOTATION_FILL_ALPHA_14" val="100"/>
  <p:tag name="ANNOTATION_BORDER_WIDTH_14" val="2"/>
  <p:tag name="ANNOTATION_SLIDE_WIDTH_14" val="960"/>
  <p:tag name="ANNOTATION_SLIDE_HEIGHT_14" val="720"/>
  <p:tag name="ANNOTATION_TYPE_15" val="0"/>
  <p:tag name="ANNOTATION_START_15" val="83.7"/>
  <p:tag name="ANNOTATION_END_15" val="-1.0"/>
  <p:tag name="ANNOTATION_TOP_15" val="478"/>
  <p:tag name="ANNOTATION_LEFT_15" val="193"/>
  <p:tag name="ANNOTATION_WIDTH_15" val="238"/>
  <p:tag name="ANNOTATION_HEIGHT_15" val="238"/>
  <p:tag name="ANNOTATION_ANIMATION_15" val="3"/>
  <p:tag name="ANNOTATION_ROTATION_15" val="135"/>
  <p:tag name="ANNOTATION_SUB_TYPE_15" val="1"/>
  <p:tag name="ANNOTATION_LOOP_COUNT_15" val="1"/>
  <p:tag name="ANNOTATION_BOX_RADIUS_15" val="0"/>
  <p:tag name="ANNOTATION_SCALE_15" val="100"/>
  <p:tag name="ANNOTATION_BORDER_ALPHA_15" val="100"/>
  <p:tag name="ANNOTATION_BORDER_COLOR_15" val="16777215"/>
  <p:tag name="ANNOTATION_FILL_COLOR_15" val="683492"/>
  <p:tag name="ANNOTATION_FILL_ALPHA_15" val="100"/>
  <p:tag name="ANNOTATION_BORDER_WIDTH_15" val="2"/>
  <p:tag name="ANNOTATION_SLIDE_WIDTH_15" val="960"/>
  <p:tag name="ANNOTATION_SLIDE_HEIGHT_15" val="720"/>
  <p:tag name="ANNOTATION_TYPE_16" val="0"/>
  <p:tag name="ANNOTATION_START_16" val="90.8"/>
  <p:tag name="ANNOTATION_TOP_16" val="533"/>
  <p:tag name="ANNOTATION_LEFT_16" val="765"/>
  <p:tag name="ANNOTATION_WIDTH_16" val="238"/>
  <p:tag name="ANNOTATION_HEIGHT_16" val="238"/>
  <p:tag name="ANNOTATION_ANIMATION_16" val="3"/>
  <p:tag name="ANNOTATION_ROTATION_16" val="135"/>
  <p:tag name="ANNOTATION_SUB_TYPE_16" val="1"/>
  <p:tag name="ANNOTATION_LOOP_COUNT_16" val="1"/>
  <p:tag name="ANNOTATION_BOX_RADIUS_16" val="0"/>
  <p:tag name="ANNOTATION_SCALE_16" val="100"/>
  <p:tag name="ANNOTATION_BORDER_ALPHA_16" val="100"/>
  <p:tag name="ANNOTATION_BORDER_COLOR_16" val="16777215"/>
  <p:tag name="ANNOTATION_FILL_COLOR_16" val="683492"/>
  <p:tag name="ANNOTATION_FILL_ALPHA_16" val="100"/>
  <p:tag name="ANNOTATION_BORDER_WIDTH_16" val="2"/>
  <p:tag name="ANNOTATION_SLIDE_WIDTH_16" val="960"/>
  <p:tag name="ANNOTATION_SLIDE_HEIGHT_16" val="720"/>
  <p:tag name="ANNOTATION_COUNT" val="16"/>
  <p:tag name="ARTICULATE_USED_LAYOUT" val="2"/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3"/>
  <p:tag name="ARTICULATE_AUDIO_RECORDED" val="1"/>
  <p:tag name="ELAPSEDTIME" val="19,1"/>
  <p:tag name="ANNOTATION_COUNT" val="0"/>
  <p:tag name="ARTICULATE_USED_LAYOUT" val="2"/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4"/>
  <p:tag name="ARTICULATE_AUDIO_RECORDED" val="1"/>
  <p:tag name="ELAPSEDTIME" val="19,6"/>
  <p:tag name="ANNOTATION_TYPE_1" val="0"/>
  <p:tag name="ANNOTATION_START_1" val="5.5"/>
  <p:tag name="ANNOTATION_END_1" val="-1.0"/>
  <p:tag name="ANNOTATION_TOP_1" val="162"/>
  <p:tag name="ANNOTATION_LEFT_1" val="508"/>
  <p:tag name="ANNOTATION_WIDTH_1" val="238"/>
  <p:tag name="ANNOTATION_HEIGHT_1" val="238"/>
  <p:tag name="ANNOTATION_ANIMATION_1" val="3"/>
  <p:tag name="ANNOTATION_ROTATION_1" val="135"/>
  <p:tag name="ANNOTATION_SUB_TYPE_1" val="1"/>
  <p:tag name="ANNOTATION_LOOP_COUNT_1" val="1"/>
  <p:tag name="ANNOTATION_BOX_RADIUS_1" val="0"/>
  <p:tag name="ANNOTATION_SCALE_1" val="100"/>
  <p:tag name="ANNOTATION_BORDER_ALPHA_1" val="100"/>
  <p:tag name="ANNOTATION_BORDER_COLOR_1" val="16777215"/>
  <p:tag name="ANNOTATION_FILL_COLOR_1" val="683492"/>
  <p:tag name="ANNOTATION_FILL_ALPHA_1" val="100"/>
  <p:tag name="ANNOTATION_BORDER_WIDTH_1" val="2"/>
  <p:tag name="ANNOTATION_SLIDE_WIDTH_1" val="960"/>
  <p:tag name="ANNOTATION_SLIDE_HEIGHT_1" val="720"/>
  <p:tag name="ANNOTATION_TYPE_2" val="0"/>
  <p:tag name="ANNOTATION_START_2" val="9.8"/>
  <p:tag name="ANNOTATION_END_2" val="-1.0"/>
  <p:tag name="ANNOTATION_TOP_2" val="238"/>
  <p:tag name="ANNOTATION_LEFT_2" val="662"/>
  <p:tag name="ANNOTATION_WIDTH_2" val="238"/>
  <p:tag name="ANNOTATION_HEIGHT_2" val="238"/>
  <p:tag name="ANNOTATION_ANIMATION_2" val="3"/>
  <p:tag name="ANNOTATION_ROTATION_2" val="135"/>
  <p:tag name="ANNOTATION_SUB_TYPE_2" val="1"/>
  <p:tag name="ANNOTATION_LOOP_COUNT_2" val="1"/>
  <p:tag name="ANNOTATION_BOX_RADIUS_2" val="0"/>
  <p:tag name="ANNOTATION_SCALE_2" val="100"/>
  <p:tag name="ANNOTATION_BORDER_ALPHA_2" val="100"/>
  <p:tag name="ANNOTATION_BORDER_COLOR_2" val="16777215"/>
  <p:tag name="ANNOTATION_FILL_COLOR_2" val="683492"/>
  <p:tag name="ANNOTATION_FILL_ALPHA_2" val="100"/>
  <p:tag name="ANNOTATION_BORDER_WIDTH_2" val="2"/>
  <p:tag name="ANNOTATION_SLIDE_WIDTH_2" val="960"/>
  <p:tag name="ANNOTATION_SLIDE_HEIGHT_2" val="720"/>
  <p:tag name="ANNOTATION_TYPE_3" val="0"/>
  <p:tag name="ANNOTATION_START_3" val="11.6"/>
  <p:tag name="ANNOTATION_END_3" val="-1.0"/>
  <p:tag name="ANNOTATION_TOP_3" val="403"/>
  <p:tag name="ANNOTATION_LEFT_3" val="668"/>
  <p:tag name="ANNOTATION_WIDTH_3" val="238"/>
  <p:tag name="ANNOTATION_HEIGHT_3" val="238"/>
  <p:tag name="ANNOTATION_ANIMATION_3" val="3"/>
  <p:tag name="ANNOTATION_ROTATION_3" val="135"/>
  <p:tag name="ANNOTATION_SUB_TYPE_3" val="1"/>
  <p:tag name="ANNOTATION_LOOP_COUNT_3" val="1"/>
  <p:tag name="ANNOTATION_BOX_RADIUS_3" val="0"/>
  <p:tag name="ANNOTATION_SCALE_3" val="100"/>
  <p:tag name="ANNOTATION_BORDER_ALPHA_3" val="100"/>
  <p:tag name="ANNOTATION_BORDER_COLOR_3" val="16777215"/>
  <p:tag name="ANNOTATION_FILL_COLOR_3" val="683492"/>
  <p:tag name="ANNOTATION_FILL_ALPHA_3" val="100"/>
  <p:tag name="ANNOTATION_BORDER_WIDTH_3" val="2"/>
  <p:tag name="ANNOTATION_SLIDE_WIDTH_3" val="960"/>
  <p:tag name="ANNOTATION_SLIDE_HEIGHT_3" val="720"/>
  <p:tag name="ANNOTATION_TYPE_4" val="0"/>
  <p:tag name="ANNOTATION_START_4" val="13.0"/>
  <p:tag name="ANNOTATION_END_4" val="-1.0"/>
  <p:tag name="ANNOTATION_TOP_4" val="222"/>
  <p:tag name="ANNOTATION_LEFT_4" val="355"/>
  <p:tag name="ANNOTATION_WIDTH_4" val="238"/>
  <p:tag name="ANNOTATION_HEIGHT_4" val="238"/>
  <p:tag name="ANNOTATION_ANIMATION_4" val="3"/>
  <p:tag name="ANNOTATION_ROTATION_4" val="135"/>
  <p:tag name="ANNOTATION_SUB_TYPE_4" val="1"/>
  <p:tag name="ANNOTATION_LOOP_COUNT_4" val="1"/>
  <p:tag name="ANNOTATION_BOX_RADIUS_4" val="0"/>
  <p:tag name="ANNOTATION_SCALE_4" val="100"/>
  <p:tag name="ANNOTATION_BORDER_ALPHA_4" val="100"/>
  <p:tag name="ANNOTATION_BORDER_COLOR_4" val="16777215"/>
  <p:tag name="ANNOTATION_FILL_COLOR_4" val="683492"/>
  <p:tag name="ANNOTATION_FILL_ALPHA_4" val="100"/>
  <p:tag name="ANNOTATION_BORDER_WIDTH_4" val="2"/>
  <p:tag name="ANNOTATION_SLIDE_WIDTH_4" val="960"/>
  <p:tag name="ANNOTATION_SLIDE_HEIGHT_4" val="720"/>
  <p:tag name="ANNOTATION_TYPE_5" val="0"/>
  <p:tag name="ANNOTATION_START_5" val="15.0"/>
  <p:tag name="ANNOTATION_TOP_5" val="380"/>
  <p:tag name="ANNOTATION_LEFT_5" val="378"/>
  <p:tag name="ANNOTATION_WIDTH_5" val="238"/>
  <p:tag name="ANNOTATION_HEIGHT_5" val="238"/>
  <p:tag name="ANNOTATION_ANIMATION_5" val="3"/>
  <p:tag name="ANNOTATION_ROTATION_5" val="135"/>
  <p:tag name="ANNOTATION_SUB_TYPE_5" val="1"/>
  <p:tag name="ANNOTATION_LOOP_COUNT_5" val="1"/>
  <p:tag name="ANNOTATION_BOX_RADIUS_5" val="0"/>
  <p:tag name="ANNOTATION_SCALE_5" val="100"/>
  <p:tag name="ANNOTATION_BORDER_ALPHA_5" val="100"/>
  <p:tag name="ANNOTATION_BORDER_COLOR_5" val="16777215"/>
  <p:tag name="ANNOTATION_FILL_COLOR_5" val="683492"/>
  <p:tag name="ANNOTATION_FILL_ALPHA_5" val="100"/>
  <p:tag name="ANNOTATION_BORDER_WIDTH_5" val="2"/>
  <p:tag name="ANNOTATION_SLIDE_WIDTH_5" val="960"/>
  <p:tag name="ANNOTATION_SLIDE_HEIGHT_5" val="720"/>
  <p:tag name="ANNOTATION_COUNT" val="5"/>
  <p:tag name="ARTICULATE_USED_LAYOUT" val="2"/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ILD_ITEM_TEXT1" val="Binary Code"/>
  <p:tag name="CHILD_ITEM_TEXT3" val="BCD"/>
  <p:tag name="CHILD_ITEM_TEXT5" val="ASCII"/>
  <p:tag name="CHILD_ITEM_TEXT7" val="Gray"/>
  <p:tag name="CHILD_ITEM_TEXT9" val="2-out-of-5"/>
  <p:tag name="CHILD_ITEM_TEXT11" val="7-segment"/>
  <p:tag name="CHILD_ITEM_TEXT13" val="Hammi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5"/>
  <p:tag name="ARTICULATE_AUDIO_RECORDED" val="1"/>
  <p:tag name="ELAPSEDTIME" val="22,7"/>
  <p:tag name="ANNOTATION_COUNT" val="0"/>
  <p:tag name="ARTICULATE_USED_LAYOUT" val="2"/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5"/>
  <p:tag name="ARTICULATE_AUDIO_RECORDED" val="1"/>
  <p:tag name="TIMELINE" val="11,6"/>
  <p:tag name="ELAPSEDTIME" val="20,1"/>
  <p:tag name="ANNOTATION_COUNT" val="0"/>
  <p:tag name="ARTICULATE_USED_LAYOUT" val="1"/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CHARACTER_FILE" val=".\characters\68ca1254-d07a-4735-ac40-c0be4b95384b.emf"/>
  <p:tag name="ARTICULATE_CHARACTER_TYPE" val="illustrated"/>
  <p:tag name="ARTICULATE_CHARACTER_ID" val="Male 10"/>
  <p:tag name="ARTICULATE_CHARACTER_EXPRESSION" val="m10/m10_2_happy_head_front_standing.wmf"/>
  <p:tag name="ARTICULATE_CHARACTER_POSE" val="m10/m10_2_happy_body_front_standing.wmf"/>
  <p:tag name="ARTICULATE_CHARACTER_FLIP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CHARACTER_FILE" val=".\characters\81c14be8-a9eb-43f2-9373-ff3931bd4461.emf"/>
  <p:tag name="ARTICULATE_CHARACTER_TYPE" val="illustrated"/>
  <p:tag name="ARTICULATE_CHARACTER_ID" val="Male 12"/>
  <p:tag name="ARTICULATE_CHARACTER_EXPRESSION" val="m12/m12_5_suprised_head_side_standing.wmf"/>
  <p:tag name="ARTICULATE_CHARACTER_POSE" val="m12/m12_19_pointing_body_side_standing.wmf"/>
  <p:tag name="ARTICULATE_CHARACTER_FLIP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8"/>
  <p:tag name="ARTICULATE_AUDIO_RECORDED" val="1"/>
  <p:tag name="ELAPSEDTIME" val="21,4"/>
  <p:tag name="ARTICULATE_USED_LAYOUT" val="2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NOTATION_TYPE_1" val="0"/>
  <p:tag name="ANNOTATION_START_1" val="2.3"/>
  <p:tag name="ANNOTATION_TOP_1" val="422"/>
  <p:tag name="ANNOTATION_LEFT_1" val="285"/>
  <p:tag name="ANNOTATION_WIDTH_1" val="238"/>
  <p:tag name="ANNOTATION_HEIGHT_1" val="238"/>
  <p:tag name="ANNOTATION_ANIMATION_1" val="3"/>
  <p:tag name="ANNOTATION_ROTATION_1" val="0"/>
  <p:tag name="ANNOTATION_SUB_TYPE_1" val="2"/>
  <p:tag name="ANNOTATION_LOOP_COUNT_1" val="1"/>
  <p:tag name="ANNOTATION_BOX_RADIUS_1" val="0"/>
  <p:tag name="ANNOTATION_SCALE_1" val="100"/>
  <p:tag name="ANNOTATION_BORDER_ALPHA_1" val="100"/>
  <p:tag name="ANNOTATION_BORDER_COLOR_1" val="16777215"/>
  <p:tag name="ANNOTATION_FILL_COLOR_1" val="683492"/>
  <p:tag name="ANNOTATION_FILL_ALPHA_1" val="100"/>
  <p:tag name="ANNOTATION_BORDER_WIDTH_1" val="2"/>
  <p:tag name="ANNOTATION_SLIDE_WIDTH_1" val="960"/>
  <p:tag name="ANNOTATION_SLIDE_HEIGHT_1" val="720"/>
  <p:tag name="AUDIO_ID" val="280"/>
  <p:tag name="ARTICULATE_AUDIO_RECORDED" val="1"/>
  <p:tag name="ELAPSEDTIME" val="26,1"/>
  <p:tag name="ANNOTATION_COUNT" val="0"/>
  <p:tag name="ARTICULATE_USED_LAYOU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CHARACTER_FILE" val=".\characters\81c14be8-a9eb-43f2-9373-ff3931bd4461.emf"/>
  <p:tag name="ARTICULATE_CHARACTER_TYPE" val="illustrated"/>
  <p:tag name="ARTICULATE_CHARACTER_ID" val="Male 12"/>
  <p:tag name="ARTICULATE_CHARACTER_EXPRESSION" val="m12/m12_5_suprised_head_side_standing.wmf"/>
  <p:tag name="ARTICULATE_CHARACTER_POSE" val="m12/m12_19_pointing_body_side_standing.wmf"/>
  <p:tag name="ARTICULATE_CHARACTER_FLIP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79"/>
  <p:tag name="ARTICULATE_AUDIO_RECORDED" val="1"/>
  <p:tag name="ELAPSEDTIME" val="29,9"/>
  <p:tag name="ANNOTATION_COUNT" val="0"/>
  <p:tag name="ARTICULATE_USED_LAYOU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CHARACTER_FILE" val=".\characters\81c14be8-a9eb-43f2-9373-ff3931bd4461.emf"/>
  <p:tag name="ARTICULATE_CHARACTER_TYPE" val="illustrated"/>
  <p:tag name="ARTICULATE_CHARACTER_ID" val="Male 12"/>
  <p:tag name="ARTICULATE_CHARACTER_EXPRESSION" val="m12/m12_5_suprised_head_side_standing.wmf"/>
  <p:tag name="ARTICULATE_CHARACTER_POSE" val="m12/m12_19_pointing_body_side_standing.wmf"/>
  <p:tag name="ARTICULATE_CHARACTER_FLIP" val="True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7190</TotalTime>
  <Words>350</Words>
  <Application>Microsoft Office PowerPoint</Application>
  <PresentationFormat>On-screen Show (4:3)</PresentationFormat>
  <Paragraphs>184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Wingdings 2</vt:lpstr>
      <vt:lpstr>Retrospect</vt:lpstr>
      <vt:lpstr>   MK SISTEM DIGITAL SESI II SISTEM BILANGAN</vt:lpstr>
      <vt:lpstr>Bahasan</vt:lpstr>
      <vt:lpstr>Beda rang. digital dan rang. analog</vt:lpstr>
      <vt:lpstr>Beda rang. digital dan rang. analog</vt:lpstr>
      <vt:lpstr>Beda rangk. digital dan rangk. analog</vt:lpstr>
      <vt:lpstr>Sistem Bilangan</vt:lpstr>
      <vt:lpstr>Sistem Bilangan</vt:lpstr>
      <vt:lpstr>Sistem Bil. Desimal (SBD)</vt:lpstr>
      <vt:lpstr>Sistem Bil. Biner (SBB)</vt:lpstr>
      <vt:lpstr>Sistem Bil. Oktal (SBO)</vt:lpstr>
      <vt:lpstr>Sistem Bil. Oktal (SBO) (Lanjutan)</vt:lpstr>
      <vt:lpstr>Sistem Bil. Heksadesimal (SBH)</vt:lpstr>
      <vt:lpstr>Konversi Bilangan</vt:lpstr>
      <vt:lpstr>Konversi SBB ke SBD</vt:lpstr>
      <vt:lpstr>Konversi SBD ke SBB</vt:lpstr>
      <vt:lpstr>Konversi SBD ke SBB (Lanjutan)</vt:lpstr>
      <vt:lpstr>Konversi SBH ke SBD</vt:lpstr>
      <vt:lpstr>Konversi SBD ke SBH</vt:lpstr>
      <vt:lpstr>Konversi SBH ke SBB</vt:lpstr>
      <vt:lpstr>Konversi SBB ke SBH</vt:lpstr>
      <vt:lpstr>Konversi SBB ke SBH (Lanjutan)</vt:lpstr>
      <vt:lpstr>Tabel Konversi SBL thd SBB dan SBH</vt:lpstr>
      <vt:lpstr>Binary Code</vt:lpstr>
      <vt:lpstr>PowerPoint Presentation</vt:lpstr>
      <vt:lpstr>Selesai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MATAKULIAH RANGKAIAN DIGITAL PERTEMUAN I SISTEM BILANGAN</dc:title>
  <dc:creator>acer</dc:creator>
  <cp:lastModifiedBy>AFAMA</cp:lastModifiedBy>
  <cp:revision>133</cp:revision>
  <dcterms:created xsi:type="dcterms:W3CDTF">2007-12-13T07:58:21Z</dcterms:created>
  <dcterms:modified xsi:type="dcterms:W3CDTF">2016-09-25T05:46:09Z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PERTEMUAN I - sistem bilangan 2010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7</vt:lpwstr>
  </property>
  <property fmtid="{D5CDD505-2E9C-101B-9397-08002B2CF9AE}" pid="5" name="ArticulateGUID">
    <vt:lpwstr>A3456DEF-335B-4E89-AB05-62BE102BE3B6</vt:lpwstr>
  </property>
  <property fmtid="{D5CDD505-2E9C-101B-9397-08002B2CF9AE}" pid="6" name="ArticulateProjectFull">
    <vt:lpwstr>D:\Hidayat\UNIKOM\Pengajaran\Sistem digital baru\sesi 2 sistem bilangan ada rev.ppta</vt:lpwstr>
  </property>
</Properties>
</file>