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86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685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766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638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538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946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881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96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102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420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887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D749-E047-415E-86C1-8671716B1386}" type="datetimeFigureOut">
              <a:rPr lang="ru-RU" smtClean="0"/>
              <a:pPr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E204-725B-4493-ACCE-D75C0B8837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94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5967046" cy="3625483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</a:rPr>
              <a:t>Профилактика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корон</a:t>
            </a:r>
            <a:r>
              <a:rPr lang="ru-RU" dirty="0" err="1" smtClean="0"/>
              <a:t>а</a:t>
            </a:r>
            <a:r>
              <a:rPr lang="ru-RU" dirty="0" err="1" smtClean="0"/>
              <a:t>вирусной</a:t>
            </a:r>
            <a:r>
              <a:rPr lang="ru-RU" dirty="0" smtClean="0"/>
              <a:t> </a:t>
            </a:r>
            <a:r>
              <a:rPr lang="ru-RU" dirty="0" smtClean="0"/>
              <a:t>инфекции</a:t>
            </a:r>
            <a:br>
              <a:rPr lang="ru-RU" dirty="0" smtClean="0"/>
            </a:br>
            <a:r>
              <a:rPr lang="en-US" dirty="0" smtClean="0"/>
              <a:t>COVID-9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3447" y="-1"/>
            <a:ext cx="4548554" cy="69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24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634" y="750276"/>
            <a:ext cx="9952053" cy="51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55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702" y="773723"/>
            <a:ext cx="9807881" cy="54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57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7303" y="222738"/>
            <a:ext cx="9612782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66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398" y="457200"/>
            <a:ext cx="10299132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36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1747" y="574429"/>
            <a:ext cx="9875609" cy="5427785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9460523" y="5591908"/>
            <a:ext cx="1359877" cy="621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01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680" y="762000"/>
            <a:ext cx="10324071" cy="5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86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661" y="405753"/>
            <a:ext cx="9249507" cy="61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718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329" y="762000"/>
            <a:ext cx="10169717" cy="51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77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94" y="679939"/>
            <a:ext cx="10522326" cy="52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02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846" y="726831"/>
            <a:ext cx="9962667" cy="53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64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Произвольный</PresentationFormat>
  <Paragraphs>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Профилактика коронавирусной инфекции COVID-9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Профилактика короновирусной инфекции COVID-9</dc:title>
  <dc:creator>Пользователь Windows</dc:creator>
  <cp:lastModifiedBy>Oleg</cp:lastModifiedBy>
  <cp:revision>7</cp:revision>
  <dcterms:created xsi:type="dcterms:W3CDTF">2020-09-03T12:43:01Z</dcterms:created>
  <dcterms:modified xsi:type="dcterms:W3CDTF">2020-09-03T23:34:42Z</dcterms:modified>
</cp:coreProperties>
</file>