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Рисунок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Рисунок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Рисунок 71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Рисунок 7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1" name="Рисунок 11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2" name="Рисунок 111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9" name="Рисунок 148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50" name="Рисунок 149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0;p2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302200" y="1223280"/>
            <a:ext cx="4539600" cy="26967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3600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 sz="14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4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4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4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13;p3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438640" y="1811880"/>
            <a:ext cx="426672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3000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 sz="14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4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4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4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17;p4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body"/>
          </p:nvPr>
        </p:nvSpPr>
        <p:spPr>
          <a:xfrm>
            <a:off x="2370600" y="1780920"/>
            <a:ext cx="4402800" cy="19440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 sz="22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2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2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2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2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2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200">
                <a:latin typeface="Arial"/>
              </a:rPr>
              <a:t>Седьмой уровень структуры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3593520" y="1162440"/>
            <a:ext cx="1956960" cy="653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ru-RU" sz="7200" b="1">
                <a:solidFill>
                  <a:srgbClr val="FFFFFF"/>
                </a:solidFill>
                <a:latin typeface="Montserrat"/>
                <a:ea typeface="Montserrat"/>
              </a:rPr>
              <a:t>“</a:t>
            </a:r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724691AD-6858-4AAE-A12C-EFF195A8C6B7}" type="slidenum">
              <a:rPr lang="ru-RU" sz="1200">
                <a:solidFill>
                  <a:srgbClr val="B7B7B7"/>
                </a:solidFill>
                <a:latin typeface="Montserrat Light"/>
                <a:ea typeface="Montserrat Light"/>
              </a:rPr>
              <a:t>‹#›</a:t>
            </a:fld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400">
                <a:latin typeface="Arial"/>
              </a:rPr>
              <a:t>Для правки текста заголовка щелкните мышью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8CC0F27C-F28A-4823-A538-940B0548342B}" type="slidenum">
              <a:rPr lang="ru-RU" sz="1200">
                <a:solidFill>
                  <a:srgbClr val="B7B7B7"/>
                </a:solidFill>
                <a:latin typeface="Montserrat Light"/>
                <a:ea typeface="Montserrat Light"/>
              </a:rPr>
              <a:t>‹#›</a:t>
            </a:fld>
            <a:endParaRPr/>
          </a:p>
        </p:txBody>
      </p:sp>
      <p:pic>
        <p:nvPicPr>
          <p:cNvPr id="114" name="Google Shape;54;p11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1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400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 sz="14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4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4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4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302200" y="1223280"/>
            <a:ext cx="4539600" cy="269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3600" b="1">
                <a:solidFill>
                  <a:srgbClr val="FFFFFF"/>
                </a:solidFill>
                <a:latin typeface="바탕"/>
                <a:ea typeface="바탕"/>
              </a:rPr>
              <a:t>Подведение итогов!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2170080" y="987480"/>
            <a:ext cx="4803840" cy="309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000" b="1">
                <a:solidFill>
                  <a:srgbClr val="FFFFFF"/>
                </a:solidFill>
                <a:latin typeface="바탕"/>
                <a:ea typeface="바탕"/>
              </a:rPr>
              <a:t>9 февраля
в гимназии прошёл КВИЗ
</a:t>
            </a:r>
            <a:r>
              <a:rPr lang="ru-RU" sz="5400" b="1">
                <a:solidFill>
                  <a:srgbClr val="FFFFFF"/>
                </a:solidFill>
                <a:latin typeface="바탕"/>
                <a:ea typeface="바탕"/>
              </a:rPr>
              <a:t> «Юмор»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771640" y="1923840"/>
            <a:ext cx="575640" cy="431640"/>
          </a:xfrm>
          <a:prstGeom prst="ellipse">
            <a:avLst/>
          </a:prstGeom>
          <a:solidFill>
            <a:srgbClr val="E7B517"/>
          </a:solidFill>
          <a:ln w="25560">
            <a:noFill/>
          </a:ln>
        </p:spPr>
      </p:sp>
      <p:sp>
        <p:nvSpPr>
          <p:cNvPr id="154" name="CustomShape 2"/>
          <p:cNvSpPr/>
          <p:nvPr/>
        </p:nvSpPr>
        <p:spPr>
          <a:xfrm>
            <a:off x="5724000" y="2931840"/>
            <a:ext cx="575640" cy="431640"/>
          </a:xfrm>
          <a:prstGeom prst="ellipse">
            <a:avLst/>
          </a:prstGeom>
          <a:solidFill>
            <a:srgbClr val="E7B517"/>
          </a:solidFill>
          <a:ln w="25560">
            <a:noFill/>
          </a:ln>
        </p:spPr>
      </p:sp>
      <p:sp>
        <p:nvSpPr>
          <p:cNvPr id="155" name="CustomShape 3"/>
          <p:cNvSpPr/>
          <p:nvPr/>
        </p:nvSpPr>
        <p:spPr>
          <a:xfrm>
            <a:off x="4356000" y="1203480"/>
            <a:ext cx="575640" cy="431640"/>
          </a:xfrm>
          <a:prstGeom prst="ellipse">
            <a:avLst/>
          </a:prstGeom>
          <a:solidFill>
            <a:srgbClr val="EB9413"/>
          </a:solidFill>
          <a:ln w="25560">
            <a:noFill/>
          </a:ln>
        </p:spPr>
      </p:sp>
      <p:sp>
        <p:nvSpPr>
          <p:cNvPr id="156" name="TextShape 4"/>
          <p:cNvSpPr txBox="1"/>
          <p:nvPr/>
        </p:nvSpPr>
        <p:spPr>
          <a:xfrm>
            <a:off x="1835640" y="1131480"/>
            <a:ext cx="5256360" cy="302400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ru-RU" sz="4000" b="1">
                <a:solidFill>
                  <a:srgbClr val="FFFFFF"/>
                </a:solidFill>
                <a:latin typeface="바탕"/>
                <a:ea typeface="바탕"/>
              </a:rPr>
              <a:t>Участие приняли команды</a:t>
            </a:r>
            <a:endParaRPr/>
          </a:p>
          <a:p>
            <a:pPr>
              <a:lnSpc>
                <a:spcPct val="100000"/>
              </a:lnSpc>
            </a:pPr>
            <a:r>
              <a:rPr lang="ru-RU" sz="4000" b="1">
                <a:solidFill>
                  <a:srgbClr val="FFFFFF"/>
                </a:solidFill>
                <a:latin typeface="바탕"/>
                <a:ea typeface="바탕"/>
              </a:rPr>
              <a:t>  7А, 7Б, 8В, 8Г, 8Д        классов</a:t>
            </a:r>
            <a:endParaRPr/>
          </a:p>
          <a:p>
            <a:pPr>
              <a:lnSpc>
                <a:spcPct val="100000"/>
              </a:lnSpc>
            </a:pPr>
            <a:r>
              <a:rPr lang="ru-RU" sz="4000" b="1">
                <a:solidFill>
                  <a:srgbClr val="FFFFFF"/>
                </a:solidFill>
                <a:latin typeface="바탕"/>
                <a:ea typeface="바탕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57" name="TextShape 5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77319B67-CCFC-4323-AA29-C2D74E90404E}" type="slidenum">
              <a:rPr lang="ru-RU" sz="1200">
                <a:solidFill>
                  <a:srgbClr val="B7B7B7"/>
                </a:solidFill>
                <a:latin typeface="Montserrat Light"/>
                <a:ea typeface="Montserrat Light"/>
              </a:rPr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051640" y="2066400"/>
            <a:ext cx="1552320" cy="931320"/>
          </a:xfrm>
          <a:prstGeom prst="rect">
            <a:avLst/>
          </a:prstGeom>
          <a:solidFill>
            <a:srgbClr val="FFFFFF"/>
          </a:solidFill>
          <a:ln w="25560">
            <a:solidFill>
              <a:srgbClr val="5C5C5C"/>
            </a:solidFill>
            <a:round/>
          </a:ln>
        </p:spPr>
        <p:txBody>
          <a:bodyPr lIns="87480" tIns="87480" rIns="87480" bIns="87480" anchor="ctr"/>
          <a:lstStyle/>
          <a:p>
            <a:pPr algn="ctr">
              <a:lnSpc>
                <a:spcPct val="90000"/>
              </a:lnSpc>
            </a:pPr>
            <a:r>
              <a:rPr lang="ru-RU" sz="2300">
                <a:solidFill>
                  <a:srgbClr val="666666"/>
                </a:solidFill>
                <a:latin typeface="Arial"/>
                <a:ea typeface="Arial"/>
              </a:rPr>
              <a:t>7А</a:t>
            </a:r>
            <a:endParaRPr/>
          </a:p>
          <a:p>
            <a:pPr algn="ctr">
              <a:lnSpc>
                <a:spcPct val="90000"/>
              </a:lnSpc>
            </a:pPr>
            <a:r>
              <a:rPr lang="ru-RU" sz="2300">
                <a:solidFill>
                  <a:srgbClr val="666666"/>
                </a:solidFill>
                <a:latin typeface="Arial"/>
                <a:ea typeface="Arial"/>
              </a:rPr>
              <a:t>33,5 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3759480" y="2066400"/>
            <a:ext cx="1552320" cy="931320"/>
          </a:xfrm>
          <a:prstGeom prst="rect">
            <a:avLst/>
          </a:prstGeom>
          <a:solidFill>
            <a:srgbClr val="FFFFFF"/>
          </a:solidFill>
          <a:ln w="25560">
            <a:solidFill>
              <a:srgbClr val="5C5C5C"/>
            </a:solidFill>
            <a:round/>
          </a:ln>
        </p:spPr>
        <p:txBody>
          <a:bodyPr lIns="87480" tIns="87480" rIns="87480" bIns="87480" anchor="ctr"/>
          <a:lstStyle/>
          <a:p>
            <a:pPr algn="ctr">
              <a:lnSpc>
                <a:spcPct val="90000"/>
              </a:lnSpc>
            </a:pPr>
            <a:r>
              <a:rPr lang="ru-RU" sz="2300">
                <a:solidFill>
                  <a:srgbClr val="666666"/>
                </a:solidFill>
                <a:latin typeface="Arial"/>
                <a:ea typeface="Arial"/>
              </a:rPr>
              <a:t>7Б</a:t>
            </a:r>
            <a:endParaRPr/>
          </a:p>
          <a:p>
            <a:pPr algn="ctr">
              <a:lnSpc>
                <a:spcPct val="90000"/>
              </a:lnSpc>
            </a:pPr>
            <a:r>
              <a:rPr lang="ru-RU" sz="2300">
                <a:solidFill>
                  <a:srgbClr val="666666"/>
                </a:solidFill>
                <a:latin typeface="Arial"/>
                <a:ea typeface="Arial"/>
              </a:rPr>
              <a:t>24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5467680" y="2066400"/>
            <a:ext cx="1552320" cy="931320"/>
          </a:xfrm>
          <a:prstGeom prst="rect">
            <a:avLst/>
          </a:prstGeom>
          <a:solidFill>
            <a:srgbClr val="FFFFFF"/>
          </a:solidFill>
          <a:ln w="25560">
            <a:solidFill>
              <a:srgbClr val="5C5C5C"/>
            </a:solidFill>
            <a:round/>
          </a:ln>
        </p:spPr>
        <p:txBody>
          <a:bodyPr lIns="87480" tIns="87480" rIns="87480" bIns="87480" anchor="ctr"/>
          <a:lstStyle/>
          <a:p>
            <a:pPr algn="ctr">
              <a:lnSpc>
                <a:spcPct val="90000"/>
              </a:lnSpc>
            </a:pPr>
            <a:r>
              <a:rPr lang="ru-RU" sz="2300">
                <a:solidFill>
                  <a:srgbClr val="666666"/>
                </a:solidFill>
                <a:latin typeface="Arial"/>
                <a:ea typeface="Arial"/>
              </a:rPr>
              <a:t>8В</a:t>
            </a:r>
            <a:endParaRPr/>
          </a:p>
          <a:p>
            <a:pPr algn="ctr">
              <a:lnSpc>
                <a:spcPct val="90000"/>
              </a:lnSpc>
            </a:pPr>
            <a:r>
              <a:rPr lang="ru-RU" sz="2300">
                <a:solidFill>
                  <a:srgbClr val="666666"/>
                </a:solidFill>
                <a:latin typeface="Arial"/>
                <a:ea typeface="Arial"/>
              </a:rPr>
              <a:t>28</a:t>
            </a:r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2905560" y="3153600"/>
            <a:ext cx="1552320" cy="931320"/>
          </a:xfrm>
          <a:prstGeom prst="rect">
            <a:avLst/>
          </a:prstGeom>
          <a:solidFill>
            <a:srgbClr val="FFFFFF"/>
          </a:solidFill>
          <a:ln w="25560">
            <a:solidFill>
              <a:srgbClr val="5C5C5C"/>
            </a:solidFill>
            <a:round/>
          </a:ln>
        </p:spPr>
        <p:txBody>
          <a:bodyPr lIns="87480" tIns="87480" rIns="87480" bIns="87480" anchor="ctr"/>
          <a:lstStyle/>
          <a:p>
            <a:pPr algn="ctr">
              <a:lnSpc>
                <a:spcPct val="90000"/>
              </a:lnSpc>
            </a:pPr>
            <a:r>
              <a:rPr lang="ru-RU" sz="2300">
                <a:solidFill>
                  <a:srgbClr val="666666"/>
                </a:solidFill>
                <a:latin typeface="Arial"/>
                <a:ea typeface="Arial"/>
              </a:rPr>
              <a:t>8Г</a:t>
            </a:r>
            <a:endParaRPr/>
          </a:p>
          <a:p>
            <a:pPr algn="ctr">
              <a:lnSpc>
                <a:spcPct val="90000"/>
              </a:lnSpc>
            </a:pPr>
            <a:r>
              <a:rPr lang="ru-RU" sz="2300">
                <a:solidFill>
                  <a:srgbClr val="666666"/>
                </a:solidFill>
                <a:latin typeface="Arial"/>
                <a:ea typeface="Arial"/>
              </a:rPr>
              <a:t>32</a:t>
            </a:r>
            <a:endParaRPr/>
          </a:p>
        </p:txBody>
      </p:sp>
      <p:sp>
        <p:nvSpPr>
          <p:cNvPr id="162" name="CustomShape 5"/>
          <p:cNvSpPr/>
          <p:nvPr/>
        </p:nvSpPr>
        <p:spPr>
          <a:xfrm>
            <a:off x="4613760" y="3153600"/>
            <a:ext cx="1552320" cy="931320"/>
          </a:xfrm>
          <a:prstGeom prst="rect">
            <a:avLst/>
          </a:prstGeom>
          <a:solidFill>
            <a:srgbClr val="FFFFFF"/>
          </a:solidFill>
          <a:ln w="25560">
            <a:solidFill>
              <a:srgbClr val="5C5C5C"/>
            </a:solidFill>
            <a:round/>
          </a:ln>
        </p:spPr>
        <p:txBody>
          <a:bodyPr lIns="87480" tIns="87480" rIns="87480" bIns="87480" anchor="ctr"/>
          <a:lstStyle/>
          <a:p>
            <a:pPr algn="ctr">
              <a:lnSpc>
                <a:spcPct val="90000"/>
              </a:lnSpc>
            </a:pPr>
            <a:r>
              <a:rPr lang="ru-RU" sz="2300">
                <a:solidFill>
                  <a:srgbClr val="666666"/>
                </a:solidFill>
                <a:latin typeface="Arial"/>
                <a:ea typeface="Arial"/>
              </a:rPr>
              <a:t>8Д</a:t>
            </a:r>
            <a:endParaRPr/>
          </a:p>
          <a:p>
            <a:pPr algn="ctr">
              <a:lnSpc>
                <a:spcPct val="90000"/>
              </a:lnSpc>
            </a:pPr>
            <a:r>
              <a:rPr lang="ru-RU" sz="2300">
                <a:solidFill>
                  <a:srgbClr val="666666"/>
                </a:solidFill>
                <a:latin typeface="Arial"/>
                <a:ea typeface="Arial"/>
              </a:rPr>
              <a:t>36,5</a:t>
            </a:r>
            <a:endParaRPr/>
          </a:p>
        </p:txBody>
      </p:sp>
      <p:sp>
        <p:nvSpPr>
          <p:cNvPr id="163" name="CustomShape 6"/>
          <p:cNvSpPr/>
          <p:nvPr/>
        </p:nvSpPr>
        <p:spPr>
          <a:xfrm>
            <a:off x="2267640" y="915480"/>
            <a:ext cx="4847040" cy="118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b="1">
                <a:solidFill>
                  <a:srgbClr val="FFFFFF"/>
                </a:solidFill>
                <a:latin typeface="바탕"/>
                <a:ea typeface="바탕"/>
              </a:rPr>
              <a:t>Количество баллов в результате :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FFB9F913-AADF-4D10-B2C0-0960DC6E043C}" type="slidenum">
              <a:rPr lang="ru-RU" sz="1200">
                <a:solidFill>
                  <a:srgbClr val="B7B7B7"/>
                </a:solidFill>
                <a:latin typeface="Montserrat Light"/>
                <a:ea typeface="Montserrat Light"/>
              </a:rPr>
              <a:t>5</a:t>
            </a:fld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971640" y="1851840"/>
            <a:ext cx="7697160" cy="252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5400" b="1">
                <a:solidFill>
                  <a:srgbClr val="FFFFFF"/>
                </a:solidFill>
                <a:latin typeface="바탕"/>
                <a:ea typeface="바탕"/>
              </a:rPr>
              <a:t>Поздравляем 
 команду8Д класса 
с победой!</a:t>
            </a:r>
            <a:endParaRPr/>
          </a:p>
        </p:txBody>
      </p:sp>
      <p:sp>
        <p:nvSpPr>
          <p:cNvPr id="166" name="CustomShape 3"/>
          <p:cNvSpPr/>
          <p:nvPr/>
        </p:nvSpPr>
        <p:spPr>
          <a:xfrm>
            <a:off x="4127760" y="1102320"/>
            <a:ext cx="888480" cy="81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Экран (16:9)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5</vt:i4>
      </vt:variant>
    </vt:vector>
  </HeadingPairs>
  <TitlesOfParts>
    <vt:vector size="15" baseType="lpstr">
      <vt:lpstr>Arial</vt:lpstr>
      <vt:lpstr>바탕</vt:lpstr>
      <vt:lpstr>DejaVu Sans</vt:lpstr>
      <vt:lpstr>Montserrat</vt:lpstr>
      <vt:lpstr>Montserrat Light</vt:lpstr>
      <vt:lpstr>StarSymbol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teacher</cp:lastModifiedBy>
  <cp:revision>1</cp:revision>
  <dcterms:modified xsi:type="dcterms:W3CDTF">2021-02-11T04:07:21Z</dcterms:modified>
</cp:coreProperties>
</file>