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09FF0-50CC-476C-9F5A-9FC13541E1B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E2338C-F9E7-4A76-9640-A1AC6DF3010B}">
      <dgm:prSet phldrT="[Текст]" custT="1"/>
      <dgm:spPr/>
      <dgm:t>
        <a:bodyPr/>
        <a:lstStyle/>
        <a:p>
          <a:r>
            <a:rPr lang="ru-RU" sz="2000" dirty="0" smtClean="0"/>
            <a:t>Помещение, оборудование</a:t>
          </a:r>
          <a:endParaRPr lang="ru-RU" sz="2000" dirty="0"/>
        </a:p>
      </dgm:t>
    </dgm:pt>
    <dgm:pt modelId="{C4DFCCC8-8020-4925-9212-44C711FFA836}" type="parTrans" cxnId="{8332AB8B-B217-4D39-B7E5-7D2FE1346737}">
      <dgm:prSet/>
      <dgm:spPr/>
      <dgm:t>
        <a:bodyPr/>
        <a:lstStyle/>
        <a:p>
          <a:endParaRPr lang="ru-RU"/>
        </a:p>
      </dgm:t>
    </dgm:pt>
    <dgm:pt modelId="{ACB3910A-1037-43D4-88BD-A92E717D8DB3}" type="sibTrans" cxnId="{8332AB8B-B217-4D39-B7E5-7D2FE1346737}">
      <dgm:prSet/>
      <dgm:spPr/>
      <dgm:t>
        <a:bodyPr/>
        <a:lstStyle/>
        <a:p>
          <a:endParaRPr lang="ru-RU"/>
        </a:p>
      </dgm:t>
    </dgm:pt>
    <dgm:pt modelId="{5FDC753C-9F23-44FE-B84B-E09A0FEA2A43}" type="asst">
      <dgm:prSet phldrT="[Текст]" custT="1"/>
      <dgm:spPr/>
      <dgm:t>
        <a:bodyPr/>
        <a:lstStyle/>
        <a:p>
          <a:r>
            <a:rPr lang="ru-RU" sz="2000" dirty="0" smtClean="0"/>
            <a:t>Информация на своих ресурсах</a:t>
          </a:r>
          <a:endParaRPr lang="ru-RU" sz="2000" dirty="0"/>
        </a:p>
      </dgm:t>
    </dgm:pt>
    <dgm:pt modelId="{63FB3E1B-FAD9-4A41-AA85-221305C2F446}" type="parTrans" cxnId="{4A9DCA8D-2718-49E2-B8E2-6D250C4381C4}">
      <dgm:prSet/>
      <dgm:spPr/>
      <dgm:t>
        <a:bodyPr/>
        <a:lstStyle/>
        <a:p>
          <a:endParaRPr lang="ru-RU"/>
        </a:p>
      </dgm:t>
    </dgm:pt>
    <dgm:pt modelId="{5FE983FF-1132-4D1D-96AA-D3A0EA4609DC}" type="sibTrans" cxnId="{4A9DCA8D-2718-49E2-B8E2-6D250C4381C4}">
      <dgm:prSet/>
      <dgm:spPr/>
      <dgm:t>
        <a:bodyPr/>
        <a:lstStyle/>
        <a:p>
          <a:endParaRPr lang="ru-RU"/>
        </a:p>
      </dgm:t>
    </dgm:pt>
    <dgm:pt modelId="{0235DCBE-2DC1-4381-9A18-E544E69456B2}">
      <dgm:prSet phldrT="[Текст]" custT="1"/>
      <dgm:spPr/>
      <dgm:t>
        <a:bodyPr/>
        <a:lstStyle/>
        <a:p>
          <a:r>
            <a:rPr lang="ru-RU" sz="2000" dirty="0" smtClean="0"/>
            <a:t>Проверка связи </a:t>
          </a:r>
        </a:p>
        <a:p>
          <a:r>
            <a:rPr lang="ru-RU" sz="2000" dirty="0" smtClean="0"/>
            <a:t>11 мая в 15:00</a:t>
          </a:r>
          <a:endParaRPr lang="ru-RU" sz="2000" dirty="0"/>
        </a:p>
      </dgm:t>
    </dgm:pt>
    <dgm:pt modelId="{C9340DB4-5FEC-4F93-A50F-508297DB88D5}" type="parTrans" cxnId="{30358F3A-87F7-4D89-A270-24050D27CCCE}">
      <dgm:prSet/>
      <dgm:spPr/>
      <dgm:t>
        <a:bodyPr/>
        <a:lstStyle/>
        <a:p>
          <a:endParaRPr lang="ru-RU"/>
        </a:p>
      </dgm:t>
    </dgm:pt>
    <dgm:pt modelId="{E6F20097-03E8-4EA1-86C5-4D5D7F40820B}" type="sibTrans" cxnId="{30358F3A-87F7-4D89-A270-24050D27CCCE}">
      <dgm:prSet/>
      <dgm:spPr/>
      <dgm:t>
        <a:bodyPr/>
        <a:lstStyle/>
        <a:p>
          <a:endParaRPr lang="ru-RU"/>
        </a:p>
      </dgm:t>
    </dgm:pt>
    <dgm:pt modelId="{CF06A648-6325-42DF-80C8-7E979FA005A0}">
      <dgm:prSet phldrT="[Текст]" custT="1"/>
      <dgm:spPr/>
      <dgm:t>
        <a:bodyPr/>
        <a:lstStyle/>
        <a:p>
          <a:r>
            <a:rPr lang="ru-RU" sz="2000" dirty="0" smtClean="0"/>
            <a:t>Регистрация участников</a:t>
          </a:r>
          <a:endParaRPr lang="ru-RU" sz="2000" dirty="0"/>
        </a:p>
      </dgm:t>
    </dgm:pt>
    <dgm:pt modelId="{F8DAEDF1-E191-44C1-9906-D3B7190B371D}" type="parTrans" cxnId="{6E1ED1F6-5D61-48DE-B3DA-49A718C2E3A8}">
      <dgm:prSet/>
      <dgm:spPr/>
      <dgm:t>
        <a:bodyPr/>
        <a:lstStyle/>
        <a:p>
          <a:endParaRPr lang="ru-RU"/>
        </a:p>
      </dgm:t>
    </dgm:pt>
    <dgm:pt modelId="{9B9BD0EE-8C4A-4C70-8B46-E6CDFBC5401D}" type="sibTrans" cxnId="{6E1ED1F6-5D61-48DE-B3DA-49A718C2E3A8}">
      <dgm:prSet/>
      <dgm:spPr/>
      <dgm:t>
        <a:bodyPr/>
        <a:lstStyle/>
        <a:p>
          <a:endParaRPr lang="ru-RU"/>
        </a:p>
      </dgm:t>
    </dgm:pt>
    <dgm:pt modelId="{058593EF-B891-4C00-A05B-BEE802E4E92D}">
      <dgm:prSet phldrT="[Текст]" custT="1"/>
      <dgm:spPr/>
      <dgm:t>
        <a:bodyPr/>
        <a:lstStyle/>
        <a:p>
          <a:r>
            <a:rPr lang="ru-RU" sz="1800" dirty="0" smtClean="0"/>
            <a:t>Распечатка бланков          (3-4 листа)</a:t>
          </a:r>
          <a:endParaRPr lang="ru-RU" sz="1800" dirty="0"/>
        </a:p>
      </dgm:t>
    </dgm:pt>
    <dgm:pt modelId="{64D4AB2D-2F7E-40EC-843D-FB9D58E7E913}" type="parTrans" cxnId="{02C0957C-8445-49ED-9931-1E966262ACC8}">
      <dgm:prSet/>
      <dgm:spPr/>
      <dgm:t>
        <a:bodyPr/>
        <a:lstStyle/>
        <a:p>
          <a:endParaRPr lang="ru-RU"/>
        </a:p>
      </dgm:t>
    </dgm:pt>
    <dgm:pt modelId="{17212C55-A281-456A-831D-44F88CF87EE7}" type="sibTrans" cxnId="{02C0957C-8445-49ED-9931-1E966262ACC8}">
      <dgm:prSet/>
      <dgm:spPr/>
      <dgm:t>
        <a:bodyPr/>
        <a:lstStyle/>
        <a:p>
          <a:endParaRPr lang="ru-RU"/>
        </a:p>
      </dgm:t>
    </dgm:pt>
    <dgm:pt modelId="{9B99D48B-D875-4E1D-8738-B0A4C590EC79}" type="pres">
      <dgm:prSet presAssocID="{13709FF0-50CC-476C-9F5A-9FC13541E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F9725F-9701-430A-90B9-CFFE85DE905E}" type="pres">
      <dgm:prSet presAssocID="{9AE2338C-F9E7-4A76-9640-A1AC6DF3010B}" presName="hierRoot1" presStyleCnt="0">
        <dgm:presLayoutVars>
          <dgm:hierBranch val="init"/>
        </dgm:presLayoutVars>
      </dgm:prSet>
      <dgm:spPr/>
    </dgm:pt>
    <dgm:pt modelId="{B8E4A400-7808-41B2-8EB8-D5075E1967F7}" type="pres">
      <dgm:prSet presAssocID="{9AE2338C-F9E7-4A76-9640-A1AC6DF3010B}" presName="rootComposite1" presStyleCnt="0"/>
      <dgm:spPr/>
    </dgm:pt>
    <dgm:pt modelId="{FD3A8E34-56FB-4DFA-8A5F-CA3D54C6A750}" type="pres">
      <dgm:prSet presAssocID="{9AE2338C-F9E7-4A76-9640-A1AC6DF3010B}" presName="rootText1" presStyleLbl="alignAcc1" presStyleIdx="0" presStyleCnt="0" custScaleX="2125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CE533-56DB-4DEF-8DF6-E2F9C4A2CF26}" type="pres">
      <dgm:prSet presAssocID="{9AE2338C-F9E7-4A76-9640-A1AC6DF3010B}" presName="topArc1" presStyleLbl="parChTrans1D1" presStyleIdx="0" presStyleCnt="10"/>
      <dgm:spPr/>
    </dgm:pt>
    <dgm:pt modelId="{AC80ED79-C027-4F97-9747-2553398DBA38}" type="pres">
      <dgm:prSet presAssocID="{9AE2338C-F9E7-4A76-9640-A1AC6DF3010B}" presName="bottomArc1" presStyleLbl="parChTrans1D1" presStyleIdx="1" presStyleCnt="10"/>
      <dgm:spPr/>
    </dgm:pt>
    <dgm:pt modelId="{6DA41E93-C67B-41F9-A3AE-11A027E06D26}" type="pres">
      <dgm:prSet presAssocID="{9AE2338C-F9E7-4A76-9640-A1AC6DF3010B}" presName="topConnNode1" presStyleLbl="node1" presStyleIdx="0" presStyleCnt="0"/>
      <dgm:spPr/>
      <dgm:t>
        <a:bodyPr/>
        <a:lstStyle/>
        <a:p>
          <a:endParaRPr lang="ru-RU"/>
        </a:p>
      </dgm:t>
    </dgm:pt>
    <dgm:pt modelId="{D9137C3C-90E3-43E4-81A9-7D994CC1C581}" type="pres">
      <dgm:prSet presAssocID="{9AE2338C-F9E7-4A76-9640-A1AC6DF3010B}" presName="hierChild2" presStyleCnt="0"/>
      <dgm:spPr/>
    </dgm:pt>
    <dgm:pt modelId="{3BF767F1-28B3-4152-8939-798177057905}" type="pres">
      <dgm:prSet presAssocID="{C9340DB4-5FEC-4F93-A50F-508297DB88D5}" presName="Name28" presStyleLbl="parChTrans1D2" presStyleIdx="0" presStyleCnt="4"/>
      <dgm:spPr/>
      <dgm:t>
        <a:bodyPr/>
        <a:lstStyle/>
        <a:p>
          <a:endParaRPr lang="ru-RU"/>
        </a:p>
      </dgm:t>
    </dgm:pt>
    <dgm:pt modelId="{C0F0378B-DCBA-4048-B01E-E13877D0B13D}" type="pres">
      <dgm:prSet presAssocID="{0235DCBE-2DC1-4381-9A18-E544E69456B2}" presName="hierRoot2" presStyleCnt="0">
        <dgm:presLayoutVars>
          <dgm:hierBranch val="init"/>
        </dgm:presLayoutVars>
      </dgm:prSet>
      <dgm:spPr/>
    </dgm:pt>
    <dgm:pt modelId="{35B7F157-B5C5-4774-8892-DBC22427AF16}" type="pres">
      <dgm:prSet presAssocID="{0235DCBE-2DC1-4381-9A18-E544E69456B2}" presName="rootComposite2" presStyleCnt="0"/>
      <dgm:spPr/>
    </dgm:pt>
    <dgm:pt modelId="{8BC7648A-42C3-426C-B11E-6E46B4E65BB7}" type="pres">
      <dgm:prSet presAssocID="{0235DCBE-2DC1-4381-9A18-E544E69456B2}" presName="rootText2" presStyleLbl="alignAcc1" presStyleIdx="0" presStyleCnt="0" custScaleX="13688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7371E-68AA-4BFC-BD44-F7FE0904AE7B}" type="pres">
      <dgm:prSet presAssocID="{0235DCBE-2DC1-4381-9A18-E544E69456B2}" presName="topArc2" presStyleLbl="parChTrans1D1" presStyleIdx="2" presStyleCnt="10"/>
      <dgm:spPr/>
    </dgm:pt>
    <dgm:pt modelId="{0954DFF6-B7C5-4BD5-AE6E-7CAF135C428E}" type="pres">
      <dgm:prSet presAssocID="{0235DCBE-2DC1-4381-9A18-E544E69456B2}" presName="bottomArc2" presStyleLbl="parChTrans1D1" presStyleIdx="3" presStyleCnt="10"/>
      <dgm:spPr/>
    </dgm:pt>
    <dgm:pt modelId="{AEC6E2A0-2872-4EFC-B397-AF3E889A7C87}" type="pres">
      <dgm:prSet presAssocID="{0235DCBE-2DC1-4381-9A18-E544E69456B2}" presName="topConnNode2" presStyleLbl="node2" presStyleIdx="0" presStyleCnt="0"/>
      <dgm:spPr/>
      <dgm:t>
        <a:bodyPr/>
        <a:lstStyle/>
        <a:p>
          <a:endParaRPr lang="ru-RU"/>
        </a:p>
      </dgm:t>
    </dgm:pt>
    <dgm:pt modelId="{5F35E747-C688-4DD9-A8BB-06940B64B8AD}" type="pres">
      <dgm:prSet presAssocID="{0235DCBE-2DC1-4381-9A18-E544E69456B2}" presName="hierChild4" presStyleCnt="0"/>
      <dgm:spPr/>
    </dgm:pt>
    <dgm:pt modelId="{8B14AA52-BAC5-45E8-9C56-232B2A55E569}" type="pres">
      <dgm:prSet presAssocID="{0235DCBE-2DC1-4381-9A18-E544E69456B2}" presName="hierChild5" presStyleCnt="0"/>
      <dgm:spPr/>
    </dgm:pt>
    <dgm:pt modelId="{EA1FA29E-C1E9-4A3E-AA3D-2F6C49F1CFDC}" type="pres">
      <dgm:prSet presAssocID="{F8DAEDF1-E191-44C1-9906-D3B7190B371D}" presName="Name28" presStyleLbl="parChTrans1D2" presStyleIdx="1" presStyleCnt="4"/>
      <dgm:spPr/>
      <dgm:t>
        <a:bodyPr/>
        <a:lstStyle/>
        <a:p>
          <a:endParaRPr lang="ru-RU"/>
        </a:p>
      </dgm:t>
    </dgm:pt>
    <dgm:pt modelId="{9EB590AE-0A77-40DA-8CC8-4D784A9E8DED}" type="pres">
      <dgm:prSet presAssocID="{CF06A648-6325-42DF-80C8-7E979FA005A0}" presName="hierRoot2" presStyleCnt="0">
        <dgm:presLayoutVars>
          <dgm:hierBranch val="init"/>
        </dgm:presLayoutVars>
      </dgm:prSet>
      <dgm:spPr/>
    </dgm:pt>
    <dgm:pt modelId="{6D124B83-BFD1-45D4-B8B7-6753CF684EDD}" type="pres">
      <dgm:prSet presAssocID="{CF06A648-6325-42DF-80C8-7E979FA005A0}" presName="rootComposite2" presStyleCnt="0"/>
      <dgm:spPr/>
    </dgm:pt>
    <dgm:pt modelId="{3CBDD3F8-0D9A-4D89-938C-0BEE246647BC}" type="pres">
      <dgm:prSet presAssocID="{CF06A648-6325-42DF-80C8-7E979FA005A0}" presName="rootText2" presStyleLbl="alignAcc1" presStyleIdx="0" presStyleCnt="0" custScaleX="1286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275A1-589E-47D4-8040-E918BE2464CA}" type="pres">
      <dgm:prSet presAssocID="{CF06A648-6325-42DF-80C8-7E979FA005A0}" presName="topArc2" presStyleLbl="parChTrans1D1" presStyleIdx="4" presStyleCnt="10"/>
      <dgm:spPr/>
    </dgm:pt>
    <dgm:pt modelId="{A868E61F-ABFA-4E9C-B396-DDF4F3DDB3E9}" type="pres">
      <dgm:prSet presAssocID="{CF06A648-6325-42DF-80C8-7E979FA005A0}" presName="bottomArc2" presStyleLbl="parChTrans1D1" presStyleIdx="5" presStyleCnt="10"/>
      <dgm:spPr/>
    </dgm:pt>
    <dgm:pt modelId="{36DA4FC2-CD78-4C94-92E4-73ADADC86DBA}" type="pres">
      <dgm:prSet presAssocID="{CF06A648-6325-42DF-80C8-7E979FA005A0}" presName="topConnNode2" presStyleLbl="node2" presStyleIdx="0" presStyleCnt="0"/>
      <dgm:spPr/>
      <dgm:t>
        <a:bodyPr/>
        <a:lstStyle/>
        <a:p>
          <a:endParaRPr lang="ru-RU"/>
        </a:p>
      </dgm:t>
    </dgm:pt>
    <dgm:pt modelId="{1D43901C-7B8A-434D-A096-5DBA454BF1C4}" type="pres">
      <dgm:prSet presAssocID="{CF06A648-6325-42DF-80C8-7E979FA005A0}" presName="hierChild4" presStyleCnt="0"/>
      <dgm:spPr/>
    </dgm:pt>
    <dgm:pt modelId="{EC0BEC00-9C8D-46ED-A737-29F0D116121C}" type="pres">
      <dgm:prSet presAssocID="{CF06A648-6325-42DF-80C8-7E979FA005A0}" presName="hierChild5" presStyleCnt="0"/>
      <dgm:spPr/>
    </dgm:pt>
    <dgm:pt modelId="{9E147ACF-A688-4F0E-AFAE-8DFF2046184C}" type="pres">
      <dgm:prSet presAssocID="{64D4AB2D-2F7E-40EC-843D-FB9D58E7E913}" presName="Name28" presStyleLbl="parChTrans1D2" presStyleIdx="2" presStyleCnt="4"/>
      <dgm:spPr/>
      <dgm:t>
        <a:bodyPr/>
        <a:lstStyle/>
        <a:p>
          <a:endParaRPr lang="ru-RU"/>
        </a:p>
      </dgm:t>
    </dgm:pt>
    <dgm:pt modelId="{C0275FFE-412A-43D9-8B30-B6A030C28D3E}" type="pres">
      <dgm:prSet presAssocID="{058593EF-B891-4C00-A05B-BEE802E4E92D}" presName="hierRoot2" presStyleCnt="0">
        <dgm:presLayoutVars>
          <dgm:hierBranch val="init"/>
        </dgm:presLayoutVars>
      </dgm:prSet>
      <dgm:spPr/>
    </dgm:pt>
    <dgm:pt modelId="{053E7136-D328-43DF-9339-759B634B2B9E}" type="pres">
      <dgm:prSet presAssocID="{058593EF-B891-4C00-A05B-BEE802E4E92D}" presName="rootComposite2" presStyleCnt="0"/>
      <dgm:spPr/>
    </dgm:pt>
    <dgm:pt modelId="{0D4BEC63-7963-4340-9CDE-EC19AA074411}" type="pres">
      <dgm:prSet presAssocID="{058593EF-B891-4C00-A05B-BEE802E4E9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6CE3AC-A3CC-453E-897F-C2047DFAE379}" type="pres">
      <dgm:prSet presAssocID="{058593EF-B891-4C00-A05B-BEE802E4E92D}" presName="topArc2" presStyleLbl="parChTrans1D1" presStyleIdx="6" presStyleCnt="10"/>
      <dgm:spPr/>
    </dgm:pt>
    <dgm:pt modelId="{EFAB6A57-FE7A-43E0-8344-D6079AEE67A3}" type="pres">
      <dgm:prSet presAssocID="{058593EF-B891-4C00-A05B-BEE802E4E92D}" presName="bottomArc2" presStyleLbl="parChTrans1D1" presStyleIdx="7" presStyleCnt="10"/>
      <dgm:spPr/>
    </dgm:pt>
    <dgm:pt modelId="{27FE6F47-ED07-48A4-A31E-83484B841B44}" type="pres">
      <dgm:prSet presAssocID="{058593EF-B891-4C00-A05B-BEE802E4E92D}" presName="topConnNode2" presStyleLbl="node2" presStyleIdx="0" presStyleCnt="0"/>
      <dgm:spPr/>
      <dgm:t>
        <a:bodyPr/>
        <a:lstStyle/>
        <a:p>
          <a:endParaRPr lang="ru-RU"/>
        </a:p>
      </dgm:t>
    </dgm:pt>
    <dgm:pt modelId="{F2ECD2CF-6228-46C4-8560-D454DB2D0D8A}" type="pres">
      <dgm:prSet presAssocID="{058593EF-B891-4C00-A05B-BEE802E4E92D}" presName="hierChild4" presStyleCnt="0"/>
      <dgm:spPr/>
    </dgm:pt>
    <dgm:pt modelId="{96EBDEC8-2FC8-4ACC-B582-EA522E7AA525}" type="pres">
      <dgm:prSet presAssocID="{058593EF-B891-4C00-A05B-BEE802E4E92D}" presName="hierChild5" presStyleCnt="0"/>
      <dgm:spPr/>
    </dgm:pt>
    <dgm:pt modelId="{4CDD38B4-F9A4-40A2-B5EB-67B297CB3DAB}" type="pres">
      <dgm:prSet presAssocID="{9AE2338C-F9E7-4A76-9640-A1AC6DF3010B}" presName="hierChild3" presStyleCnt="0"/>
      <dgm:spPr/>
    </dgm:pt>
    <dgm:pt modelId="{8FB9FF6E-DB6D-4BD7-A059-AEC935655B8A}" type="pres">
      <dgm:prSet presAssocID="{63FB3E1B-FAD9-4A41-AA85-221305C2F446}" presName="Name101" presStyleLbl="parChTrans1D2" presStyleIdx="3" presStyleCnt="4"/>
      <dgm:spPr/>
      <dgm:t>
        <a:bodyPr/>
        <a:lstStyle/>
        <a:p>
          <a:endParaRPr lang="ru-RU"/>
        </a:p>
      </dgm:t>
    </dgm:pt>
    <dgm:pt modelId="{AC7A8743-5ED2-4F98-A49B-AFB90E61F8B7}" type="pres">
      <dgm:prSet presAssocID="{5FDC753C-9F23-44FE-B84B-E09A0FEA2A43}" presName="hierRoot3" presStyleCnt="0">
        <dgm:presLayoutVars>
          <dgm:hierBranch val="init"/>
        </dgm:presLayoutVars>
      </dgm:prSet>
      <dgm:spPr/>
    </dgm:pt>
    <dgm:pt modelId="{097FCFA8-EAB1-4E9E-98B6-03518908C804}" type="pres">
      <dgm:prSet presAssocID="{5FDC753C-9F23-44FE-B84B-E09A0FEA2A43}" presName="rootComposite3" presStyleCnt="0"/>
      <dgm:spPr/>
    </dgm:pt>
    <dgm:pt modelId="{09BBA223-970D-4D52-8D6C-BB10E147B6ED}" type="pres">
      <dgm:prSet presAssocID="{5FDC753C-9F23-44FE-B84B-E09A0FEA2A43}" presName="rootText3" presStyleLbl="alignAcc1" presStyleIdx="0" presStyleCnt="0" custScaleX="1948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ACDDAE-A737-4C90-B99C-7693FCD2B0AB}" type="pres">
      <dgm:prSet presAssocID="{5FDC753C-9F23-44FE-B84B-E09A0FEA2A43}" presName="topArc3" presStyleLbl="parChTrans1D1" presStyleIdx="8" presStyleCnt="10"/>
      <dgm:spPr/>
    </dgm:pt>
    <dgm:pt modelId="{FCB2F603-E1A0-4582-8096-D28747AD67C1}" type="pres">
      <dgm:prSet presAssocID="{5FDC753C-9F23-44FE-B84B-E09A0FEA2A43}" presName="bottomArc3" presStyleLbl="parChTrans1D1" presStyleIdx="9" presStyleCnt="10"/>
      <dgm:spPr/>
    </dgm:pt>
    <dgm:pt modelId="{47589BBB-2947-4B75-ADD5-1A49CD1D155B}" type="pres">
      <dgm:prSet presAssocID="{5FDC753C-9F23-44FE-B84B-E09A0FEA2A43}" presName="topConnNode3" presStyleLbl="asst1" presStyleIdx="0" presStyleCnt="0"/>
      <dgm:spPr/>
      <dgm:t>
        <a:bodyPr/>
        <a:lstStyle/>
        <a:p>
          <a:endParaRPr lang="ru-RU"/>
        </a:p>
      </dgm:t>
    </dgm:pt>
    <dgm:pt modelId="{12FB0C8A-F001-477C-A98F-659E24097675}" type="pres">
      <dgm:prSet presAssocID="{5FDC753C-9F23-44FE-B84B-E09A0FEA2A43}" presName="hierChild6" presStyleCnt="0"/>
      <dgm:spPr/>
    </dgm:pt>
    <dgm:pt modelId="{006546B7-EA21-4C2E-9F64-A03B3E1B9E78}" type="pres">
      <dgm:prSet presAssocID="{5FDC753C-9F23-44FE-B84B-E09A0FEA2A43}" presName="hierChild7" presStyleCnt="0"/>
      <dgm:spPr/>
    </dgm:pt>
  </dgm:ptLst>
  <dgm:cxnLst>
    <dgm:cxn modelId="{E4F08EBD-007F-46ED-BB4C-C584E713A32B}" type="presOf" srcId="{C9340DB4-5FEC-4F93-A50F-508297DB88D5}" destId="{3BF767F1-28B3-4152-8939-798177057905}" srcOrd="0" destOrd="0" presId="urn:microsoft.com/office/officeart/2008/layout/HalfCircleOrganizationChart"/>
    <dgm:cxn modelId="{46E0E2B9-450F-4511-9687-3635C53CA39B}" type="presOf" srcId="{63FB3E1B-FAD9-4A41-AA85-221305C2F446}" destId="{8FB9FF6E-DB6D-4BD7-A059-AEC935655B8A}" srcOrd="0" destOrd="0" presId="urn:microsoft.com/office/officeart/2008/layout/HalfCircleOrganizationChart"/>
    <dgm:cxn modelId="{84CB772E-80BC-4834-A4AE-B88D372ADF8E}" type="presOf" srcId="{058593EF-B891-4C00-A05B-BEE802E4E92D}" destId="{27FE6F47-ED07-48A4-A31E-83484B841B44}" srcOrd="1" destOrd="0" presId="urn:microsoft.com/office/officeart/2008/layout/HalfCircleOrganizationChart"/>
    <dgm:cxn modelId="{6E1ED1F6-5D61-48DE-B3DA-49A718C2E3A8}" srcId="{9AE2338C-F9E7-4A76-9640-A1AC6DF3010B}" destId="{CF06A648-6325-42DF-80C8-7E979FA005A0}" srcOrd="2" destOrd="0" parTransId="{F8DAEDF1-E191-44C1-9906-D3B7190B371D}" sibTransId="{9B9BD0EE-8C4A-4C70-8B46-E6CDFBC5401D}"/>
    <dgm:cxn modelId="{8C197BF5-15EA-463A-B3B4-FE69D5ED1354}" type="presOf" srcId="{CF06A648-6325-42DF-80C8-7E979FA005A0}" destId="{36DA4FC2-CD78-4C94-92E4-73ADADC86DBA}" srcOrd="1" destOrd="0" presId="urn:microsoft.com/office/officeart/2008/layout/HalfCircleOrganizationChart"/>
    <dgm:cxn modelId="{38257C45-3D86-42E0-A3C6-059893649ED9}" type="presOf" srcId="{0235DCBE-2DC1-4381-9A18-E544E69456B2}" destId="{8BC7648A-42C3-426C-B11E-6E46B4E65BB7}" srcOrd="0" destOrd="0" presId="urn:microsoft.com/office/officeart/2008/layout/HalfCircleOrganizationChart"/>
    <dgm:cxn modelId="{4A9DCA8D-2718-49E2-B8E2-6D250C4381C4}" srcId="{9AE2338C-F9E7-4A76-9640-A1AC6DF3010B}" destId="{5FDC753C-9F23-44FE-B84B-E09A0FEA2A43}" srcOrd="0" destOrd="0" parTransId="{63FB3E1B-FAD9-4A41-AA85-221305C2F446}" sibTransId="{5FE983FF-1132-4D1D-96AA-D3A0EA4609DC}"/>
    <dgm:cxn modelId="{71222251-6E2F-4375-937D-D42AFC159A3B}" type="presOf" srcId="{058593EF-B891-4C00-A05B-BEE802E4E92D}" destId="{0D4BEC63-7963-4340-9CDE-EC19AA074411}" srcOrd="0" destOrd="0" presId="urn:microsoft.com/office/officeart/2008/layout/HalfCircleOrganizationChart"/>
    <dgm:cxn modelId="{EE569CD4-78DC-49B9-9545-D8893B5DD884}" type="presOf" srcId="{5FDC753C-9F23-44FE-B84B-E09A0FEA2A43}" destId="{47589BBB-2947-4B75-ADD5-1A49CD1D155B}" srcOrd="1" destOrd="0" presId="urn:microsoft.com/office/officeart/2008/layout/HalfCircleOrganizationChart"/>
    <dgm:cxn modelId="{D5EF6793-8A67-46E3-9127-F2EE6FB261E9}" type="presOf" srcId="{9AE2338C-F9E7-4A76-9640-A1AC6DF3010B}" destId="{FD3A8E34-56FB-4DFA-8A5F-CA3D54C6A750}" srcOrd="0" destOrd="0" presId="urn:microsoft.com/office/officeart/2008/layout/HalfCircleOrganizationChart"/>
    <dgm:cxn modelId="{90D6A898-8619-4D45-A6F2-88233F998887}" type="presOf" srcId="{64D4AB2D-2F7E-40EC-843D-FB9D58E7E913}" destId="{9E147ACF-A688-4F0E-AFAE-8DFF2046184C}" srcOrd="0" destOrd="0" presId="urn:microsoft.com/office/officeart/2008/layout/HalfCircleOrganizationChart"/>
    <dgm:cxn modelId="{8332AB8B-B217-4D39-B7E5-7D2FE1346737}" srcId="{13709FF0-50CC-476C-9F5A-9FC13541E1BF}" destId="{9AE2338C-F9E7-4A76-9640-A1AC6DF3010B}" srcOrd="0" destOrd="0" parTransId="{C4DFCCC8-8020-4925-9212-44C711FFA836}" sibTransId="{ACB3910A-1037-43D4-88BD-A92E717D8DB3}"/>
    <dgm:cxn modelId="{124EE855-921A-49A9-B3B8-FB04E4DDEC89}" type="presOf" srcId="{13709FF0-50CC-476C-9F5A-9FC13541E1BF}" destId="{9B99D48B-D875-4E1D-8738-B0A4C590EC79}" srcOrd="0" destOrd="0" presId="urn:microsoft.com/office/officeart/2008/layout/HalfCircleOrganizationChart"/>
    <dgm:cxn modelId="{02C0957C-8445-49ED-9931-1E966262ACC8}" srcId="{9AE2338C-F9E7-4A76-9640-A1AC6DF3010B}" destId="{058593EF-B891-4C00-A05B-BEE802E4E92D}" srcOrd="3" destOrd="0" parTransId="{64D4AB2D-2F7E-40EC-843D-FB9D58E7E913}" sibTransId="{17212C55-A281-456A-831D-44F88CF87EE7}"/>
    <dgm:cxn modelId="{4910FF4A-62EB-4528-8EF0-AC2F4906AF91}" type="presOf" srcId="{0235DCBE-2DC1-4381-9A18-E544E69456B2}" destId="{AEC6E2A0-2872-4EFC-B397-AF3E889A7C87}" srcOrd="1" destOrd="0" presId="urn:microsoft.com/office/officeart/2008/layout/HalfCircleOrganizationChart"/>
    <dgm:cxn modelId="{DE5D4E5E-4424-4B3A-8E3A-3D0F72BD0047}" type="presOf" srcId="{CF06A648-6325-42DF-80C8-7E979FA005A0}" destId="{3CBDD3F8-0D9A-4D89-938C-0BEE246647BC}" srcOrd="0" destOrd="0" presId="urn:microsoft.com/office/officeart/2008/layout/HalfCircleOrganizationChart"/>
    <dgm:cxn modelId="{30358F3A-87F7-4D89-A270-24050D27CCCE}" srcId="{9AE2338C-F9E7-4A76-9640-A1AC6DF3010B}" destId="{0235DCBE-2DC1-4381-9A18-E544E69456B2}" srcOrd="1" destOrd="0" parTransId="{C9340DB4-5FEC-4F93-A50F-508297DB88D5}" sibTransId="{E6F20097-03E8-4EA1-86C5-4D5D7F40820B}"/>
    <dgm:cxn modelId="{9FE2332A-3B1D-4199-8C5B-AA1CFA99787F}" type="presOf" srcId="{5FDC753C-9F23-44FE-B84B-E09A0FEA2A43}" destId="{09BBA223-970D-4D52-8D6C-BB10E147B6ED}" srcOrd="0" destOrd="0" presId="urn:microsoft.com/office/officeart/2008/layout/HalfCircleOrganizationChart"/>
    <dgm:cxn modelId="{14A23FB8-F229-4B93-9A57-632260D5E48C}" type="presOf" srcId="{9AE2338C-F9E7-4A76-9640-A1AC6DF3010B}" destId="{6DA41E93-C67B-41F9-A3AE-11A027E06D26}" srcOrd="1" destOrd="0" presId="urn:microsoft.com/office/officeart/2008/layout/HalfCircleOrganizationChart"/>
    <dgm:cxn modelId="{1D9BAC6F-4F2A-46C3-9BD7-44F5BED05678}" type="presOf" srcId="{F8DAEDF1-E191-44C1-9906-D3B7190B371D}" destId="{EA1FA29E-C1E9-4A3E-AA3D-2F6C49F1CFDC}" srcOrd="0" destOrd="0" presId="urn:microsoft.com/office/officeart/2008/layout/HalfCircleOrganizationChart"/>
    <dgm:cxn modelId="{60930DFB-5194-47DB-A14E-B385DE616B20}" type="presParOf" srcId="{9B99D48B-D875-4E1D-8738-B0A4C590EC79}" destId="{C5F9725F-9701-430A-90B9-CFFE85DE905E}" srcOrd="0" destOrd="0" presId="urn:microsoft.com/office/officeart/2008/layout/HalfCircleOrganizationChart"/>
    <dgm:cxn modelId="{2B3FAE8D-9EBC-487E-AF16-889F0CD4DB39}" type="presParOf" srcId="{C5F9725F-9701-430A-90B9-CFFE85DE905E}" destId="{B8E4A400-7808-41B2-8EB8-D5075E1967F7}" srcOrd="0" destOrd="0" presId="urn:microsoft.com/office/officeart/2008/layout/HalfCircleOrganizationChart"/>
    <dgm:cxn modelId="{22D6A37E-0665-45CC-8930-A68506C7D03C}" type="presParOf" srcId="{B8E4A400-7808-41B2-8EB8-D5075E1967F7}" destId="{FD3A8E34-56FB-4DFA-8A5F-CA3D54C6A750}" srcOrd="0" destOrd="0" presId="urn:microsoft.com/office/officeart/2008/layout/HalfCircleOrganizationChart"/>
    <dgm:cxn modelId="{68C1BC70-43BC-44E2-8E23-7CD2A15BC773}" type="presParOf" srcId="{B8E4A400-7808-41B2-8EB8-D5075E1967F7}" destId="{3D5CE533-56DB-4DEF-8DF6-E2F9C4A2CF26}" srcOrd="1" destOrd="0" presId="urn:microsoft.com/office/officeart/2008/layout/HalfCircleOrganizationChart"/>
    <dgm:cxn modelId="{5AC2ECDB-CC0D-4FC0-9E91-781C83216CC5}" type="presParOf" srcId="{B8E4A400-7808-41B2-8EB8-D5075E1967F7}" destId="{AC80ED79-C027-4F97-9747-2553398DBA38}" srcOrd="2" destOrd="0" presId="urn:microsoft.com/office/officeart/2008/layout/HalfCircleOrganizationChart"/>
    <dgm:cxn modelId="{8B0881AE-38C8-45C0-90FD-3BA127F7ECC4}" type="presParOf" srcId="{B8E4A400-7808-41B2-8EB8-D5075E1967F7}" destId="{6DA41E93-C67B-41F9-A3AE-11A027E06D26}" srcOrd="3" destOrd="0" presId="urn:microsoft.com/office/officeart/2008/layout/HalfCircleOrganizationChart"/>
    <dgm:cxn modelId="{235E39FE-CC6B-4AE3-BED9-CA01AEDE2367}" type="presParOf" srcId="{C5F9725F-9701-430A-90B9-CFFE85DE905E}" destId="{D9137C3C-90E3-43E4-81A9-7D994CC1C581}" srcOrd="1" destOrd="0" presId="urn:microsoft.com/office/officeart/2008/layout/HalfCircleOrganizationChart"/>
    <dgm:cxn modelId="{CF3D1B67-E115-428D-8A1D-A29C086F5C92}" type="presParOf" srcId="{D9137C3C-90E3-43E4-81A9-7D994CC1C581}" destId="{3BF767F1-28B3-4152-8939-798177057905}" srcOrd="0" destOrd="0" presId="urn:microsoft.com/office/officeart/2008/layout/HalfCircleOrganizationChart"/>
    <dgm:cxn modelId="{8F140CB9-D072-45AE-AB7D-ABC3C40D46F3}" type="presParOf" srcId="{D9137C3C-90E3-43E4-81A9-7D994CC1C581}" destId="{C0F0378B-DCBA-4048-B01E-E13877D0B13D}" srcOrd="1" destOrd="0" presId="urn:microsoft.com/office/officeart/2008/layout/HalfCircleOrganizationChart"/>
    <dgm:cxn modelId="{D11C3FB3-7B82-42EE-9B14-0FBE54671F04}" type="presParOf" srcId="{C0F0378B-DCBA-4048-B01E-E13877D0B13D}" destId="{35B7F157-B5C5-4774-8892-DBC22427AF16}" srcOrd="0" destOrd="0" presId="urn:microsoft.com/office/officeart/2008/layout/HalfCircleOrganizationChart"/>
    <dgm:cxn modelId="{03425127-34C7-41B2-8B7A-A6A00BA0A8E6}" type="presParOf" srcId="{35B7F157-B5C5-4774-8892-DBC22427AF16}" destId="{8BC7648A-42C3-426C-B11E-6E46B4E65BB7}" srcOrd="0" destOrd="0" presId="urn:microsoft.com/office/officeart/2008/layout/HalfCircleOrganizationChart"/>
    <dgm:cxn modelId="{F603EA49-3E0D-4770-AE25-214189799658}" type="presParOf" srcId="{35B7F157-B5C5-4774-8892-DBC22427AF16}" destId="{99D7371E-68AA-4BFC-BD44-F7FE0904AE7B}" srcOrd="1" destOrd="0" presId="urn:microsoft.com/office/officeart/2008/layout/HalfCircleOrganizationChart"/>
    <dgm:cxn modelId="{3CAE7035-F735-49CE-89B1-60BAF636F4C7}" type="presParOf" srcId="{35B7F157-B5C5-4774-8892-DBC22427AF16}" destId="{0954DFF6-B7C5-4BD5-AE6E-7CAF135C428E}" srcOrd="2" destOrd="0" presId="urn:microsoft.com/office/officeart/2008/layout/HalfCircleOrganizationChart"/>
    <dgm:cxn modelId="{F7668965-6419-4F7C-A890-F4C0FE81344F}" type="presParOf" srcId="{35B7F157-B5C5-4774-8892-DBC22427AF16}" destId="{AEC6E2A0-2872-4EFC-B397-AF3E889A7C87}" srcOrd="3" destOrd="0" presId="urn:microsoft.com/office/officeart/2008/layout/HalfCircleOrganizationChart"/>
    <dgm:cxn modelId="{47C03B04-5A2D-437A-9CE9-0D81C053BD83}" type="presParOf" srcId="{C0F0378B-DCBA-4048-B01E-E13877D0B13D}" destId="{5F35E747-C688-4DD9-A8BB-06940B64B8AD}" srcOrd="1" destOrd="0" presId="urn:microsoft.com/office/officeart/2008/layout/HalfCircleOrganizationChart"/>
    <dgm:cxn modelId="{086E76DF-7E41-4445-99F0-095CFC9769FD}" type="presParOf" srcId="{C0F0378B-DCBA-4048-B01E-E13877D0B13D}" destId="{8B14AA52-BAC5-45E8-9C56-232B2A55E569}" srcOrd="2" destOrd="0" presId="urn:microsoft.com/office/officeart/2008/layout/HalfCircleOrganizationChart"/>
    <dgm:cxn modelId="{0618712D-4E22-4F38-9F77-03E0214B0C26}" type="presParOf" srcId="{D9137C3C-90E3-43E4-81A9-7D994CC1C581}" destId="{EA1FA29E-C1E9-4A3E-AA3D-2F6C49F1CFDC}" srcOrd="2" destOrd="0" presId="urn:microsoft.com/office/officeart/2008/layout/HalfCircleOrganizationChart"/>
    <dgm:cxn modelId="{B9B62268-FD11-4C63-96FD-E60219D3963A}" type="presParOf" srcId="{D9137C3C-90E3-43E4-81A9-7D994CC1C581}" destId="{9EB590AE-0A77-40DA-8CC8-4D784A9E8DED}" srcOrd="3" destOrd="0" presId="urn:microsoft.com/office/officeart/2008/layout/HalfCircleOrganizationChart"/>
    <dgm:cxn modelId="{23DB3E45-C11E-4B1D-B1E2-8727884C5AC0}" type="presParOf" srcId="{9EB590AE-0A77-40DA-8CC8-4D784A9E8DED}" destId="{6D124B83-BFD1-45D4-B8B7-6753CF684EDD}" srcOrd="0" destOrd="0" presId="urn:microsoft.com/office/officeart/2008/layout/HalfCircleOrganizationChart"/>
    <dgm:cxn modelId="{FF33B23C-B495-4187-AC32-F43E710A9372}" type="presParOf" srcId="{6D124B83-BFD1-45D4-B8B7-6753CF684EDD}" destId="{3CBDD3F8-0D9A-4D89-938C-0BEE246647BC}" srcOrd="0" destOrd="0" presId="urn:microsoft.com/office/officeart/2008/layout/HalfCircleOrganizationChart"/>
    <dgm:cxn modelId="{24D4CCAC-BD77-4FC3-98EC-EE0F3F6715F7}" type="presParOf" srcId="{6D124B83-BFD1-45D4-B8B7-6753CF684EDD}" destId="{860275A1-589E-47D4-8040-E918BE2464CA}" srcOrd="1" destOrd="0" presId="urn:microsoft.com/office/officeart/2008/layout/HalfCircleOrganizationChart"/>
    <dgm:cxn modelId="{263CE5F9-329F-465B-A8D8-8D0BFB23DE70}" type="presParOf" srcId="{6D124B83-BFD1-45D4-B8B7-6753CF684EDD}" destId="{A868E61F-ABFA-4E9C-B396-DDF4F3DDB3E9}" srcOrd="2" destOrd="0" presId="urn:microsoft.com/office/officeart/2008/layout/HalfCircleOrganizationChart"/>
    <dgm:cxn modelId="{4B787FF4-5424-491D-86ED-08FFF6F40460}" type="presParOf" srcId="{6D124B83-BFD1-45D4-B8B7-6753CF684EDD}" destId="{36DA4FC2-CD78-4C94-92E4-73ADADC86DBA}" srcOrd="3" destOrd="0" presId="urn:microsoft.com/office/officeart/2008/layout/HalfCircleOrganizationChart"/>
    <dgm:cxn modelId="{11DBCAF4-EBB3-4E4A-A30C-4023DEAEF0C4}" type="presParOf" srcId="{9EB590AE-0A77-40DA-8CC8-4D784A9E8DED}" destId="{1D43901C-7B8A-434D-A096-5DBA454BF1C4}" srcOrd="1" destOrd="0" presId="urn:microsoft.com/office/officeart/2008/layout/HalfCircleOrganizationChart"/>
    <dgm:cxn modelId="{41B38944-41A0-4788-892A-98879087A4AF}" type="presParOf" srcId="{9EB590AE-0A77-40DA-8CC8-4D784A9E8DED}" destId="{EC0BEC00-9C8D-46ED-A737-29F0D116121C}" srcOrd="2" destOrd="0" presId="urn:microsoft.com/office/officeart/2008/layout/HalfCircleOrganizationChart"/>
    <dgm:cxn modelId="{10F5CE65-853E-4ACF-AC87-E4F2C329AD9E}" type="presParOf" srcId="{D9137C3C-90E3-43E4-81A9-7D994CC1C581}" destId="{9E147ACF-A688-4F0E-AFAE-8DFF2046184C}" srcOrd="4" destOrd="0" presId="urn:microsoft.com/office/officeart/2008/layout/HalfCircleOrganizationChart"/>
    <dgm:cxn modelId="{7D51F0B8-052E-459E-AD6E-B5C7DE3EAE58}" type="presParOf" srcId="{D9137C3C-90E3-43E4-81A9-7D994CC1C581}" destId="{C0275FFE-412A-43D9-8B30-B6A030C28D3E}" srcOrd="5" destOrd="0" presId="urn:microsoft.com/office/officeart/2008/layout/HalfCircleOrganizationChart"/>
    <dgm:cxn modelId="{A490178E-F734-40AC-8BE6-5889DF826749}" type="presParOf" srcId="{C0275FFE-412A-43D9-8B30-B6A030C28D3E}" destId="{053E7136-D328-43DF-9339-759B634B2B9E}" srcOrd="0" destOrd="0" presId="urn:microsoft.com/office/officeart/2008/layout/HalfCircleOrganizationChart"/>
    <dgm:cxn modelId="{D9078501-A9DE-41A9-AF74-62E4D3419E7B}" type="presParOf" srcId="{053E7136-D328-43DF-9339-759B634B2B9E}" destId="{0D4BEC63-7963-4340-9CDE-EC19AA074411}" srcOrd="0" destOrd="0" presId="urn:microsoft.com/office/officeart/2008/layout/HalfCircleOrganizationChart"/>
    <dgm:cxn modelId="{AAADE871-F163-4788-9172-01F581AF5A0D}" type="presParOf" srcId="{053E7136-D328-43DF-9339-759B634B2B9E}" destId="{796CE3AC-A3CC-453E-897F-C2047DFAE379}" srcOrd="1" destOrd="0" presId="urn:microsoft.com/office/officeart/2008/layout/HalfCircleOrganizationChart"/>
    <dgm:cxn modelId="{54473966-410C-4286-A942-64400B37BD11}" type="presParOf" srcId="{053E7136-D328-43DF-9339-759B634B2B9E}" destId="{EFAB6A57-FE7A-43E0-8344-D6079AEE67A3}" srcOrd="2" destOrd="0" presId="urn:microsoft.com/office/officeart/2008/layout/HalfCircleOrganizationChart"/>
    <dgm:cxn modelId="{A23C01B1-7FE2-47A3-B405-0E4EFD019EC8}" type="presParOf" srcId="{053E7136-D328-43DF-9339-759B634B2B9E}" destId="{27FE6F47-ED07-48A4-A31E-83484B841B44}" srcOrd="3" destOrd="0" presId="urn:microsoft.com/office/officeart/2008/layout/HalfCircleOrganizationChart"/>
    <dgm:cxn modelId="{D83E5103-A219-44BE-9C57-80E064067328}" type="presParOf" srcId="{C0275FFE-412A-43D9-8B30-B6A030C28D3E}" destId="{F2ECD2CF-6228-46C4-8560-D454DB2D0D8A}" srcOrd="1" destOrd="0" presId="urn:microsoft.com/office/officeart/2008/layout/HalfCircleOrganizationChart"/>
    <dgm:cxn modelId="{C711C23E-D74C-4974-822B-F688815CEC8E}" type="presParOf" srcId="{C0275FFE-412A-43D9-8B30-B6A030C28D3E}" destId="{96EBDEC8-2FC8-4ACC-B582-EA522E7AA525}" srcOrd="2" destOrd="0" presId="urn:microsoft.com/office/officeart/2008/layout/HalfCircleOrganizationChart"/>
    <dgm:cxn modelId="{95686C44-01D0-4532-BAE0-95FC4B571EB8}" type="presParOf" srcId="{C5F9725F-9701-430A-90B9-CFFE85DE905E}" destId="{4CDD38B4-F9A4-40A2-B5EB-67B297CB3DAB}" srcOrd="2" destOrd="0" presId="urn:microsoft.com/office/officeart/2008/layout/HalfCircleOrganizationChart"/>
    <dgm:cxn modelId="{BD1F2458-6032-42AC-8794-BC4309D1CDCD}" type="presParOf" srcId="{4CDD38B4-F9A4-40A2-B5EB-67B297CB3DAB}" destId="{8FB9FF6E-DB6D-4BD7-A059-AEC935655B8A}" srcOrd="0" destOrd="0" presId="urn:microsoft.com/office/officeart/2008/layout/HalfCircleOrganizationChart"/>
    <dgm:cxn modelId="{A2D6E115-F02D-4AA6-8E26-5281DEF2DABC}" type="presParOf" srcId="{4CDD38B4-F9A4-40A2-B5EB-67B297CB3DAB}" destId="{AC7A8743-5ED2-4F98-A49B-AFB90E61F8B7}" srcOrd="1" destOrd="0" presId="urn:microsoft.com/office/officeart/2008/layout/HalfCircleOrganizationChart"/>
    <dgm:cxn modelId="{CD83930F-50E0-4A05-A95F-94724D6F2D4A}" type="presParOf" srcId="{AC7A8743-5ED2-4F98-A49B-AFB90E61F8B7}" destId="{097FCFA8-EAB1-4E9E-98B6-03518908C804}" srcOrd="0" destOrd="0" presId="urn:microsoft.com/office/officeart/2008/layout/HalfCircleOrganizationChart"/>
    <dgm:cxn modelId="{D4432D31-4897-4BB3-B68D-1355DA7E8219}" type="presParOf" srcId="{097FCFA8-EAB1-4E9E-98B6-03518908C804}" destId="{09BBA223-970D-4D52-8D6C-BB10E147B6ED}" srcOrd="0" destOrd="0" presId="urn:microsoft.com/office/officeart/2008/layout/HalfCircleOrganizationChart"/>
    <dgm:cxn modelId="{BDA28397-251A-4CD8-A68F-42D66278B911}" type="presParOf" srcId="{097FCFA8-EAB1-4E9E-98B6-03518908C804}" destId="{96ACDDAE-A737-4C90-B99C-7693FCD2B0AB}" srcOrd="1" destOrd="0" presId="urn:microsoft.com/office/officeart/2008/layout/HalfCircleOrganizationChart"/>
    <dgm:cxn modelId="{E5F84114-5B3F-498E-9F3A-2C6E512BDBF4}" type="presParOf" srcId="{097FCFA8-EAB1-4E9E-98B6-03518908C804}" destId="{FCB2F603-E1A0-4582-8096-D28747AD67C1}" srcOrd="2" destOrd="0" presId="urn:microsoft.com/office/officeart/2008/layout/HalfCircleOrganizationChart"/>
    <dgm:cxn modelId="{250385E2-C46C-4BF6-BA3E-030A37FDA75C}" type="presParOf" srcId="{097FCFA8-EAB1-4E9E-98B6-03518908C804}" destId="{47589BBB-2947-4B75-ADD5-1A49CD1D155B}" srcOrd="3" destOrd="0" presId="urn:microsoft.com/office/officeart/2008/layout/HalfCircleOrganizationChart"/>
    <dgm:cxn modelId="{67A66FB2-DB3C-4C0E-BCC1-09AFDE1DBB6A}" type="presParOf" srcId="{AC7A8743-5ED2-4F98-A49B-AFB90E61F8B7}" destId="{12FB0C8A-F001-477C-A98F-659E24097675}" srcOrd="1" destOrd="0" presId="urn:microsoft.com/office/officeart/2008/layout/HalfCircleOrganizationChart"/>
    <dgm:cxn modelId="{1ED2AA56-210A-4175-971F-AEE48FCA546F}" type="presParOf" srcId="{AC7A8743-5ED2-4F98-A49B-AFB90E61F8B7}" destId="{006546B7-EA21-4C2E-9F64-A03B3E1B9E7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09FF0-50CC-476C-9F5A-9FC13541E1B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E2338C-F9E7-4A76-9640-A1AC6DF3010B}">
      <dgm:prSet phldrT="[Текст]" custT="1"/>
      <dgm:spPr/>
      <dgm:t>
        <a:bodyPr/>
        <a:lstStyle/>
        <a:p>
          <a:r>
            <a:rPr lang="ru-RU" sz="2000" dirty="0" smtClean="0"/>
            <a:t>Заполнение бланка</a:t>
          </a:r>
        </a:p>
        <a:p>
          <a:r>
            <a:rPr lang="ru-RU" sz="2000" dirty="0" smtClean="0"/>
            <a:t>15/24 </a:t>
          </a:r>
          <a:endParaRPr lang="ru-RU" sz="2000" dirty="0"/>
        </a:p>
      </dgm:t>
    </dgm:pt>
    <dgm:pt modelId="{C4DFCCC8-8020-4925-9212-44C711FFA836}" type="parTrans" cxnId="{8332AB8B-B217-4D39-B7E5-7D2FE1346737}">
      <dgm:prSet/>
      <dgm:spPr/>
      <dgm:t>
        <a:bodyPr/>
        <a:lstStyle/>
        <a:p>
          <a:endParaRPr lang="ru-RU"/>
        </a:p>
      </dgm:t>
    </dgm:pt>
    <dgm:pt modelId="{ACB3910A-1037-43D4-88BD-A92E717D8DB3}" type="sibTrans" cxnId="{8332AB8B-B217-4D39-B7E5-7D2FE1346737}">
      <dgm:prSet/>
      <dgm:spPr/>
      <dgm:t>
        <a:bodyPr/>
        <a:lstStyle/>
        <a:p>
          <a:endParaRPr lang="ru-RU"/>
        </a:p>
      </dgm:t>
    </dgm:pt>
    <dgm:pt modelId="{5FDC753C-9F23-44FE-B84B-E09A0FEA2A43}" type="asst">
      <dgm:prSet phldrT="[Текст]" custT="1"/>
      <dgm:spPr/>
      <dgm:t>
        <a:bodyPr/>
        <a:lstStyle/>
        <a:p>
          <a:r>
            <a:rPr lang="ru-RU" sz="2000" dirty="0" smtClean="0"/>
            <a:t>Продолжительность</a:t>
          </a:r>
        </a:p>
        <a:p>
          <a:r>
            <a:rPr lang="ru-RU" sz="2000" dirty="0" smtClean="0"/>
            <a:t> 60 минут</a:t>
          </a:r>
        </a:p>
      </dgm:t>
    </dgm:pt>
    <dgm:pt modelId="{63FB3E1B-FAD9-4A41-AA85-221305C2F446}" type="parTrans" cxnId="{4A9DCA8D-2718-49E2-B8E2-6D250C4381C4}">
      <dgm:prSet/>
      <dgm:spPr/>
      <dgm:t>
        <a:bodyPr/>
        <a:lstStyle/>
        <a:p>
          <a:endParaRPr lang="ru-RU"/>
        </a:p>
      </dgm:t>
    </dgm:pt>
    <dgm:pt modelId="{5FE983FF-1132-4D1D-96AA-D3A0EA4609DC}" type="sibTrans" cxnId="{4A9DCA8D-2718-49E2-B8E2-6D250C4381C4}">
      <dgm:prSet/>
      <dgm:spPr/>
      <dgm:t>
        <a:bodyPr/>
        <a:lstStyle/>
        <a:p>
          <a:endParaRPr lang="ru-RU"/>
        </a:p>
      </dgm:t>
    </dgm:pt>
    <dgm:pt modelId="{0235DCBE-2DC1-4381-9A18-E544E69456B2}">
      <dgm:prSet phldrT="[Текст]" custT="1"/>
      <dgm:spPr/>
      <dgm:t>
        <a:bodyPr/>
        <a:lstStyle/>
        <a:p>
          <a:r>
            <a:rPr lang="ru-RU" sz="2000" dirty="0" smtClean="0"/>
            <a:t>15 минут - инструктаж</a:t>
          </a:r>
        </a:p>
      </dgm:t>
    </dgm:pt>
    <dgm:pt modelId="{C9340DB4-5FEC-4F93-A50F-508297DB88D5}" type="parTrans" cxnId="{30358F3A-87F7-4D89-A270-24050D27CCCE}">
      <dgm:prSet/>
      <dgm:spPr/>
      <dgm:t>
        <a:bodyPr/>
        <a:lstStyle/>
        <a:p>
          <a:endParaRPr lang="ru-RU"/>
        </a:p>
      </dgm:t>
    </dgm:pt>
    <dgm:pt modelId="{E6F20097-03E8-4EA1-86C5-4D5D7F40820B}" type="sibTrans" cxnId="{30358F3A-87F7-4D89-A270-24050D27CCCE}">
      <dgm:prSet/>
      <dgm:spPr/>
      <dgm:t>
        <a:bodyPr/>
        <a:lstStyle/>
        <a:p>
          <a:endParaRPr lang="ru-RU"/>
        </a:p>
      </dgm:t>
    </dgm:pt>
    <dgm:pt modelId="{CF06A648-6325-42DF-80C8-7E979FA005A0}">
      <dgm:prSet phldrT="[Текст]" custT="1"/>
      <dgm:spPr/>
      <dgm:t>
        <a:bodyPr/>
        <a:lstStyle/>
        <a:p>
          <a:r>
            <a:rPr lang="ru-RU" sz="2000" dirty="0" smtClean="0"/>
            <a:t>45 минут - написание</a:t>
          </a:r>
          <a:endParaRPr lang="ru-RU" sz="2000" dirty="0"/>
        </a:p>
      </dgm:t>
    </dgm:pt>
    <dgm:pt modelId="{F8DAEDF1-E191-44C1-9906-D3B7190B371D}" type="parTrans" cxnId="{6E1ED1F6-5D61-48DE-B3DA-49A718C2E3A8}">
      <dgm:prSet/>
      <dgm:spPr/>
      <dgm:t>
        <a:bodyPr/>
        <a:lstStyle/>
        <a:p>
          <a:endParaRPr lang="ru-RU"/>
        </a:p>
      </dgm:t>
    </dgm:pt>
    <dgm:pt modelId="{9B9BD0EE-8C4A-4C70-8B46-E6CDFBC5401D}" type="sibTrans" cxnId="{6E1ED1F6-5D61-48DE-B3DA-49A718C2E3A8}">
      <dgm:prSet/>
      <dgm:spPr/>
      <dgm:t>
        <a:bodyPr/>
        <a:lstStyle/>
        <a:p>
          <a:endParaRPr lang="ru-RU"/>
        </a:p>
      </dgm:t>
    </dgm:pt>
    <dgm:pt modelId="{058593EF-B891-4C00-A05B-BEE802E4E92D}">
      <dgm:prSet phldrT="[Текст]" custT="1"/>
      <dgm:spPr/>
      <dgm:t>
        <a:bodyPr/>
        <a:lstStyle/>
        <a:p>
          <a:r>
            <a:rPr lang="ru-RU" sz="2000" dirty="0" smtClean="0"/>
            <a:t>Сертификат (печатный или электронный</a:t>
          </a:r>
          <a:endParaRPr lang="ru-RU" sz="2000" dirty="0"/>
        </a:p>
      </dgm:t>
    </dgm:pt>
    <dgm:pt modelId="{64D4AB2D-2F7E-40EC-843D-FB9D58E7E913}" type="parTrans" cxnId="{02C0957C-8445-49ED-9931-1E966262ACC8}">
      <dgm:prSet/>
      <dgm:spPr/>
      <dgm:t>
        <a:bodyPr/>
        <a:lstStyle/>
        <a:p>
          <a:endParaRPr lang="ru-RU"/>
        </a:p>
      </dgm:t>
    </dgm:pt>
    <dgm:pt modelId="{17212C55-A281-456A-831D-44F88CF87EE7}" type="sibTrans" cxnId="{02C0957C-8445-49ED-9931-1E966262ACC8}">
      <dgm:prSet/>
      <dgm:spPr/>
      <dgm:t>
        <a:bodyPr/>
        <a:lstStyle/>
        <a:p>
          <a:endParaRPr lang="ru-RU"/>
        </a:p>
      </dgm:t>
    </dgm:pt>
    <dgm:pt modelId="{9B99D48B-D875-4E1D-8738-B0A4C590EC79}" type="pres">
      <dgm:prSet presAssocID="{13709FF0-50CC-476C-9F5A-9FC13541E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F9725F-9701-430A-90B9-CFFE85DE905E}" type="pres">
      <dgm:prSet presAssocID="{9AE2338C-F9E7-4A76-9640-A1AC6DF3010B}" presName="hierRoot1" presStyleCnt="0">
        <dgm:presLayoutVars>
          <dgm:hierBranch val="init"/>
        </dgm:presLayoutVars>
      </dgm:prSet>
      <dgm:spPr/>
    </dgm:pt>
    <dgm:pt modelId="{B8E4A400-7808-41B2-8EB8-D5075E1967F7}" type="pres">
      <dgm:prSet presAssocID="{9AE2338C-F9E7-4A76-9640-A1AC6DF3010B}" presName="rootComposite1" presStyleCnt="0"/>
      <dgm:spPr/>
    </dgm:pt>
    <dgm:pt modelId="{FD3A8E34-56FB-4DFA-8A5F-CA3D54C6A750}" type="pres">
      <dgm:prSet presAssocID="{9AE2338C-F9E7-4A76-9640-A1AC6DF3010B}" presName="rootText1" presStyleLbl="alignAcc1" presStyleIdx="0" presStyleCnt="0" custScaleX="1466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CE533-56DB-4DEF-8DF6-E2F9C4A2CF26}" type="pres">
      <dgm:prSet presAssocID="{9AE2338C-F9E7-4A76-9640-A1AC6DF3010B}" presName="topArc1" presStyleLbl="parChTrans1D1" presStyleIdx="0" presStyleCnt="10"/>
      <dgm:spPr/>
    </dgm:pt>
    <dgm:pt modelId="{AC80ED79-C027-4F97-9747-2553398DBA38}" type="pres">
      <dgm:prSet presAssocID="{9AE2338C-F9E7-4A76-9640-A1AC6DF3010B}" presName="bottomArc1" presStyleLbl="parChTrans1D1" presStyleIdx="1" presStyleCnt="10"/>
      <dgm:spPr/>
    </dgm:pt>
    <dgm:pt modelId="{6DA41E93-C67B-41F9-A3AE-11A027E06D26}" type="pres">
      <dgm:prSet presAssocID="{9AE2338C-F9E7-4A76-9640-A1AC6DF3010B}" presName="topConnNode1" presStyleLbl="node1" presStyleIdx="0" presStyleCnt="0"/>
      <dgm:spPr/>
      <dgm:t>
        <a:bodyPr/>
        <a:lstStyle/>
        <a:p>
          <a:endParaRPr lang="ru-RU"/>
        </a:p>
      </dgm:t>
    </dgm:pt>
    <dgm:pt modelId="{D9137C3C-90E3-43E4-81A9-7D994CC1C581}" type="pres">
      <dgm:prSet presAssocID="{9AE2338C-F9E7-4A76-9640-A1AC6DF3010B}" presName="hierChild2" presStyleCnt="0"/>
      <dgm:spPr/>
    </dgm:pt>
    <dgm:pt modelId="{3BF767F1-28B3-4152-8939-798177057905}" type="pres">
      <dgm:prSet presAssocID="{C9340DB4-5FEC-4F93-A50F-508297DB88D5}" presName="Name28" presStyleLbl="parChTrans1D2" presStyleIdx="0" presStyleCnt="4"/>
      <dgm:spPr/>
      <dgm:t>
        <a:bodyPr/>
        <a:lstStyle/>
        <a:p>
          <a:endParaRPr lang="ru-RU"/>
        </a:p>
      </dgm:t>
    </dgm:pt>
    <dgm:pt modelId="{C0F0378B-DCBA-4048-B01E-E13877D0B13D}" type="pres">
      <dgm:prSet presAssocID="{0235DCBE-2DC1-4381-9A18-E544E69456B2}" presName="hierRoot2" presStyleCnt="0">
        <dgm:presLayoutVars>
          <dgm:hierBranch val="init"/>
        </dgm:presLayoutVars>
      </dgm:prSet>
      <dgm:spPr/>
    </dgm:pt>
    <dgm:pt modelId="{35B7F157-B5C5-4774-8892-DBC22427AF16}" type="pres">
      <dgm:prSet presAssocID="{0235DCBE-2DC1-4381-9A18-E544E69456B2}" presName="rootComposite2" presStyleCnt="0"/>
      <dgm:spPr/>
    </dgm:pt>
    <dgm:pt modelId="{8BC7648A-42C3-426C-B11E-6E46B4E65BB7}" type="pres">
      <dgm:prSet presAssocID="{0235DCBE-2DC1-4381-9A18-E544E69456B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7371E-68AA-4BFC-BD44-F7FE0904AE7B}" type="pres">
      <dgm:prSet presAssocID="{0235DCBE-2DC1-4381-9A18-E544E69456B2}" presName="topArc2" presStyleLbl="parChTrans1D1" presStyleIdx="2" presStyleCnt="10"/>
      <dgm:spPr/>
    </dgm:pt>
    <dgm:pt modelId="{0954DFF6-B7C5-4BD5-AE6E-7CAF135C428E}" type="pres">
      <dgm:prSet presAssocID="{0235DCBE-2DC1-4381-9A18-E544E69456B2}" presName="bottomArc2" presStyleLbl="parChTrans1D1" presStyleIdx="3" presStyleCnt="10"/>
      <dgm:spPr/>
    </dgm:pt>
    <dgm:pt modelId="{AEC6E2A0-2872-4EFC-B397-AF3E889A7C87}" type="pres">
      <dgm:prSet presAssocID="{0235DCBE-2DC1-4381-9A18-E544E69456B2}" presName="topConnNode2" presStyleLbl="node2" presStyleIdx="0" presStyleCnt="0"/>
      <dgm:spPr/>
      <dgm:t>
        <a:bodyPr/>
        <a:lstStyle/>
        <a:p>
          <a:endParaRPr lang="ru-RU"/>
        </a:p>
      </dgm:t>
    </dgm:pt>
    <dgm:pt modelId="{5F35E747-C688-4DD9-A8BB-06940B64B8AD}" type="pres">
      <dgm:prSet presAssocID="{0235DCBE-2DC1-4381-9A18-E544E69456B2}" presName="hierChild4" presStyleCnt="0"/>
      <dgm:spPr/>
    </dgm:pt>
    <dgm:pt modelId="{8B14AA52-BAC5-45E8-9C56-232B2A55E569}" type="pres">
      <dgm:prSet presAssocID="{0235DCBE-2DC1-4381-9A18-E544E69456B2}" presName="hierChild5" presStyleCnt="0"/>
      <dgm:spPr/>
    </dgm:pt>
    <dgm:pt modelId="{EA1FA29E-C1E9-4A3E-AA3D-2F6C49F1CFDC}" type="pres">
      <dgm:prSet presAssocID="{F8DAEDF1-E191-44C1-9906-D3B7190B371D}" presName="Name28" presStyleLbl="parChTrans1D2" presStyleIdx="1" presStyleCnt="4"/>
      <dgm:spPr/>
      <dgm:t>
        <a:bodyPr/>
        <a:lstStyle/>
        <a:p>
          <a:endParaRPr lang="ru-RU"/>
        </a:p>
      </dgm:t>
    </dgm:pt>
    <dgm:pt modelId="{9EB590AE-0A77-40DA-8CC8-4D784A9E8DED}" type="pres">
      <dgm:prSet presAssocID="{CF06A648-6325-42DF-80C8-7E979FA005A0}" presName="hierRoot2" presStyleCnt="0">
        <dgm:presLayoutVars>
          <dgm:hierBranch val="init"/>
        </dgm:presLayoutVars>
      </dgm:prSet>
      <dgm:spPr/>
    </dgm:pt>
    <dgm:pt modelId="{6D124B83-BFD1-45D4-B8B7-6753CF684EDD}" type="pres">
      <dgm:prSet presAssocID="{CF06A648-6325-42DF-80C8-7E979FA005A0}" presName="rootComposite2" presStyleCnt="0"/>
      <dgm:spPr/>
    </dgm:pt>
    <dgm:pt modelId="{3CBDD3F8-0D9A-4D89-938C-0BEE246647BC}" type="pres">
      <dgm:prSet presAssocID="{CF06A648-6325-42DF-80C8-7E979FA00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275A1-589E-47D4-8040-E918BE2464CA}" type="pres">
      <dgm:prSet presAssocID="{CF06A648-6325-42DF-80C8-7E979FA005A0}" presName="topArc2" presStyleLbl="parChTrans1D1" presStyleIdx="4" presStyleCnt="10"/>
      <dgm:spPr/>
    </dgm:pt>
    <dgm:pt modelId="{A868E61F-ABFA-4E9C-B396-DDF4F3DDB3E9}" type="pres">
      <dgm:prSet presAssocID="{CF06A648-6325-42DF-80C8-7E979FA005A0}" presName="bottomArc2" presStyleLbl="parChTrans1D1" presStyleIdx="5" presStyleCnt="10"/>
      <dgm:spPr/>
    </dgm:pt>
    <dgm:pt modelId="{36DA4FC2-CD78-4C94-92E4-73ADADC86DBA}" type="pres">
      <dgm:prSet presAssocID="{CF06A648-6325-42DF-80C8-7E979FA005A0}" presName="topConnNode2" presStyleLbl="node2" presStyleIdx="0" presStyleCnt="0"/>
      <dgm:spPr/>
      <dgm:t>
        <a:bodyPr/>
        <a:lstStyle/>
        <a:p>
          <a:endParaRPr lang="ru-RU"/>
        </a:p>
      </dgm:t>
    </dgm:pt>
    <dgm:pt modelId="{1D43901C-7B8A-434D-A096-5DBA454BF1C4}" type="pres">
      <dgm:prSet presAssocID="{CF06A648-6325-42DF-80C8-7E979FA005A0}" presName="hierChild4" presStyleCnt="0"/>
      <dgm:spPr/>
    </dgm:pt>
    <dgm:pt modelId="{EC0BEC00-9C8D-46ED-A737-29F0D116121C}" type="pres">
      <dgm:prSet presAssocID="{CF06A648-6325-42DF-80C8-7E979FA005A0}" presName="hierChild5" presStyleCnt="0"/>
      <dgm:spPr/>
    </dgm:pt>
    <dgm:pt modelId="{9E147ACF-A688-4F0E-AFAE-8DFF2046184C}" type="pres">
      <dgm:prSet presAssocID="{64D4AB2D-2F7E-40EC-843D-FB9D58E7E913}" presName="Name28" presStyleLbl="parChTrans1D2" presStyleIdx="2" presStyleCnt="4"/>
      <dgm:spPr/>
      <dgm:t>
        <a:bodyPr/>
        <a:lstStyle/>
        <a:p>
          <a:endParaRPr lang="ru-RU"/>
        </a:p>
      </dgm:t>
    </dgm:pt>
    <dgm:pt modelId="{C0275FFE-412A-43D9-8B30-B6A030C28D3E}" type="pres">
      <dgm:prSet presAssocID="{058593EF-B891-4C00-A05B-BEE802E4E92D}" presName="hierRoot2" presStyleCnt="0">
        <dgm:presLayoutVars>
          <dgm:hierBranch val="init"/>
        </dgm:presLayoutVars>
      </dgm:prSet>
      <dgm:spPr/>
    </dgm:pt>
    <dgm:pt modelId="{053E7136-D328-43DF-9339-759B634B2B9E}" type="pres">
      <dgm:prSet presAssocID="{058593EF-B891-4C00-A05B-BEE802E4E92D}" presName="rootComposite2" presStyleCnt="0"/>
      <dgm:spPr/>
    </dgm:pt>
    <dgm:pt modelId="{0D4BEC63-7963-4340-9CDE-EC19AA074411}" type="pres">
      <dgm:prSet presAssocID="{058593EF-B891-4C00-A05B-BEE802E4E9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6CE3AC-A3CC-453E-897F-C2047DFAE379}" type="pres">
      <dgm:prSet presAssocID="{058593EF-B891-4C00-A05B-BEE802E4E92D}" presName="topArc2" presStyleLbl="parChTrans1D1" presStyleIdx="6" presStyleCnt="10"/>
      <dgm:spPr/>
    </dgm:pt>
    <dgm:pt modelId="{EFAB6A57-FE7A-43E0-8344-D6079AEE67A3}" type="pres">
      <dgm:prSet presAssocID="{058593EF-B891-4C00-A05B-BEE802E4E92D}" presName="bottomArc2" presStyleLbl="parChTrans1D1" presStyleIdx="7" presStyleCnt="10"/>
      <dgm:spPr/>
    </dgm:pt>
    <dgm:pt modelId="{27FE6F47-ED07-48A4-A31E-83484B841B44}" type="pres">
      <dgm:prSet presAssocID="{058593EF-B891-4C00-A05B-BEE802E4E92D}" presName="topConnNode2" presStyleLbl="node2" presStyleIdx="0" presStyleCnt="0"/>
      <dgm:spPr/>
      <dgm:t>
        <a:bodyPr/>
        <a:lstStyle/>
        <a:p>
          <a:endParaRPr lang="ru-RU"/>
        </a:p>
      </dgm:t>
    </dgm:pt>
    <dgm:pt modelId="{F2ECD2CF-6228-46C4-8560-D454DB2D0D8A}" type="pres">
      <dgm:prSet presAssocID="{058593EF-B891-4C00-A05B-BEE802E4E92D}" presName="hierChild4" presStyleCnt="0"/>
      <dgm:spPr/>
    </dgm:pt>
    <dgm:pt modelId="{96EBDEC8-2FC8-4ACC-B582-EA522E7AA525}" type="pres">
      <dgm:prSet presAssocID="{058593EF-B891-4C00-A05B-BEE802E4E92D}" presName="hierChild5" presStyleCnt="0"/>
      <dgm:spPr/>
    </dgm:pt>
    <dgm:pt modelId="{4CDD38B4-F9A4-40A2-B5EB-67B297CB3DAB}" type="pres">
      <dgm:prSet presAssocID="{9AE2338C-F9E7-4A76-9640-A1AC6DF3010B}" presName="hierChild3" presStyleCnt="0"/>
      <dgm:spPr/>
    </dgm:pt>
    <dgm:pt modelId="{8FB9FF6E-DB6D-4BD7-A059-AEC935655B8A}" type="pres">
      <dgm:prSet presAssocID="{63FB3E1B-FAD9-4A41-AA85-221305C2F446}" presName="Name101" presStyleLbl="parChTrans1D2" presStyleIdx="3" presStyleCnt="4"/>
      <dgm:spPr/>
      <dgm:t>
        <a:bodyPr/>
        <a:lstStyle/>
        <a:p>
          <a:endParaRPr lang="ru-RU"/>
        </a:p>
      </dgm:t>
    </dgm:pt>
    <dgm:pt modelId="{AC7A8743-5ED2-4F98-A49B-AFB90E61F8B7}" type="pres">
      <dgm:prSet presAssocID="{5FDC753C-9F23-44FE-B84B-E09A0FEA2A43}" presName="hierRoot3" presStyleCnt="0">
        <dgm:presLayoutVars>
          <dgm:hierBranch val="init"/>
        </dgm:presLayoutVars>
      </dgm:prSet>
      <dgm:spPr/>
    </dgm:pt>
    <dgm:pt modelId="{097FCFA8-EAB1-4E9E-98B6-03518908C804}" type="pres">
      <dgm:prSet presAssocID="{5FDC753C-9F23-44FE-B84B-E09A0FEA2A43}" presName="rootComposite3" presStyleCnt="0"/>
      <dgm:spPr/>
    </dgm:pt>
    <dgm:pt modelId="{09BBA223-970D-4D52-8D6C-BB10E147B6ED}" type="pres">
      <dgm:prSet presAssocID="{5FDC753C-9F23-44FE-B84B-E09A0FEA2A43}" presName="rootText3" presStyleLbl="alignAcc1" presStyleIdx="0" presStyleCnt="0" custScaleX="1790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ACDDAE-A737-4C90-B99C-7693FCD2B0AB}" type="pres">
      <dgm:prSet presAssocID="{5FDC753C-9F23-44FE-B84B-E09A0FEA2A43}" presName="topArc3" presStyleLbl="parChTrans1D1" presStyleIdx="8" presStyleCnt="10"/>
      <dgm:spPr/>
    </dgm:pt>
    <dgm:pt modelId="{FCB2F603-E1A0-4582-8096-D28747AD67C1}" type="pres">
      <dgm:prSet presAssocID="{5FDC753C-9F23-44FE-B84B-E09A0FEA2A43}" presName="bottomArc3" presStyleLbl="parChTrans1D1" presStyleIdx="9" presStyleCnt="10"/>
      <dgm:spPr/>
    </dgm:pt>
    <dgm:pt modelId="{47589BBB-2947-4B75-ADD5-1A49CD1D155B}" type="pres">
      <dgm:prSet presAssocID="{5FDC753C-9F23-44FE-B84B-E09A0FEA2A43}" presName="topConnNode3" presStyleLbl="asst1" presStyleIdx="0" presStyleCnt="0"/>
      <dgm:spPr/>
      <dgm:t>
        <a:bodyPr/>
        <a:lstStyle/>
        <a:p>
          <a:endParaRPr lang="ru-RU"/>
        </a:p>
      </dgm:t>
    </dgm:pt>
    <dgm:pt modelId="{12FB0C8A-F001-477C-A98F-659E24097675}" type="pres">
      <dgm:prSet presAssocID="{5FDC753C-9F23-44FE-B84B-E09A0FEA2A43}" presName="hierChild6" presStyleCnt="0"/>
      <dgm:spPr/>
    </dgm:pt>
    <dgm:pt modelId="{006546B7-EA21-4C2E-9F64-A03B3E1B9E78}" type="pres">
      <dgm:prSet presAssocID="{5FDC753C-9F23-44FE-B84B-E09A0FEA2A43}" presName="hierChild7" presStyleCnt="0"/>
      <dgm:spPr/>
    </dgm:pt>
  </dgm:ptLst>
  <dgm:cxnLst>
    <dgm:cxn modelId="{76E1996D-611B-45CC-9183-B279DFB7D6F4}" type="presOf" srcId="{C9340DB4-5FEC-4F93-A50F-508297DB88D5}" destId="{3BF767F1-28B3-4152-8939-798177057905}" srcOrd="0" destOrd="0" presId="urn:microsoft.com/office/officeart/2008/layout/HalfCircleOrganizationChart"/>
    <dgm:cxn modelId="{6E1ED1F6-5D61-48DE-B3DA-49A718C2E3A8}" srcId="{9AE2338C-F9E7-4A76-9640-A1AC6DF3010B}" destId="{CF06A648-6325-42DF-80C8-7E979FA005A0}" srcOrd="2" destOrd="0" parTransId="{F8DAEDF1-E191-44C1-9906-D3B7190B371D}" sibTransId="{9B9BD0EE-8C4A-4C70-8B46-E6CDFBC5401D}"/>
    <dgm:cxn modelId="{0EBCEDE9-F34A-4AFA-A03C-6BF411D1291D}" type="presOf" srcId="{0235DCBE-2DC1-4381-9A18-E544E69456B2}" destId="{AEC6E2A0-2872-4EFC-B397-AF3E889A7C87}" srcOrd="1" destOrd="0" presId="urn:microsoft.com/office/officeart/2008/layout/HalfCircleOrganizationChart"/>
    <dgm:cxn modelId="{34A32BCA-F0D3-4E3E-8861-20F4B100328C}" type="presOf" srcId="{CF06A648-6325-42DF-80C8-7E979FA005A0}" destId="{3CBDD3F8-0D9A-4D89-938C-0BEE246647BC}" srcOrd="0" destOrd="0" presId="urn:microsoft.com/office/officeart/2008/layout/HalfCircleOrganizationChart"/>
    <dgm:cxn modelId="{F071EA7A-0518-4EDD-83D0-2DF90CFFAB04}" type="presOf" srcId="{CF06A648-6325-42DF-80C8-7E979FA005A0}" destId="{36DA4FC2-CD78-4C94-92E4-73ADADC86DBA}" srcOrd="1" destOrd="0" presId="urn:microsoft.com/office/officeart/2008/layout/HalfCircleOrganizationChart"/>
    <dgm:cxn modelId="{3B024F12-9C63-406A-B158-F2AC506F7579}" type="presOf" srcId="{13709FF0-50CC-476C-9F5A-9FC13541E1BF}" destId="{9B99D48B-D875-4E1D-8738-B0A4C590EC79}" srcOrd="0" destOrd="0" presId="urn:microsoft.com/office/officeart/2008/layout/HalfCircleOrganizationChart"/>
    <dgm:cxn modelId="{4A9DCA8D-2718-49E2-B8E2-6D250C4381C4}" srcId="{9AE2338C-F9E7-4A76-9640-A1AC6DF3010B}" destId="{5FDC753C-9F23-44FE-B84B-E09A0FEA2A43}" srcOrd="0" destOrd="0" parTransId="{63FB3E1B-FAD9-4A41-AA85-221305C2F446}" sibTransId="{5FE983FF-1132-4D1D-96AA-D3A0EA4609DC}"/>
    <dgm:cxn modelId="{BDD1B263-B73D-44DD-9073-7CFDE4CA3EE9}" type="presOf" srcId="{9AE2338C-F9E7-4A76-9640-A1AC6DF3010B}" destId="{FD3A8E34-56FB-4DFA-8A5F-CA3D54C6A750}" srcOrd="0" destOrd="0" presId="urn:microsoft.com/office/officeart/2008/layout/HalfCircleOrganizationChart"/>
    <dgm:cxn modelId="{F53EFDAD-C41E-4625-A700-2368CAC7B850}" type="presOf" srcId="{63FB3E1B-FAD9-4A41-AA85-221305C2F446}" destId="{8FB9FF6E-DB6D-4BD7-A059-AEC935655B8A}" srcOrd="0" destOrd="0" presId="urn:microsoft.com/office/officeart/2008/layout/HalfCircleOrganizationChart"/>
    <dgm:cxn modelId="{642FDB9F-3208-4449-B869-33256F42E977}" type="presOf" srcId="{5FDC753C-9F23-44FE-B84B-E09A0FEA2A43}" destId="{47589BBB-2947-4B75-ADD5-1A49CD1D155B}" srcOrd="1" destOrd="0" presId="urn:microsoft.com/office/officeart/2008/layout/HalfCircleOrganizationChart"/>
    <dgm:cxn modelId="{17DE0E43-637C-4A17-8FFC-21FFB088CBB0}" type="presOf" srcId="{0235DCBE-2DC1-4381-9A18-E544E69456B2}" destId="{8BC7648A-42C3-426C-B11E-6E46B4E65BB7}" srcOrd="0" destOrd="0" presId="urn:microsoft.com/office/officeart/2008/layout/HalfCircleOrganizationChart"/>
    <dgm:cxn modelId="{8332AB8B-B217-4D39-B7E5-7D2FE1346737}" srcId="{13709FF0-50CC-476C-9F5A-9FC13541E1BF}" destId="{9AE2338C-F9E7-4A76-9640-A1AC6DF3010B}" srcOrd="0" destOrd="0" parTransId="{C4DFCCC8-8020-4925-9212-44C711FFA836}" sibTransId="{ACB3910A-1037-43D4-88BD-A92E717D8DB3}"/>
    <dgm:cxn modelId="{79C9CE6F-5BBC-4E76-ABF3-D757B1F9C1E4}" type="presOf" srcId="{64D4AB2D-2F7E-40EC-843D-FB9D58E7E913}" destId="{9E147ACF-A688-4F0E-AFAE-8DFF2046184C}" srcOrd="0" destOrd="0" presId="urn:microsoft.com/office/officeart/2008/layout/HalfCircleOrganizationChart"/>
    <dgm:cxn modelId="{02C0957C-8445-49ED-9931-1E966262ACC8}" srcId="{9AE2338C-F9E7-4A76-9640-A1AC6DF3010B}" destId="{058593EF-B891-4C00-A05B-BEE802E4E92D}" srcOrd="3" destOrd="0" parTransId="{64D4AB2D-2F7E-40EC-843D-FB9D58E7E913}" sibTransId="{17212C55-A281-456A-831D-44F88CF87EE7}"/>
    <dgm:cxn modelId="{17C292AD-88A7-4E4C-AEB6-02EF37F319FA}" type="presOf" srcId="{9AE2338C-F9E7-4A76-9640-A1AC6DF3010B}" destId="{6DA41E93-C67B-41F9-A3AE-11A027E06D26}" srcOrd="1" destOrd="0" presId="urn:microsoft.com/office/officeart/2008/layout/HalfCircleOrganizationChart"/>
    <dgm:cxn modelId="{0274118F-5B31-4EBE-8205-AAC3CDA086BB}" type="presOf" srcId="{5FDC753C-9F23-44FE-B84B-E09A0FEA2A43}" destId="{09BBA223-970D-4D52-8D6C-BB10E147B6ED}" srcOrd="0" destOrd="0" presId="urn:microsoft.com/office/officeart/2008/layout/HalfCircleOrganizationChart"/>
    <dgm:cxn modelId="{30358F3A-87F7-4D89-A270-24050D27CCCE}" srcId="{9AE2338C-F9E7-4A76-9640-A1AC6DF3010B}" destId="{0235DCBE-2DC1-4381-9A18-E544E69456B2}" srcOrd="1" destOrd="0" parTransId="{C9340DB4-5FEC-4F93-A50F-508297DB88D5}" sibTransId="{E6F20097-03E8-4EA1-86C5-4D5D7F40820B}"/>
    <dgm:cxn modelId="{AA4629E7-B37D-4D97-B80C-05F8C35A579F}" type="presOf" srcId="{058593EF-B891-4C00-A05B-BEE802E4E92D}" destId="{27FE6F47-ED07-48A4-A31E-83484B841B44}" srcOrd="1" destOrd="0" presId="urn:microsoft.com/office/officeart/2008/layout/HalfCircleOrganizationChart"/>
    <dgm:cxn modelId="{907AFCB2-D122-418F-99DC-51977B6249C4}" type="presOf" srcId="{058593EF-B891-4C00-A05B-BEE802E4E92D}" destId="{0D4BEC63-7963-4340-9CDE-EC19AA074411}" srcOrd="0" destOrd="0" presId="urn:microsoft.com/office/officeart/2008/layout/HalfCircleOrganizationChart"/>
    <dgm:cxn modelId="{29D44A33-834F-45D7-A46D-FD8A89E55148}" type="presOf" srcId="{F8DAEDF1-E191-44C1-9906-D3B7190B371D}" destId="{EA1FA29E-C1E9-4A3E-AA3D-2F6C49F1CFDC}" srcOrd="0" destOrd="0" presId="urn:microsoft.com/office/officeart/2008/layout/HalfCircleOrganizationChart"/>
    <dgm:cxn modelId="{38E3F6B9-3656-4F48-AAA1-319763833226}" type="presParOf" srcId="{9B99D48B-D875-4E1D-8738-B0A4C590EC79}" destId="{C5F9725F-9701-430A-90B9-CFFE85DE905E}" srcOrd="0" destOrd="0" presId="urn:microsoft.com/office/officeart/2008/layout/HalfCircleOrganizationChart"/>
    <dgm:cxn modelId="{8E956ED0-06A7-4634-AF36-373B3A7815A4}" type="presParOf" srcId="{C5F9725F-9701-430A-90B9-CFFE85DE905E}" destId="{B8E4A400-7808-41B2-8EB8-D5075E1967F7}" srcOrd="0" destOrd="0" presId="urn:microsoft.com/office/officeart/2008/layout/HalfCircleOrganizationChart"/>
    <dgm:cxn modelId="{72A9F926-CB28-4358-8933-8CB04211B69A}" type="presParOf" srcId="{B8E4A400-7808-41B2-8EB8-D5075E1967F7}" destId="{FD3A8E34-56FB-4DFA-8A5F-CA3D54C6A750}" srcOrd="0" destOrd="0" presId="urn:microsoft.com/office/officeart/2008/layout/HalfCircleOrganizationChart"/>
    <dgm:cxn modelId="{B95B3A08-A24E-4ECA-9FF9-86B91384C08C}" type="presParOf" srcId="{B8E4A400-7808-41B2-8EB8-D5075E1967F7}" destId="{3D5CE533-56DB-4DEF-8DF6-E2F9C4A2CF26}" srcOrd="1" destOrd="0" presId="urn:microsoft.com/office/officeart/2008/layout/HalfCircleOrganizationChart"/>
    <dgm:cxn modelId="{08D56FD0-0434-48EC-BF1A-6C3332E1AE07}" type="presParOf" srcId="{B8E4A400-7808-41B2-8EB8-D5075E1967F7}" destId="{AC80ED79-C027-4F97-9747-2553398DBA38}" srcOrd="2" destOrd="0" presId="urn:microsoft.com/office/officeart/2008/layout/HalfCircleOrganizationChart"/>
    <dgm:cxn modelId="{D1EB9B29-37D1-49E1-A955-5667437DA279}" type="presParOf" srcId="{B8E4A400-7808-41B2-8EB8-D5075E1967F7}" destId="{6DA41E93-C67B-41F9-A3AE-11A027E06D26}" srcOrd="3" destOrd="0" presId="urn:microsoft.com/office/officeart/2008/layout/HalfCircleOrganizationChart"/>
    <dgm:cxn modelId="{B3C5271E-B91E-43CD-B2E9-783D122BD160}" type="presParOf" srcId="{C5F9725F-9701-430A-90B9-CFFE85DE905E}" destId="{D9137C3C-90E3-43E4-81A9-7D994CC1C581}" srcOrd="1" destOrd="0" presId="urn:microsoft.com/office/officeart/2008/layout/HalfCircleOrganizationChart"/>
    <dgm:cxn modelId="{B20AD650-FD2B-4E59-BFFC-85ABB4755343}" type="presParOf" srcId="{D9137C3C-90E3-43E4-81A9-7D994CC1C581}" destId="{3BF767F1-28B3-4152-8939-798177057905}" srcOrd="0" destOrd="0" presId="urn:microsoft.com/office/officeart/2008/layout/HalfCircleOrganizationChart"/>
    <dgm:cxn modelId="{C98E39DA-48E3-4E45-8279-2A578AE4D0FC}" type="presParOf" srcId="{D9137C3C-90E3-43E4-81A9-7D994CC1C581}" destId="{C0F0378B-DCBA-4048-B01E-E13877D0B13D}" srcOrd="1" destOrd="0" presId="urn:microsoft.com/office/officeart/2008/layout/HalfCircleOrganizationChart"/>
    <dgm:cxn modelId="{6664BDB4-1A94-481B-8442-658DE0CF9893}" type="presParOf" srcId="{C0F0378B-DCBA-4048-B01E-E13877D0B13D}" destId="{35B7F157-B5C5-4774-8892-DBC22427AF16}" srcOrd="0" destOrd="0" presId="urn:microsoft.com/office/officeart/2008/layout/HalfCircleOrganizationChart"/>
    <dgm:cxn modelId="{5BF5CCCE-0823-4ACE-8E5A-DD205AD4C11B}" type="presParOf" srcId="{35B7F157-B5C5-4774-8892-DBC22427AF16}" destId="{8BC7648A-42C3-426C-B11E-6E46B4E65BB7}" srcOrd="0" destOrd="0" presId="urn:microsoft.com/office/officeart/2008/layout/HalfCircleOrganizationChart"/>
    <dgm:cxn modelId="{D1391061-3906-4BE9-84E4-8DFBF54B9D91}" type="presParOf" srcId="{35B7F157-B5C5-4774-8892-DBC22427AF16}" destId="{99D7371E-68AA-4BFC-BD44-F7FE0904AE7B}" srcOrd="1" destOrd="0" presId="urn:microsoft.com/office/officeart/2008/layout/HalfCircleOrganizationChart"/>
    <dgm:cxn modelId="{14A32B42-780A-4323-A0A3-B738737977DD}" type="presParOf" srcId="{35B7F157-B5C5-4774-8892-DBC22427AF16}" destId="{0954DFF6-B7C5-4BD5-AE6E-7CAF135C428E}" srcOrd="2" destOrd="0" presId="urn:microsoft.com/office/officeart/2008/layout/HalfCircleOrganizationChart"/>
    <dgm:cxn modelId="{D0238DFB-A2C6-4946-97B8-01D835736A99}" type="presParOf" srcId="{35B7F157-B5C5-4774-8892-DBC22427AF16}" destId="{AEC6E2A0-2872-4EFC-B397-AF3E889A7C87}" srcOrd="3" destOrd="0" presId="urn:microsoft.com/office/officeart/2008/layout/HalfCircleOrganizationChart"/>
    <dgm:cxn modelId="{670607C3-4976-493E-A186-EE9CBDBFB55A}" type="presParOf" srcId="{C0F0378B-DCBA-4048-B01E-E13877D0B13D}" destId="{5F35E747-C688-4DD9-A8BB-06940B64B8AD}" srcOrd="1" destOrd="0" presId="urn:microsoft.com/office/officeart/2008/layout/HalfCircleOrganizationChart"/>
    <dgm:cxn modelId="{BC922C72-E72F-46D5-9E58-9A8EB3AB4D2A}" type="presParOf" srcId="{C0F0378B-DCBA-4048-B01E-E13877D0B13D}" destId="{8B14AA52-BAC5-45E8-9C56-232B2A55E569}" srcOrd="2" destOrd="0" presId="urn:microsoft.com/office/officeart/2008/layout/HalfCircleOrganizationChart"/>
    <dgm:cxn modelId="{FD2FB098-8ED0-44F1-B231-481E194D186A}" type="presParOf" srcId="{D9137C3C-90E3-43E4-81A9-7D994CC1C581}" destId="{EA1FA29E-C1E9-4A3E-AA3D-2F6C49F1CFDC}" srcOrd="2" destOrd="0" presId="urn:microsoft.com/office/officeart/2008/layout/HalfCircleOrganizationChart"/>
    <dgm:cxn modelId="{EC8116CC-FFD0-493D-9770-9D5791CDD28D}" type="presParOf" srcId="{D9137C3C-90E3-43E4-81A9-7D994CC1C581}" destId="{9EB590AE-0A77-40DA-8CC8-4D784A9E8DED}" srcOrd="3" destOrd="0" presId="urn:microsoft.com/office/officeart/2008/layout/HalfCircleOrganizationChart"/>
    <dgm:cxn modelId="{1A44E4BC-95C5-4BC5-969D-6119E596BBF4}" type="presParOf" srcId="{9EB590AE-0A77-40DA-8CC8-4D784A9E8DED}" destId="{6D124B83-BFD1-45D4-B8B7-6753CF684EDD}" srcOrd="0" destOrd="0" presId="urn:microsoft.com/office/officeart/2008/layout/HalfCircleOrganizationChart"/>
    <dgm:cxn modelId="{3A88F311-E39C-4B56-99FA-EF252F2DDCFC}" type="presParOf" srcId="{6D124B83-BFD1-45D4-B8B7-6753CF684EDD}" destId="{3CBDD3F8-0D9A-4D89-938C-0BEE246647BC}" srcOrd="0" destOrd="0" presId="urn:microsoft.com/office/officeart/2008/layout/HalfCircleOrganizationChart"/>
    <dgm:cxn modelId="{6736A5E0-94B4-41C4-A114-667E8DF2C775}" type="presParOf" srcId="{6D124B83-BFD1-45D4-B8B7-6753CF684EDD}" destId="{860275A1-589E-47D4-8040-E918BE2464CA}" srcOrd="1" destOrd="0" presId="urn:microsoft.com/office/officeart/2008/layout/HalfCircleOrganizationChart"/>
    <dgm:cxn modelId="{FFB77E7C-C426-4312-85B1-F436872F2BA0}" type="presParOf" srcId="{6D124B83-BFD1-45D4-B8B7-6753CF684EDD}" destId="{A868E61F-ABFA-4E9C-B396-DDF4F3DDB3E9}" srcOrd="2" destOrd="0" presId="urn:microsoft.com/office/officeart/2008/layout/HalfCircleOrganizationChart"/>
    <dgm:cxn modelId="{3320B934-D4EE-43E8-8CA8-C682094B6B27}" type="presParOf" srcId="{6D124B83-BFD1-45D4-B8B7-6753CF684EDD}" destId="{36DA4FC2-CD78-4C94-92E4-73ADADC86DBA}" srcOrd="3" destOrd="0" presId="urn:microsoft.com/office/officeart/2008/layout/HalfCircleOrganizationChart"/>
    <dgm:cxn modelId="{EF97BCA1-A68E-43B4-A887-5C08A140C980}" type="presParOf" srcId="{9EB590AE-0A77-40DA-8CC8-4D784A9E8DED}" destId="{1D43901C-7B8A-434D-A096-5DBA454BF1C4}" srcOrd="1" destOrd="0" presId="urn:microsoft.com/office/officeart/2008/layout/HalfCircleOrganizationChart"/>
    <dgm:cxn modelId="{879BCD7D-52EA-4419-BA18-06B2A583ABB2}" type="presParOf" srcId="{9EB590AE-0A77-40DA-8CC8-4D784A9E8DED}" destId="{EC0BEC00-9C8D-46ED-A737-29F0D116121C}" srcOrd="2" destOrd="0" presId="urn:microsoft.com/office/officeart/2008/layout/HalfCircleOrganizationChart"/>
    <dgm:cxn modelId="{42613B44-ADFA-4849-B81E-05CDE5693C81}" type="presParOf" srcId="{D9137C3C-90E3-43E4-81A9-7D994CC1C581}" destId="{9E147ACF-A688-4F0E-AFAE-8DFF2046184C}" srcOrd="4" destOrd="0" presId="urn:microsoft.com/office/officeart/2008/layout/HalfCircleOrganizationChart"/>
    <dgm:cxn modelId="{208B97C7-D73C-4091-B446-9D7E08768141}" type="presParOf" srcId="{D9137C3C-90E3-43E4-81A9-7D994CC1C581}" destId="{C0275FFE-412A-43D9-8B30-B6A030C28D3E}" srcOrd="5" destOrd="0" presId="urn:microsoft.com/office/officeart/2008/layout/HalfCircleOrganizationChart"/>
    <dgm:cxn modelId="{74D75966-B818-4B8D-ACCD-1BA52F5659E3}" type="presParOf" srcId="{C0275FFE-412A-43D9-8B30-B6A030C28D3E}" destId="{053E7136-D328-43DF-9339-759B634B2B9E}" srcOrd="0" destOrd="0" presId="urn:microsoft.com/office/officeart/2008/layout/HalfCircleOrganizationChart"/>
    <dgm:cxn modelId="{F3A75CDE-AE0E-40BC-84B8-54ECCBD58684}" type="presParOf" srcId="{053E7136-D328-43DF-9339-759B634B2B9E}" destId="{0D4BEC63-7963-4340-9CDE-EC19AA074411}" srcOrd="0" destOrd="0" presId="urn:microsoft.com/office/officeart/2008/layout/HalfCircleOrganizationChart"/>
    <dgm:cxn modelId="{26710A98-0530-4A90-9A54-216EDE1EA79B}" type="presParOf" srcId="{053E7136-D328-43DF-9339-759B634B2B9E}" destId="{796CE3AC-A3CC-453E-897F-C2047DFAE379}" srcOrd="1" destOrd="0" presId="urn:microsoft.com/office/officeart/2008/layout/HalfCircleOrganizationChart"/>
    <dgm:cxn modelId="{43BBA9C5-D777-4BB7-8B99-CDDFB4C3D006}" type="presParOf" srcId="{053E7136-D328-43DF-9339-759B634B2B9E}" destId="{EFAB6A57-FE7A-43E0-8344-D6079AEE67A3}" srcOrd="2" destOrd="0" presId="urn:microsoft.com/office/officeart/2008/layout/HalfCircleOrganizationChart"/>
    <dgm:cxn modelId="{DB752C8D-C44E-4293-BFEC-91D9B89FA405}" type="presParOf" srcId="{053E7136-D328-43DF-9339-759B634B2B9E}" destId="{27FE6F47-ED07-48A4-A31E-83484B841B44}" srcOrd="3" destOrd="0" presId="urn:microsoft.com/office/officeart/2008/layout/HalfCircleOrganizationChart"/>
    <dgm:cxn modelId="{B33056A8-FFD1-453F-AD27-C32CD7990A56}" type="presParOf" srcId="{C0275FFE-412A-43D9-8B30-B6A030C28D3E}" destId="{F2ECD2CF-6228-46C4-8560-D454DB2D0D8A}" srcOrd="1" destOrd="0" presId="urn:microsoft.com/office/officeart/2008/layout/HalfCircleOrganizationChart"/>
    <dgm:cxn modelId="{08EA2C4A-5432-4272-8184-F1B8E08B65FD}" type="presParOf" srcId="{C0275FFE-412A-43D9-8B30-B6A030C28D3E}" destId="{96EBDEC8-2FC8-4ACC-B582-EA522E7AA525}" srcOrd="2" destOrd="0" presId="urn:microsoft.com/office/officeart/2008/layout/HalfCircleOrganizationChart"/>
    <dgm:cxn modelId="{63EC8576-8AE2-4E12-94B4-369AEE59ACF4}" type="presParOf" srcId="{C5F9725F-9701-430A-90B9-CFFE85DE905E}" destId="{4CDD38B4-F9A4-40A2-B5EB-67B297CB3DAB}" srcOrd="2" destOrd="0" presId="urn:microsoft.com/office/officeart/2008/layout/HalfCircleOrganizationChart"/>
    <dgm:cxn modelId="{C308DADE-0BFF-446C-943C-B1D762824F1D}" type="presParOf" srcId="{4CDD38B4-F9A4-40A2-B5EB-67B297CB3DAB}" destId="{8FB9FF6E-DB6D-4BD7-A059-AEC935655B8A}" srcOrd="0" destOrd="0" presId="urn:microsoft.com/office/officeart/2008/layout/HalfCircleOrganizationChart"/>
    <dgm:cxn modelId="{1FF2D211-8322-48C7-A72B-9C540FA74E71}" type="presParOf" srcId="{4CDD38B4-F9A4-40A2-B5EB-67B297CB3DAB}" destId="{AC7A8743-5ED2-4F98-A49B-AFB90E61F8B7}" srcOrd="1" destOrd="0" presId="urn:microsoft.com/office/officeart/2008/layout/HalfCircleOrganizationChart"/>
    <dgm:cxn modelId="{5096D88B-BC7F-44FA-B44E-06072B6D371D}" type="presParOf" srcId="{AC7A8743-5ED2-4F98-A49B-AFB90E61F8B7}" destId="{097FCFA8-EAB1-4E9E-98B6-03518908C804}" srcOrd="0" destOrd="0" presId="urn:microsoft.com/office/officeart/2008/layout/HalfCircleOrganizationChart"/>
    <dgm:cxn modelId="{8C9F7428-1338-46A6-AA41-E2C5F9AB9A3E}" type="presParOf" srcId="{097FCFA8-EAB1-4E9E-98B6-03518908C804}" destId="{09BBA223-970D-4D52-8D6C-BB10E147B6ED}" srcOrd="0" destOrd="0" presId="urn:microsoft.com/office/officeart/2008/layout/HalfCircleOrganizationChart"/>
    <dgm:cxn modelId="{662F2859-90C4-4E86-BBDB-762247A725B0}" type="presParOf" srcId="{097FCFA8-EAB1-4E9E-98B6-03518908C804}" destId="{96ACDDAE-A737-4C90-B99C-7693FCD2B0AB}" srcOrd="1" destOrd="0" presId="urn:microsoft.com/office/officeart/2008/layout/HalfCircleOrganizationChart"/>
    <dgm:cxn modelId="{5DF53B21-A367-490F-87C3-CF45442A69DE}" type="presParOf" srcId="{097FCFA8-EAB1-4E9E-98B6-03518908C804}" destId="{FCB2F603-E1A0-4582-8096-D28747AD67C1}" srcOrd="2" destOrd="0" presId="urn:microsoft.com/office/officeart/2008/layout/HalfCircleOrganizationChart"/>
    <dgm:cxn modelId="{8D1C5A53-AAEC-4C05-8E8D-B4310735C56D}" type="presParOf" srcId="{097FCFA8-EAB1-4E9E-98B6-03518908C804}" destId="{47589BBB-2947-4B75-ADD5-1A49CD1D155B}" srcOrd="3" destOrd="0" presId="urn:microsoft.com/office/officeart/2008/layout/HalfCircleOrganizationChart"/>
    <dgm:cxn modelId="{65F72C17-5B89-43C9-B873-F04071701574}" type="presParOf" srcId="{AC7A8743-5ED2-4F98-A49B-AFB90E61F8B7}" destId="{12FB0C8A-F001-477C-A98F-659E24097675}" srcOrd="1" destOrd="0" presId="urn:microsoft.com/office/officeart/2008/layout/HalfCircleOrganizationChart"/>
    <dgm:cxn modelId="{C853E38C-906F-4D46-AD67-23E9EC6FA2D1}" type="presParOf" srcId="{AC7A8743-5ED2-4F98-A49B-AFB90E61F8B7}" destId="{006546B7-EA21-4C2E-9F64-A03B3E1B9E7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709FF0-50CC-476C-9F5A-9FC13541E1B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E2338C-F9E7-4A76-9640-A1AC6DF3010B}">
      <dgm:prSet phldrT="[Текст]" custT="1"/>
      <dgm:spPr/>
      <dgm:t>
        <a:bodyPr/>
        <a:lstStyle/>
        <a:p>
          <a:r>
            <a:rPr lang="ru-RU" sz="2000" dirty="0" smtClean="0"/>
            <a:t>Экспертная комиссия</a:t>
          </a:r>
        </a:p>
      </dgm:t>
    </dgm:pt>
    <dgm:pt modelId="{C4DFCCC8-8020-4925-9212-44C711FFA836}" type="parTrans" cxnId="{8332AB8B-B217-4D39-B7E5-7D2FE1346737}">
      <dgm:prSet/>
      <dgm:spPr/>
      <dgm:t>
        <a:bodyPr/>
        <a:lstStyle/>
        <a:p>
          <a:endParaRPr lang="ru-RU"/>
        </a:p>
      </dgm:t>
    </dgm:pt>
    <dgm:pt modelId="{ACB3910A-1037-43D4-88BD-A92E717D8DB3}" type="sibTrans" cxnId="{8332AB8B-B217-4D39-B7E5-7D2FE1346737}">
      <dgm:prSet/>
      <dgm:spPr/>
      <dgm:t>
        <a:bodyPr/>
        <a:lstStyle/>
        <a:p>
          <a:endParaRPr lang="ru-RU"/>
        </a:p>
      </dgm:t>
    </dgm:pt>
    <dgm:pt modelId="{5FDC753C-9F23-44FE-B84B-E09A0FEA2A43}" type="asst">
      <dgm:prSet phldrT="[Текст]" custT="1"/>
      <dgm:spPr/>
      <dgm:t>
        <a:bodyPr/>
        <a:lstStyle/>
        <a:p>
          <a:r>
            <a:rPr lang="ru-RU" sz="2000" dirty="0" smtClean="0"/>
            <a:t>Проверка текста</a:t>
          </a:r>
        </a:p>
      </dgm:t>
    </dgm:pt>
    <dgm:pt modelId="{63FB3E1B-FAD9-4A41-AA85-221305C2F446}" type="parTrans" cxnId="{4A9DCA8D-2718-49E2-B8E2-6D250C4381C4}">
      <dgm:prSet/>
      <dgm:spPr/>
      <dgm:t>
        <a:bodyPr/>
        <a:lstStyle/>
        <a:p>
          <a:endParaRPr lang="ru-RU"/>
        </a:p>
      </dgm:t>
    </dgm:pt>
    <dgm:pt modelId="{5FE983FF-1132-4D1D-96AA-D3A0EA4609DC}" type="sibTrans" cxnId="{4A9DCA8D-2718-49E2-B8E2-6D250C4381C4}">
      <dgm:prSet/>
      <dgm:spPr/>
      <dgm:t>
        <a:bodyPr/>
        <a:lstStyle/>
        <a:p>
          <a:endParaRPr lang="ru-RU"/>
        </a:p>
      </dgm:t>
    </dgm:pt>
    <dgm:pt modelId="{0235DCBE-2DC1-4381-9A18-E544E69456B2}">
      <dgm:prSet phldrT="[Текст]" custT="1"/>
      <dgm:spPr/>
      <dgm:t>
        <a:bodyPr/>
        <a:lstStyle/>
        <a:p>
          <a:r>
            <a:rPr lang="ru-RU" sz="2000" dirty="0" smtClean="0"/>
            <a:t>Орфография – </a:t>
          </a:r>
        </a:p>
        <a:p>
          <a:r>
            <a:rPr lang="ru-RU" sz="2000" dirty="0" smtClean="0"/>
            <a:t>0/1 балл</a:t>
          </a:r>
        </a:p>
      </dgm:t>
    </dgm:pt>
    <dgm:pt modelId="{C9340DB4-5FEC-4F93-A50F-508297DB88D5}" type="parTrans" cxnId="{30358F3A-87F7-4D89-A270-24050D27CCCE}">
      <dgm:prSet/>
      <dgm:spPr/>
      <dgm:t>
        <a:bodyPr/>
        <a:lstStyle/>
        <a:p>
          <a:endParaRPr lang="ru-RU"/>
        </a:p>
      </dgm:t>
    </dgm:pt>
    <dgm:pt modelId="{E6F20097-03E8-4EA1-86C5-4D5D7F40820B}" type="sibTrans" cxnId="{30358F3A-87F7-4D89-A270-24050D27CCCE}">
      <dgm:prSet/>
      <dgm:spPr/>
      <dgm:t>
        <a:bodyPr/>
        <a:lstStyle/>
        <a:p>
          <a:endParaRPr lang="ru-RU"/>
        </a:p>
      </dgm:t>
    </dgm:pt>
    <dgm:pt modelId="{CF06A648-6325-42DF-80C8-7E979FA005A0}">
      <dgm:prSet phldrT="[Текст]" custT="1"/>
      <dgm:spPr/>
      <dgm:t>
        <a:bodyPr/>
        <a:lstStyle/>
        <a:p>
          <a:r>
            <a:rPr lang="ru-RU" sz="2000" dirty="0" smtClean="0"/>
            <a:t>Пунктуация –</a:t>
          </a:r>
        </a:p>
        <a:p>
          <a:r>
            <a:rPr lang="ru-RU" sz="2000" dirty="0" smtClean="0"/>
            <a:t> 0/1 балл</a:t>
          </a:r>
          <a:endParaRPr lang="ru-RU" sz="2000" dirty="0"/>
        </a:p>
      </dgm:t>
    </dgm:pt>
    <dgm:pt modelId="{F8DAEDF1-E191-44C1-9906-D3B7190B371D}" type="parTrans" cxnId="{6E1ED1F6-5D61-48DE-B3DA-49A718C2E3A8}">
      <dgm:prSet/>
      <dgm:spPr/>
      <dgm:t>
        <a:bodyPr/>
        <a:lstStyle/>
        <a:p>
          <a:endParaRPr lang="ru-RU"/>
        </a:p>
      </dgm:t>
    </dgm:pt>
    <dgm:pt modelId="{9B9BD0EE-8C4A-4C70-8B46-E6CDFBC5401D}" type="sibTrans" cxnId="{6E1ED1F6-5D61-48DE-B3DA-49A718C2E3A8}">
      <dgm:prSet/>
      <dgm:spPr/>
      <dgm:t>
        <a:bodyPr/>
        <a:lstStyle/>
        <a:p>
          <a:endParaRPr lang="ru-RU"/>
        </a:p>
      </dgm:t>
    </dgm:pt>
    <dgm:pt modelId="{058593EF-B891-4C00-A05B-BEE802E4E92D}">
      <dgm:prSet phldrT="[Текст]" custT="1"/>
      <dgm:spPr/>
      <dgm:t>
        <a:bodyPr/>
        <a:lstStyle/>
        <a:p>
          <a:r>
            <a:rPr lang="ru-RU" sz="2000" dirty="0" smtClean="0"/>
            <a:t>Факты – </a:t>
          </a:r>
        </a:p>
        <a:p>
          <a:r>
            <a:rPr lang="ru-RU" sz="2000" dirty="0" smtClean="0"/>
            <a:t>1 балл </a:t>
          </a:r>
        </a:p>
      </dgm:t>
    </dgm:pt>
    <dgm:pt modelId="{64D4AB2D-2F7E-40EC-843D-FB9D58E7E913}" type="parTrans" cxnId="{02C0957C-8445-49ED-9931-1E966262ACC8}">
      <dgm:prSet/>
      <dgm:spPr/>
      <dgm:t>
        <a:bodyPr/>
        <a:lstStyle/>
        <a:p>
          <a:endParaRPr lang="ru-RU"/>
        </a:p>
      </dgm:t>
    </dgm:pt>
    <dgm:pt modelId="{17212C55-A281-456A-831D-44F88CF87EE7}" type="sibTrans" cxnId="{02C0957C-8445-49ED-9931-1E966262ACC8}">
      <dgm:prSet/>
      <dgm:spPr/>
      <dgm:t>
        <a:bodyPr/>
        <a:lstStyle/>
        <a:p>
          <a:endParaRPr lang="ru-RU"/>
        </a:p>
      </dgm:t>
    </dgm:pt>
    <dgm:pt modelId="{9B99D48B-D875-4E1D-8738-B0A4C590EC79}" type="pres">
      <dgm:prSet presAssocID="{13709FF0-50CC-476C-9F5A-9FC13541E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F9725F-9701-430A-90B9-CFFE85DE905E}" type="pres">
      <dgm:prSet presAssocID="{9AE2338C-F9E7-4A76-9640-A1AC6DF3010B}" presName="hierRoot1" presStyleCnt="0">
        <dgm:presLayoutVars>
          <dgm:hierBranch val="init"/>
        </dgm:presLayoutVars>
      </dgm:prSet>
      <dgm:spPr/>
    </dgm:pt>
    <dgm:pt modelId="{B8E4A400-7808-41B2-8EB8-D5075E1967F7}" type="pres">
      <dgm:prSet presAssocID="{9AE2338C-F9E7-4A76-9640-A1AC6DF3010B}" presName="rootComposite1" presStyleCnt="0"/>
      <dgm:spPr/>
    </dgm:pt>
    <dgm:pt modelId="{FD3A8E34-56FB-4DFA-8A5F-CA3D54C6A750}" type="pres">
      <dgm:prSet presAssocID="{9AE2338C-F9E7-4A76-9640-A1AC6DF3010B}" presName="rootText1" presStyleLbl="alignAcc1" presStyleIdx="0" presStyleCnt="0" custScaleX="1466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CE533-56DB-4DEF-8DF6-E2F9C4A2CF26}" type="pres">
      <dgm:prSet presAssocID="{9AE2338C-F9E7-4A76-9640-A1AC6DF3010B}" presName="topArc1" presStyleLbl="parChTrans1D1" presStyleIdx="0" presStyleCnt="10"/>
      <dgm:spPr/>
    </dgm:pt>
    <dgm:pt modelId="{AC80ED79-C027-4F97-9747-2553398DBA38}" type="pres">
      <dgm:prSet presAssocID="{9AE2338C-F9E7-4A76-9640-A1AC6DF3010B}" presName="bottomArc1" presStyleLbl="parChTrans1D1" presStyleIdx="1" presStyleCnt="10"/>
      <dgm:spPr/>
    </dgm:pt>
    <dgm:pt modelId="{6DA41E93-C67B-41F9-A3AE-11A027E06D26}" type="pres">
      <dgm:prSet presAssocID="{9AE2338C-F9E7-4A76-9640-A1AC6DF3010B}" presName="topConnNode1" presStyleLbl="node1" presStyleIdx="0" presStyleCnt="0"/>
      <dgm:spPr/>
      <dgm:t>
        <a:bodyPr/>
        <a:lstStyle/>
        <a:p>
          <a:endParaRPr lang="ru-RU"/>
        </a:p>
      </dgm:t>
    </dgm:pt>
    <dgm:pt modelId="{D9137C3C-90E3-43E4-81A9-7D994CC1C581}" type="pres">
      <dgm:prSet presAssocID="{9AE2338C-F9E7-4A76-9640-A1AC6DF3010B}" presName="hierChild2" presStyleCnt="0"/>
      <dgm:spPr/>
    </dgm:pt>
    <dgm:pt modelId="{3BF767F1-28B3-4152-8939-798177057905}" type="pres">
      <dgm:prSet presAssocID="{C9340DB4-5FEC-4F93-A50F-508297DB88D5}" presName="Name28" presStyleLbl="parChTrans1D2" presStyleIdx="0" presStyleCnt="4"/>
      <dgm:spPr/>
      <dgm:t>
        <a:bodyPr/>
        <a:lstStyle/>
        <a:p>
          <a:endParaRPr lang="ru-RU"/>
        </a:p>
      </dgm:t>
    </dgm:pt>
    <dgm:pt modelId="{C0F0378B-DCBA-4048-B01E-E13877D0B13D}" type="pres">
      <dgm:prSet presAssocID="{0235DCBE-2DC1-4381-9A18-E544E69456B2}" presName="hierRoot2" presStyleCnt="0">
        <dgm:presLayoutVars>
          <dgm:hierBranch val="init"/>
        </dgm:presLayoutVars>
      </dgm:prSet>
      <dgm:spPr/>
    </dgm:pt>
    <dgm:pt modelId="{35B7F157-B5C5-4774-8892-DBC22427AF16}" type="pres">
      <dgm:prSet presAssocID="{0235DCBE-2DC1-4381-9A18-E544E69456B2}" presName="rootComposite2" presStyleCnt="0"/>
      <dgm:spPr/>
    </dgm:pt>
    <dgm:pt modelId="{8BC7648A-42C3-426C-B11E-6E46B4E65BB7}" type="pres">
      <dgm:prSet presAssocID="{0235DCBE-2DC1-4381-9A18-E544E69456B2}" presName="rootText2" presStyleLbl="alignAcc1" presStyleIdx="0" presStyleCnt="0" custScaleX="1397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7371E-68AA-4BFC-BD44-F7FE0904AE7B}" type="pres">
      <dgm:prSet presAssocID="{0235DCBE-2DC1-4381-9A18-E544E69456B2}" presName="topArc2" presStyleLbl="parChTrans1D1" presStyleIdx="2" presStyleCnt="10"/>
      <dgm:spPr/>
    </dgm:pt>
    <dgm:pt modelId="{0954DFF6-B7C5-4BD5-AE6E-7CAF135C428E}" type="pres">
      <dgm:prSet presAssocID="{0235DCBE-2DC1-4381-9A18-E544E69456B2}" presName="bottomArc2" presStyleLbl="parChTrans1D1" presStyleIdx="3" presStyleCnt="10"/>
      <dgm:spPr/>
    </dgm:pt>
    <dgm:pt modelId="{AEC6E2A0-2872-4EFC-B397-AF3E889A7C87}" type="pres">
      <dgm:prSet presAssocID="{0235DCBE-2DC1-4381-9A18-E544E69456B2}" presName="topConnNode2" presStyleLbl="node2" presStyleIdx="0" presStyleCnt="0"/>
      <dgm:spPr/>
      <dgm:t>
        <a:bodyPr/>
        <a:lstStyle/>
        <a:p>
          <a:endParaRPr lang="ru-RU"/>
        </a:p>
      </dgm:t>
    </dgm:pt>
    <dgm:pt modelId="{5F35E747-C688-4DD9-A8BB-06940B64B8AD}" type="pres">
      <dgm:prSet presAssocID="{0235DCBE-2DC1-4381-9A18-E544E69456B2}" presName="hierChild4" presStyleCnt="0"/>
      <dgm:spPr/>
    </dgm:pt>
    <dgm:pt modelId="{8B14AA52-BAC5-45E8-9C56-232B2A55E569}" type="pres">
      <dgm:prSet presAssocID="{0235DCBE-2DC1-4381-9A18-E544E69456B2}" presName="hierChild5" presStyleCnt="0"/>
      <dgm:spPr/>
    </dgm:pt>
    <dgm:pt modelId="{EA1FA29E-C1E9-4A3E-AA3D-2F6C49F1CFDC}" type="pres">
      <dgm:prSet presAssocID="{F8DAEDF1-E191-44C1-9906-D3B7190B371D}" presName="Name28" presStyleLbl="parChTrans1D2" presStyleIdx="1" presStyleCnt="4"/>
      <dgm:spPr/>
      <dgm:t>
        <a:bodyPr/>
        <a:lstStyle/>
        <a:p>
          <a:endParaRPr lang="ru-RU"/>
        </a:p>
      </dgm:t>
    </dgm:pt>
    <dgm:pt modelId="{9EB590AE-0A77-40DA-8CC8-4D784A9E8DED}" type="pres">
      <dgm:prSet presAssocID="{CF06A648-6325-42DF-80C8-7E979FA005A0}" presName="hierRoot2" presStyleCnt="0">
        <dgm:presLayoutVars>
          <dgm:hierBranch val="init"/>
        </dgm:presLayoutVars>
      </dgm:prSet>
      <dgm:spPr/>
    </dgm:pt>
    <dgm:pt modelId="{6D124B83-BFD1-45D4-B8B7-6753CF684EDD}" type="pres">
      <dgm:prSet presAssocID="{CF06A648-6325-42DF-80C8-7E979FA005A0}" presName="rootComposite2" presStyleCnt="0"/>
      <dgm:spPr/>
    </dgm:pt>
    <dgm:pt modelId="{3CBDD3F8-0D9A-4D89-938C-0BEE246647BC}" type="pres">
      <dgm:prSet presAssocID="{CF06A648-6325-42DF-80C8-7E979FA005A0}" presName="rootText2" presStyleLbl="alignAcc1" presStyleIdx="0" presStyleCnt="0" custScaleX="1222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275A1-589E-47D4-8040-E918BE2464CA}" type="pres">
      <dgm:prSet presAssocID="{CF06A648-6325-42DF-80C8-7E979FA005A0}" presName="topArc2" presStyleLbl="parChTrans1D1" presStyleIdx="4" presStyleCnt="10"/>
      <dgm:spPr/>
    </dgm:pt>
    <dgm:pt modelId="{A868E61F-ABFA-4E9C-B396-DDF4F3DDB3E9}" type="pres">
      <dgm:prSet presAssocID="{CF06A648-6325-42DF-80C8-7E979FA005A0}" presName="bottomArc2" presStyleLbl="parChTrans1D1" presStyleIdx="5" presStyleCnt="10"/>
      <dgm:spPr/>
    </dgm:pt>
    <dgm:pt modelId="{36DA4FC2-CD78-4C94-92E4-73ADADC86DBA}" type="pres">
      <dgm:prSet presAssocID="{CF06A648-6325-42DF-80C8-7E979FA005A0}" presName="topConnNode2" presStyleLbl="node2" presStyleIdx="0" presStyleCnt="0"/>
      <dgm:spPr/>
      <dgm:t>
        <a:bodyPr/>
        <a:lstStyle/>
        <a:p>
          <a:endParaRPr lang="ru-RU"/>
        </a:p>
      </dgm:t>
    </dgm:pt>
    <dgm:pt modelId="{1D43901C-7B8A-434D-A096-5DBA454BF1C4}" type="pres">
      <dgm:prSet presAssocID="{CF06A648-6325-42DF-80C8-7E979FA005A0}" presName="hierChild4" presStyleCnt="0"/>
      <dgm:spPr/>
    </dgm:pt>
    <dgm:pt modelId="{EC0BEC00-9C8D-46ED-A737-29F0D116121C}" type="pres">
      <dgm:prSet presAssocID="{CF06A648-6325-42DF-80C8-7E979FA005A0}" presName="hierChild5" presStyleCnt="0"/>
      <dgm:spPr/>
    </dgm:pt>
    <dgm:pt modelId="{9E147ACF-A688-4F0E-AFAE-8DFF2046184C}" type="pres">
      <dgm:prSet presAssocID="{64D4AB2D-2F7E-40EC-843D-FB9D58E7E913}" presName="Name28" presStyleLbl="parChTrans1D2" presStyleIdx="2" presStyleCnt="4"/>
      <dgm:spPr/>
      <dgm:t>
        <a:bodyPr/>
        <a:lstStyle/>
        <a:p>
          <a:endParaRPr lang="ru-RU"/>
        </a:p>
      </dgm:t>
    </dgm:pt>
    <dgm:pt modelId="{C0275FFE-412A-43D9-8B30-B6A030C28D3E}" type="pres">
      <dgm:prSet presAssocID="{058593EF-B891-4C00-A05B-BEE802E4E92D}" presName="hierRoot2" presStyleCnt="0">
        <dgm:presLayoutVars>
          <dgm:hierBranch val="init"/>
        </dgm:presLayoutVars>
      </dgm:prSet>
      <dgm:spPr/>
    </dgm:pt>
    <dgm:pt modelId="{053E7136-D328-43DF-9339-759B634B2B9E}" type="pres">
      <dgm:prSet presAssocID="{058593EF-B891-4C00-A05B-BEE802E4E92D}" presName="rootComposite2" presStyleCnt="0"/>
      <dgm:spPr/>
    </dgm:pt>
    <dgm:pt modelId="{0D4BEC63-7963-4340-9CDE-EC19AA074411}" type="pres">
      <dgm:prSet presAssocID="{058593EF-B891-4C00-A05B-BEE802E4E9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6CE3AC-A3CC-453E-897F-C2047DFAE379}" type="pres">
      <dgm:prSet presAssocID="{058593EF-B891-4C00-A05B-BEE802E4E92D}" presName="topArc2" presStyleLbl="parChTrans1D1" presStyleIdx="6" presStyleCnt="10"/>
      <dgm:spPr/>
    </dgm:pt>
    <dgm:pt modelId="{EFAB6A57-FE7A-43E0-8344-D6079AEE67A3}" type="pres">
      <dgm:prSet presAssocID="{058593EF-B891-4C00-A05B-BEE802E4E92D}" presName="bottomArc2" presStyleLbl="parChTrans1D1" presStyleIdx="7" presStyleCnt="10"/>
      <dgm:spPr/>
    </dgm:pt>
    <dgm:pt modelId="{27FE6F47-ED07-48A4-A31E-83484B841B44}" type="pres">
      <dgm:prSet presAssocID="{058593EF-B891-4C00-A05B-BEE802E4E92D}" presName="topConnNode2" presStyleLbl="node2" presStyleIdx="0" presStyleCnt="0"/>
      <dgm:spPr/>
      <dgm:t>
        <a:bodyPr/>
        <a:lstStyle/>
        <a:p>
          <a:endParaRPr lang="ru-RU"/>
        </a:p>
      </dgm:t>
    </dgm:pt>
    <dgm:pt modelId="{F2ECD2CF-6228-46C4-8560-D454DB2D0D8A}" type="pres">
      <dgm:prSet presAssocID="{058593EF-B891-4C00-A05B-BEE802E4E92D}" presName="hierChild4" presStyleCnt="0"/>
      <dgm:spPr/>
    </dgm:pt>
    <dgm:pt modelId="{96EBDEC8-2FC8-4ACC-B582-EA522E7AA525}" type="pres">
      <dgm:prSet presAssocID="{058593EF-B891-4C00-A05B-BEE802E4E92D}" presName="hierChild5" presStyleCnt="0"/>
      <dgm:spPr/>
    </dgm:pt>
    <dgm:pt modelId="{4CDD38B4-F9A4-40A2-B5EB-67B297CB3DAB}" type="pres">
      <dgm:prSet presAssocID="{9AE2338C-F9E7-4A76-9640-A1AC6DF3010B}" presName="hierChild3" presStyleCnt="0"/>
      <dgm:spPr/>
    </dgm:pt>
    <dgm:pt modelId="{8FB9FF6E-DB6D-4BD7-A059-AEC935655B8A}" type="pres">
      <dgm:prSet presAssocID="{63FB3E1B-FAD9-4A41-AA85-221305C2F446}" presName="Name101" presStyleLbl="parChTrans1D2" presStyleIdx="3" presStyleCnt="4"/>
      <dgm:spPr/>
      <dgm:t>
        <a:bodyPr/>
        <a:lstStyle/>
        <a:p>
          <a:endParaRPr lang="ru-RU"/>
        </a:p>
      </dgm:t>
    </dgm:pt>
    <dgm:pt modelId="{AC7A8743-5ED2-4F98-A49B-AFB90E61F8B7}" type="pres">
      <dgm:prSet presAssocID="{5FDC753C-9F23-44FE-B84B-E09A0FEA2A43}" presName="hierRoot3" presStyleCnt="0">
        <dgm:presLayoutVars>
          <dgm:hierBranch val="init"/>
        </dgm:presLayoutVars>
      </dgm:prSet>
      <dgm:spPr/>
    </dgm:pt>
    <dgm:pt modelId="{097FCFA8-EAB1-4E9E-98B6-03518908C804}" type="pres">
      <dgm:prSet presAssocID="{5FDC753C-9F23-44FE-B84B-E09A0FEA2A43}" presName="rootComposite3" presStyleCnt="0"/>
      <dgm:spPr/>
    </dgm:pt>
    <dgm:pt modelId="{09BBA223-970D-4D52-8D6C-BB10E147B6ED}" type="pres">
      <dgm:prSet presAssocID="{5FDC753C-9F23-44FE-B84B-E09A0FEA2A43}" presName="rootText3" presStyleLbl="alignAcc1" presStyleIdx="0" presStyleCnt="0" custScaleX="1790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ACDDAE-A737-4C90-B99C-7693FCD2B0AB}" type="pres">
      <dgm:prSet presAssocID="{5FDC753C-9F23-44FE-B84B-E09A0FEA2A43}" presName="topArc3" presStyleLbl="parChTrans1D1" presStyleIdx="8" presStyleCnt="10"/>
      <dgm:spPr/>
    </dgm:pt>
    <dgm:pt modelId="{FCB2F603-E1A0-4582-8096-D28747AD67C1}" type="pres">
      <dgm:prSet presAssocID="{5FDC753C-9F23-44FE-B84B-E09A0FEA2A43}" presName="bottomArc3" presStyleLbl="parChTrans1D1" presStyleIdx="9" presStyleCnt="10"/>
      <dgm:spPr/>
    </dgm:pt>
    <dgm:pt modelId="{47589BBB-2947-4B75-ADD5-1A49CD1D155B}" type="pres">
      <dgm:prSet presAssocID="{5FDC753C-9F23-44FE-B84B-E09A0FEA2A43}" presName="topConnNode3" presStyleLbl="asst1" presStyleIdx="0" presStyleCnt="0"/>
      <dgm:spPr/>
      <dgm:t>
        <a:bodyPr/>
        <a:lstStyle/>
        <a:p>
          <a:endParaRPr lang="ru-RU"/>
        </a:p>
      </dgm:t>
    </dgm:pt>
    <dgm:pt modelId="{12FB0C8A-F001-477C-A98F-659E24097675}" type="pres">
      <dgm:prSet presAssocID="{5FDC753C-9F23-44FE-B84B-E09A0FEA2A43}" presName="hierChild6" presStyleCnt="0"/>
      <dgm:spPr/>
    </dgm:pt>
    <dgm:pt modelId="{006546B7-EA21-4C2E-9F64-A03B3E1B9E78}" type="pres">
      <dgm:prSet presAssocID="{5FDC753C-9F23-44FE-B84B-E09A0FEA2A43}" presName="hierChild7" presStyleCnt="0"/>
      <dgm:spPr/>
    </dgm:pt>
  </dgm:ptLst>
  <dgm:cxnLst>
    <dgm:cxn modelId="{D1E4A5C2-6F9E-443E-A3D7-0F6D542E1CD9}" type="presOf" srcId="{0235DCBE-2DC1-4381-9A18-E544E69456B2}" destId="{AEC6E2A0-2872-4EFC-B397-AF3E889A7C87}" srcOrd="1" destOrd="0" presId="urn:microsoft.com/office/officeart/2008/layout/HalfCircleOrganizationChart"/>
    <dgm:cxn modelId="{13E378EA-6D4E-4BC0-86C2-038DBA52894B}" type="presOf" srcId="{64D4AB2D-2F7E-40EC-843D-FB9D58E7E913}" destId="{9E147ACF-A688-4F0E-AFAE-8DFF2046184C}" srcOrd="0" destOrd="0" presId="urn:microsoft.com/office/officeart/2008/layout/HalfCircleOrganizationChart"/>
    <dgm:cxn modelId="{272EB533-0599-4259-8AB7-8D481F39F2AC}" type="presOf" srcId="{13709FF0-50CC-476C-9F5A-9FC13541E1BF}" destId="{9B99D48B-D875-4E1D-8738-B0A4C590EC79}" srcOrd="0" destOrd="0" presId="urn:microsoft.com/office/officeart/2008/layout/HalfCircleOrganizationChart"/>
    <dgm:cxn modelId="{6E1ED1F6-5D61-48DE-B3DA-49A718C2E3A8}" srcId="{9AE2338C-F9E7-4A76-9640-A1AC6DF3010B}" destId="{CF06A648-6325-42DF-80C8-7E979FA005A0}" srcOrd="2" destOrd="0" parTransId="{F8DAEDF1-E191-44C1-9906-D3B7190B371D}" sibTransId="{9B9BD0EE-8C4A-4C70-8B46-E6CDFBC5401D}"/>
    <dgm:cxn modelId="{5AB50500-3870-4894-9CD7-5C6ED649DBD1}" type="presOf" srcId="{CF06A648-6325-42DF-80C8-7E979FA005A0}" destId="{36DA4FC2-CD78-4C94-92E4-73ADADC86DBA}" srcOrd="1" destOrd="0" presId="urn:microsoft.com/office/officeart/2008/layout/HalfCircleOrganizationChart"/>
    <dgm:cxn modelId="{BB25DACD-C7FE-4605-9F69-CB7BC063CDBD}" type="presOf" srcId="{5FDC753C-9F23-44FE-B84B-E09A0FEA2A43}" destId="{09BBA223-970D-4D52-8D6C-BB10E147B6ED}" srcOrd="0" destOrd="0" presId="urn:microsoft.com/office/officeart/2008/layout/HalfCircleOrganizationChart"/>
    <dgm:cxn modelId="{901A880B-4DDE-4A63-9119-897A39F4FE46}" type="presOf" srcId="{F8DAEDF1-E191-44C1-9906-D3B7190B371D}" destId="{EA1FA29E-C1E9-4A3E-AA3D-2F6C49F1CFDC}" srcOrd="0" destOrd="0" presId="urn:microsoft.com/office/officeart/2008/layout/HalfCircleOrganizationChart"/>
    <dgm:cxn modelId="{F707B02B-997E-406F-981B-6A37D74B3716}" type="presOf" srcId="{0235DCBE-2DC1-4381-9A18-E544E69456B2}" destId="{8BC7648A-42C3-426C-B11E-6E46B4E65BB7}" srcOrd="0" destOrd="0" presId="urn:microsoft.com/office/officeart/2008/layout/HalfCircleOrganizationChart"/>
    <dgm:cxn modelId="{8838968C-D0B8-49F1-ACAA-351C779C4C09}" type="presOf" srcId="{5FDC753C-9F23-44FE-B84B-E09A0FEA2A43}" destId="{47589BBB-2947-4B75-ADD5-1A49CD1D155B}" srcOrd="1" destOrd="0" presId="urn:microsoft.com/office/officeart/2008/layout/HalfCircleOrganizationChart"/>
    <dgm:cxn modelId="{DD92D764-E072-40E6-B1FD-D4B8C209FD96}" type="presOf" srcId="{CF06A648-6325-42DF-80C8-7E979FA005A0}" destId="{3CBDD3F8-0D9A-4D89-938C-0BEE246647BC}" srcOrd="0" destOrd="0" presId="urn:microsoft.com/office/officeart/2008/layout/HalfCircleOrganizationChart"/>
    <dgm:cxn modelId="{DED1C03E-1365-4BAF-A0EA-463919231E68}" type="presOf" srcId="{C9340DB4-5FEC-4F93-A50F-508297DB88D5}" destId="{3BF767F1-28B3-4152-8939-798177057905}" srcOrd="0" destOrd="0" presId="urn:microsoft.com/office/officeart/2008/layout/HalfCircleOrganizationChart"/>
    <dgm:cxn modelId="{CFBEE7A7-F28E-42B2-B3C3-73129D0AC7DA}" type="presOf" srcId="{9AE2338C-F9E7-4A76-9640-A1AC6DF3010B}" destId="{6DA41E93-C67B-41F9-A3AE-11A027E06D26}" srcOrd="1" destOrd="0" presId="urn:microsoft.com/office/officeart/2008/layout/HalfCircleOrganizationChart"/>
    <dgm:cxn modelId="{4A9DCA8D-2718-49E2-B8E2-6D250C4381C4}" srcId="{9AE2338C-F9E7-4A76-9640-A1AC6DF3010B}" destId="{5FDC753C-9F23-44FE-B84B-E09A0FEA2A43}" srcOrd="0" destOrd="0" parTransId="{63FB3E1B-FAD9-4A41-AA85-221305C2F446}" sibTransId="{5FE983FF-1132-4D1D-96AA-D3A0EA4609DC}"/>
    <dgm:cxn modelId="{362DE7B3-2FBC-4A90-852B-52F589EB5881}" type="presOf" srcId="{058593EF-B891-4C00-A05B-BEE802E4E92D}" destId="{0D4BEC63-7963-4340-9CDE-EC19AA074411}" srcOrd="0" destOrd="0" presId="urn:microsoft.com/office/officeart/2008/layout/HalfCircleOrganizationChart"/>
    <dgm:cxn modelId="{DD335C06-18ED-4DFE-915E-D02E97360CD4}" type="presOf" srcId="{9AE2338C-F9E7-4A76-9640-A1AC6DF3010B}" destId="{FD3A8E34-56FB-4DFA-8A5F-CA3D54C6A750}" srcOrd="0" destOrd="0" presId="urn:microsoft.com/office/officeart/2008/layout/HalfCircleOrganizationChart"/>
    <dgm:cxn modelId="{8332AB8B-B217-4D39-B7E5-7D2FE1346737}" srcId="{13709FF0-50CC-476C-9F5A-9FC13541E1BF}" destId="{9AE2338C-F9E7-4A76-9640-A1AC6DF3010B}" srcOrd="0" destOrd="0" parTransId="{C4DFCCC8-8020-4925-9212-44C711FFA836}" sibTransId="{ACB3910A-1037-43D4-88BD-A92E717D8DB3}"/>
    <dgm:cxn modelId="{F88BD369-F965-4606-A492-9BFA93B1104E}" type="presOf" srcId="{058593EF-B891-4C00-A05B-BEE802E4E92D}" destId="{27FE6F47-ED07-48A4-A31E-83484B841B44}" srcOrd="1" destOrd="0" presId="urn:microsoft.com/office/officeart/2008/layout/HalfCircleOrganizationChart"/>
    <dgm:cxn modelId="{02C0957C-8445-49ED-9931-1E966262ACC8}" srcId="{9AE2338C-F9E7-4A76-9640-A1AC6DF3010B}" destId="{058593EF-B891-4C00-A05B-BEE802E4E92D}" srcOrd="3" destOrd="0" parTransId="{64D4AB2D-2F7E-40EC-843D-FB9D58E7E913}" sibTransId="{17212C55-A281-456A-831D-44F88CF87EE7}"/>
    <dgm:cxn modelId="{75B3F43F-63A2-4339-9337-0E3B5229627E}" type="presOf" srcId="{63FB3E1B-FAD9-4A41-AA85-221305C2F446}" destId="{8FB9FF6E-DB6D-4BD7-A059-AEC935655B8A}" srcOrd="0" destOrd="0" presId="urn:microsoft.com/office/officeart/2008/layout/HalfCircleOrganizationChart"/>
    <dgm:cxn modelId="{30358F3A-87F7-4D89-A270-24050D27CCCE}" srcId="{9AE2338C-F9E7-4A76-9640-A1AC6DF3010B}" destId="{0235DCBE-2DC1-4381-9A18-E544E69456B2}" srcOrd="1" destOrd="0" parTransId="{C9340DB4-5FEC-4F93-A50F-508297DB88D5}" sibTransId="{E6F20097-03E8-4EA1-86C5-4D5D7F40820B}"/>
    <dgm:cxn modelId="{62C607C1-CAF4-4631-9B89-26D72F758D12}" type="presParOf" srcId="{9B99D48B-D875-4E1D-8738-B0A4C590EC79}" destId="{C5F9725F-9701-430A-90B9-CFFE85DE905E}" srcOrd="0" destOrd="0" presId="urn:microsoft.com/office/officeart/2008/layout/HalfCircleOrganizationChart"/>
    <dgm:cxn modelId="{3324426E-EC9B-4766-96A6-26C770E1C7F1}" type="presParOf" srcId="{C5F9725F-9701-430A-90B9-CFFE85DE905E}" destId="{B8E4A400-7808-41B2-8EB8-D5075E1967F7}" srcOrd="0" destOrd="0" presId="urn:microsoft.com/office/officeart/2008/layout/HalfCircleOrganizationChart"/>
    <dgm:cxn modelId="{9BC71E5D-2F59-4C04-988A-F5C7CA97EAD4}" type="presParOf" srcId="{B8E4A400-7808-41B2-8EB8-D5075E1967F7}" destId="{FD3A8E34-56FB-4DFA-8A5F-CA3D54C6A750}" srcOrd="0" destOrd="0" presId="urn:microsoft.com/office/officeart/2008/layout/HalfCircleOrganizationChart"/>
    <dgm:cxn modelId="{E04AA4FE-4E37-4EAC-85D8-C09EEDD483FD}" type="presParOf" srcId="{B8E4A400-7808-41B2-8EB8-D5075E1967F7}" destId="{3D5CE533-56DB-4DEF-8DF6-E2F9C4A2CF26}" srcOrd="1" destOrd="0" presId="urn:microsoft.com/office/officeart/2008/layout/HalfCircleOrganizationChart"/>
    <dgm:cxn modelId="{6190426A-CD2D-411A-9BC1-043A68F03D87}" type="presParOf" srcId="{B8E4A400-7808-41B2-8EB8-D5075E1967F7}" destId="{AC80ED79-C027-4F97-9747-2553398DBA38}" srcOrd="2" destOrd="0" presId="urn:microsoft.com/office/officeart/2008/layout/HalfCircleOrganizationChart"/>
    <dgm:cxn modelId="{DEDA07E5-51C1-4879-81AA-0F04F068877B}" type="presParOf" srcId="{B8E4A400-7808-41B2-8EB8-D5075E1967F7}" destId="{6DA41E93-C67B-41F9-A3AE-11A027E06D26}" srcOrd="3" destOrd="0" presId="urn:microsoft.com/office/officeart/2008/layout/HalfCircleOrganizationChart"/>
    <dgm:cxn modelId="{82A59451-24B2-412E-A10C-E03573622A2A}" type="presParOf" srcId="{C5F9725F-9701-430A-90B9-CFFE85DE905E}" destId="{D9137C3C-90E3-43E4-81A9-7D994CC1C581}" srcOrd="1" destOrd="0" presId="urn:microsoft.com/office/officeart/2008/layout/HalfCircleOrganizationChart"/>
    <dgm:cxn modelId="{44379C9B-CFBC-4C0D-9FAA-C8FA6038C18B}" type="presParOf" srcId="{D9137C3C-90E3-43E4-81A9-7D994CC1C581}" destId="{3BF767F1-28B3-4152-8939-798177057905}" srcOrd="0" destOrd="0" presId="urn:microsoft.com/office/officeart/2008/layout/HalfCircleOrganizationChart"/>
    <dgm:cxn modelId="{E8D5BFEE-6364-43D7-A728-30A7B1FCE4AB}" type="presParOf" srcId="{D9137C3C-90E3-43E4-81A9-7D994CC1C581}" destId="{C0F0378B-DCBA-4048-B01E-E13877D0B13D}" srcOrd="1" destOrd="0" presId="urn:microsoft.com/office/officeart/2008/layout/HalfCircleOrganizationChart"/>
    <dgm:cxn modelId="{E9CBF7C8-60F5-4774-8BC2-48B3654ED70D}" type="presParOf" srcId="{C0F0378B-DCBA-4048-B01E-E13877D0B13D}" destId="{35B7F157-B5C5-4774-8892-DBC22427AF16}" srcOrd="0" destOrd="0" presId="urn:microsoft.com/office/officeart/2008/layout/HalfCircleOrganizationChart"/>
    <dgm:cxn modelId="{083DA146-CE8C-49E0-BD6A-A1C4C75463DE}" type="presParOf" srcId="{35B7F157-B5C5-4774-8892-DBC22427AF16}" destId="{8BC7648A-42C3-426C-B11E-6E46B4E65BB7}" srcOrd="0" destOrd="0" presId="urn:microsoft.com/office/officeart/2008/layout/HalfCircleOrganizationChart"/>
    <dgm:cxn modelId="{024E4B12-46A3-4CE0-A433-C9984C68AA35}" type="presParOf" srcId="{35B7F157-B5C5-4774-8892-DBC22427AF16}" destId="{99D7371E-68AA-4BFC-BD44-F7FE0904AE7B}" srcOrd="1" destOrd="0" presId="urn:microsoft.com/office/officeart/2008/layout/HalfCircleOrganizationChart"/>
    <dgm:cxn modelId="{01276AA4-0F71-4985-8B06-F623FB1A51D5}" type="presParOf" srcId="{35B7F157-B5C5-4774-8892-DBC22427AF16}" destId="{0954DFF6-B7C5-4BD5-AE6E-7CAF135C428E}" srcOrd="2" destOrd="0" presId="urn:microsoft.com/office/officeart/2008/layout/HalfCircleOrganizationChart"/>
    <dgm:cxn modelId="{786E8A03-C005-4404-804A-724C14FB4295}" type="presParOf" srcId="{35B7F157-B5C5-4774-8892-DBC22427AF16}" destId="{AEC6E2A0-2872-4EFC-B397-AF3E889A7C87}" srcOrd="3" destOrd="0" presId="urn:microsoft.com/office/officeart/2008/layout/HalfCircleOrganizationChart"/>
    <dgm:cxn modelId="{27790267-3FCD-47F9-98DB-6E20735915C8}" type="presParOf" srcId="{C0F0378B-DCBA-4048-B01E-E13877D0B13D}" destId="{5F35E747-C688-4DD9-A8BB-06940B64B8AD}" srcOrd="1" destOrd="0" presId="urn:microsoft.com/office/officeart/2008/layout/HalfCircleOrganizationChart"/>
    <dgm:cxn modelId="{9F837B19-920A-4807-A030-62730E19035B}" type="presParOf" srcId="{C0F0378B-DCBA-4048-B01E-E13877D0B13D}" destId="{8B14AA52-BAC5-45E8-9C56-232B2A55E569}" srcOrd="2" destOrd="0" presId="urn:microsoft.com/office/officeart/2008/layout/HalfCircleOrganizationChart"/>
    <dgm:cxn modelId="{AE4AF22E-896D-48BC-A4EB-4DD449AB6C75}" type="presParOf" srcId="{D9137C3C-90E3-43E4-81A9-7D994CC1C581}" destId="{EA1FA29E-C1E9-4A3E-AA3D-2F6C49F1CFDC}" srcOrd="2" destOrd="0" presId="urn:microsoft.com/office/officeart/2008/layout/HalfCircleOrganizationChart"/>
    <dgm:cxn modelId="{C824A2CC-8F76-459E-A643-B25479E602F9}" type="presParOf" srcId="{D9137C3C-90E3-43E4-81A9-7D994CC1C581}" destId="{9EB590AE-0A77-40DA-8CC8-4D784A9E8DED}" srcOrd="3" destOrd="0" presId="urn:microsoft.com/office/officeart/2008/layout/HalfCircleOrganizationChart"/>
    <dgm:cxn modelId="{5614F42B-7B65-49D4-A88C-4192B293389E}" type="presParOf" srcId="{9EB590AE-0A77-40DA-8CC8-4D784A9E8DED}" destId="{6D124B83-BFD1-45D4-B8B7-6753CF684EDD}" srcOrd="0" destOrd="0" presId="urn:microsoft.com/office/officeart/2008/layout/HalfCircleOrganizationChart"/>
    <dgm:cxn modelId="{BFAA755E-FB6C-4301-A3BD-3394DDEAAE7F}" type="presParOf" srcId="{6D124B83-BFD1-45D4-B8B7-6753CF684EDD}" destId="{3CBDD3F8-0D9A-4D89-938C-0BEE246647BC}" srcOrd="0" destOrd="0" presId="urn:microsoft.com/office/officeart/2008/layout/HalfCircleOrganizationChart"/>
    <dgm:cxn modelId="{A1F2E442-5811-4FC4-AD77-1C59C0FBBEDF}" type="presParOf" srcId="{6D124B83-BFD1-45D4-B8B7-6753CF684EDD}" destId="{860275A1-589E-47D4-8040-E918BE2464CA}" srcOrd="1" destOrd="0" presId="urn:microsoft.com/office/officeart/2008/layout/HalfCircleOrganizationChart"/>
    <dgm:cxn modelId="{16106513-FAFD-4DD6-B5F4-2387572A0634}" type="presParOf" srcId="{6D124B83-BFD1-45D4-B8B7-6753CF684EDD}" destId="{A868E61F-ABFA-4E9C-B396-DDF4F3DDB3E9}" srcOrd="2" destOrd="0" presId="urn:microsoft.com/office/officeart/2008/layout/HalfCircleOrganizationChart"/>
    <dgm:cxn modelId="{E11F666B-68A6-4CE8-BEFB-CAF2CBEF503D}" type="presParOf" srcId="{6D124B83-BFD1-45D4-B8B7-6753CF684EDD}" destId="{36DA4FC2-CD78-4C94-92E4-73ADADC86DBA}" srcOrd="3" destOrd="0" presId="urn:microsoft.com/office/officeart/2008/layout/HalfCircleOrganizationChart"/>
    <dgm:cxn modelId="{9A687813-C4C0-4417-8ED5-3D5A9A3049EB}" type="presParOf" srcId="{9EB590AE-0A77-40DA-8CC8-4D784A9E8DED}" destId="{1D43901C-7B8A-434D-A096-5DBA454BF1C4}" srcOrd="1" destOrd="0" presId="urn:microsoft.com/office/officeart/2008/layout/HalfCircleOrganizationChart"/>
    <dgm:cxn modelId="{A58ACA72-24B0-4AC0-BEEE-B896A0A0DB34}" type="presParOf" srcId="{9EB590AE-0A77-40DA-8CC8-4D784A9E8DED}" destId="{EC0BEC00-9C8D-46ED-A737-29F0D116121C}" srcOrd="2" destOrd="0" presId="urn:microsoft.com/office/officeart/2008/layout/HalfCircleOrganizationChart"/>
    <dgm:cxn modelId="{966D9D90-4CDB-4FD1-A95F-F83BF3C55DED}" type="presParOf" srcId="{D9137C3C-90E3-43E4-81A9-7D994CC1C581}" destId="{9E147ACF-A688-4F0E-AFAE-8DFF2046184C}" srcOrd="4" destOrd="0" presId="urn:microsoft.com/office/officeart/2008/layout/HalfCircleOrganizationChart"/>
    <dgm:cxn modelId="{F07C4B0B-CA99-45D5-8B6F-8575EE08C52E}" type="presParOf" srcId="{D9137C3C-90E3-43E4-81A9-7D994CC1C581}" destId="{C0275FFE-412A-43D9-8B30-B6A030C28D3E}" srcOrd="5" destOrd="0" presId="urn:microsoft.com/office/officeart/2008/layout/HalfCircleOrganizationChart"/>
    <dgm:cxn modelId="{B7D7CAF7-D6CD-4E1C-ADF6-5FA8D94FC947}" type="presParOf" srcId="{C0275FFE-412A-43D9-8B30-B6A030C28D3E}" destId="{053E7136-D328-43DF-9339-759B634B2B9E}" srcOrd="0" destOrd="0" presId="urn:microsoft.com/office/officeart/2008/layout/HalfCircleOrganizationChart"/>
    <dgm:cxn modelId="{4C94C082-8B50-4C70-ADF7-BD22542AA02E}" type="presParOf" srcId="{053E7136-D328-43DF-9339-759B634B2B9E}" destId="{0D4BEC63-7963-4340-9CDE-EC19AA074411}" srcOrd="0" destOrd="0" presId="urn:microsoft.com/office/officeart/2008/layout/HalfCircleOrganizationChart"/>
    <dgm:cxn modelId="{9A8D7597-050D-4BCE-9D77-6E7787A9270A}" type="presParOf" srcId="{053E7136-D328-43DF-9339-759B634B2B9E}" destId="{796CE3AC-A3CC-453E-897F-C2047DFAE379}" srcOrd="1" destOrd="0" presId="urn:microsoft.com/office/officeart/2008/layout/HalfCircleOrganizationChart"/>
    <dgm:cxn modelId="{B30C0730-3784-4257-A5F1-5C3B37E2B806}" type="presParOf" srcId="{053E7136-D328-43DF-9339-759B634B2B9E}" destId="{EFAB6A57-FE7A-43E0-8344-D6079AEE67A3}" srcOrd="2" destOrd="0" presId="urn:microsoft.com/office/officeart/2008/layout/HalfCircleOrganizationChart"/>
    <dgm:cxn modelId="{0D9341FC-E9E5-4A0F-BD4C-9A56517BE94D}" type="presParOf" srcId="{053E7136-D328-43DF-9339-759B634B2B9E}" destId="{27FE6F47-ED07-48A4-A31E-83484B841B44}" srcOrd="3" destOrd="0" presId="urn:microsoft.com/office/officeart/2008/layout/HalfCircleOrganizationChart"/>
    <dgm:cxn modelId="{808D0257-039F-4B3C-AFC9-8686A2001049}" type="presParOf" srcId="{C0275FFE-412A-43D9-8B30-B6A030C28D3E}" destId="{F2ECD2CF-6228-46C4-8560-D454DB2D0D8A}" srcOrd="1" destOrd="0" presId="urn:microsoft.com/office/officeart/2008/layout/HalfCircleOrganizationChart"/>
    <dgm:cxn modelId="{187A77F0-EAE8-4446-B7AB-7AB182103D25}" type="presParOf" srcId="{C0275FFE-412A-43D9-8B30-B6A030C28D3E}" destId="{96EBDEC8-2FC8-4ACC-B582-EA522E7AA525}" srcOrd="2" destOrd="0" presId="urn:microsoft.com/office/officeart/2008/layout/HalfCircleOrganizationChart"/>
    <dgm:cxn modelId="{804E66BD-ADCA-47F8-8879-2CFE86A16418}" type="presParOf" srcId="{C5F9725F-9701-430A-90B9-CFFE85DE905E}" destId="{4CDD38B4-F9A4-40A2-B5EB-67B297CB3DAB}" srcOrd="2" destOrd="0" presId="urn:microsoft.com/office/officeart/2008/layout/HalfCircleOrganizationChart"/>
    <dgm:cxn modelId="{34AF5BBE-07F9-4A06-91F0-9CFC2ADD99BE}" type="presParOf" srcId="{4CDD38B4-F9A4-40A2-B5EB-67B297CB3DAB}" destId="{8FB9FF6E-DB6D-4BD7-A059-AEC935655B8A}" srcOrd="0" destOrd="0" presId="urn:microsoft.com/office/officeart/2008/layout/HalfCircleOrganizationChart"/>
    <dgm:cxn modelId="{36B3F74B-D358-42BC-9746-B48386B669F7}" type="presParOf" srcId="{4CDD38B4-F9A4-40A2-B5EB-67B297CB3DAB}" destId="{AC7A8743-5ED2-4F98-A49B-AFB90E61F8B7}" srcOrd="1" destOrd="0" presId="urn:microsoft.com/office/officeart/2008/layout/HalfCircleOrganizationChart"/>
    <dgm:cxn modelId="{AAC034C8-7220-41A1-A0F6-AD597FB3F872}" type="presParOf" srcId="{AC7A8743-5ED2-4F98-A49B-AFB90E61F8B7}" destId="{097FCFA8-EAB1-4E9E-98B6-03518908C804}" srcOrd="0" destOrd="0" presId="urn:microsoft.com/office/officeart/2008/layout/HalfCircleOrganizationChart"/>
    <dgm:cxn modelId="{AEBEC31E-46E0-4CC4-9451-00F514BF9424}" type="presParOf" srcId="{097FCFA8-EAB1-4E9E-98B6-03518908C804}" destId="{09BBA223-970D-4D52-8D6C-BB10E147B6ED}" srcOrd="0" destOrd="0" presId="urn:microsoft.com/office/officeart/2008/layout/HalfCircleOrganizationChart"/>
    <dgm:cxn modelId="{9B439584-5EF9-4792-878B-B78B3F60ABBC}" type="presParOf" srcId="{097FCFA8-EAB1-4E9E-98B6-03518908C804}" destId="{96ACDDAE-A737-4C90-B99C-7693FCD2B0AB}" srcOrd="1" destOrd="0" presId="urn:microsoft.com/office/officeart/2008/layout/HalfCircleOrganizationChart"/>
    <dgm:cxn modelId="{AFA6F38F-0C29-4451-921C-6504D10FA254}" type="presParOf" srcId="{097FCFA8-EAB1-4E9E-98B6-03518908C804}" destId="{FCB2F603-E1A0-4582-8096-D28747AD67C1}" srcOrd="2" destOrd="0" presId="urn:microsoft.com/office/officeart/2008/layout/HalfCircleOrganizationChart"/>
    <dgm:cxn modelId="{7C950D0A-F7EB-4F27-A12D-8F4AD1517804}" type="presParOf" srcId="{097FCFA8-EAB1-4E9E-98B6-03518908C804}" destId="{47589BBB-2947-4B75-ADD5-1A49CD1D155B}" srcOrd="3" destOrd="0" presId="urn:microsoft.com/office/officeart/2008/layout/HalfCircleOrganizationChart"/>
    <dgm:cxn modelId="{D96F52FF-E25D-4D64-AB56-82D8908375E4}" type="presParOf" srcId="{AC7A8743-5ED2-4F98-A49B-AFB90E61F8B7}" destId="{12FB0C8A-F001-477C-A98F-659E24097675}" srcOrd="1" destOrd="0" presId="urn:microsoft.com/office/officeart/2008/layout/HalfCircleOrganizationChart"/>
    <dgm:cxn modelId="{E1EB3002-5A83-4581-AAB8-F8178D381EBA}" type="presParOf" srcId="{AC7A8743-5ED2-4F98-A49B-AFB90E61F8B7}" destId="{006546B7-EA21-4C2E-9F64-A03B3E1B9E7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709FF0-50CC-476C-9F5A-9FC13541E1B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E2338C-F9E7-4A76-9640-A1AC6DF3010B}">
      <dgm:prSet phldrT="[Текст]" custT="1"/>
      <dgm:spPr/>
      <dgm:t>
        <a:bodyPr/>
        <a:lstStyle/>
        <a:p>
          <a:r>
            <a:rPr lang="ru-RU" sz="2000" dirty="0" smtClean="0"/>
            <a:t>Отправка скан работ         13 мая до 15:00     (иркутское время)</a:t>
          </a:r>
        </a:p>
      </dgm:t>
    </dgm:pt>
    <dgm:pt modelId="{C4DFCCC8-8020-4925-9212-44C711FFA836}" type="parTrans" cxnId="{8332AB8B-B217-4D39-B7E5-7D2FE1346737}">
      <dgm:prSet/>
      <dgm:spPr/>
      <dgm:t>
        <a:bodyPr/>
        <a:lstStyle/>
        <a:p>
          <a:endParaRPr lang="ru-RU"/>
        </a:p>
      </dgm:t>
    </dgm:pt>
    <dgm:pt modelId="{ACB3910A-1037-43D4-88BD-A92E717D8DB3}" type="sibTrans" cxnId="{8332AB8B-B217-4D39-B7E5-7D2FE1346737}">
      <dgm:prSet/>
      <dgm:spPr/>
      <dgm:t>
        <a:bodyPr/>
        <a:lstStyle/>
        <a:p>
          <a:endParaRPr lang="ru-RU"/>
        </a:p>
      </dgm:t>
    </dgm:pt>
    <dgm:pt modelId="{5FDC753C-9F23-44FE-B84B-E09A0FEA2A43}" type="asst">
      <dgm:prSet phldrT="[Текст]" custT="1"/>
      <dgm:spPr/>
      <dgm:t>
        <a:bodyPr/>
        <a:lstStyle/>
        <a:p>
          <a:r>
            <a:rPr lang="ru-RU" sz="2000" dirty="0" smtClean="0"/>
            <a:t>5 лучших работ </a:t>
          </a:r>
        </a:p>
      </dgm:t>
    </dgm:pt>
    <dgm:pt modelId="{63FB3E1B-FAD9-4A41-AA85-221305C2F446}" type="parTrans" cxnId="{4A9DCA8D-2718-49E2-B8E2-6D250C4381C4}">
      <dgm:prSet/>
      <dgm:spPr/>
      <dgm:t>
        <a:bodyPr/>
        <a:lstStyle/>
        <a:p>
          <a:endParaRPr lang="ru-RU"/>
        </a:p>
      </dgm:t>
    </dgm:pt>
    <dgm:pt modelId="{5FE983FF-1132-4D1D-96AA-D3A0EA4609DC}" type="sibTrans" cxnId="{4A9DCA8D-2718-49E2-B8E2-6D250C4381C4}">
      <dgm:prSet/>
      <dgm:spPr/>
      <dgm:t>
        <a:bodyPr/>
        <a:lstStyle/>
        <a:p>
          <a:endParaRPr lang="ru-RU"/>
        </a:p>
      </dgm:t>
    </dgm:pt>
    <dgm:pt modelId="{0235DCBE-2DC1-4381-9A18-E544E69456B2}">
      <dgm:prSet phldrT="[Текст]" custT="1"/>
      <dgm:spPr/>
      <dgm:t>
        <a:bodyPr/>
        <a:lstStyle/>
        <a:p>
          <a:r>
            <a:rPr lang="ru-RU" sz="2000" dirty="0" smtClean="0"/>
            <a:t>Диплом победителям</a:t>
          </a:r>
        </a:p>
      </dgm:t>
    </dgm:pt>
    <dgm:pt modelId="{C9340DB4-5FEC-4F93-A50F-508297DB88D5}" type="parTrans" cxnId="{30358F3A-87F7-4D89-A270-24050D27CCCE}">
      <dgm:prSet/>
      <dgm:spPr/>
      <dgm:t>
        <a:bodyPr/>
        <a:lstStyle/>
        <a:p>
          <a:endParaRPr lang="ru-RU"/>
        </a:p>
      </dgm:t>
    </dgm:pt>
    <dgm:pt modelId="{E6F20097-03E8-4EA1-86C5-4D5D7F40820B}" type="sibTrans" cxnId="{30358F3A-87F7-4D89-A270-24050D27CCCE}">
      <dgm:prSet/>
      <dgm:spPr/>
      <dgm:t>
        <a:bodyPr/>
        <a:lstStyle/>
        <a:p>
          <a:endParaRPr lang="ru-RU"/>
        </a:p>
      </dgm:t>
    </dgm:pt>
    <dgm:pt modelId="{CF06A648-6325-42DF-80C8-7E979FA005A0}">
      <dgm:prSet phldrT="[Текст]" custT="1"/>
      <dgm:spPr/>
      <dgm:t>
        <a:bodyPr/>
        <a:lstStyle/>
        <a:p>
          <a:r>
            <a:rPr lang="ru-RU" sz="2000" dirty="0" smtClean="0"/>
            <a:t>Отчёт (кол-во участников, фото)</a:t>
          </a:r>
        </a:p>
      </dgm:t>
    </dgm:pt>
    <dgm:pt modelId="{F8DAEDF1-E191-44C1-9906-D3B7190B371D}" type="parTrans" cxnId="{6E1ED1F6-5D61-48DE-B3DA-49A718C2E3A8}">
      <dgm:prSet/>
      <dgm:spPr/>
      <dgm:t>
        <a:bodyPr/>
        <a:lstStyle/>
        <a:p>
          <a:endParaRPr lang="ru-RU"/>
        </a:p>
      </dgm:t>
    </dgm:pt>
    <dgm:pt modelId="{9B9BD0EE-8C4A-4C70-8B46-E6CDFBC5401D}" type="sibTrans" cxnId="{6E1ED1F6-5D61-48DE-B3DA-49A718C2E3A8}">
      <dgm:prSet/>
      <dgm:spPr/>
      <dgm:t>
        <a:bodyPr/>
        <a:lstStyle/>
        <a:p>
          <a:endParaRPr lang="ru-RU"/>
        </a:p>
      </dgm:t>
    </dgm:pt>
    <dgm:pt modelId="{058593EF-B891-4C00-A05B-BEE802E4E92D}">
      <dgm:prSet phldrT="[Текст]" custT="1"/>
      <dgm:spPr/>
      <dgm:t>
        <a:bodyPr/>
        <a:lstStyle/>
        <a:p>
          <a:r>
            <a:rPr lang="ru-RU" sz="2000" dirty="0" err="1" smtClean="0"/>
            <a:t>Вебинар</a:t>
          </a:r>
          <a:r>
            <a:rPr lang="ru-RU" sz="2000" dirty="0" smtClean="0"/>
            <a:t> 25 мая</a:t>
          </a:r>
        </a:p>
      </dgm:t>
    </dgm:pt>
    <dgm:pt modelId="{64D4AB2D-2F7E-40EC-843D-FB9D58E7E913}" type="parTrans" cxnId="{02C0957C-8445-49ED-9931-1E966262ACC8}">
      <dgm:prSet/>
      <dgm:spPr/>
      <dgm:t>
        <a:bodyPr/>
        <a:lstStyle/>
        <a:p>
          <a:endParaRPr lang="ru-RU"/>
        </a:p>
      </dgm:t>
    </dgm:pt>
    <dgm:pt modelId="{17212C55-A281-456A-831D-44F88CF87EE7}" type="sibTrans" cxnId="{02C0957C-8445-49ED-9931-1E966262ACC8}">
      <dgm:prSet/>
      <dgm:spPr/>
      <dgm:t>
        <a:bodyPr/>
        <a:lstStyle/>
        <a:p>
          <a:endParaRPr lang="ru-RU"/>
        </a:p>
      </dgm:t>
    </dgm:pt>
    <dgm:pt modelId="{9B99D48B-D875-4E1D-8738-B0A4C590EC79}" type="pres">
      <dgm:prSet presAssocID="{13709FF0-50CC-476C-9F5A-9FC13541E1B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F9725F-9701-430A-90B9-CFFE85DE905E}" type="pres">
      <dgm:prSet presAssocID="{9AE2338C-F9E7-4A76-9640-A1AC6DF3010B}" presName="hierRoot1" presStyleCnt="0">
        <dgm:presLayoutVars>
          <dgm:hierBranch val="init"/>
        </dgm:presLayoutVars>
      </dgm:prSet>
      <dgm:spPr/>
    </dgm:pt>
    <dgm:pt modelId="{B8E4A400-7808-41B2-8EB8-D5075E1967F7}" type="pres">
      <dgm:prSet presAssocID="{9AE2338C-F9E7-4A76-9640-A1AC6DF3010B}" presName="rootComposite1" presStyleCnt="0"/>
      <dgm:spPr/>
    </dgm:pt>
    <dgm:pt modelId="{FD3A8E34-56FB-4DFA-8A5F-CA3D54C6A750}" type="pres">
      <dgm:prSet presAssocID="{9AE2338C-F9E7-4A76-9640-A1AC6DF3010B}" presName="rootText1" presStyleLbl="alignAcc1" presStyleIdx="0" presStyleCnt="0" custScaleX="2200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5CE533-56DB-4DEF-8DF6-E2F9C4A2CF26}" type="pres">
      <dgm:prSet presAssocID="{9AE2338C-F9E7-4A76-9640-A1AC6DF3010B}" presName="topArc1" presStyleLbl="parChTrans1D1" presStyleIdx="0" presStyleCnt="10"/>
      <dgm:spPr/>
    </dgm:pt>
    <dgm:pt modelId="{AC80ED79-C027-4F97-9747-2553398DBA38}" type="pres">
      <dgm:prSet presAssocID="{9AE2338C-F9E7-4A76-9640-A1AC6DF3010B}" presName="bottomArc1" presStyleLbl="parChTrans1D1" presStyleIdx="1" presStyleCnt="10"/>
      <dgm:spPr/>
    </dgm:pt>
    <dgm:pt modelId="{6DA41E93-C67B-41F9-A3AE-11A027E06D26}" type="pres">
      <dgm:prSet presAssocID="{9AE2338C-F9E7-4A76-9640-A1AC6DF3010B}" presName="topConnNode1" presStyleLbl="node1" presStyleIdx="0" presStyleCnt="0"/>
      <dgm:spPr/>
      <dgm:t>
        <a:bodyPr/>
        <a:lstStyle/>
        <a:p>
          <a:endParaRPr lang="ru-RU"/>
        </a:p>
      </dgm:t>
    </dgm:pt>
    <dgm:pt modelId="{D9137C3C-90E3-43E4-81A9-7D994CC1C581}" type="pres">
      <dgm:prSet presAssocID="{9AE2338C-F9E7-4A76-9640-A1AC6DF3010B}" presName="hierChild2" presStyleCnt="0"/>
      <dgm:spPr/>
    </dgm:pt>
    <dgm:pt modelId="{3BF767F1-28B3-4152-8939-798177057905}" type="pres">
      <dgm:prSet presAssocID="{C9340DB4-5FEC-4F93-A50F-508297DB88D5}" presName="Name28" presStyleLbl="parChTrans1D2" presStyleIdx="0" presStyleCnt="4"/>
      <dgm:spPr/>
      <dgm:t>
        <a:bodyPr/>
        <a:lstStyle/>
        <a:p>
          <a:endParaRPr lang="ru-RU"/>
        </a:p>
      </dgm:t>
    </dgm:pt>
    <dgm:pt modelId="{C0F0378B-DCBA-4048-B01E-E13877D0B13D}" type="pres">
      <dgm:prSet presAssocID="{0235DCBE-2DC1-4381-9A18-E544E69456B2}" presName="hierRoot2" presStyleCnt="0">
        <dgm:presLayoutVars>
          <dgm:hierBranch val="init"/>
        </dgm:presLayoutVars>
      </dgm:prSet>
      <dgm:spPr/>
    </dgm:pt>
    <dgm:pt modelId="{35B7F157-B5C5-4774-8892-DBC22427AF16}" type="pres">
      <dgm:prSet presAssocID="{0235DCBE-2DC1-4381-9A18-E544E69456B2}" presName="rootComposite2" presStyleCnt="0"/>
      <dgm:spPr/>
    </dgm:pt>
    <dgm:pt modelId="{8BC7648A-42C3-426C-B11E-6E46B4E65BB7}" type="pres">
      <dgm:prSet presAssocID="{0235DCBE-2DC1-4381-9A18-E544E69456B2}" presName="rootText2" presStyleLbl="alignAcc1" presStyleIdx="0" presStyleCnt="0" custScaleX="1397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7371E-68AA-4BFC-BD44-F7FE0904AE7B}" type="pres">
      <dgm:prSet presAssocID="{0235DCBE-2DC1-4381-9A18-E544E69456B2}" presName="topArc2" presStyleLbl="parChTrans1D1" presStyleIdx="2" presStyleCnt="10"/>
      <dgm:spPr/>
    </dgm:pt>
    <dgm:pt modelId="{0954DFF6-B7C5-4BD5-AE6E-7CAF135C428E}" type="pres">
      <dgm:prSet presAssocID="{0235DCBE-2DC1-4381-9A18-E544E69456B2}" presName="bottomArc2" presStyleLbl="parChTrans1D1" presStyleIdx="3" presStyleCnt="10"/>
      <dgm:spPr/>
    </dgm:pt>
    <dgm:pt modelId="{AEC6E2A0-2872-4EFC-B397-AF3E889A7C87}" type="pres">
      <dgm:prSet presAssocID="{0235DCBE-2DC1-4381-9A18-E544E69456B2}" presName="topConnNode2" presStyleLbl="node2" presStyleIdx="0" presStyleCnt="0"/>
      <dgm:spPr/>
      <dgm:t>
        <a:bodyPr/>
        <a:lstStyle/>
        <a:p>
          <a:endParaRPr lang="ru-RU"/>
        </a:p>
      </dgm:t>
    </dgm:pt>
    <dgm:pt modelId="{5F35E747-C688-4DD9-A8BB-06940B64B8AD}" type="pres">
      <dgm:prSet presAssocID="{0235DCBE-2DC1-4381-9A18-E544E69456B2}" presName="hierChild4" presStyleCnt="0"/>
      <dgm:spPr/>
    </dgm:pt>
    <dgm:pt modelId="{8B14AA52-BAC5-45E8-9C56-232B2A55E569}" type="pres">
      <dgm:prSet presAssocID="{0235DCBE-2DC1-4381-9A18-E544E69456B2}" presName="hierChild5" presStyleCnt="0"/>
      <dgm:spPr/>
    </dgm:pt>
    <dgm:pt modelId="{EA1FA29E-C1E9-4A3E-AA3D-2F6C49F1CFDC}" type="pres">
      <dgm:prSet presAssocID="{F8DAEDF1-E191-44C1-9906-D3B7190B371D}" presName="Name28" presStyleLbl="parChTrans1D2" presStyleIdx="1" presStyleCnt="4"/>
      <dgm:spPr/>
      <dgm:t>
        <a:bodyPr/>
        <a:lstStyle/>
        <a:p>
          <a:endParaRPr lang="ru-RU"/>
        </a:p>
      </dgm:t>
    </dgm:pt>
    <dgm:pt modelId="{9EB590AE-0A77-40DA-8CC8-4D784A9E8DED}" type="pres">
      <dgm:prSet presAssocID="{CF06A648-6325-42DF-80C8-7E979FA005A0}" presName="hierRoot2" presStyleCnt="0">
        <dgm:presLayoutVars>
          <dgm:hierBranch val="init"/>
        </dgm:presLayoutVars>
      </dgm:prSet>
      <dgm:spPr/>
    </dgm:pt>
    <dgm:pt modelId="{6D124B83-BFD1-45D4-B8B7-6753CF684EDD}" type="pres">
      <dgm:prSet presAssocID="{CF06A648-6325-42DF-80C8-7E979FA005A0}" presName="rootComposite2" presStyleCnt="0"/>
      <dgm:spPr/>
    </dgm:pt>
    <dgm:pt modelId="{3CBDD3F8-0D9A-4D89-938C-0BEE246647BC}" type="pres">
      <dgm:prSet presAssocID="{CF06A648-6325-42DF-80C8-7E979FA005A0}" presName="rootText2" presStyleLbl="alignAcc1" presStyleIdx="0" presStyleCnt="0" custScaleX="1222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275A1-589E-47D4-8040-E918BE2464CA}" type="pres">
      <dgm:prSet presAssocID="{CF06A648-6325-42DF-80C8-7E979FA005A0}" presName="topArc2" presStyleLbl="parChTrans1D1" presStyleIdx="4" presStyleCnt="10"/>
      <dgm:spPr/>
    </dgm:pt>
    <dgm:pt modelId="{A868E61F-ABFA-4E9C-B396-DDF4F3DDB3E9}" type="pres">
      <dgm:prSet presAssocID="{CF06A648-6325-42DF-80C8-7E979FA005A0}" presName="bottomArc2" presStyleLbl="parChTrans1D1" presStyleIdx="5" presStyleCnt="10"/>
      <dgm:spPr/>
    </dgm:pt>
    <dgm:pt modelId="{36DA4FC2-CD78-4C94-92E4-73ADADC86DBA}" type="pres">
      <dgm:prSet presAssocID="{CF06A648-6325-42DF-80C8-7E979FA005A0}" presName="topConnNode2" presStyleLbl="node2" presStyleIdx="0" presStyleCnt="0"/>
      <dgm:spPr/>
      <dgm:t>
        <a:bodyPr/>
        <a:lstStyle/>
        <a:p>
          <a:endParaRPr lang="ru-RU"/>
        </a:p>
      </dgm:t>
    </dgm:pt>
    <dgm:pt modelId="{1D43901C-7B8A-434D-A096-5DBA454BF1C4}" type="pres">
      <dgm:prSet presAssocID="{CF06A648-6325-42DF-80C8-7E979FA005A0}" presName="hierChild4" presStyleCnt="0"/>
      <dgm:spPr/>
    </dgm:pt>
    <dgm:pt modelId="{EC0BEC00-9C8D-46ED-A737-29F0D116121C}" type="pres">
      <dgm:prSet presAssocID="{CF06A648-6325-42DF-80C8-7E979FA005A0}" presName="hierChild5" presStyleCnt="0"/>
      <dgm:spPr/>
    </dgm:pt>
    <dgm:pt modelId="{9E147ACF-A688-4F0E-AFAE-8DFF2046184C}" type="pres">
      <dgm:prSet presAssocID="{64D4AB2D-2F7E-40EC-843D-FB9D58E7E913}" presName="Name28" presStyleLbl="parChTrans1D2" presStyleIdx="2" presStyleCnt="4"/>
      <dgm:spPr/>
      <dgm:t>
        <a:bodyPr/>
        <a:lstStyle/>
        <a:p>
          <a:endParaRPr lang="ru-RU"/>
        </a:p>
      </dgm:t>
    </dgm:pt>
    <dgm:pt modelId="{C0275FFE-412A-43D9-8B30-B6A030C28D3E}" type="pres">
      <dgm:prSet presAssocID="{058593EF-B891-4C00-A05B-BEE802E4E92D}" presName="hierRoot2" presStyleCnt="0">
        <dgm:presLayoutVars>
          <dgm:hierBranch val="init"/>
        </dgm:presLayoutVars>
      </dgm:prSet>
      <dgm:spPr/>
    </dgm:pt>
    <dgm:pt modelId="{053E7136-D328-43DF-9339-759B634B2B9E}" type="pres">
      <dgm:prSet presAssocID="{058593EF-B891-4C00-A05B-BEE802E4E92D}" presName="rootComposite2" presStyleCnt="0"/>
      <dgm:spPr/>
    </dgm:pt>
    <dgm:pt modelId="{0D4BEC63-7963-4340-9CDE-EC19AA074411}" type="pres">
      <dgm:prSet presAssocID="{058593EF-B891-4C00-A05B-BEE802E4E92D}" presName="rootText2" presStyleLbl="alignAcc1" presStyleIdx="0" presStyleCnt="0" custScaleX="1318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6CE3AC-A3CC-453E-897F-C2047DFAE379}" type="pres">
      <dgm:prSet presAssocID="{058593EF-B891-4C00-A05B-BEE802E4E92D}" presName="topArc2" presStyleLbl="parChTrans1D1" presStyleIdx="6" presStyleCnt="10"/>
      <dgm:spPr/>
    </dgm:pt>
    <dgm:pt modelId="{EFAB6A57-FE7A-43E0-8344-D6079AEE67A3}" type="pres">
      <dgm:prSet presAssocID="{058593EF-B891-4C00-A05B-BEE802E4E92D}" presName="bottomArc2" presStyleLbl="parChTrans1D1" presStyleIdx="7" presStyleCnt="10"/>
      <dgm:spPr/>
    </dgm:pt>
    <dgm:pt modelId="{27FE6F47-ED07-48A4-A31E-83484B841B44}" type="pres">
      <dgm:prSet presAssocID="{058593EF-B891-4C00-A05B-BEE802E4E92D}" presName="topConnNode2" presStyleLbl="node2" presStyleIdx="0" presStyleCnt="0"/>
      <dgm:spPr/>
      <dgm:t>
        <a:bodyPr/>
        <a:lstStyle/>
        <a:p>
          <a:endParaRPr lang="ru-RU"/>
        </a:p>
      </dgm:t>
    </dgm:pt>
    <dgm:pt modelId="{F2ECD2CF-6228-46C4-8560-D454DB2D0D8A}" type="pres">
      <dgm:prSet presAssocID="{058593EF-B891-4C00-A05B-BEE802E4E92D}" presName="hierChild4" presStyleCnt="0"/>
      <dgm:spPr/>
    </dgm:pt>
    <dgm:pt modelId="{96EBDEC8-2FC8-4ACC-B582-EA522E7AA525}" type="pres">
      <dgm:prSet presAssocID="{058593EF-B891-4C00-A05B-BEE802E4E92D}" presName="hierChild5" presStyleCnt="0"/>
      <dgm:spPr/>
    </dgm:pt>
    <dgm:pt modelId="{4CDD38B4-F9A4-40A2-B5EB-67B297CB3DAB}" type="pres">
      <dgm:prSet presAssocID="{9AE2338C-F9E7-4A76-9640-A1AC6DF3010B}" presName="hierChild3" presStyleCnt="0"/>
      <dgm:spPr/>
    </dgm:pt>
    <dgm:pt modelId="{8FB9FF6E-DB6D-4BD7-A059-AEC935655B8A}" type="pres">
      <dgm:prSet presAssocID="{63FB3E1B-FAD9-4A41-AA85-221305C2F446}" presName="Name101" presStyleLbl="parChTrans1D2" presStyleIdx="3" presStyleCnt="4"/>
      <dgm:spPr/>
      <dgm:t>
        <a:bodyPr/>
        <a:lstStyle/>
        <a:p>
          <a:endParaRPr lang="ru-RU"/>
        </a:p>
      </dgm:t>
    </dgm:pt>
    <dgm:pt modelId="{AC7A8743-5ED2-4F98-A49B-AFB90E61F8B7}" type="pres">
      <dgm:prSet presAssocID="{5FDC753C-9F23-44FE-B84B-E09A0FEA2A43}" presName="hierRoot3" presStyleCnt="0">
        <dgm:presLayoutVars>
          <dgm:hierBranch val="init"/>
        </dgm:presLayoutVars>
      </dgm:prSet>
      <dgm:spPr/>
    </dgm:pt>
    <dgm:pt modelId="{097FCFA8-EAB1-4E9E-98B6-03518908C804}" type="pres">
      <dgm:prSet presAssocID="{5FDC753C-9F23-44FE-B84B-E09A0FEA2A43}" presName="rootComposite3" presStyleCnt="0"/>
      <dgm:spPr/>
    </dgm:pt>
    <dgm:pt modelId="{09BBA223-970D-4D52-8D6C-BB10E147B6ED}" type="pres">
      <dgm:prSet presAssocID="{5FDC753C-9F23-44FE-B84B-E09A0FEA2A43}" presName="rootText3" presStyleLbl="alignAcc1" presStyleIdx="0" presStyleCnt="0" custScaleX="1790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ACDDAE-A737-4C90-B99C-7693FCD2B0AB}" type="pres">
      <dgm:prSet presAssocID="{5FDC753C-9F23-44FE-B84B-E09A0FEA2A43}" presName="topArc3" presStyleLbl="parChTrans1D1" presStyleIdx="8" presStyleCnt="10"/>
      <dgm:spPr/>
    </dgm:pt>
    <dgm:pt modelId="{FCB2F603-E1A0-4582-8096-D28747AD67C1}" type="pres">
      <dgm:prSet presAssocID="{5FDC753C-9F23-44FE-B84B-E09A0FEA2A43}" presName="bottomArc3" presStyleLbl="parChTrans1D1" presStyleIdx="9" presStyleCnt="10"/>
      <dgm:spPr/>
    </dgm:pt>
    <dgm:pt modelId="{47589BBB-2947-4B75-ADD5-1A49CD1D155B}" type="pres">
      <dgm:prSet presAssocID="{5FDC753C-9F23-44FE-B84B-E09A0FEA2A43}" presName="topConnNode3" presStyleLbl="asst1" presStyleIdx="0" presStyleCnt="0"/>
      <dgm:spPr/>
      <dgm:t>
        <a:bodyPr/>
        <a:lstStyle/>
        <a:p>
          <a:endParaRPr lang="ru-RU"/>
        </a:p>
      </dgm:t>
    </dgm:pt>
    <dgm:pt modelId="{12FB0C8A-F001-477C-A98F-659E24097675}" type="pres">
      <dgm:prSet presAssocID="{5FDC753C-9F23-44FE-B84B-E09A0FEA2A43}" presName="hierChild6" presStyleCnt="0"/>
      <dgm:spPr/>
    </dgm:pt>
    <dgm:pt modelId="{006546B7-EA21-4C2E-9F64-A03B3E1B9E78}" type="pres">
      <dgm:prSet presAssocID="{5FDC753C-9F23-44FE-B84B-E09A0FEA2A43}" presName="hierChild7" presStyleCnt="0"/>
      <dgm:spPr/>
    </dgm:pt>
  </dgm:ptLst>
  <dgm:cxnLst>
    <dgm:cxn modelId="{CB12FC3B-6E9C-4585-8B1D-2F42A44A7C21}" type="presOf" srcId="{64D4AB2D-2F7E-40EC-843D-FB9D58E7E913}" destId="{9E147ACF-A688-4F0E-AFAE-8DFF2046184C}" srcOrd="0" destOrd="0" presId="urn:microsoft.com/office/officeart/2008/layout/HalfCircleOrganizationChart"/>
    <dgm:cxn modelId="{061536BC-1A1D-4F5A-B903-0681CBF1E7F5}" type="presOf" srcId="{CF06A648-6325-42DF-80C8-7E979FA005A0}" destId="{36DA4FC2-CD78-4C94-92E4-73ADADC86DBA}" srcOrd="1" destOrd="0" presId="urn:microsoft.com/office/officeart/2008/layout/HalfCircleOrganizationChart"/>
    <dgm:cxn modelId="{6E1ED1F6-5D61-48DE-B3DA-49A718C2E3A8}" srcId="{9AE2338C-F9E7-4A76-9640-A1AC6DF3010B}" destId="{CF06A648-6325-42DF-80C8-7E979FA005A0}" srcOrd="2" destOrd="0" parTransId="{F8DAEDF1-E191-44C1-9906-D3B7190B371D}" sibTransId="{9B9BD0EE-8C4A-4C70-8B46-E6CDFBC5401D}"/>
    <dgm:cxn modelId="{7449E344-F77B-4CF0-BC1B-E71BC8A08926}" type="presOf" srcId="{9AE2338C-F9E7-4A76-9640-A1AC6DF3010B}" destId="{6DA41E93-C67B-41F9-A3AE-11A027E06D26}" srcOrd="1" destOrd="0" presId="urn:microsoft.com/office/officeart/2008/layout/HalfCircleOrganizationChart"/>
    <dgm:cxn modelId="{AA753949-DF62-4C40-9815-F36C01C62CD7}" type="presOf" srcId="{F8DAEDF1-E191-44C1-9906-D3B7190B371D}" destId="{EA1FA29E-C1E9-4A3E-AA3D-2F6C49F1CFDC}" srcOrd="0" destOrd="0" presId="urn:microsoft.com/office/officeart/2008/layout/HalfCircleOrganizationChart"/>
    <dgm:cxn modelId="{ED2A64F4-E9E6-4C56-82D5-92361D01981A}" type="presOf" srcId="{0235DCBE-2DC1-4381-9A18-E544E69456B2}" destId="{8BC7648A-42C3-426C-B11E-6E46B4E65BB7}" srcOrd="0" destOrd="0" presId="urn:microsoft.com/office/officeart/2008/layout/HalfCircleOrganizationChart"/>
    <dgm:cxn modelId="{18DBC290-96C1-4F56-9A43-DA3E73510E56}" type="presOf" srcId="{13709FF0-50CC-476C-9F5A-9FC13541E1BF}" destId="{9B99D48B-D875-4E1D-8738-B0A4C590EC79}" srcOrd="0" destOrd="0" presId="urn:microsoft.com/office/officeart/2008/layout/HalfCircleOrganizationChart"/>
    <dgm:cxn modelId="{4A9DCA8D-2718-49E2-B8E2-6D250C4381C4}" srcId="{9AE2338C-F9E7-4A76-9640-A1AC6DF3010B}" destId="{5FDC753C-9F23-44FE-B84B-E09A0FEA2A43}" srcOrd="0" destOrd="0" parTransId="{63FB3E1B-FAD9-4A41-AA85-221305C2F446}" sibTransId="{5FE983FF-1132-4D1D-96AA-D3A0EA4609DC}"/>
    <dgm:cxn modelId="{354D8ED2-C447-4F82-964A-125B4BB837D9}" type="presOf" srcId="{058593EF-B891-4C00-A05B-BEE802E4E92D}" destId="{27FE6F47-ED07-48A4-A31E-83484B841B44}" srcOrd="1" destOrd="0" presId="urn:microsoft.com/office/officeart/2008/layout/HalfCircleOrganizationChart"/>
    <dgm:cxn modelId="{4F243E8B-7510-4AFD-BE32-5812B52FFDE1}" type="presOf" srcId="{9AE2338C-F9E7-4A76-9640-A1AC6DF3010B}" destId="{FD3A8E34-56FB-4DFA-8A5F-CA3D54C6A750}" srcOrd="0" destOrd="0" presId="urn:microsoft.com/office/officeart/2008/layout/HalfCircleOrganizationChart"/>
    <dgm:cxn modelId="{8332AB8B-B217-4D39-B7E5-7D2FE1346737}" srcId="{13709FF0-50CC-476C-9F5A-9FC13541E1BF}" destId="{9AE2338C-F9E7-4A76-9640-A1AC6DF3010B}" srcOrd="0" destOrd="0" parTransId="{C4DFCCC8-8020-4925-9212-44C711FFA836}" sibTransId="{ACB3910A-1037-43D4-88BD-A92E717D8DB3}"/>
    <dgm:cxn modelId="{4AB2BB21-72A7-4430-A312-92C074C11891}" type="presOf" srcId="{0235DCBE-2DC1-4381-9A18-E544E69456B2}" destId="{AEC6E2A0-2872-4EFC-B397-AF3E889A7C87}" srcOrd="1" destOrd="0" presId="urn:microsoft.com/office/officeart/2008/layout/HalfCircleOrganizationChart"/>
    <dgm:cxn modelId="{02C0957C-8445-49ED-9931-1E966262ACC8}" srcId="{9AE2338C-F9E7-4A76-9640-A1AC6DF3010B}" destId="{058593EF-B891-4C00-A05B-BEE802E4E92D}" srcOrd="3" destOrd="0" parTransId="{64D4AB2D-2F7E-40EC-843D-FB9D58E7E913}" sibTransId="{17212C55-A281-456A-831D-44F88CF87EE7}"/>
    <dgm:cxn modelId="{41D019C1-4615-4115-9DDB-765E81D50404}" type="presOf" srcId="{5FDC753C-9F23-44FE-B84B-E09A0FEA2A43}" destId="{09BBA223-970D-4D52-8D6C-BB10E147B6ED}" srcOrd="0" destOrd="0" presId="urn:microsoft.com/office/officeart/2008/layout/HalfCircleOrganizationChart"/>
    <dgm:cxn modelId="{33E5B391-251A-42AD-B060-8538E3651DE6}" type="presOf" srcId="{CF06A648-6325-42DF-80C8-7E979FA005A0}" destId="{3CBDD3F8-0D9A-4D89-938C-0BEE246647BC}" srcOrd="0" destOrd="0" presId="urn:microsoft.com/office/officeart/2008/layout/HalfCircleOrganizationChart"/>
    <dgm:cxn modelId="{F3BB0D6E-9580-482D-88BA-A0FAD45174ED}" type="presOf" srcId="{C9340DB4-5FEC-4F93-A50F-508297DB88D5}" destId="{3BF767F1-28B3-4152-8939-798177057905}" srcOrd="0" destOrd="0" presId="urn:microsoft.com/office/officeart/2008/layout/HalfCircleOrganizationChart"/>
    <dgm:cxn modelId="{0EE86D70-1225-4B05-8625-DF2278E06130}" type="presOf" srcId="{63FB3E1B-FAD9-4A41-AA85-221305C2F446}" destId="{8FB9FF6E-DB6D-4BD7-A059-AEC935655B8A}" srcOrd="0" destOrd="0" presId="urn:microsoft.com/office/officeart/2008/layout/HalfCircleOrganizationChart"/>
    <dgm:cxn modelId="{95C0E797-34C3-47FD-BF83-0BC0279B631C}" type="presOf" srcId="{5FDC753C-9F23-44FE-B84B-E09A0FEA2A43}" destId="{47589BBB-2947-4B75-ADD5-1A49CD1D155B}" srcOrd="1" destOrd="0" presId="urn:microsoft.com/office/officeart/2008/layout/HalfCircleOrganizationChart"/>
    <dgm:cxn modelId="{30358F3A-87F7-4D89-A270-24050D27CCCE}" srcId="{9AE2338C-F9E7-4A76-9640-A1AC6DF3010B}" destId="{0235DCBE-2DC1-4381-9A18-E544E69456B2}" srcOrd="1" destOrd="0" parTransId="{C9340DB4-5FEC-4F93-A50F-508297DB88D5}" sibTransId="{E6F20097-03E8-4EA1-86C5-4D5D7F40820B}"/>
    <dgm:cxn modelId="{E35E9E38-065C-406A-AB0A-0CA7C6D898D0}" type="presOf" srcId="{058593EF-B891-4C00-A05B-BEE802E4E92D}" destId="{0D4BEC63-7963-4340-9CDE-EC19AA074411}" srcOrd="0" destOrd="0" presId="urn:microsoft.com/office/officeart/2008/layout/HalfCircleOrganizationChart"/>
    <dgm:cxn modelId="{C5801F79-9045-4D30-8134-9E35FBC806C4}" type="presParOf" srcId="{9B99D48B-D875-4E1D-8738-B0A4C590EC79}" destId="{C5F9725F-9701-430A-90B9-CFFE85DE905E}" srcOrd="0" destOrd="0" presId="urn:microsoft.com/office/officeart/2008/layout/HalfCircleOrganizationChart"/>
    <dgm:cxn modelId="{414F5FA6-8884-44A5-9DC7-88580C0CB815}" type="presParOf" srcId="{C5F9725F-9701-430A-90B9-CFFE85DE905E}" destId="{B8E4A400-7808-41B2-8EB8-D5075E1967F7}" srcOrd="0" destOrd="0" presId="urn:microsoft.com/office/officeart/2008/layout/HalfCircleOrganizationChart"/>
    <dgm:cxn modelId="{6191ABE4-0E0A-4B60-BA1C-BA1F1B794877}" type="presParOf" srcId="{B8E4A400-7808-41B2-8EB8-D5075E1967F7}" destId="{FD3A8E34-56FB-4DFA-8A5F-CA3D54C6A750}" srcOrd="0" destOrd="0" presId="urn:microsoft.com/office/officeart/2008/layout/HalfCircleOrganizationChart"/>
    <dgm:cxn modelId="{EA982F49-0FF6-4AE9-9709-CC1FC1D11614}" type="presParOf" srcId="{B8E4A400-7808-41B2-8EB8-D5075E1967F7}" destId="{3D5CE533-56DB-4DEF-8DF6-E2F9C4A2CF26}" srcOrd="1" destOrd="0" presId="urn:microsoft.com/office/officeart/2008/layout/HalfCircleOrganizationChart"/>
    <dgm:cxn modelId="{C411C3D6-47CC-49CF-8E10-482D4D6F3857}" type="presParOf" srcId="{B8E4A400-7808-41B2-8EB8-D5075E1967F7}" destId="{AC80ED79-C027-4F97-9747-2553398DBA38}" srcOrd="2" destOrd="0" presId="urn:microsoft.com/office/officeart/2008/layout/HalfCircleOrganizationChart"/>
    <dgm:cxn modelId="{2646BEA8-B349-49D3-9163-FEBD29425B61}" type="presParOf" srcId="{B8E4A400-7808-41B2-8EB8-D5075E1967F7}" destId="{6DA41E93-C67B-41F9-A3AE-11A027E06D26}" srcOrd="3" destOrd="0" presId="urn:microsoft.com/office/officeart/2008/layout/HalfCircleOrganizationChart"/>
    <dgm:cxn modelId="{A641B8A5-CEDB-4F84-9BDD-C1F6E39A1CE5}" type="presParOf" srcId="{C5F9725F-9701-430A-90B9-CFFE85DE905E}" destId="{D9137C3C-90E3-43E4-81A9-7D994CC1C581}" srcOrd="1" destOrd="0" presId="urn:microsoft.com/office/officeart/2008/layout/HalfCircleOrganizationChart"/>
    <dgm:cxn modelId="{DD24E2DE-9D62-4A97-9C6A-2167ED18CCA3}" type="presParOf" srcId="{D9137C3C-90E3-43E4-81A9-7D994CC1C581}" destId="{3BF767F1-28B3-4152-8939-798177057905}" srcOrd="0" destOrd="0" presId="urn:microsoft.com/office/officeart/2008/layout/HalfCircleOrganizationChart"/>
    <dgm:cxn modelId="{0ECB137B-6B51-485F-BF9C-801CB23FFB8F}" type="presParOf" srcId="{D9137C3C-90E3-43E4-81A9-7D994CC1C581}" destId="{C0F0378B-DCBA-4048-B01E-E13877D0B13D}" srcOrd="1" destOrd="0" presId="urn:microsoft.com/office/officeart/2008/layout/HalfCircleOrganizationChart"/>
    <dgm:cxn modelId="{CA86C21A-E16A-4199-AAEA-E6EBBA9594BD}" type="presParOf" srcId="{C0F0378B-DCBA-4048-B01E-E13877D0B13D}" destId="{35B7F157-B5C5-4774-8892-DBC22427AF16}" srcOrd="0" destOrd="0" presId="urn:microsoft.com/office/officeart/2008/layout/HalfCircleOrganizationChart"/>
    <dgm:cxn modelId="{4D96D1E2-0572-4A2F-A469-D1F8CE4074F1}" type="presParOf" srcId="{35B7F157-B5C5-4774-8892-DBC22427AF16}" destId="{8BC7648A-42C3-426C-B11E-6E46B4E65BB7}" srcOrd="0" destOrd="0" presId="urn:microsoft.com/office/officeart/2008/layout/HalfCircleOrganizationChart"/>
    <dgm:cxn modelId="{08FFEA52-3D8F-41DE-A714-DE4B499450C8}" type="presParOf" srcId="{35B7F157-B5C5-4774-8892-DBC22427AF16}" destId="{99D7371E-68AA-4BFC-BD44-F7FE0904AE7B}" srcOrd="1" destOrd="0" presId="urn:microsoft.com/office/officeart/2008/layout/HalfCircleOrganizationChart"/>
    <dgm:cxn modelId="{FA2A5C63-6AB9-4ABF-9EC5-7CB77D3F1814}" type="presParOf" srcId="{35B7F157-B5C5-4774-8892-DBC22427AF16}" destId="{0954DFF6-B7C5-4BD5-AE6E-7CAF135C428E}" srcOrd="2" destOrd="0" presId="urn:microsoft.com/office/officeart/2008/layout/HalfCircleOrganizationChart"/>
    <dgm:cxn modelId="{733D2C56-7389-4FAB-84B0-84366A9FA41F}" type="presParOf" srcId="{35B7F157-B5C5-4774-8892-DBC22427AF16}" destId="{AEC6E2A0-2872-4EFC-B397-AF3E889A7C87}" srcOrd="3" destOrd="0" presId="urn:microsoft.com/office/officeart/2008/layout/HalfCircleOrganizationChart"/>
    <dgm:cxn modelId="{5D5D1DFE-8675-4076-8EAA-6DC0AD0EA376}" type="presParOf" srcId="{C0F0378B-DCBA-4048-B01E-E13877D0B13D}" destId="{5F35E747-C688-4DD9-A8BB-06940B64B8AD}" srcOrd="1" destOrd="0" presId="urn:microsoft.com/office/officeart/2008/layout/HalfCircleOrganizationChart"/>
    <dgm:cxn modelId="{2E96D950-EFCE-4C35-BE64-3F07DF82A32A}" type="presParOf" srcId="{C0F0378B-DCBA-4048-B01E-E13877D0B13D}" destId="{8B14AA52-BAC5-45E8-9C56-232B2A55E569}" srcOrd="2" destOrd="0" presId="urn:microsoft.com/office/officeart/2008/layout/HalfCircleOrganizationChart"/>
    <dgm:cxn modelId="{A0C0BFD3-A98C-4CC0-8278-DC9D014A0445}" type="presParOf" srcId="{D9137C3C-90E3-43E4-81A9-7D994CC1C581}" destId="{EA1FA29E-C1E9-4A3E-AA3D-2F6C49F1CFDC}" srcOrd="2" destOrd="0" presId="urn:microsoft.com/office/officeart/2008/layout/HalfCircleOrganizationChart"/>
    <dgm:cxn modelId="{02EA6672-F1DA-4D41-8087-684FBFF755DC}" type="presParOf" srcId="{D9137C3C-90E3-43E4-81A9-7D994CC1C581}" destId="{9EB590AE-0A77-40DA-8CC8-4D784A9E8DED}" srcOrd="3" destOrd="0" presId="urn:microsoft.com/office/officeart/2008/layout/HalfCircleOrganizationChart"/>
    <dgm:cxn modelId="{A3186479-9274-4688-B3B8-354F88B46047}" type="presParOf" srcId="{9EB590AE-0A77-40DA-8CC8-4D784A9E8DED}" destId="{6D124B83-BFD1-45D4-B8B7-6753CF684EDD}" srcOrd="0" destOrd="0" presId="urn:microsoft.com/office/officeart/2008/layout/HalfCircleOrganizationChart"/>
    <dgm:cxn modelId="{2D200044-39B1-4A9E-A218-5DDCD6861CC8}" type="presParOf" srcId="{6D124B83-BFD1-45D4-B8B7-6753CF684EDD}" destId="{3CBDD3F8-0D9A-4D89-938C-0BEE246647BC}" srcOrd="0" destOrd="0" presId="urn:microsoft.com/office/officeart/2008/layout/HalfCircleOrganizationChart"/>
    <dgm:cxn modelId="{67FF3A17-BA9C-44BC-A0D8-5FA8B4947B95}" type="presParOf" srcId="{6D124B83-BFD1-45D4-B8B7-6753CF684EDD}" destId="{860275A1-589E-47D4-8040-E918BE2464CA}" srcOrd="1" destOrd="0" presId="urn:microsoft.com/office/officeart/2008/layout/HalfCircleOrganizationChart"/>
    <dgm:cxn modelId="{D85906D2-34C0-4DEA-850A-DE04B79D1726}" type="presParOf" srcId="{6D124B83-BFD1-45D4-B8B7-6753CF684EDD}" destId="{A868E61F-ABFA-4E9C-B396-DDF4F3DDB3E9}" srcOrd="2" destOrd="0" presId="urn:microsoft.com/office/officeart/2008/layout/HalfCircleOrganizationChart"/>
    <dgm:cxn modelId="{7597510A-F31E-42C8-ACCE-F0575D06232E}" type="presParOf" srcId="{6D124B83-BFD1-45D4-B8B7-6753CF684EDD}" destId="{36DA4FC2-CD78-4C94-92E4-73ADADC86DBA}" srcOrd="3" destOrd="0" presId="urn:microsoft.com/office/officeart/2008/layout/HalfCircleOrganizationChart"/>
    <dgm:cxn modelId="{97776404-26D8-4808-A19D-6CA4C851AF9A}" type="presParOf" srcId="{9EB590AE-0A77-40DA-8CC8-4D784A9E8DED}" destId="{1D43901C-7B8A-434D-A096-5DBA454BF1C4}" srcOrd="1" destOrd="0" presId="urn:microsoft.com/office/officeart/2008/layout/HalfCircleOrganizationChart"/>
    <dgm:cxn modelId="{E275A02D-CE65-4ED3-9DBD-9CD7B54684AF}" type="presParOf" srcId="{9EB590AE-0A77-40DA-8CC8-4D784A9E8DED}" destId="{EC0BEC00-9C8D-46ED-A737-29F0D116121C}" srcOrd="2" destOrd="0" presId="urn:microsoft.com/office/officeart/2008/layout/HalfCircleOrganizationChart"/>
    <dgm:cxn modelId="{891AD7B8-E0CB-4CA8-B47E-25CC7A47A2A3}" type="presParOf" srcId="{D9137C3C-90E3-43E4-81A9-7D994CC1C581}" destId="{9E147ACF-A688-4F0E-AFAE-8DFF2046184C}" srcOrd="4" destOrd="0" presId="urn:microsoft.com/office/officeart/2008/layout/HalfCircleOrganizationChart"/>
    <dgm:cxn modelId="{4DEF0F15-78FC-4459-BE7D-974E6540F355}" type="presParOf" srcId="{D9137C3C-90E3-43E4-81A9-7D994CC1C581}" destId="{C0275FFE-412A-43D9-8B30-B6A030C28D3E}" srcOrd="5" destOrd="0" presId="urn:microsoft.com/office/officeart/2008/layout/HalfCircleOrganizationChart"/>
    <dgm:cxn modelId="{B142E982-DDD3-4941-BBEB-7C2C23C617A2}" type="presParOf" srcId="{C0275FFE-412A-43D9-8B30-B6A030C28D3E}" destId="{053E7136-D328-43DF-9339-759B634B2B9E}" srcOrd="0" destOrd="0" presId="urn:microsoft.com/office/officeart/2008/layout/HalfCircleOrganizationChart"/>
    <dgm:cxn modelId="{827DE8D6-4C85-482A-8209-137EB7A215BE}" type="presParOf" srcId="{053E7136-D328-43DF-9339-759B634B2B9E}" destId="{0D4BEC63-7963-4340-9CDE-EC19AA074411}" srcOrd="0" destOrd="0" presId="urn:microsoft.com/office/officeart/2008/layout/HalfCircleOrganizationChart"/>
    <dgm:cxn modelId="{1007F149-5169-4AEB-96A4-C6EFAB8AAF89}" type="presParOf" srcId="{053E7136-D328-43DF-9339-759B634B2B9E}" destId="{796CE3AC-A3CC-453E-897F-C2047DFAE379}" srcOrd="1" destOrd="0" presId="urn:microsoft.com/office/officeart/2008/layout/HalfCircleOrganizationChart"/>
    <dgm:cxn modelId="{42CC02A0-99D9-4A9D-B98E-D57F7D290C66}" type="presParOf" srcId="{053E7136-D328-43DF-9339-759B634B2B9E}" destId="{EFAB6A57-FE7A-43E0-8344-D6079AEE67A3}" srcOrd="2" destOrd="0" presId="urn:microsoft.com/office/officeart/2008/layout/HalfCircleOrganizationChart"/>
    <dgm:cxn modelId="{FED6AFE5-32FC-4858-BDED-0645F1CA200D}" type="presParOf" srcId="{053E7136-D328-43DF-9339-759B634B2B9E}" destId="{27FE6F47-ED07-48A4-A31E-83484B841B44}" srcOrd="3" destOrd="0" presId="urn:microsoft.com/office/officeart/2008/layout/HalfCircleOrganizationChart"/>
    <dgm:cxn modelId="{DA35F871-1688-4E38-B4AA-5B8629489A74}" type="presParOf" srcId="{C0275FFE-412A-43D9-8B30-B6A030C28D3E}" destId="{F2ECD2CF-6228-46C4-8560-D454DB2D0D8A}" srcOrd="1" destOrd="0" presId="urn:microsoft.com/office/officeart/2008/layout/HalfCircleOrganizationChart"/>
    <dgm:cxn modelId="{A4AE26AC-47DB-48F4-B6B8-50FBFCB50DAE}" type="presParOf" srcId="{C0275FFE-412A-43D9-8B30-B6A030C28D3E}" destId="{96EBDEC8-2FC8-4ACC-B582-EA522E7AA525}" srcOrd="2" destOrd="0" presId="urn:microsoft.com/office/officeart/2008/layout/HalfCircleOrganizationChart"/>
    <dgm:cxn modelId="{6D7D34AF-002F-4AB8-8209-AAF8FC2F172B}" type="presParOf" srcId="{C5F9725F-9701-430A-90B9-CFFE85DE905E}" destId="{4CDD38B4-F9A4-40A2-B5EB-67B297CB3DAB}" srcOrd="2" destOrd="0" presId="urn:microsoft.com/office/officeart/2008/layout/HalfCircleOrganizationChart"/>
    <dgm:cxn modelId="{0D8DCC73-05A5-4433-9C5D-5BBB2488DE9F}" type="presParOf" srcId="{4CDD38B4-F9A4-40A2-B5EB-67B297CB3DAB}" destId="{8FB9FF6E-DB6D-4BD7-A059-AEC935655B8A}" srcOrd="0" destOrd="0" presId="urn:microsoft.com/office/officeart/2008/layout/HalfCircleOrganizationChart"/>
    <dgm:cxn modelId="{9E5DD32E-3A57-4BB4-A484-FCD338EFBBAB}" type="presParOf" srcId="{4CDD38B4-F9A4-40A2-B5EB-67B297CB3DAB}" destId="{AC7A8743-5ED2-4F98-A49B-AFB90E61F8B7}" srcOrd="1" destOrd="0" presId="urn:microsoft.com/office/officeart/2008/layout/HalfCircleOrganizationChart"/>
    <dgm:cxn modelId="{F296D5BE-5D5D-48A4-909E-32A05D94C7AB}" type="presParOf" srcId="{AC7A8743-5ED2-4F98-A49B-AFB90E61F8B7}" destId="{097FCFA8-EAB1-4E9E-98B6-03518908C804}" srcOrd="0" destOrd="0" presId="urn:microsoft.com/office/officeart/2008/layout/HalfCircleOrganizationChart"/>
    <dgm:cxn modelId="{C511E051-DF01-4C9D-98C1-4CB90D78AECC}" type="presParOf" srcId="{097FCFA8-EAB1-4E9E-98B6-03518908C804}" destId="{09BBA223-970D-4D52-8D6C-BB10E147B6ED}" srcOrd="0" destOrd="0" presId="urn:microsoft.com/office/officeart/2008/layout/HalfCircleOrganizationChart"/>
    <dgm:cxn modelId="{2AB28193-AEC4-49B3-82A8-8FB03B955AAE}" type="presParOf" srcId="{097FCFA8-EAB1-4E9E-98B6-03518908C804}" destId="{96ACDDAE-A737-4C90-B99C-7693FCD2B0AB}" srcOrd="1" destOrd="0" presId="urn:microsoft.com/office/officeart/2008/layout/HalfCircleOrganizationChart"/>
    <dgm:cxn modelId="{53F35E98-A853-4E05-ADBB-38E1A15065FE}" type="presParOf" srcId="{097FCFA8-EAB1-4E9E-98B6-03518908C804}" destId="{FCB2F603-E1A0-4582-8096-D28747AD67C1}" srcOrd="2" destOrd="0" presId="urn:microsoft.com/office/officeart/2008/layout/HalfCircleOrganizationChart"/>
    <dgm:cxn modelId="{9F193B11-1BF8-4038-A6BF-6B0AD9E3B3D8}" type="presParOf" srcId="{097FCFA8-EAB1-4E9E-98B6-03518908C804}" destId="{47589BBB-2947-4B75-ADD5-1A49CD1D155B}" srcOrd="3" destOrd="0" presId="urn:microsoft.com/office/officeart/2008/layout/HalfCircleOrganizationChart"/>
    <dgm:cxn modelId="{B020DC27-578D-4C16-96B1-C345E7583DE5}" type="presParOf" srcId="{AC7A8743-5ED2-4F98-A49B-AFB90E61F8B7}" destId="{12FB0C8A-F001-477C-A98F-659E24097675}" srcOrd="1" destOrd="0" presId="urn:microsoft.com/office/officeart/2008/layout/HalfCircleOrganizationChart"/>
    <dgm:cxn modelId="{057A1948-101E-478F-A214-8A6CD0813AFA}" type="presParOf" srcId="{AC7A8743-5ED2-4F98-A49B-AFB90E61F8B7}" destId="{006546B7-EA21-4C2E-9F64-A03B3E1B9E78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FF6E-DB6D-4BD7-A059-AEC935655B8A}">
      <dsp:nvSpPr>
        <dsp:cNvPr id="0" name=""/>
        <dsp:cNvSpPr/>
      </dsp:nvSpPr>
      <dsp:spPr>
        <a:xfrm>
          <a:off x="2509626" y="978999"/>
          <a:ext cx="1321151" cy="559046"/>
        </a:xfrm>
        <a:custGeom>
          <a:avLst/>
          <a:gdLst/>
          <a:ahLst/>
          <a:cxnLst/>
          <a:rect l="0" t="0" r="0" b="0"/>
          <a:pathLst>
            <a:path>
              <a:moveTo>
                <a:pt x="1321151" y="0"/>
              </a:moveTo>
              <a:lnTo>
                <a:pt x="1321151" y="559046"/>
              </a:lnTo>
              <a:lnTo>
                <a:pt x="0" y="5590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ACF-A688-4F0E-AFAE-8DFF2046184C}">
      <dsp:nvSpPr>
        <dsp:cNvPr id="0" name=""/>
        <dsp:cNvSpPr/>
      </dsp:nvSpPr>
      <dsp:spPr>
        <a:xfrm>
          <a:off x="3830777" y="978999"/>
          <a:ext cx="2865812" cy="171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42"/>
              </a:lnTo>
              <a:lnTo>
                <a:pt x="2865812" y="1518742"/>
              </a:lnTo>
              <a:lnTo>
                <a:pt x="2865812" y="17144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A29E-C1E9-4A3E-AA3D-2F6C49F1CFDC}">
      <dsp:nvSpPr>
        <dsp:cNvPr id="0" name=""/>
        <dsp:cNvSpPr/>
      </dsp:nvSpPr>
      <dsp:spPr>
        <a:xfrm>
          <a:off x="3830777" y="978999"/>
          <a:ext cx="343692" cy="1714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42"/>
              </a:lnTo>
              <a:lnTo>
                <a:pt x="343692" y="1518742"/>
              </a:lnTo>
              <a:lnTo>
                <a:pt x="343692" y="17144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767F1-28B3-4152-8939-798177057905}">
      <dsp:nvSpPr>
        <dsp:cNvPr id="0" name=""/>
        <dsp:cNvSpPr/>
      </dsp:nvSpPr>
      <dsp:spPr>
        <a:xfrm>
          <a:off x="1308657" y="978999"/>
          <a:ext cx="2522119" cy="1714409"/>
        </a:xfrm>
        <a:custGeom>
          <a:avLst/>
          <a:gdLst/>
          <a:ahLst/>
          <a:cxnLst/>
          <a:rect l="0" t="0" r="0" b="0"/>
          <a:pathLst>
            <a:path>
              <a:moveTo>
                <a:pt x="2522119" y="0"/>
              </a:moveTo>
              <a:lnTo>
                <a:pt x="2522119" y="1518742"/>
              </a:lnTo>
              <a:lnTo>
                <a:pt x="0" y="1518742"/>
              </a:lnTo>
              <a:lnTo>
                <a:pt x="0" y="17144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CE533-56DB-4DEF-8DF6-E2F9C4A2CF26}">
      <dsp:nvSpPr>
        <dsp:cNvPr id="0" name=""/>
        <dsp:cNvSpPr/>
      </dsp:nvSpPr>
      <dsp:spPr>
        <a:xfrm>
          <a:off x="2840622" y="47255"/>
          <a:ext cx="1980310" cy="931744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ED79-C027-4F97-9747-2553398DBA38}">
      <dsp:nvSpPr>
        <dsp:cNvPr id="0" name=""/>
        <dsp:cNvSpPr/>
      </dsp:nvSpPr>
      <dsp:spPr>
        <a:xfrm>
          <a:off x="2840622" y="47255"/>
          <a:ext cx="1980310" cy="931744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8E34-56FB-4DFA-8A5F-CA3D54C6A750}">
      <dsp:nvSpPr>
        <dsp:cNvPr id="0" name=""/>
        <dsp:cNvSpPr/>
      </dsp:nvSpPr>
      <dsp:spPr>
        <a:xfrm>
          <a:off x="1850467" y="214969"/>
          <a:ext cx="3960620" cy="59631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Помещение, оборудование</a:t>
          </a:r>
          <a:endParaRPr lang="ru-RU" sz="2000" kern="1200" dirty="0"/>
        </a:p>
      </dsp:txBody>
      <dsp:txXfrm>
        <a:off x="1850467" y="214969"/>
        <a:ext cx="3960620" cy="596316"/>
      </dsp:txXfrm>
    </dsp:sp>
    <dsp:sp modelId="{99D7371E-68AA-4BFC-BD44-F7FE0904AE7B}">
      <dsp:nvSpPr>
        <dsp:cNvPr id="0" name=""/>
        <dsp:cNvSpPr/>
      </dsp:nvSpPr>
      <dsp:spPr>
        <a:xfrm>
          <a:off x="670939" y="2693408"/>
          <a:ext cx="1275436" cy="931744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4DFF6-B7C5-4BD5-AE6E-7CAF135C428E}">
      <dsp:nvSpPr>
        <dsp:cNvPr id="0" name=""/>
        <dsp:cNvSpPr/>
      </dsp:nvSpPr>
      <dsp:spPr>
        <a:xfrm>
          <a:off x="670939" y="2693408"/>
          <a:ext cx="1275436" cy="931744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7648A-42C3-426C-B11E-6E46B4E65BB7}">
      <dsp:nvSpPr>
        <dsp:cNvPr id="0" name=""/>
        <dsp:cNvSpPr/>
      </dsp:nvSpPr>
      <dsp:spPr>
        <a:xfrm>
          <a:off x="33221" y="2861122"/>
          <a:ext cx="2550873" cy="59631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Проверка связи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11 мая в 15:00</a:t>
          </a:r>
          <a:endParaRPr lang="ru-RU" sz="2000" kern="1200" dirty="0"/>
        </a:p>
      </dsp:txBody>
      <dsp:txXfrm>
        <a:off x="33221" y="2861122"/>
        <a:ext cx="2550873" cy="596316"/>
      </dsp:txXfrm>
    </dsp:sp>
    <dsp:sp modelId="{860275A1-589E-47D4-8040-E918BE2464CA}">
      <dsp:nvSpPr>
        <dsp:cNvPr id="0" name=""/>
        <dsp:cNvSpPr/>
      </dsp:nvSpPr>
      <dsp:spPr>
        <a:xfrm>
          <a:off x="3574948" y="2693408"/>
          <a:ext cx="1199042" cy="931744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8E61F-ABFA-4E9C-B396-DDF4F3DDB3E9}">
      <dsp:nvSpPr>
        <dsp:cNvPr id="0" name=""/>
        <dsp:cNvSpPr/>
      </dsp:nvSpPr>
      <dsp:spPr>
        <a:xfrm>
          <a:off x="3574948" y="2693408"/>
          <a:ext cx="1199042" cy="931744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D3F8-0D9A-4D89-938C-0BEE246647BC}">
      <dsp:nvSpPr>
        <dsp:cNvPr id="0" name=""/>
        <dsp:cNvSpPr/>
      </dsp:nvSpPr>
      <dsp:spPr>
        <a:xfrm>
          <a:off x="2975427" y="2861122"/>
          <a:ext cx="2398085" cy="59631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Регистрация участников</a:t>
          </a:r>
          <a:endParaRPr lang="ru-RU" sz="2000" kern="1200" dirty="0"/>
        </a:p>
      </dsp:txBody>
      <dsp:txXfrm>
        <a:off x="2975427" y="2861122"/>
        <a:ext cx="2398085" cy="596316"/>
      </dsp:txXfrm>
    </dsp:sp>
    <dsp:sp modelId="{796CE3AC-A3CC-453E-897F-C2047DFAE379}">
      <dsp:nvSpPr>
        <dsp:cNvPr id="0" name=""/>
        <dsp:cNvSpPr/>
      </dsp:nvSpPr>
      <dsp:spPr>
        <a:xfrm>
          <a:off x="6230717" y="2693408"/>
          <a:ext cx="931744" cy="931744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B6A57-FE7A-43E0-8344-D6079AEE67A3}">
      <dsp:nvSpPr>
        <dsp:cNvPr id="0" name=""/>
        <dsp:cNvSpPr/>
      </dsp:nvSpPr>
      <dsp:spPr>
        <a:xfrm>
          <a:off x="6230717" y="2693408"/>
          <a:ext cx="931744" cy="931744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BEC63-7963-4340-9CDE-EC19AA074411}">
      <dsp:nvSpPr>
        <dsp:cNvPr id="0" name=""/>
        <dsp:cNvSpPr/>
      </dsp:nvSpPr>
      <dsp:spPr>
        <a:xfrm>
          <a:off x="5764845" y="2861122"/>
          <a:ext cx="1863488" cy="59631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Распечатка бланков          (3-4 листа)</a:t>
          </a:r>
          <a:endParaRPr lang="ru-RU" sz="1800" kern="1200" dirty="0"/>
        </a:p>
      </dsp:txBody>
      <dsp:txXfrm>
        <a:off x="5764845" y="2861122"/>
        <a:ext cx="1863488" cy="596316"/>
      </dsp:txXfrm>
    </dsp:sp>
    <dsp:sp modelId="{96ACDDAE-A737-4C90-B99C-7693FCD2B0AB}">
      <dsp:nvSpPr>
        <dsp:cNvPr id="0" name=""/>
        <dsp:cNvSpPr/>
      </dsp:nvSpPr>
      <dsp:spPr>
        <a:xfrm>
          <a:off x="912163" y="1370331"/>
          <a:ext cx="1815298" cy="931744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F603-E1A0-4582-8096-D28747AD67C1}">
      <dsp:nvSpPr>
        <dsp:cNvPr id="0" name=""/>
        <dsp:cNvSpPr/>
      </dsp:nvSpPr>
      <dsp:spPr>
        <a:xfrm>
          <a:off x="912163" y="1370331"/>
          <a:ext cx="1815298" cy="931744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A223-970D-4D52-8D6C-BB10E147B6ED}">
      <dsp:nvSpPr>
        <dsp:cNvPr id="0" name=""/>
        <dsp:cNvSpPr/>
      </dsp:nvSpPr>
      <dsp:spPr>
        <a:xfrm>
          <a:off x="4514" y="1538045"/>
          <a:ext cx="3630596" cy="59631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Информация на своих ресурсах</a:t>
          </a:r>
          <a:endParaRPr lang="ru-RU" sz="2000" kern="1200" dirty="0"/>
        </a:p>
      </dsp:txBody>
      <dsp:txXfrm>
        <a:off x="4514" y="1538045"/>
        <a:ext cx="3630596" cy="596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FF6E-DB6D-4BD7-A059-AEC935655B8A}">
      <dsp:nvSpPr>
        <dsp:cNvPr id="0" name=""/>
        <dsp:cNvSpPr/>
      </dsp:nvSpPr>
      <dsp:spPr>
        <a:xfrm>
          <a:off x="2560003" y="982334"/>
          <a:ext cx="1294696" cy="588432"/>
        </a:xfrm>
        <a:custGeom>
          <a:avLst/>
          <a:gdLst/>
          <a:ahLst/>
          <a:cxnLst/>
          <a:rect l="0" t="0" r="0" b="0"/>
          <a:pathLst>
            <a:path>
              <a:moveTo>
                <a:pt x="1294696" y="0"/>
              </a:moveTo>
              <a:lnTo>
                <a:pt x="1294696" y="588432"/>
              </a:lnTo>
              <a:lnTo>
                <a:pt x="0" y="5884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ACF-A688-4F0E-AFAE-8DFF2046184C}">
      <dsp:nvSpPr>
        <dsp:cNvPr id="0" name=""/>
        <dsp:cNvSpPr/>
      </dsp:nvSpPr>
      <dsp:spPr>
        <a:xfrm>
          <a:off x="3854700" y="982334"/>
          <a:ext cx="2373346" cy="180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76"/>
              </a:lnTo>
              <a:lnTo>
                <a:pt x="2373346" y="1598576"/>
              </a:lnTo>
              <a:lnTo>
                <a:pt x="2373346" y="18045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A29E-C1E9-4A3E-AA3D-2F6C49F1CFDC}">
      <dsp:nvSpPr>
        <dsp:cNvPr id="0" name=""/>
        <dsp:cNvSpPr/>
      </dsp:nvSpPr>
      <dsp:spPr>
        <a:xfrm>
          <a:off x="3808980" y="982334"/>
          <a:ext cx="91440" cy="18045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45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767F1-28B3-4152-8939-798177057905}">
      <dsp:nvSpPr>
        <dsp:cNvPr id="0" name=""/>
        <dsp:cNvSpPr/>
      </dsp:nvSpPr>
      <dsp:spPr>
        <a:xfrm>
          <a:off x="1481354" y="982334"/>
          <a:ext cx="2373346" cy="1804527"/>
        </a:xfrm>
        <a:custGeom>
          <a:avLst/>
          <a:gdLst/>
          <a:ahLst/>
          <a:cxnLst/>
          <a:rect l="0" t="0" r="0" b="0"/>
          <a:pathLst>
            <a:path>
              <a:moveTo>
                <a:pt x="2373346" y="0"/>
              </a:moveTo>
              <a:lnTo>
                <a:pt x="2373346" y="1598576"/>
              </a:lnTo>
              <a:lnTo>
                <a:pt x="0" y="1598576"/>
              </a:lnTo>
              <a:lnTo>
                <a:pt x="0" y="18045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CE533-56DB-4DEF-8DF6-E2F9C4A2CF26}">
      <dsp:nvSpPr>
        <dsp:cNvPr id="0" name=""/>
        <dsp:cNvSpPr/>
      </dsp:nvSpPr>
      <dsp:spPr>
        <a:xfrm>
          <a:off x="3135508" y="1612"/>
          <a:ext cx="1438385" cy="98072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ED79-C027-4F97-9747-2553398DBA38}">
      <dsp:nvSpPr>
        <dsp:cNvPr id="0" name=""/>
        <dsp:cNvSpPr/>
      </dsp:nvSpPr>
      <dsp:spPr>
        <a:xfrm>
          <a:off x="3135508" y="1612"/>
          <a:ext cx="1438385" cy="98072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8E34-56FB-4DFA-8A5F-CA3D54C6A750}">
      <dsp:nvSpPr>
        <dsp:cNvPr id="0" name=""/>
        <dsp:cNvSpPr/>
      </dsp:nvSpPr>
      <dsp:spPr>
        <a:xfrm>
          <a:off x="2416315" y="178142"/>
          <a:ext cx="2876770" cy="6276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Заполнение бланка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15/24 </a:t>
          </a:r>
          <a:endParaRPr lang="ru-RU" sz="2000" kern="1200" dirty="0"/>
        </a:p>
      </dsp:txBody>
      <dsp:txXfrm>
        <a:off x="2416315" y="178142"/>
        <a:ext cx="2876770" cy="627661"/>
      </dsp:txXfrm>
    </dsp:sp>
    <dsp:sp modelId="{99D7371E-68AA-4BFC-BD44-F7FE0904AE7B}">
      <dsp:nvSpPr>
        <dsp:cNvPr id="0" name=""/>
        <dsp:cNvSpPr/>
      </dsp:nvSpPr>
      <dsp:spPr>
        <a:xfrm>
          <a:off x="990993" y="2786861"/>
          <a:ext cx="980721" cy="98072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4DFF6-B7C5-4BD5-AE6E-7CAF135C428E}">
      <dsp:nvSpPr>
        <dsp:cNvPr id="0" name=""/>
        <dsp:cNvSpPr/>
      </dsp:nvSpPr>
      <dsp:spPr>
        <a:xfrm>
          <a:off x="990993" y="2786861"/>
          <a:ext cx="980721" cy="98072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7648A-42C3-426C-B11E-6E46B4E65BB7}">
      <dsp:nvSpPr>
        <dsp:cNvPr id="0" name=""/>
        <dsp:cNvSpPr/>
      </dsp:nvSpPr>
      <dsp:spPr>
        <a:xfrm>
          <a:off x="500633" y="2963391"/>
          <a:ext cx="1961443" cy="6276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15 минут - инструктаж</a:t>
          </a:r>
        </a:p>
      </dsp:txBody>
      <dsp:txXfrm>
        <a:off x="500633" y="2963391"/>
        <a:ext cx="1961443" cy="627661"/>
      </dsp:txXfrm>
    </dsp:sp>
    <dsp:sp modelId="{860275A1-589E-47D4-8040-E918BE2464CA}">
      <dsp:nvSpPr>
        <dsp:cNvPr id="0" name=""/>
        <dsp:cNvSpPr/>
      </dsp:nvSpPr>
      <dsp:spPr>
        <a:xfrm>
          <a:off x="3364339" y="2786861"/>
          <a:ext cx="980721" cy="98072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8E61F-ABFA-4E9C-B396-DDF4F3DDB3E9}">
      <dsp:nvSpPr>
        <dsp:cNvPr id="0" name=""/>
        <dsp:cNvSpPr/>
      </dsp:nvSpPr>
      <dsp:spPr>
        <a:xfrm>
          <a:off x="3364339" y="2786861"/>
          <a:ext cx="980721" cy="98072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D3F8-0D9A-4D89-938C-0BEE246647BC}">
      <dsp:nvSpPr>
        <dsp:cNvPr id="0" name=""/>
        <dsp:cNvSpPr/>
      </dsp:nvSpPr>
      <dsp:spPr>
        <a:xfrm>
          <a:off x="2873979" y="2963391"/>
          <a:ext cx="1961443" cy="6276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45 минут - написание</a:t>
          </a:r>
          <a:endParaRPr lang="ru-RU" sz="2000" kern="1200" dirty="0"/>
        </a:p>
      </dsp:txBody>
      <dsp:txXfrm>
        <a:off x="2873979" y="2963391"/>
        <a:ext cx="1961443" cy="627661"/>
      </dsp:txXfrm>
    </dsp:sp>
    <dsp:sp modelId="{796CE3AC-A3CC-453E-897F-C2047DFAE379}">
      <dsp:nvSpPr>
        <dsp:cNvPr id="0" name=""/>
        <dsp:cNvSpPr/>
      </dsp:nvSpPr>
      <dsp:spPr>
        <a:xfrm>
          <a:off x="5737685" y="2786861"/>
          <a:ext cx="980721" cy="98072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B6A57-FE7A-43E0-8344-D6079AEE67A3}">
      <dsp:nvSpPr>
        <dsp:cNvPr id="0" name=""/>
        <dsp:cNvSpPr/>
      </dsp:nvSpPr>
      <dsp:spPr>
        <a:xfrm>
          <a:off x="5737685" y="2786861"/>
          <a:ext cx="980721" cy="98072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BEC63-7963-4340-9CDE-EC19AA074411}">
      <dsp:nvSpPr>
        <dsp:cNvPr id="0" name=""/>
        <dsp:cNvSpPr/>
      </dsp:nvSpPr>
      <dsp:spPr>
        <a:xfrm>
          <a:off x="5247325" y="2963391"/>
          <a:ext cx="1961443" cy="6276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Сертификат (печатный или электронный</a:t>
          </a:r>
          <a:endParaRPr lang="ru-RU" sz="2000" kern="1200" dirty="0"/>
        </a:p>
      </dsp:txBody>
      <dsp:txXfrm>
        <a:off x="5247325" y="2963391"/>
        <a:ext cx="1961443" cy="627661"/>
      </dsp:txXfrm>
    </dsp:sp>
    <dsp:sp modelId="{96ACDDAE-A737-4C90-B99C-7693FCD2B0AB}">
      <dsp:nvSpPr>
        <dsp:cNvPr id="0" name=""/>
        <dsp:cNvSpPr/>
      </dsp:nvSpPr>
      <dsp:spPr>
        <a:xfrm>
          <a:off x="1014688" y="1394237"/>
          <a:ext cx="1756040" cy="98072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F603-E1A0-4582-8096-D28747AD67C1}">
      <dsp:nvSpPr>
        <dsp:cNvPr id="0" name=""/>
        <dsp:cNvSpPr/>
      </dsp:nvSpPr>
      <dsp:spPr>
        <a:xfrm>
          <a:off x="1014688" y="1394237"/>
          <a:ext cx="1756040" cy="98072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A223-970D-4D52-8D6C-BB10E147B6ED}">
      <dsp:nvSpPr>
        <dsp:cNvPr id="0" name=""/>
        <dsp:cNvSpPr/>
      </dsp:nvSpPr>
      <dsp:spPr>
        <a:xfrm>
          <a:off x="136667" y="1570767"/>
          <a:ext cx="3512081" cy="62766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Продолжительность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 60 минут</a:t>
          </a:r>
        </a:p>
      </dsp:txBody>
      <dsp:txXfrm>
        <a:off x="136667" y="1570767"/>
        <a:ext cx="3512081" cy="627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FF6E-DB6D-4BD7-A059-AEC935655B8A}">
      <dsp:nvSpPr>
        <dsp:cNvPr id="0" name=""/>
        <dsp:cNvSpPr/>
      </dsp:nvSpPr>
      <dsp:spPr>
        <a:xfrm>
          <a:off x="2448478" y="1020522"/>
          <a:ext cx="1188235" cy="540046"/>
        </a:xfrm>
        <a:custGeom>
          <a:avLst/>
          <a:gdLst/>
          <a:ahLst/>
          <a:cxnLst/>
          <a:rect l="0" t="0" r="0" b="0"/>
          <a:pathLst>
            <a:path>
              <a:moveTo>
                <a:pt x="1188235" y="0"/>
              </a:moveTo>
              <a:lnTo>
                <a:pt x="1188235" y="540046"/>
              </a:lnTo>
              <a:lnTo>
                <a:pt x="0" y="5400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ACF-A688-4F0E-AFAE-8DFF2046184C}">
      <dsp:nvSpPr>
        <dsp:cNvPr id="0" name=""/>
        <dsp:cNvSpPr/>
      </dsp:nvSpPr>
      <dsp:spPr>
        <a:xfrm>
          <a:off x="3636714" y="1020522"/>
          <a:ext cx="2735516" cy="165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126"/>
              </a:lnTo>
              <a:lnTo>
                <a:pt x="2735516" y="1467126"/>
              </a:lnTo>
              <a:lnTo>
                <a:pt x="2735516" y="1656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A29E-C1E9-4A3E-AA3D-2F6C49F1CFDC}">
      <dsp:nvSpPr>
        <dsp:cNvPr id="0" name=""/>
        <dsp:cNvSpPr/>
      </dsp:nvSpPr>
      <dsp:spPr>
        <a:xfrm>
          <a:off x="3636714" y="1020522"/>
          <a:ext cx="357330" cy="165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126"/>
              </a:lnTo>
              <a:lnTo>
                <a:pt x="357330" y="1467126"/>
              </a:lnTo>
              <a:lnTo>
                <a:pt x="357330" y="1656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767F1-28B3-4152-8939-798177057905}">
      <dsp:nvSpPr>
        <dsp:cNvPr id="0" name=""/>
        <dsp:cNvSpPr/>
      </dsp:nvSpPr>
      <dsp:spPr>
        <a:xfrm>
          <a:off x="1258528" y="1020522"/>
          <a:ext cx="2378185" cy="1656143"/>
        </a:xfrm>
        <a:custGeom>
          <a:avLst/>
          <a:gdLst/>
          <a:ahLst/>
          <a:cxnLst/>
          <a:rect l="0" t="0" r="0" b="0"/>
          <a:pathLst>
            <a:path>
              <a:moveTo>
                <a:pt x="2378185" y="0"/>
              </a:moveTo>
              <a:lnTo>
                <a:pt x="2378185" y="1467126"/>
              </a:lnTo>
              <a:lnTo>
                <a:pt x="0" y="1467126"/>
              </a:lnTo>
              <a:lnTo>
                <a:pt x="0" y="16561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CE533-56DB-4DEF-8DF6-E2F9C4A2CF26}">
      <dsp:nvSpPr>
        <dsp:cNvPr id="0" name=""/>
        <dsp:cNvSpPr/>
      </dsp:nvSpPr>
      <dsp:spPr>
        <a:xfrm>
          <a:off x="2976659" y="120444"/>
          <a:ext cx="1320108" cy="90007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ED79-C027-4F97-9747-2553398DBA38}">
      <dsp:nvSpPr>
        <dsp:cNvPr id="0" name=""/>
        <dsp:cNvSpPr/>
      </dsp:nvSpPr>
      <dsp:spPr>
        <a:xfrm>
          <a:off x="2976659" y="120444"/>
          <a:ext cx="1320108" cy="90007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8E34-56FB-4DFA-8A5F-CA3D54C6A750}">
      <dsp:nvSpPr>
        <dsp:cNvPr id="0" name=""/>
        <dsp:cNvSpPr/>
      </dsp:nvSpPr>
      <dsp:spPr>
        <a:xfrm>
          <a:off x="2316605" y="282458"/>
          <a:ext cx="2640216" cy="5760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Экспертная комиссия</a:t>
          </a:r>
        </a:p>
      </dsp:txBody>
      <dsp:txXfrm>
        <a:off x="2316605" y="282458"/>
        <a:ext cx="2640216" cy="576049"/>
      </dsp:txXfrm>
    </dsp:sp>
    <dsp:sp modelId="{99D7371E-68AA-4BFC-BD44-F7FE0904AE7B}">
      <dsp:nvSpPr>
        <dsp:cNvPr id="0" name=""/>
        <dsp:cNvSpPr/>
      </dsp:nvSpPr>
      <dsp:spPr>
        <a:xfrm>
          <a:off x="629823" y="2676665"/>
          <a:ext cx="1257408" cy="90007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4DFF6-B7C5-4BD5-AE6E-7CAF135C428E}">
      <dsp:nvSpPr>
        <dsp:cNvPr id="0" name=""/>
        <dsp:cNvSpPr/>
      </dsp:nvSpPr>
      <dsp:spPr>
        <a:xfrm>
          <a:off x="629823" y="2676665"/>
          <a:ext cx="1257408" cy="90007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7648A-42C3-426C-B11E-6E46B4E65BB7}">
      <dsp:nvSpPr>
        <dsp:cNvPr id="0" name=""/>
        <dsp:cNvSpPr/>
      </dsp:nvSpPr>
      <dsp:spPr>
        <a:xfrm>
          <a:off x="1119" y="2838679"/>
          <a:ext cx="2514817" cy="5760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Орфография –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0/1 балл</a:t>
          </a:r>
        </a:p>
      </dsp:txBody>
      <dsp:txXfrm>
        <a:off x="1119" y="2838679"/>
        <a:ext cx="2514817" cy="576049"/>
      </dsp:txXfrm>
    </dsp:sp>
    <dsp:sp modelId="{860275A1-589E-47D4-8040-E918BE2464CA}">
      <dsp:nvSpPr>
        <dsp:cNvPr id="0" name=""/>
        <dsp:cNvSpPr/>
      </dsp:nvSpPr>
      <dsp:spPr>
        <a:xfrm>
          <a:off x="3444007" y="2676665"/>
          <a:ext cx="1100075" cy="90007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8E61F-ABFA-4E9C-B396-DDF4F3DDB3E9}">
      <dsp:nvSpPr>
        <dsp:cNvPr id="0" name=""/>
        <dsp:cNvSpPr/>
      </dsp:nvSpPr>
      <dsp:spPr>
        <a:xfrm>
          <a:off x="3444007" y="2676665"/>
          <a:ext cx="1100075" cy="90007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D3F8-0D9A-4D89-938C-0BEE246647BC}">
      <dsp:nvSpPr>
        <dsp:cNvPr id="0" name=""/>
        <dsp:cNvSpPr/>
      </dsp:nvSpPr>
      <dsp:spPr>
        <a:xfrm>
          <a:off x="2893969" y="2838679"/>
          <a:ext cx="2200150" cy="5760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Пунктуация –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 0/1 балл</a:t>
          </a:r>
          <a:endParaRPr lang="ru-RU" sz="2000" kern="1200" dirty="0"/>
        </a:p>
      </dsp:txBody>
      <dsp:txXfrm>
        <a:off x="2893969" y="2838679"/>
        <a:ext cx="2200150" cy="576049"/>
      </dsp:txXfrm>
    </dsp:sp>
    <dsp:sp modelId="{796CE3AC-A3CC-453E-897F-C2047DFAE379}">
      <dsp:nvSpPr>
        <dsp:cNvPr id="0" name=""/>
        <dsp:cNvSpPr/>
      </dsp:nvSpPr>
      <dsp:spPr>
        <a:xfrm>
          <a:off x="5922191" y="2676665"/>
          <a:ext cx="900077" cy="90007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B6A57-FE7A-43E0-8344-D6079AEE67A3}">
      <dsp:nvSpPr>
        <dsp:cNvPr id="0" name=""/>
        <dsp:cNvSpPr/>
      </dsp:nvSpPr>
      <dsp:spPr>
        <a:xfrm>
          <a:off x="5922191" y="2676665"/>
          <a:ext cx="900077" cy="90007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BEC63-7963-4340-9CDE-EC19AA074411}">
      <dsp:nvSpPr>
        <dsp:cNvPr id="0" name=""/>
        <dsp:cNvSpPr/>
      </dsp:nvSpPr>
      <dsp:spPr>
        <a:xfrm>
          <a:off x="5472152" y="2838679"/>
          <a:ext cx="1800155" cy="5760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Факты –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1 балл </a:t>
          </a:r>
        </a:p>
      </dsp:txBody>
      <dsp:txXfrm>
        <a:off x="5472152" y="2838679"/>
        <a:ext cx="1800155" cy="576049"/>
      </dsp:txXfrm>
    </dsp:sp>
    <dsp:sp modelId="{96ACDDAE-A737-4C90-B99C-7693FCD2B0AB}">
      <dsp:nvSpPr>
        <dsp:cNvPr id="0" name=""/>
        <dsp:cNvSpPr/>
      </dsp:nvSpPr>
      <dsp:spPr>
        <a:xfrm>
          <a:off x="1030232" y="1398555"/>
          <a:ext cx="1611643" cy="90007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F603-E1A0-4582-8096-D28747AD67C1}">
      <dsp:nvSpPr>
        <dsp:cNvPr id="0" name=""/>
        <dsp:cNvSpPr/>
      </dsp:nvSpPr>
      <dsp:spPr>
        <a:xfrm>
          <a:off x="1030232" y="1398555"/>
          <a:ext cx="1611643" cy="90007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A223-970D-4D52-8D6C-BB10E147B6ED}">
      <dsp:nvSpPr>
        <dsp:cNvPr id="0" name=""/>
        <dsp:cNvSpPr/>
      </dsp:nvSpPr>
      <dsp:spPr>
        <a:xfrm>
          <a:off x="224410" y="1560569"/>
          <a:ext cx="3223286" cy="57604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Проверка текста</a:t>
          </a:r>
        </a:p>
      </dsp:txBody>
      <dsp:txXfrm>
        <a:off x="224410" y="1560569"/>
        <a:ext cx="3223286" cy="576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9FF6E-DB6D-4BD7-A059-AEC935655B8A}">
      <dsp:nvSpPr>
        <dsp:cNvPr id="0" name=""/>
        <dsp:cNvSpPr/>
      </dsp:nvSpPr>
      <dsp:spPr>
        <a:xfrm>
          <a:off x="2536387" y="1081785"/>
          <a:ext cx="1100326" cy="500092"/>
        </a:xfrm>
        <a:custGeom>
          <a:avLst/>
          <a:gdLst/>
          <a:ahLst/>
          <a:cxnLst/>
          <a:rect l="0" t="0" r="0" b="0"/>
          <a:pathLst>
            <a:path>
              <a:moveTo>
                <a:pt x="1100326" y="0"/>
              </a:moveTo>
              <a:lnTo>
                <a:pt x="1100326" y="500092"/>
              </a:lnTo>
              <a:lnTo>
                <a:pt x="0" y="500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7ACF-A688-4F0E-AFAE-8DFF2046184C}">
      <dsp:nvSpPr>
        <dsp:cNvPr id="0" name=""/>
        <dsp:cNvSpPr/>
      </dsp:nvSpPr>
      <dsp:spPr>
        <a:xfrm>
          <a:off x="3636713" y="1081785"/>
          <a:ext cx="2533135" cy="1533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584"/>
              </a:lnTo>
              <a:lnTo>
                <a:pt x="2533135" y="1358584"/>
              </a:lnTo>
              <a:lnTo>
                <a:pt x="2533135" y="15336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A29E-C1E9-4A3E-AA3D-2F6C49F1CFDC}">
      <dsp:nvSpPr>
        <dsp:cNvPr id="0" name=""/>
        <dsp:cNvSpPr/>
      </dsp:nvSpPr>
      <dsp:spPr>
        <a:xfrm>
          <a:off x="3590993" y="1081785"/>
          <a:ext cx="91440" cy="15336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584"/>
              </a:lnTo>
              <a:lnTo>
                <a:pt x="110890" y="1358584"/>
              </a:lnTo>
              <a:lnTo>
                <a:pt x="110890" y="15336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767F1-28B3-4152-8939-798177057905}">
      <dsp:nvSpPr>
        <dsp:cNvPr id="0" name=""/>
        <dsp:cNvSpPr/>
      </dsp:nvSpPr>
      <dsp:spPr>
        <a:xfrm>
          <a:off x="1168748" y="1081785"/>
          <a:ext cx="2467965" cy="1533617"/>
        </a:xfrm>
        <a:custGeom>
          <a:avLst/>
          <a:gdLst/>
          <a:ahLst/>
          <a:cxnLst/>
          <a:rect l="0" t="0" r="0" b="0"/>
          <a:pathLst>
            <a:path>
              <a:moveTo>
                <a:pt x="2467965" y="0"/>
              </a:moveTo>
              <a:lnTo>
                <a:pt x="2467965" y="1358584"/>
              </a:lnTo>
              <a:lnTo>
                <a:pt x="0" y="1358584"/>
              </a:lnTo>
              <a:lnTo>
                <a:pt x="0" y="15336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CE533-56DB-4DEF-8DF6-E2F9C4A2CF26}">
      <dsp:nvSpPr>
        <dsp:cNvPr id="0" name=""/>
        <dsp:cNvSpPr/>
      </dsp:nvSpPr>
      <dsp:spPr>
        <a:xfrm>
          <a:off x="2719710" y="248297"/>
          <a:ext cx="1834006" cy="83348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ED79-C027-4F97-9747-2553398DBA38}">
      <dsp:nvSpPr>
        <dsp:cNvPr id="0" name=""/>
        <dsp:cNvSpPr/>
      </dsp:nvSpPr>
      <dsp:spPr>
        <a:xfrm>
          <a:off x="2719710" y="248297"/>
          <a:ext cx="1834006" cy="83348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8E34-56FB-4DFA-8A5F-CA3D54C6A750}">
      <dsp:nvSpPr>
        <dsp:cNvPr id="0" name=""/>
        <dsp:cNvSpPr/>
      </dsp:nvSpPr>
      <dsp:spPr>
        <a:xfrm>
          <a:off x="1802707" y="398325"/>
          <a:ext cx="3668012" cy="533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Отправка скан работ         13 мая до 15:00     (иркутское время)</a:t>
          </a:r>
        </a:p>
      </dsp:txBody>
      <dsp:txXfrm>
        <a:off x="1802707" y="398325"/>
        <a:ext cx="3668012" cy="533432"/>
      </dsp:txXfrm>
    </dsp:sp>
    <dsp:sp modelId="{99D7371E-68AA-4BFC-BD44-F7FE0904AE7B}">
      <dsp:nvSpPr>
        <dsp:cNvPr id="0" name=""/>
        <dsp:cNvSpPr/>
      </dsp:nvSpPr>
      <dsp:spPr>
        <a:xfrm>
          <a:off x="586557" y="2615402"/>
          <a:ext cx="1164382" cy="83348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4DFF6-B7C5-4BD5-AE6E-7CAF135C428E}">
      <dsp:nvSpPr>
        <dsp:cNvPr id="0" name=""/>
        <dsp:cNvSpPr/>
      </dsp:nvSpPr>
      <dsp:spPr>
        <a:xfrm>
          <a:off x="586557" y="2615402"/>
          <a:ext cx="1164382" cy="83348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7648A-42C3-426C-B11E-6E46B4E65BB7}">
      <dsp:nvSpPr>
        <dsp:cNvPr id="0" name=""/>
        <dsp:cNvSpPr/>
      </dsp:nvSpPr>
      <dsp:spPr>
        <a:xfrm>
          <a:off x="4366" y="2765430"/>
          <a:ext cx="2328764" cy="533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Диплом победителям</a:t>
          </a:r>
        </a:p>
      </dsp:txBody>
      <dsp:txXfrm>
        <a:off x="4366" y="2765430"/>
        <a:ext cx="2328764" cy="533432"/>
      </dsp:txXfrm>
    </dsp:sp>
    <dsp:sp modelId="{860275A1-589E-47D4-8040-E918BE2464CA}">
      <dsp:nvSpPr>
        <dsp:cNvPr id="0" name=""/>
        <dsp:cNvSpPr/>
      </dsp:nvSpPr>
      <dsp:spPr>
        <a:xfrm>
          <a:off x="3192540" y="2615402"/>
          <a:ext cx="1018688" cy="83348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8E61F-ABFA-4E9C-B396-DDF4F3DDB3E9}">
      <dsp:nvSpPr>
        <dsp:cNvPr id="0" name=""/>
        <dsp:cNvSpPr/>
      </dsp:nvSpPr>
      <dsp:spPr>
        <a:xfrm>
          <a:off x="3192540" y="2615402"/>
          <a:ext cx="1018688" cy="83348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D3F8-0D9A-4D89-938C-0BEE246647BC}">
      <dsp:nvSpPr>
        <dsp:cNvPr id="0" name=""/>
        <dsp:cNvSpPr/>
      </dsp:nvSpPr>
      <dsp:spPr>
        <a:xfrm>
          <a:off x="2683195" y="2765430"/>
          <a:ext cx="2037377" cy="533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Отчёт (кол-во участников, фото)</a:t>
          </a:r>
        </a:p>
      </dsp:txBody>
      <dsp:txXfrm>
        <a:off x="2683195" y="2765430"/>
        <a:ext cx="2037377" cy="533432"/>
      </dsp:txXfrm>
    </dsp:sp>
    <dsp:sp modelId="{796CE3AC-A3CC-453E-897F-C2047DFAE379}">
      <dsp:nvSpPr>
        <dsp:cNvPr id="0" name=""/>
        <dsp:cNvSpPr/>
      </dsp:nvSpPr>
      <dsp:spPr>
        <a:xfrm>
          <a:off x="5620243" y="2615402"/>
          <a:ext cx="1099211" cy="83348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B6A57-FE7A-43E0-8344-D6079AEE67A3}">
      <dsp:nvSpPr>
        <dsp:cNvPr id="0" name=""/>
        <dsp:cNvSpPr/>
      </dsp:nvSpPr>
      <dsp:spPr>
        <a:xfrm>
          <a:off x="5620243" y="2615402"/>
          <a:ext cx="1099211" cy="83348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BEC63-7963-4340-9CDE-EC19AA074411}">
      <dsp:nvSpPr>
        <dsp:cNvPr id="0" name=""/>
        <dsp:cNvSpPr/>
      </dsp:nvSpPr>
      <dsp:spPr>
        <a:xfrm>
          <a:off x="5070637" y="2765430"/>
          <a:ext cx="2198423" cy="533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Вебинар</a:t>
          </a:r>
          <a:r>
            <a:rPr lang="ru-RU" sz="2000" kern="1200" dirty="0" smtClean="0"/>
            <a:t> 25 мая</a:t>
          </a:r>
        </a:p>
      </dsp:txBody>
      <dsp:txXfrm>
        <a:off x="5070637" y="2765430"/>
        <a:ext cx="2198423" cy="533432"/>
      </dsp:txXfrm>
    </dsp:sp>
    <dsp:sp modelId="{96ACDDAE-A737-4C90-B99C-7693FCD2B0AB}">
      <dsp:nvSpPr>
        <dsp:cNvPr id="0" name=""/>
        <dsp:cNvSpPr/>
      </dsp:nvSpPr>
      <dsp:spPr>
        <a:xfrm>
          <a:off x="1223067" y="1431850"/>
          <a:ext cx="1492409" cy="833487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F603-E1A0-4582-8096-D28747AD67C1}">
      <dsp:nvSpPr>
        <dsp:cNvPr id="0" name=""/>
        <dsp:cNvSpPr/>
      </dsp:nvSpPr>
      <dsp:spPr>
        <a:xfrm>
          <a:off x="1223067" y="1431850"/>
          <a:ext cx="1492409" cy="833487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A223-970D-4D52-8D6C-BB10E147B6ED}">
      <dsp:nvSpPr>
        <dsp:cNvPr id="0" name=""/>
        <dsp:cNvSpPr/>
      </dsp:nvSpPr>
      <dsp:spPr>
        <a:xfrm>
          <a:off x="476862" y="1581877"/>
          <a:ext cx="2984819" cy="533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5 лучших работ </a:t>
          </a:r>
        </a:p>
      </dsp:txBody>
      <dsp:txXfrm>
        <a:off x="476862" y="1581877"/>
        <a:ext cx="2984819" cy="533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A925E98-9208-4678-B002-0BCD3AA8569F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94D1635-214E-4543-845B-DC13708B77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Бутакова Т.Ю\Баннер нов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784754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7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Подготовка к диктанту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284157"/>
              </p:ext>
            </p:extLst>
          </p:nvPr>
        </p:nvGraphicFramePr>
        <p:xfrm>
          <a:off x="755576" y="2276872"/>
          <a:ext cx="763284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1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77686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Диктант – 12 мая в 15:00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иркутское время)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015436"/>
              </p:ext>
            </p:extLst>
          </p:nvPr>
        </p:nvGraphicFramePr>
        <p:xfrm>
          <a:off x="1042988" y="2324100"/>
          <a:ext cx="7345436" cy="376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9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776864" cy="74515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Итоги диктанта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923528"/>
              </p:ext>
            </p:extLst>
          </p:nvPr>
        </p:nvGraphicFramePr>
        <p:xfrm>
          <a:off x="1042988" y="2324100"/>
          <a:ext cx="7273428" cy="369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776864" cy="74515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Итоги диктанта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59387"/>
              </p:ext>
            </p:extLst>
          </p:nvPr>
        </p:nvGraphicFramePr>
        <p:xfrm>
          <a:off x="1042988" y="2324100"/>
          <a:ext cx="7273428" cy="369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6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</TotalTime>
  <Words>97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Остин</vt:lpstr>
      <vt:lpstr>Презентация PowerPoint</vt:lpstr>
      <vt:lpstr>Подготовка к диктанту</vt:lpstr>
      <vt:lpstr>Диктант – 12 мая в 15:00  ( иркутское время)</vt:lpstr>
      <vt:lpstr>Итоги диктанта</vt:lpstr>
      <vt:lpstr>Итоги диктанта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Таня</dc:creator>
  <cp:lastModifiedBy>Пользователь Windows</cp:lastModifiedBy>
  <cp:revision>12</cp:revision>
  <dcterms:created xsi:type="dcterms:W3CDTF">2021-04-24T14:33:22Z</dcterms:created>
  <dcterms:modified xsi:type="dcterms:W3CDTF">2021-05-11T04:21:16Z</dcterms:modified>
</cp:coreProperties>
</file>