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Default ContentType="image/vnd.ms-photo" Extension="wdp"/>
  <Default ContentType="image/gif" Extension="gif"/>
  <Default ContentType="image/jpeg" Extension="jp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85" r:id="rId2"/>
    <p:sldId id="258" r:id="rId3"/>
    <p:sldId id="259" r:id="rId4"/>
    <p:sldId id="262" r:id="rId5"/>
    <p:sldId id="266" r:id="rId6"/>
    <p:sldId id="261" r:id="rId7"/>
    <p:sldId id="274" r:id="rId8"/>
    <p:sldId id="272" r:id="rId9"/>
    <p:sldId id="263" r:id="rId10"/>
    <p:sldId id="257" r:id="rId11"/>
    <p:sldId id="264" r:id="rId12"/>
    <p:sldId id="265" r:id="rId13"/>
    <p:sldId id="267" r:id="rId14"/>
    <p:sldId id="269" r:id="rId15"/>
    <p:sldId id="275" r:id="rId16"/>
    <p:sldId id="281" r:id="rId17"/>
    <p:sldId id="282" r:id="rId18"/>
    <p:sldId id="283" r:id="rId19"/>
    <p:sldId id="276" r:id="rId20"/>
    <p:sldId id="280" r:id="rId21"/>
    <p:sldId id="284" r:id="rId22"/>
    <p:sldId id="278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735-8E02-4E31-B7B7-699494C8A105}" type="datetimeFigureOut">
              <a:rPr lang="ru-RU" smtClean="0"/>
              <a:pPr/>
              <a:t>20.07.2020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917-3B5E-475C-A7F1-1C7D864EF3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3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735-8E02-4E31-B7B7-699494C8A105}" type="datetimeFigureOut">
              <a:rPr lang="ru-RU" smtClean="0"/>
              <a:pPr/>
              <a:t>20.07.2020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917-3B5E-475C-A7F1-1C7D864EF3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56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735-8E02-4E31-B7B7-699494C8A105}" type="datetimeFigureOut">
              <a:rPr lang="ru-RU" smtClean="0"/>
              <a:pPr/>
              <a:t>20.07.2020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917-3B5E-475C-A7F1-1C7D864EF3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672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735-8E02-4E31-B7B7-699494C8A105}" type="datetimeFigureOut">
              <a:rPr lang="ru-RU" smtClean="0"/>
              <a:pPr/>
              <a:t>20.07.2020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917-3B5E-475C-A7F1-1C7D864EF3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8073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735-8E02-4E31-B7B7-699494C8A105}" type="datetimeFigureOut">
              <a:rPr lang="ru-RU" smtClean="0"/>
              <a:pPr/>
              <a:t>20.07.2020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917-3B5E-475C-A7F1-1C7D864EF3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449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735-8E02-4E31-B7B7-699494C8A105}" type="datetimeFigureOut">
              <a:rPr lang="ru-RU" smtClean="0"/>
              <a:pPr/>
              <a:t>20.07.2020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917-3B5E-475C-A7F1-1C7D864EF3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881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735-8E02-4E31-B7B7-699494C8A105}" type="datetimeFigureOut">
              <a:rPr lang="ru-RU" smtClean="0"/>
              <a:pPr/>
              <a:t>20.07.2020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917-3B5E-475C-A7F1-1C7D864EF3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545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735-8E02-4E31-B7B7-699494C8A105}" type="datetimeFigureOut">
              <a:rPr lang="ru-RU" smtClean="0"/>
              <a:pPr/>
              <a:t>20.07.2020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917-3B5E-475C-A7F1-1C7D864EF3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366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735-8E02-4E31-B7B7-699494C8A105}" type="datetimeFigureOut">
              <a:rPr lang="ru-RU" smtClean="0"/>
              <a:pPr/>
              <a:t>20.07.2020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917-3B5E-475C-A7F1-1C7D864EF3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05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735-8E02-4E31-B7B7-699494C8A105}" type="datetimeFigureOut">
              <a:rPr lang="ru-RU" smtClean="0"/>
              <a:pPr/>
              <a:t>20.07.2020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917-3B5E-475C-A7F1-1C7D864EF3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69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735-8E02-4E31-B7B7-699494C8A105}" type="datetimeFigureOut">
              <a:rPr lang="ru-RU" smtClean="0"/>
              <a:pPr/>
              <a:t>20.07.2020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917-3B5E-475C-A7F1-1C7D864EF3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735-8E02-4E31-B7B7-699494C8A105}" type="datetimeFigureOut">
              <a:rPr lang="ru-RU" smtClean="0"/>
              <a:pPr/>
              <a:t>20.07.2020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917-3B5E-475C-A7F1-1C7D864EF3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71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735-8E02-4E31-B7B7-699494C8A105}" type="datetimeFigureOut">
              <a:rPr lang="ru-RU" smtClean="0"/>
              <a:pPr/>
              <a:t>20.07.2020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917-3B5E-475C-A7F1-1C7D864EF3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43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735-8E02-4E31-B7B7-699494C8A105}" type="datetimeFigureOut">
              <a:rPr lang="ru-RU" smtClean="0"/>
              <a:pPr/>
              <a:t>20.07.2020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917-3B5E-475C-A7F1-1C7D864EF3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98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735-8E02-4E31-B7B7-699494C8A105}" type="datetimeFigureOut">
              <a:rPr lang="ru-RU" smtClean="0"/>
              <a:pPr/>
              <a:t>20.07.2020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917-3B5E-475C-A7F1-1C7D864EF3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43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735-8E02-4E31-B7B7-699494C8A105}" type="datetimeFigureOut">
              <a:rPr lang="ru-RU" smtClean="0"/>
              <a:pPr/>
              <a:t>20.07.2020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917-3B5E-475C-A7F1-1C7D864EF3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11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735-8E02-4E31-B7B7-699494C8A105}" type="datetimeFigureOut">
              <a:rPr lang="ru-RU" smtClean="0"/>
              <a:pPr/>
              <a:t>20.07.2020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917-3B5E-475C-A7F1-1C7D864EF3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82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332B735-8E02-4E31-B7B7-699494C8A105}" type="datetimeFigureOut">
              <a:rPr lang="ru-RU" smtClean="0"/>
              <a:pPr/>
              <a:t>20.07.2020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5690917-3B5E-475C-A7F1-1C7D864EF3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64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azbez.com/sites/azbez.com/files/images/007_kopiya_2.preview.jpg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 ?><Relationships xmlns="http://schemas.openxmlformats.org/package/2006/relationships"><Relationship Id="rId2" Target="../media/image13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поведения на воде</a:t>
            </a:r>
            <a:endParaRPr lang="ru-RU" sz="4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Выполнила: Крутенок Д.А.</a:t>
            </a:r>
            <a:endParaRPr lang="ru-RU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7412" name="Picture 4" descr="https://im0-tub-ru.yandex.net/i?id=0ba53946bb1d32c95db3e1aef46d3e74-l&amp;n=1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501008"/>
            <a:ext cx="374441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https://im0-tub-ru.yandex.net/i?id=afd8de767e86af7b22a31eb69b0e9ab7-l&amp;n=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49" y="369569"/>
            <a:ext cx="1897216" cy="186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одзаголовок 3"/>
          <p:cNvSpPr txBox="1">
            <a:spLocks/>
          </p:cNvSpPr>
          <p:nvPr/>
        </p:nvSpPr>
        <p:spPr>
          <a:xfrm>
            <a:off x="1547664" y="294532"/>
            <a:ext cx="6517482" cy="137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err="1" smtClean="0">
                <a:solidFill>
                  <a:schemeClr val="accent1">
                    <a:lumMod val="75000"/>
                  </a:schemeClr>
                </a:solidFill>
              </a:rPr>
              <a:t>Гбдоу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Детский сад №95 красногвардейского района</a:t>
            </a:r>
            <a:endParaRPr lang="ru-RU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4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55576" y="5042655"/>
            <a:ext cx="7773338" cy="1596177"/>
          </a:xfrm>
        </p:spPr>
        <p:txBody>
          <a:bodyPr>
            <a:noAutofit/>
          </a:bodyPr>
          <a:lstStyle/>
          <a:p>
            <a:pPr algn="ctr"/>
            <a:r>
              <a:rPr lang="ru-RU" sz="2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переохлаждайтесь и не перегревайтесь</a:t>
            </a:r>
            <a:endParaRPr lang="ru-RU" sz="2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https://krasniykrest33.ru/wp-content/uploads/2019/07/pereo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50" y="692696"/>
            <a:ext cx="7391589" cy="46105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1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забирайтесь на технические предупредительные знаки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07704"/>
            <a:ext cx="7600950" cy="4200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589240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1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стойте и на играйте в местах, с которых можно упасть в воду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8194" name="Picture 2" descr="https://im0-tub-ru.yandex.net/i?id=92bc7d458a9bb1ea069efbf8241d356d-l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04664"/>
            <a:ext cx="3744416" cy="50365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301208"/>
            <a:ext cx="8305800" cy="1143000"/>
          </a:xfrm>
        </p:spPr>
        <p:txBody>
          <a:bodyPr>
            <a:noAutofit/>
          </a:bodyPr>
          <a:lstStyle/>
          <a:p>
            <a:pPr algn="ctr"/>
            <a:r>
              <a:rPr lang="ru-RU" sz="2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заплывайте на надувных плавательных средствах за границы пляжа. Они могут неожиданно лопнуть</a:t>
            </a:r>
            <a:endParaRPr lang="ru-RU" sz="2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https://www.culture.ru/storage/images/5532d5f01c833dc69b536ac02930fb90/ac7da435a9aaa84da60b80e1817f4f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692696"/>
            <a:ext cx="6671864" cy="43437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8305800" cy="1143000"/>
          </a:xfrm>
        </p:spPr>
        <p:txBody>
          <a:bodyPr>
            <a:noAutofit/>
          </a:bodyPr>
          <a:lstStyle/>
          <a:p>
            <a:pPr algn="ctr"/>
            <a:r>
              <a:rPr lang="ru-RU" sz="2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используйте для передвижения по водоему самодельные плоты</a:t>
            </a:r>
            <a:r>
              <a:rPr lang="ru-RU" sz="4400" dirty="0" smtClean="0"/>
              <a:t/>
            </a:r>
            <a:br>
              <a:rPr lang="ru-RU" sz="4400" dirty="0" smtClean="0"/>
            </a:br>
            <a:endParaRPr lang="ru-RU" sz="4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792"/>
            <a:ext cx="7538743" cy="46498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5" y="844447"/>
            <a:ext cx="8305800" cy="1143000"/>
          </a:xfrm>
        </p:spPr>
        <p:txBody>
          <a:bodyPr>
            <a:noAutofit/>
          </a:bodyPr>
          <a:lstStyle/>
          <a:p>
            <a:pPr algn="ctr"/>
            <a:r>
              <a:rPr lang="ru-RU" sz="2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Самый лучший способ чувствовать себя уверенно на воде – научиться плавать</a:t>
            </a:r>
            <a:endParaRPr lang="ru-RU" sz="2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 descr="https://im0-tub-ru.yandex.net/i?id=c3a8e56a1e161b20ce5a431cb7c2c864-l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50" y="1988840"/>
            <a:ext cx="7000371" cy="40952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7951" y="116632"/>
            <a:ext cx="7773338" cy="1596177"/>
          </a:xfrm>
        </p:spPr>
        <p:txBody>
          <a:bodyPr>
            <a:normAutofit/>
          </a:bodyPr>
          <a:lstStyle/>
          <a:p>
            <a:r>
              <a:rPr lang="ru-RU" sz="2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Стили плавания </a:t>
            </a:r>
            <a:br>
              <a:rPr lang="ru-RU" sz="2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07951" y="927979"/>
            <a:ext cx="80613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Кроль </a:t>
            </a:r>
            <a:r>
              <a:rPr lang="ru-RU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стиль спор­тив­но­го </a:t>
            </a:r>
            <a:r>
              <a:rPr lang="ru-RU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вы­но­сом на по­верх­ность рук, по­оче­рёд­но гре­бу­щих кру­го­вы­ми дви­же­ния­ми от го­ло­вы – вдоль те­ла к бед­ру, но­ги по­оче­рёд­но и бы­ст­ро уп­ру­ги­ми дви­же­ния­ми на­жи­ма­ют на </a:t>
            </a:r>
            <a:r>
              <a:rPr lang="ru-RU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во­ду.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 descr="https://bigenc.ru/media/2016/10/27/1235242733/23034-22966-27463-2746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4" r="51351" b="46424"/>
          <a:stretch/>
        </p:blipFill>
        <p:spPr bwMode="auto">
          <a:xfrm>
            <a:off x="1562272" y="2636912"/>
            <a:ext cx="6264696" cy="321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564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03648" y="836712"/>
            <a:ext cx="6858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спи­не</a:t>
            </a:r>
            <a:r>
              <a:rPr lang="ru-RU" sz="2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этот стиль изо­бре­тён в кон. 19 в. как ва­ри­ант кро­ля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https://bigenc.ru/media/2016/10/27/1235242733/23034-22966-27463-2746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68" r="2323" b="50000"/>
          <a:stretch/>
        </p:blipFill>
        <p:spPr bwMode="auto">
          <a:xfrm>
            <a:off x="1187624" y="2276872"/>
            <a:ext cx="6768750" cy="3600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469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43608" y="1052736"/>
            <a:ext cx="73265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Брасс</a:t>
            </a:r>
            <a:r>
              <a:rPr lang="ru-RU" sz="2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8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стиль спор­тив­но­го плавания  </a:t>
            </a:r>
            <a:r>
              <a:rPr lang="ru-RU" sz="2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 вы­но­са над во­дой рук, гре­бу­щих в го­ри­зон­таль­ной плос­ко­сти.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8" name="Picture 2" descr="https://bigenc.ru/media/2016/10/27/1235242733/23034-22966-27463-2746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6" t="54615" r="51217" b="6563"/>
          <a:stretch/>
        </p:blipFill>
        <p:spPr bwMode="auto">
          <a:xfrm>
            <a:off x="899592" y="2780928"/>
            <a:ext cx="7372200" cy="290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820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492962"/>
            <a:ext cx="7773338" cy="1596177"/>
          </a:xfrm>
        </p:spPr>
        <p:txBody>
          <a:bodyPr>
            <a:noAutofit/>
          </a:bodyPr>
          <a:lstStyle/>
          <a:p>
            <a:pPr algn="ctr"/>
            <a:r>
              <a:rPr lang="ru-RU" sz="2800" b="1" cap="none" dirty="0" smtClean="0"/>
              <a:t>Необходимо научиться</a:t>
            </a:r>
            <a:br>
              <a:rPr lang="ru-RU" sz="2800" b="1" cap="none" dirty="0" smtClean="0"/>
            </a:br>
            <a:r>
              <a:rPr lang="ru-RU" sz="2800" b="1" cap="none" dirty="0" smtClean="0"/>
              <a:t> отдыхать на воде</a:t>
            </a:r>
            <a:endParaRPr lang="ru-RU" sz="2800" b="1" cap="none" dirty="0"/>
          </a:p>
        </p:txBody>
      </p:sp>
      <p:pic>
        <p:nvPicPr>
          <p:cNvPr id="46082" name="Picture 2" descr="http://old.mr-msk.ru/netcat_files/Image/detskoe_plavanie_zvezda_5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639" y="1870819"/>
            <a:ext cx="4091603" cy="2714622"/>
          </a:xfrm>
          <a:prstGeom prst="rect">
            <a:avLst/>
          </a:prstGeom>
          <a:noFill/>
        </p:spPr>
      </p:pic>
      <p:pic>
        <p:nvPicPr>
          <p:cNvPr id="46084" name="Picture 4" descr="http://old.mr-msk.ru/netcat_files/Image/detskoe_plavanie_poplavok_52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08401" y="3102848"/>
            <a:ext cx="4524372" cy="309745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10557" y="4608042"/>
            <a:ext cx="321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«Звёздочка»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0152" y="2644792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«Поплавок»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64704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1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Не находитесь длительное время под палящими лучами солнца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3074" name="Picture 2" descr="https://fraufluger.ru/wp-content/uploads/2020/06/sol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550" y="1628800"/>
            <a:ext cx="6912768" cy="47611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Заголовок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2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Разрешающие знаки</a:t>
            </a:r>
            <a:endParaRPr lang="ru-RU" sz="2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530" name="Содержимое 4" descr="bvo-d-06-1.jpg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31727" y="1859711"/>
            <a:ext cx="4038600" cy="4043362"/>
          </a:xfrm>
          <a:prstGeom prst="rect">
            <a:avLst/>
          </a:prstGeom>
        </p:spPr>
      </p:pic>
      <p:pic>
        <p:nvPicPr>
          <p:cNvPr id="22531" name="Содержимое 5" descr="bvo-d-06-2.jpg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4648200" y="1839043"/>
            <a:ext cx="4038600" cy="403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21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Запрещающие знаки</a:t>
            </a:r>
            <a:endParaRPr lang="ru-RU" sz="2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86" b="97429" l="2429" r="991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06" y="2366963"/>
            <a:ext cx="3424237" cy="3424237"/>
          </a:xfrm>
        </p:spPr>
      </p:pic>
      <p:pic>
        <p:nvPicPr>
          <p:cNvPr id="16390" name="Picture 6" descr="https://bumper-stickers.ru/31120-thickbox_default/kupatsja-na-pljaje-zapreshheno-1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060848"/>
            <a:ext cx="4156460" cy="415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вал 5"/>
          <p:cNvSpPr/>
          <p:nvPr/>
        </p:nvSpPr>
        <p:spPr>
          <a:xfrm>
            <a:off x="3059832" y="3429000"/>
            <a:ext cx="432048" cy="50405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976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Текст 2"/>
          <p:cNvSpPr>
            <a:spLocks noGrp="1"/>
          </p:cNvSpPr>
          <p:nvPr>
            <p:ph type="body" sz="half" idx="2"/>
          </p:nvPr>
        </p:nvSpPr>
        <p:spPr>
          <a:xfrm>
            <a:off x="5364088" y="1599062"/>
            <a:ext cx="3286125" cy="4214812"/>
          </a:xfrm>
        </p:spPr>
        <p:txBody>
          <a:bodyPr>
            <a:normAutofit fontScale="32500" lnSpcReduction="20000"/>
          </a:bodyPr>
          <a:lstStyle/>
          <a:p>
            <a:r>
              <a:rPr lang="ru-RU" sz="7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Мы правила купания все соблюдаем на воде,</a:t>
            </a:r>
          </a:p>
          <a:p>
            <a:r>
              <a:rPr lang="ru-RU" sz="7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мы знаем, что никогда не быть беде.</a:t>
            </a:r>
          </a:p>
          <a:p>
            <a:r>
              <a:rPr lang="ru-RU" sz="7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Мы малыши послушные, родителей Мы любим,</a:t>
            </a:r>
          </a:p>
          <a:p>
            <a:r>
              <a:rPr lang="ru-RU" sz="7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оттого знаем правила, и никогда их не забудем!</a:t>
            </a:r>
          </a:p>
          <a:p>
            <a:endParaRPr lang="ru-RU" dirty="0"/>
          </a:p>
        </p:txBody>
      </p:sp>
      <p:pic>
        <p:nvPicPr>
          <p:cNvPr id="15362" name="Picture 2" descr="https://346130.selcdn.ru/storage1/include/site_38/section_4/thumbs/38uFaqqEL9D5_494x494_VuM8fQb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4705350" cy="47053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8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3343" y="5085184"/>
            <a:ext cx="7773338" cy="1596177"/>
          </a:xfrm>
        </p:spPr>
        <p:txBody>
          <a:bodyPr>
            <a:noAutofit/>
          </a:bodyPr>
          <a:lstStyle/>
          <a:p>
            <a:pPr algn="ctr"/>
            <a:r>
              <a:rPr lang="ru-RU" sz="2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приема пищи сделайте перерыв 1,5-2 часа</a:t>
            </a:r>
            <a:endParaRPr lang="ru-RU" sz="2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110.caduk.ru/images/p155_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6672"/>
            <a:ext cx="6984776" cy="47937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5229200"/>
            <a:ext cx="8305800" cy="1296152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купайтесь у крутых обрывистых берегов  с сильным течением, в заболоченных и заросших растительностью местах</a:t>
            </a:r>
            <a:endParaRPr lang="ru-RU" sz="2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https://ds05.infourok.ru/uploads/ex/1384/000f7cd3-97067511/hello_html_m3ecb71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" r="-404" b="4264"/>
          <a:stretch/>
        </p:blipFill>
        <p:spPr bwMode="auto">
          <a:xfrm>
            <a:off x="2028156" y="332656"/>
            <a:ext cx="5472608" cy="47374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8305800" cy="1143000"/>
          </a:xfrm>
        </p:spPr>
        <p:txBody>
          <a:bodyPr>
            <a:noAutofit/>
          </a:bodyPr>
          <a:lstStyle/>
          <a:p>
            <a:pPr algn="ctr"/>
            <a:r>
              <a:rPr lang="ru-RU" sz="2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ныряйте в незнакомых местах. Неизвестно, что там может оказаться на дне</a:t>
            </a:r>
            <a:endParaRPr lang="ru-RU" sz="2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842" name="Рисунок 8" descr="http://azbez.com/sites/azbez.com/files/images/007_kopiya_2.300x300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584" y="1691680"/>
            <a:ext cx="7543251" cy="43296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5085184"/>
            <a:ext cx="7773338" cy="1596177"/>
          </a:xfrm>
        </p:spPr>
        <p:txBody>
          <a:bodyPr>
            <a:normAutofit/>
          </a:bodyPr>
          <a:lstStyle/>
          <a:p>
            <a:pPr algn="ctr"/>
            <a:r>
              <a:rPr lang="ru-RU" sz="2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купайтесь во время шторма</a:t>
            </a:r>
            <a:endParaRPr lang="ru-RU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s://3.bp.blogspot.com/-L8j_LnkJriU/WLxfvE0LFyI/AAAAAAAABCs/Z1-8ez05-ysyYxvdVHPfBbz1CVB0C5FVgCEw/s1600/108-6-bezopasnost-letom-kartink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25" y="908720"/>
            <a:ext cx="7340155" cy="46151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773338" cy="1596177"/>
          </a:xfrm>
        </p:spPr>
        <p:txBody>
          <a:bodyPr>
            <a:noAutofit/>
          </a:bodyPr>
          <a:lstStyle/>
          <a:p>
            <a:pPr algn="ctr"/>
            <a:r>
              <a:rPr lang="ru-RU" sz="2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холодную воду заходи не сразу, а постепенно</a:t>
            </a:r>
            <a:endParaRPr lang="ru-RU" sz="2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http://shpargalochka.net/wp-content/uploads/2015/02/na_vode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3053" r="2801" b="2256"/>
          <a:stretch/>
        </p:blipFill>
        <p:spPr bwMode="auto">
          <a:xfrm>
            <a:off x="1257869" y="1484784"/>
            <a:ext cx="6768752" cy="4715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5157192"/>
            <a:ext cx="7773338" cy="1596177"/>
          </a:xfrm>
        </p:spPr>
        <p:txBody>
          <a:bodyPr>
            <a:noAutofit/>
          </a:bodyPr>
          <a:lstStyle/>
          <a:p>
            <a:pPr algn="ctr"/>
            <a:r>
              <a:rPr lang="ru-RU" sz="2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боритесь с сильным течением. Плывите по течению постепенно приближаясь к берегу</a:t>
            </a:r>
            <a:endParaRPr lang="ru-RU" sz="2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 descr="https://im0-tub-ru.yandex.net/i?id=f755cc28f76a6be6e58fc309d7567f15-l&amp;n=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" t="3338" r="1581" b="3206"/>
          <a:stretch/>
        </p:blipFill>
        <p:spPr bwMode="auto">
          <a:xfrm>
            <a:off x="809105" y="620688"/>
            <a:ext cx="7522264" cy="46805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7773338" cy="938274"/>
          </a:xfrm>
        </p:spPr>
        <p:txBody>
          <a:bodyPr>
            <a:normAutofit/>
          </a:bodyPr>
          <a:lstStyle/>
          <a:p>
            <a:pPr algn="ctr"/>
            <a:r>
              <a:rPr lang="ru-RU" sz="2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подплывайт</a:t>
            </a:r>
            <a:r>
              <a:rPr lang="ru-RU" sz="2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 </a:t>
            </a:r>
            <a:r>
              <a:rPr lang="ru-RU" sz="2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проходящим судам</a:t>
            </a:r>
            <a:endParaRPr lang="ru-RU" sz="2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http://900igr.net/up/datai/143578/0008-018-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6"/>
          <a:stretch/>
        </p:blipFill>
        <p:spPr bwMode="auto">
          <a:xfrm>
            <a:off x="1403649" y="1631647"/>
            <a:ext cx="6479838" cy="44182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178</TotalTime>
  <Words>202</Words>
  <Application>Microsoft Office PowerPoint</Application>
  <PresentationFormat>Экран (4:3)</PresentationFormat>
  <Paragraphs>30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Times New Roman</vt:lpstr>
      <vt:lpstr>Tw Cen MT</vt:lpstr>
      <vt:lpstr>Капля</vt:lpstr>
      <vt:lpstr>Правила поведения на воде</vt:lpstr>
      <vt:lpstr> Не находитесь длительное время под палящими лучами солнца </vt:lpstr>
      <vt:lpstr>После приема пищи сделайте перерыв 1,5-2 часа</vt:lpstr>
      <vt:lpstr>Не купайтесь у крутых обрывистых берегов  с сильным течением, в заболоченных и заросших растительностью местах</vt:lpstr>
      <vt:lpstr>Не ныряйте в незнакомых местах. Неизвестно, что там может оказаться на дне</vt:lpstr>
      <vt:lpstr>Не купайтесь во время шторма</vt:lpstr>
      <vt:lpstr>В холодную воду заходи не сразу, а постепенно</vt:lpstr>
      <vt:lpstr>Не боритесь с сильным течением. Плывите по течению постепенно приближаясь к берегу</vt:lpstr>
      <vt:lpstr>Не подплывайте к проходящим судам</vt:lpstr>
      <vt:lpstr>Не переохлаждайтесь и не перегревайтесь</vt:lpstr>
      <vt:lpstr>Не забирайтесь на технические предупредительные знаки </vt:lpstr>
      <vt:lpstr>Не стойте и на играйте в местах, с которых можно упасть в воду </vt:lpstr>
      <vt:lpstr>Не заплывайте на надувных плавательных средствах за границы пляжа. Они могут неожиданно лопнуть</vt:lpstr>
      <vt:lpstr>Не используйте для передвижения по водоему самодельные плоты </vt:lpstr>
      <vt:lpstr>Самый лучший способ чувствовать себя уверенно на воде – научиться плавать</vt:lpstr>
      <vt:lpstr>Стили плавания  </vt:lpstr>
      <vt:lpstr>Презентация PowerPoint</vt:lpstr>
      <vt:lpstr>Презентация PowerPoint</vt:lpstr>
      <vt:lpstr>Необходимо научиться  отдыхать на воде</vt:lpstr>
      <vt:lpstr>Разрешающие знаки</vt:lpstr>
      <vt:lpstr>Запрещающие знаки</vt:lpstr>
      <vt:lpstr>Презентация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БЕЗОПАСНОСТЬ НА ВОДЕ</dc:title>
  <dc:creator>Admin</dc:creator>
  <cp:lastModifiedBy>Александр Максимов</cp:lastModifiedBy>
  <cp:revision>21</cp:revision>
  <dcterms:created xsi:type="dcterms:W3CDTF">2014-04-13T18:31:31Z</dcterms:created>
  <dcterms:modified xsi:type="dcterms:W3CDTF">2020-07-20T21:09:29Z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2954954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S9.0.1</vt:lpwstr>
  </property>
</Properties>
</file>