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1F8BE-D8C8-4A82-94AB-4E41E9A013D0}" v="16" dt="2020-07-01T18:22:1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39" d="100"/>
          <a:sy n="39" d="100"/>
        </p:scale>
        <p:origin x="811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5433E2EE-E530-4652-8FE3-8F4CCFCBFE52}"/>
    <pc:docChg chg="undo custSel modSld">
      <pc:chgData name="dave Dalsveen" userId="039815d45609d4df" providerId="LiveId" clId="{5433E2EE-E530-4652-8FE3-8F4CCFCBFE52}" dt="2020-06-16T03:37:07.204" v="1387" actId="14100"/>
      <pc:docMkLst>
        <pc:docMk/>
      </pc:docMkLst>
      <pc:sldChg chg="modSp mod">
        <pc:chgData name="dave Dalsveen" userId="039815d45609d4df" providerId="LiveId" clId="{5433E2EE-E530-4652-8FE3-8F4CCFCBFE52}" dt="2020-06-15T23:34:37.646" v="11" actId="20577"/>
        <pc:sldMkLst>
          <pc:docMk/>
          <pc:sldMk cId="4063939883" sldId="256"/>
        </pc:sldMkLst>
        <pc:spChg chg="mod">
          <ac:chgData name="dave Dalsveen" userId="039815d45609d4df" providerId="LiveId" clId="{5433E2EE-E530-4652-8FE3-8F4CCFCBFE52}" dt="2020-06-15T23:34:37.646" v="11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5433E2EE-E530-4652-8FE3-8F4CCFCBFE52}" dt="2020-06-15T23:40:32.670" v="336" actId="20577"/>
        <pc:sldMkLst>
          <pc:docMk/>
          <pc:sldMk cId="3647716643" sldId="258"/>
        </pc:sldMkLst>
        <pc:spChg chg="mod">
          <ac:chgData name="dave Dalsveen" userId="039815d45609d4df" providerId="LiveId" clId="{5433E2EE-E530-4652-8FE3-8F4CCFCBFE52}" dt="2020-06-15T23:34:57.857" v="2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5T23:40:32.670" v="336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addSp delSp modSp mod">
        <pc:chgData name="dave Dalsveen" userId="039815d45609d4df" providerId="LiveId" clId="{5433E2EE-E530-4652-8FE3-8F4CCFCBFE52}" dt="2020-06-16T03:24:45.640" v="889" actId="20577"/>
        <pc:sldMkLst>
          <pc:docMk/>
          <pc:sldMk cId="1226514440" sldId="264"/>
        </pc:sldMkLst>
        <pc:spChg chg="mod">
          <ac:chgData name="dave Dalsveen" userId="039815d45609d4df" providerId="LiveId" clId="{5433E2EE-E530-4652-8FE3-8F4CCFCBFE52}" dt="2020-06-16T01:15:45.167" v="368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4:45.640" v="889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5433E2EE-E530-4652-8FE3-8F4CCFCBFE52}" dt="2020-06-16T01:18:25.149" v="514" actId="14100"/>
          <ac:picMkLst>
            <pc:docMk/>
            <pc:sldMk cId="1226514440" sldId="264"/>
            <ac:picMk id="4" creationId="{12322887-C189-45B4-8FF6-7F0E256C9C55}"/>
          </ac:picMkLst>
        </pc:picChg>
        <pc:picChg chg="del">
          <ac:chgData name="dave Dalsveen" userId="039815d45609d4df" providerId="LiveId" clId="{5433E2EE-E530-4652-8FE3-8F4CCFCBFE52}" dt="2020-06-16T01:18:02.596" v="510" actId="21"/>
          <ac:picMkLst>
            <pc:docMk/>
            <pc:sldMk cId="1226514440" sldId="264"/>
            <ac:picMk id="5" creationId="{1987B614-9844-4240-9E27-769F8C6A4A2C}"/>
          </ac:picMkLst>
        </pc:picChg>
      </pc:sldChg>
      <pc:sldChg chg="addSp delSp modSp mod">
        <pc:chgData name="dave Dalsveen" userId="039815d45609d4df" providerId="LiveId" clId="{5433E2EE-E530-4652-8FE3-8F4CCFCBFE52}" dt="2020-06-16T03:23:54.827" v="839" actId="20577"/>
        <pc:sldMkLst>
          <pc:docMk/>
          <pc:sldMk cId="1499107813" sldId="265"/>
        </pc:sldMkLst>
        <pc:spChg chg="mod">
          <ac:chgData name="dave Dalsveen" userId="039815d45609d4df" providerId="LiveId" clId="{5433E2EE-E530-4652-8FE3-8F4CCFCBFE52}" dt="2020-06-16T03:09:33.430" v="530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3:54.827" v="839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13:28.204" v="597" actId="21"/>
          <ac:picMkLst>
            <pc:docMk/>
            <pc:sldMk cId="1499107813" sldId="265"/>
            <ac:picMk id="4" creationId="{9BF31F29-D033-4499-8D32-016814E4D37C}"/>
          </ac:picMkLst>
        </pc:picChg>
        <pc:picChg chg="del">
          <ac:chgData name="dave Dalsveen" userId="039815d45609d4df" providerId="LiveId" clId="{5433E2EE-E530-4652-8FE3-8F4CCFCBFE52}" dt="2020-06-16T03:11:47.107" v="592" actId="21"/>
          <ac:picMkLst>
            <pc:docMk/>
            <pc:sldMk cId="1499107813" sldId="265"/>
            <ac:picMk id="5" creationId="{0E1F6915-ECA6-4096-AB24-7281642C4AE4}"/>
          </ac:picMkLst>
        </pc:picChg>
        <pc:picChg chg="add mod">
          <ac:chgData name="dave Dalsveen" userId="039815d45609d4df" providerId="LiveId" clId="{5433E2EE-E530-4652-8FE3-8F4CCFCBFE52}" dt="2020-06-16T03:13:54.642" v="601" actId="14100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5433E2EE-E530-4652-8FE3-8F4CCFCBFE52}" dt="2020-06-16T03:30:14.135" v="1154" actId="14100"/>
        <pc:sldMkLst>
          <pc:docMk/>
          <pc:sldMk cId="3051798843" sldId="266"/>
        </pc:sldMkLst>
        <pc:spChg chg="mod">
          <ac:chgData name="dave Dalsveen" userId="039815d45609d4df" providerId="LiveId" clId="{5433E2EE-E530-4652-8FE3-8F4CCFCBFE52}" dt="2020-06-16T03:25:33.238" v="89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28:15.593" v="1149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5433E2EE-E530-4652-8FE3-8F4CCFCBFE52}" dt="2020-06-16T03:25:06.202" v="890" actId="21"/>
          <ac:picMkLst>
            <pc:docMk/>
            <pc:sldMk cId="3051798843" sldId="266"/>
            <ac:picMk id="4" creationId="{E02F04C0-5B82-4199-9026-17877F0B16AC}"/>
          </ac:picMkLst>
        </pc:picChg>
        <pc:picChg chg="add mod">
          <ac:chgData name="dave Dalsveen" userId="039815d45609d4df" providerId="LiveId" clId="{5433E2EE-E530-4652-8FE3-8F4CCFCBFE52}" dt="2020-06-16T03:30:14.135" v="1154" actId="14100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5433E2EE-E530-4652-8FE3-8F4CCFCBFE52}" dt="2020-06-16T03:37:07.204" v="1387" actId="14100"/>
        <pc:sldMkLst>
          <pc:docMk/>
          <pc:sldMk cId="1354350229" sldId="267"/>
        </pc:sldMkLst>
        <pc:spChg chg="mod">
          <ac:chgData name="dave Dalsveen" userId="039815d45609d4df" providerId="LiveId" clId="{5433E2EE-E530-4652-8FE3-8F4CCFCBFE52}" dt="2020-06-16T03:30:31.951" v="1156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5433E2EE-E530-4652-8FE3-8F4CCFCBFE52}" dt="2020-06-16T03:32:43.005" v="1375" actId="20577"/>
          <ac:spMkLst>
            <pc:docMk/>
            <pc:sldMk cId="1354350229" sldId="267"/>
            <ac:spMk id="15" creationId="{54497D69-439C-4E04-AB3B-CAA04057B828}"/>
          </ac:spMkLst>
        </pc:spChg>
        <pc:picChg chg="add del mod">
          <ac:chgData name="dave Dalsveen" userId="039815d45609d4df" providerId="LiveId" clId="{5433E2EE-E530-4652-8FE3-8F4CCFCBFE52}" dt="2020-06-16T03:36:51.696" v="1383" actId="21"/>
          <ac:picMkLst>
            <pc:docMk/>
            <pc:sldMk cId="1354350229" sldId="267"/>
            <ac:picMk id="4" creationId="{96DDF6B5-1CC2-46E2-AFCC-EC52F23E73BA}"/>
          </ac:picMkLst>
        </pc:picChg>
        <pc:picChg chg="del">
          <ac:chgData name="dave Dalsveen" userId="039815d45609d4df" providerId="LiveId" clId="{5433E2EE-E530-4652-8FE3-8F4CCFCBFE52}" dt="2020-06-16T03:34:54.254" v="1377" actId="21"/>
          <ac:picMkLst>
            <pc:docMk/>
            <pc:sldMk cId="1354350229" sldId="267"/>
            <ac:picMk id="5" creationId="{34CC3094-73FC-4528-9352-99C4270EA887}"/>
          </ac:picMkLst>
        </pc:picChg>
        <pc:picChg chg="add mod">
          <ac:chgData name="dave Dalsveen" userId="039815d45609d4df" providerId="LiveId" clId="{5433E2EE-E530-4652-8FE3-8F4CCFCBFE52}" dt="2020-06-16T03:37:07.204" v="1387" actId="14100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  <pc:docChgLst>
    <pc:chgData name="dave Dalsveen" userId="039815d45609d4df" providerId="LiveId" clId="{8CC31B2B-4FBD-41DD-844A-D93FD88BC6EA}"/>
    <pc:docChg chg="modSld">
      <pc:chgData name="dave Dalsveen" userId="039815d45609d4df" providerId="LiveId" clId="{8CC31B2B-4FBD-41DD-844A-D93FD88BC6EA}" dt="2020-06-28T16:39:15.588" v="6" actId="20577"/>
      <pc:docMkLst>
        <pc:docMk/>
      </pc:docMkLst>
      <pc:sldChg chg="modSp mod">
        <pc:chgData name="dave Dalsveen" userId="039815d45609d4df" providerId="LiveId" clId="{8CC31B2B-4FBD-41DD-844A-D93FD88BC6EA}" dt="2020-06-28T16:38:41.451" v="4" actId="20577"/>
        <pc:sldMkLst>
          <pc:docMk/>
          <pc:sldMk cId="4063939883" sldId="256"/>
        </pc:sldMkLst>
        <pc:spChg chg="mod">
          <ac:chgData name="dave Dalsveen" userId="039815d45609d4df" providerId="LiveId" clId="{8CC31B2B-4FBD-41DD-844A-D93FD88BC6EA}" dt="2020-06-28T16:38:41.451" v="4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modSp mod">
        <pc:chgData name="dave Dalsveen" userId="039815d45609d4df" providerId="LiveId" clId="{8CC31B2B-4FBD-41DD-844A-D93FD88BC6EA}" dt="2020-06-28T16:39:15.588" v="6" actId="20577"/>
        <pc:sldMkLst>
          <pc:docMk/>
          <pc:sldMk cId="3647716643" sldId="258"/>
        </pc:sldMkLst>
        <pc:spChg chg="mod">
          <ac:chgData name="dave Dalsveen" userId="039815d45609d4df" providerId="LiveId" clId="{8CC31B2B-4FBD-41DD-844A-D93FD88BC6EA}" dt="2020-06-28T16:39:15.588" v="6" actId="20577"/>
          <ac:spMkLst>
            <pc:docMk/>
            <pc:sldMk cId="3647716643" sldId="258"/>
            <ac:spMk id="2" creationId="{FA2C910C-20A3-493C-AFCB-9366AF6F8D13}"/>
          </ac:spMkLst>
        </pc:spChg>
      </pc:sldChg>
    </pc:docChg>
  </pc:docChgLst>
  <pc:docChgLst>
    <pc:chgData name="dave Dalsveen" userId="039815d45609d4df" providerId="LiveId" clId="{9294C804-6D3C-4ABF-A305-6623BD1BD72A}"/>
    <pc:docChg chg="undo custSel mod modSld">
      <pc:chgData name="dave Dalsveen" userId="039815d45609d4df" providerId="LiveId" clId="{9294C804-6D3C-4ABF-A305-6623BD1BD72A}" dt="2020-06-09T14:43:17.336" v="1472" actId="313"/>
      <pc:docMkLst>
        <pc:docMk/>
      </pc:docMkLst>
      <pc:sldChg chg="modSp mod">
        <pc:chgData name="dave Dalsveen" userId="039815d45609d4df" providerId="LiveId" clId="{9294C804-6D3C-4ABF-A305-6623BD1BD72A}" dt="2020-06-08T01:26:06.994" v="27" actId="20577"/>
        <pc:sldMkLst>
          <pc:docMk/>
          <pc:sldMk cId="4063939883" sldId="256"/>
        </pc:sldMkLst>
        <pc:spChg chg="mod">
          <ac:chgData name="dave Dalsveen" userId="039815d45609d4df" providerId="LiveId" clId="{9294C804-6D3C-4ABF-A305-6623BD1BD72A}" dt="2020-06-08T01:26:06.994" v="27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 setBg">
        <pc:chgData name="dave Dalsveen" userId="039815d45609d4df" providerId="LiveId" clId="{9294C804-6D3C-4ABF-A305-6623BD1BD72A}" dt="2020-06-08T01:32:31.030" v="240" actId="20577"/>
        <pc:sldMkLst>
          <pc:docMk/>
          <pc:sldMk cId="3647716643" sldId="258"/>
        </pc:sldMkLst>
        <pc:spChg chg="mod">
          <ac:chgData name="dave Dalsveen" userId="039815d45609d4df" providerId="LiveId" clId="{9294C804-6D3C-4ABF-A305-6623BD1BD72A}" dt="2020-06-08T01:30:40.516" v="45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" creationId="{26532813-06A8-4210-874A-2DE00374E51C}"/>
          </ac:spMkLst>
        </pc:spChg>
        <pc:spChg chg="mod ord">
          <ac:chgData name="dave Dalsveen" userId="039815d45609d4df" providerId="LiveId" clId="{9294C804-6D3C-4ABF-A305-6623BD1BD72A}" dt="2020-06-08T01:32:31.030" v="240" actId="20577"/>
          <ac:spMkLst>
            <pc:docMk/>
            <pc:sldMk cId="3647716643" sldId="258"/>
            <ac:spMk id="15" creationId="{54497D69-439C-4E04-AB3B-CAA04057B828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5" creationId="{2C9A9DA9-7DC8-488B-A882-123947B0F3D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7" creationId="{57F6BDD4-E066-4008-8011-6CC31AEB4556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29" creationId="{2711A8FB-68FC-45FC-B01E-38F809E2D439}"/>
          </ac:spMkLst>
        </pc:spChg>
        <pc:spChg chg="del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1" creationId="{2A865FE3-5FC9-4049-87CF-30019C46C0F5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6" creationId="{0B9EE3F3-89B7-43C3-8651-C4C96830993D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38" creationId="{33AE4636-AEEC-45D6-84D4-7AC2DA48ECF8}"/>
          </ac:spMkLst>
        </pc:spChg>
        <pc:spChg chg="add">
          <ac:chgData name="dave Dalsveen" userId="039815d45609d4df" providerId="LiveId" clId="{9294C804-6D3C-4ABF-A305-6623BD1BD72A}" dt="2020-06-08T01:27:09.491" v="30" actId="26606"/>
          <ac:spMkLst>
            <pc:docMk/>
            <pc:sldMk cId="3647716643" sldId="258"/>
            <ac:spMk id="40" creationId="{8D9CE0F4-2EB2-4F1F-8AAC-DB3571D9FE10}"/>
          </ac:spMkLst>
        </pc:spChg>
        <pc:picChg chg="add mod">
          <ac:chgData name="dave Dalsveen" userId="039815d45609d4df" providerId="LiveId" clId="{9294C804-6D3C-4ABF-A305-6623BD1BD72A}" dt="2020-06-08T01:27:20.291" v="32" actId="14100"/>
          <ac:picMkLst>
            <pc:docMk/>
            <pc:sldMk cId="3647716643" sldId="258"/>
            <ac:picMk id="4" creationId="{A6CC9296-F31B-4AB0-BE19-4EA729A1A202}"/>
          </ac:picMkLst>
        </pc:picChg>
        <pc:picChg chg="del">
          <ac:chgData name="dave Dalsveen" userId="039815d45609d4df" providerId="LiveId" clId="{9294C804-6D3C-4ABF-A305-6623BD1BD72A}" dt="2020-06-08T01:26:39.801" v="29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e Dalsveen" userId="039815d45609d4df" providerId="LiveId" clId="{9294C804-6D3C-4ABF-A305-6623BD1BD72A}" dt="2020-06-08T02:04:52.515" v="1308" actId="21"/>
        <pc:sldMkLst>
          <pc:docMk/>
          <pc:sldMk cId="1226514440" sldId="264"/>
        </pc:sldMkLst>
        <pc:spChg chg="mod">
          <ac:chgData name="dave Dalsveen" userId="039815d45609d4df" providerId="LiveId" clId="{9294C804-6D3C-4ABF-A305-6623BD1BD72A}" dt="2020-06-08T01:46:32.671" v="264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5:43.975" v="638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4:52.515" v="1308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e Dalsveen" userId="039815d45609d4df" providerId="LiveId" clId="{9294C804-6D3C-4ABF-A305-6623BD1BD72A}" dt="2020-06-08T02:04:48.828" v="1307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9294C804-6D3C-4ABF-A305-6623BD1BD72A}" dt="2020-06-08T02:05:06.741" v="1310" actId="21"/>
        <pc:sldMkLst>
          <pc:docMk/>
          <pc:sldMk cId="1499107813" sldId="265"/>
        </pc:sldMkLst>
        <pc:spChg chg="mod">
          <ac:chgData name="dave Dalsveen" userId="039815d45609d4df" providerId="LiveId" clId="{9294C804-6D3C-4ABF-A305-6623BD1BD72A}" dt="2020-06-08T01:58:14.163" v="652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01:59:27.395" v="774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06.741" v="1310" actId="21"/>
          <ac:picMkLst>
            <pc:docMk/>
            <pc:sldMk cId="1499107813" sldId="265"/>
            <ac:picMk id="10" creationId="{F318CDEC-0D51-40E3-9CC3-497989785767}"/>
          </ac:picMkLst>
        </pc:picChg>
        <pc:picChg chg="add mod">
          <ac:chgData name="dave Dalsveen" userId="039815d45609d4df" providerId="LiveId" clId="{9294C804-6D3C-4ABF-A305-6623BD1BD72A}" dt="2020-06-08T02:05:04.144" v="1309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">
        <pc:chgData name="dave Dalsveen" userId="039815d45609d4df" providerId="LiveId" clId="{9294C804-6D3C-4ABF-A305-6623BD1BD72A}" dt="2020-06-09T14:43:17.336" v="1472" actId="313"/>
        <pc:sldMkLst>
          <pc:docMk/>
          <pc:sldMk cId="3051798843" sldId="266"/>
        </pc:sldMkLst>
        <pc:spChg chg="mod">
          <ac:chgData name="dave Dalsveen" userId="039815d45609d4df" providerId="LiveId" clId="{9294C804-6D3C-4ABF-A305-6623BD1BD72A}" dt="2020-06-08T01:59:45.741" v="785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9T14:43:17.336" v="1472" actId="313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9294C804-6D3C-4ABF-A305-6623BD1BD72A}" dt="2020-06-08T02:05:45.340" v="1313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e Dalsveen" userId="039815d45609d4df" providerId="LiveId" clId="{9294C804-6D3C-4ABF-A305-6623BD1BD72A}" dt="2020-06-08T02:05:28.815" v="131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 setBg">
        <pc:chgData name="dave Dalsveen" userId="039815d45609d4df" providerId="LiveId" clId="{9294C804-6D3C-4ABF-A305-6623BD1BD72A}" dt="2020-06-08T21:49:47.007" v="1328" actId="14100"/>
        <pc:sldMkLst>
          <pc:docMk/>
          <pc:sldMk cId="1354350229" sldId="267"/>
        </pc:sldMkLst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e Dalsveen" userId="039815d45609d4df" providerId="LiveId" clId="{9294C804-6D3C-4ABF-A305-6623BD1BD72A}" dt="2020-06-08T02:04:19.241" v="1305" actId="20577"/>
          <ac:spMkLst>
            <pc:docMk/>
            <pc:sldMk cId="1354350229" sldId="267"/>
            <ac:spMk id="15" creationId="{54497D69-439C-4E04-AB3B-CAA04057B828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5" creationId="{2C9A9DA9-7DC8-488B-A882-123947B0F3D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7" creationId="{57F6BDD4-E066-4008-8011-6CC31AEB4556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29" creationId="{2711A8FB-68FC-45FC-B01E-38F809E2D43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1" creationId="{2A865FE3-5FC9-4049-87CF-30019C46C0F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6" creationId="{231BF440-39FA-4087-84CC-2EEC0BBDAF29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38" creationId="{F04E4CBA-303B-48BD-8451-C2701CB0EEBF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0" creationId="{F6CA58B3-AFCC-4A40-9882-50D5080879B0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2" creationId="{75C56826-D4E5-42ED-8529-079651CB3005}"/>
          </ac:spMkLst>
        </pc:spChg>
        <pc:spChg chg="add del">
          <ac:chgData name="dave Dalsveen" userId="039815d45609d4df" providerId="LiveId" clId="{9294C804-6D3C-4ABF-A305-6623BD1BD72A}" dt="2020-06-08T21:49:27.970" v="1324" actId="26606"/>
          <ac:spMkLst>
            <pc:docMk/>
            <pc:sldMk cId="1354350229" sldId="267"/>
            <ac:spMk id="44" creationId="{82095FCE-EF05-4443-B97A-85DEE3A5CA17}"/>
          </ac:spMkLst>
        </pc:spChg>
        <pc:picChg chg="add mod ord">
          <ac:chgData name="dave Dalsveen" userId="039815d45609d4df" providerId="LiveId" clId="{9294C804-6D3C-4ABF-A305-6623BD1BD72A}" dt="2020-06-08T21:49:47.007" v="1328" actId="14100"/>
          <ac:picMkLst>
            <pc:docMk/>
            <pc:sldMk cId="1354350229" sldId="267"/>
            <ac:picMk id="4" creationId="{C16E7284-8A0E-4C14-AF86-C9840DDA1C67}"/>
          </ac:picMkLst>
        </pc:picChg>
        <pc:picChg chg="del">
          <ac:chgData name="dave Dalsveen" userId="039815d45609d4df" providerId="LiveId" clId="{9294C804-6D3C-4ABF-A305-6623BD1BD72A}" dt="2020-06-08T02:04:25.314" v="1306" actId="21"/>
          <ac:picMkLst>
            <pc:docMk/>
            <pc:sldMk cId="1354350229" sldId="267"/>
            <ac:picMk id="4" creationId="{DA98716C-6CDE-4739-B27D-D8B952C42F08}"/>
          </ac:picMkLst>
        </pc:picChg>
        <pc:picChg chg="add del mod ord">
          <ac:chgData name="dave Dalsveen" userId="039815d45609d4df" providerId="LiveId" clId="{9294C804-6D3C-4ABF-A305-6623BD1BD72A}" dt="2020-06-08T21:49:34.657" v="1325" actId="21"/>
          <ac:picMkLst>
            <pc:docMk/>
            <pc:sldMk cId="1354350229" sldId="267"/>
            <ac:picMk id="10" creationId="{81CC249B-52F7-4EFF-979D-E8FDAA65C676}"/>
          </ac:picMkLst>
        </pc:picChg>
      </pc:sldChg>
    </pc:docChg>
  </pc:docChgLst>
  <pc:docChgLst>
    <pc:chgData name="dave Dalsveen" userId="039815d45609d4df" providerId="LiveId" clId="{6F971B12-4755-4DE6-9895-0632F08A3881}"/>
    <pc:docChg chg="undo custSel mod modSld">
      <pc:chgData name="dave Dalsveen" userId="039815d45609d4df" providerId="LiveId" clId="{6F971B12-4755-4DE6-9895-0632F08A3881}" dt="2020-06-13T00:43:17.511" v="1274" actId="14100"/>
      <pc:docMkLst>
        <pc:docMk/>
      </pc:docMkLst>
      <pc:sldChg chg="modSp mod">
        <pc:chgData name="dave Dalsveen" userId="039815d45609d4df" providerId="LiveId" clId="{6F971B12-4755-4DE6-9895-0632F08A3881}" dt="2020-06-13T00:04:28.575" v="60" actId="20577"/>
        <pc:sldMkLst>
          <pc:docMk/>
          <pc:sldMk cId="4063939883" sldId="256"/>
        </pc:sldMkLst>
        <pc:spChg chg="mod">
          <ac:chgData name="dave Dalsveen" userId="039815d45609d4df" providerId="LiveId" clId="{6F971B12-4755-4DE6-9895-0632F08A3881}" dt="2020-06-13T00:04:28.575" v="60" actId="20577"/>
          <ac:spMkLst>
            <pc:docMk/>
            <pc:sldMk cId="4063939883" sldId="256"/>
            <ac:spMk id="2" creationId="{1C265080-7784-47AD-95CE-A9F66BD5AE31}"/>
          </ac:spMkLst>
        </pc:spChg>
      </pc:sldChg>
      <pc:sldChg chg="addSp delSp modSp mod">
        <pc:chgData name="dave Dalsveen" userId="039815d45609d4df" providerId="LiveId" clId="{6F971B12-4755-4DE6-9895-0632F08A3881}" dt="2020-06-13T00:26:00.570" v="577" actId="27636"/>
        <pc:sldMkLst>
          <pc:docMk/>
          <pc:sldMk cId="3647716643" sldId="258"/>
        </pc:sldMkLst>
        <pc:spChg chg="mod">
          <ac:chgData name="dave Dalsveen" userId="039815d45609d4df" providerId="LiveId" clId="{6F971B12-4755-4DE6-9895-0632F08A3881}" dt="2020-06-13T00:26:00.570" v="577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15:39.870" v="202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13:45.787" v="74" actId="21"/>
          <ac:picMkLst>
            <pc:docMk/>
            <pc:sldMk cId="3647716643" sldId="258"/>
            <ac:picMk id="4" creationId="{A6CC9296-F31B-4AB0-BE19-4EA729A1A202}"/>
          </ac:picMkLst>
        </pc:picChg>
        <pc:picChg chg="add del mod">
          <ac:chgData name="dave Dalsveen" userId="039815d45609d4df" providerId="LiveId" clId="{6F971B12-4755-4DE6-9895-0632F08A3881}" dt="2020-06-13T00:22:33.464" v="550" actId="21"/>
          <ac:picMkLst>
            <pc:docMk/>
            <pc:sldMk cId="3647716643" sldId="258"/>
            <ac:picMk id="5" creationId="{65739B11-BEDF-4E39-B918-AF5A0450DF0C}"/>
          </ac:picMkLst>
        </pc:picChg>
        <pc:picChg chg="add del mod">
          <ac:chgData name="dave Dalsveen" userId="039815d45609d4df" providerId="LiveId" clId="{6F971B12-4755-4DE6-9895-0632F08A3881}" dt="2020-06-13T00:22:43.694" v="553" actId="21"/>
          <ac:picMkLst>
            <pc:docMk/>
            <pc:sldMk cId="3647716643" sldId="258"/>
            <ac:picMk id="7" creationId="{2A780204-3072-4BC9-ACE9-4CBA7ECED917}"/>
          </ac:picMkLst>
        </pc:picChg>
        <pc:picChg chg="add mod">
          <ac:chgData name="dave Dalsveen" userId="039815d45609d4df" providerId="LiveId" clId="{6F971B12-4755-4DE6-9895-0632F08A3881}" dt="2020-06-13T00:23:11.095" v="559" actId="14100"/>
          <ac:picMkLst>
            <pc:docMk/>
            <pc:sldMk cId="3647716643" sldId="258"/>
            <ac:picMk id="9" creationId="{7949125D-8E9E-41F0-9788-91A373D8FA40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25:39.870" v="575" actId="20577"/>
        <pc:sldMkLst>
          <pc:docMk/>
          <pc:sldMk cId="1226514440" sldId="264"/>
        </pc:sldMkLst>
        <pc:spChg chg="mod">
          <ac:chgData name="dave Dalsveen" userId="039815d45609d4df" providerId="LiveId" clId="{6F971B12-4755-4DE6-9895-0632F08A3881}" dt="2020-06-13T00:25:39.870" v="575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20:48.487" v="538" actId="20577"/>
          <ac:spMkLst>
            <pc:docMk/>
            <pc:sldMk cId="1226514440" sldId="264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3:55.069" v="565" actId="26606"/>
          <ac:spMkLst>
            <pc:docMk/>
            <pc:sldMk cId="1226514440" sldId="264"/>
            <ac:spMk id="42" creationId="{7A5F0580-5EE9-419F-96EE-B6529EF6E7D0}"/>
          </ac:spMkLst>
        </pc:spChg>
        <pc:picChg chg="add mod ord">
          <ac:chgData name="dave Dalsveen" userId="039815d45609d4df" providerId="LiveId" clId="{6F971B12-4755-4DE6-9895-0632F08A3881}" dt="2020-06-13T00:23:55.069" v="565" actId="26606"/>
          <ac:picMkLst>
            <pc:docMk/>
            <pc:sldMk cId="1226514440" sldId="264"/>
            <ac:picMk id="5" creationId="{1987B614-9844-4240-9E27-769F8C6A4A2C}"/>
          </ac:picMkLst>
        </pc:picChg>
        <pc:picChg chg="del">
          <ac:chgData name="dave Dalsveen" userId="039815d45609d4df" providerId="LiveId" clId="{6F971B12-4755-4DE6-9895-0632F08A3881}" dt="2020-06-13T00:21:04.117" v="547" actId="21"/>
          <ac:picMkLst>
            <pc:docMk/>
            <pc:sldMk cId="1226514440" sldId="264"/>
            <ac:picMk id="10" creationId="{75A41A4E-797C-47ED-940A-4472AA7D682A}"/>
          </ac:picMkLst>
        </pc:picChg>
      </pc:sldChg>
      <pc:sldChg chg="addSp delSp modSp mod">
        <pc:chgData name="dave Dalsveen" userId="039815d45609d4df" providerId="LiveId" clId="{6F971B12-4755-4DE6-9895-0632F08A3881}" dt="2020-06-13T00:31:42.463" v="793" actId="14100"/>
        <pc:sldMkLst>
          <pc:docMk/>
          <pc:sldMk cId="1499107813" sldId="265"/>
        </pc:sldMkLst>
        <pc:spChg chg="mod">
          <ac:chgData name="dave Dalsveen" userId="039815d45609d4df" providerId="LiveId" clId="{6F971B12-4755-4DE6-9895-0632F08A3881}" dt="2020-06-13T00:25:28.287" v="56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8:15.686" v="780" actId="20577"/>
          <ac:spMkLst>
            <pc:docMk/>
            <pc:sldMk cId="1499107813" sldId="265"/>
            <ac:spMk id="15" creationId="{54497D69-439C-4E04-AB3B-CAA04057B828}"/>
          </ac:spMkLst>
        </pc:spChg>
        <pc:picChg chg="add del mod">
          <ac:chgData name="dave Dalsveen" userId="039815d45609d4df" providerId="LiveId" clId="{6F971B12-4755-4DE6-9895-0632F08A3881}" dt="2020-06-13T00:31:27.218" v="790" actId="21"/>
          <ac:picMkLst>
            <pc:docMk/>
            <pc:sldMk cId="1499107813" sldId="265"/>
            <ac:picMk id="4" creationId="{805CF4C0-C383-4223-8EF1-E0B45DE83D94}"/>
          </ac:picMkLst>
        </pc:picChg>
        <pc:picChg chg="add mod">
          <ac:chgData name="dave Dalsveen" userId="039815d45609d4df" providerId="LiveId" clId="{6F971B12-4755-4DE6-9895-0632F08A3881}" dt="2020-06-13T00:31:42.463" v="793" actId="14100"/>
          <ac:picMkLst>
            <pc:docMk/>
            <pc:sldMk cId="1499107813" sldId="265"/>
            <ac:picMk id="5" creationId="{0E1F6915-ECA6-4096-AB24-7281642C4AE4}"/>
          </ac:picMkLst>
        </pc:picChg>
        <pc:picChg chg="del">
          <ac:chgData name="dave Dalsveen" userId="039815d45609d4df" providerId="LiveId" clId="{6F971B12-4755-4DE6-9895-0632F08A3881}" dt="2020-06-13T00:30:16.920" v="784" actId="21"/>
          <ac:picMkLst>
            <pc:docMk/>
            <pc:sldMk cId="1499107813" sldId="265"/>
            <ac:picMk id="11" creationId="{5C180386-0EE0-4013-A588-C6FD6600C35E}"/>
          </ac:picMkLst>
        </pc:picChg>
      </pc:sldChg>
      <pc:sldChg chg="addSp delSp modSp mod setBg setClrOvrMap">
        <pc:chgData name="dave Dalsveen" userId="039815d45609d4df" providerId="LiveId" clId="{6F971B12-4755-4DE6-9895-0632F08A3881}" dt="2020-06-13T00:37:42.944" v="983" actId="14100"/>
        <pc:sldMkLst>
          <pc:docMk/>
          <pc:sldMk cId="3051798843" sldId="266"/>
        </pc:sldMkLst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" creationId="{26532813-06A8-4210-874A-2DE00374E51C}"/>
          </ac:spMkLst>
        </pc:spChg>
        <pc:spChg chg="mod">
          <ac:chgData name="dave Dalsveen" userId="039815d45609d4df" providerId="LiveId" clId="{6F971B12-4755-4DE6-9895-0632F08A3881}" dt="2020-06-13T00:36:44.497" v="980" actId="20577"/>
          <ac:spMkLst>
            <pc:docMk/>
            <pc:sldMk cId="3051798843" sldId="266"/>
            <ac:spMk id="15" creationId="{54497D69-439C-4E04-AB3B-CAA04057B828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5" creationId="{2C9A9DA9-7DC8-488B-A882-123947B0F3D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7" creationId="{57F6BDD4-E066-4008-8011-6CC31AEB4556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29" creationId="{2711A8FB-68FC-45FC-B01E-38F809E2D439}"/>
          </ac:spMkLst>
        </pc:spChg>
        <pc:spChg chg="del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1" creationId="{2A865FE3-5FC9-4049-87CF-30019C46C0F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6" creationId="{9AA72BD9-2C5A-4EDC-931F-5AA08EACA0F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38" creationId="{8A6DB0E6-E65F-4229-A5A0-2500203B6CC3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0" creationId="{55D4142C-5077-457F-A6AD-3FECFDB39685}"/>
          </ac:spMkLst>
        </pc:spChg>
        <pc:spChg chg="add">
          <ac:chgData name="dave Dalsveen" userId="039815d45609d4df" providerId="LiveId" clId="{6F971B12-4755-4DE6-9895-0632F08A3881}" dt="2020-06-13T00:29:01.687" v="782" actId="26606"/>
          <ac:spMkLst>
            <pc:docMk/>
            <pc:sldMk cId="3051798843" sldId="266"/>
            <ac:spMk id="42" creationId="{7A5F0580-5EE9-419F-96EE-B6529EF6E7D0}"/>
          </ac:spMkLst>
        </pc:spChg>
        <pc:picChg chg="add mod">
          <ac:chgData name="dave Dalsveen" userId="039815d45609d4df" providerId="LiveId" clId="{6F971B12-4755-4DE6-9895-0632F08A3881}" dt="2020-06-13T00:37:42.944" v="983" actId="14100"/>
          <ac:picMkLst>
            <pc:docMk/>
            <pc:sldMk cId="3051798843" sldId="266"/>
            <ac:picMk id="4" creationId="{E02F04C0-5B82-4199-9026-17877F0B16AC}"/>
          </ac:picMkLst>
        </pc:picChg>
        <pc:picChg chg="del mod ord">
          <ac:chgData name="dave Dalsveen" userId="039815d45609d4df" providerId="LiveId" clId="{6F971B12-4755-4DE6-9895-0632F08A3881}" dt="2020-06-13T00:32:07.660" v="794" actId="21"/>
          <ac:picMkLst>
            <pc:docMk/>
            <pc:sldMk cId="3051798843" sldId="266"/>
            <ac:picMk id="10" creationId="{80C0EF4B-7C7F-4109-AC33-6CF722DAA59E}"/>
          </ac:picMkLst>
        </pc:picChg>
      </pc:sldChg>
      <pc:sldChg chg="addSp delSp modSp mod">
        <pc:chgData name="dave Dalsveen" userId="039815d45609d4df" providerId="LiveId" clId="{6F971B12-4755-4DE6-9895-0632F08A3881}" dt="2020-06-13T00:43:17.511" v="1274" actId="14100"/>
        <pc:sldMkLst>
          <pc:docMk/>
          <pc:sldMk cId="1354350229" sldId="267"/>
        </pc:sldMkLst>
        <pc:spChg chg="mod">
          <ac:chgData name="dave Dalsveen" userId="039815d45609d4df" providerId="LiveId" clId="{6F971B12-4755-4DE6-9895-0632F08A3881}" dt="2020-06-13T00:39:35.320" v="993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6F971B12-4755-4DE6-9895-0632F08A3881}" dt="2020-06-13T00:42:17.070" v="126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6F971B12-4755-4DE6-9895-0632F08A3881}" dt="2020-06-13T00:43:06.558" v="1271" actId="21"/>
          <ac:picMkLst>
            <pc:docMk/>
            <pc:sldMk cId="1354350229" sldId="267"/>
            <ac:picMk id="4" creationId="{C16E7284-8A0E-4C14-AF86-C9840DDA1C67}"/>
          </ac:picMkLst>
        </pc:picChg>
        <pc:picChg chg="add mod">
          <ac:chgData name="dave Dalsveen" userId="039815d45609d4df" providerId="LiveId" clId="{6F971B12-4755-4DE6-9895-0632F08A3881}" dt="2020-06-13T00:43:17.511" v="1274" actId="14100"/>
          <ac:picMkLst>
            <pc:docMk/>
            <pc:sldMk cId="1354350229" sldId="267"/>
            <ac:picMk id="5" creationId="{34CC3094-73FC-4528-9352-99C4270EA887}"/>
          </ac:picMkLst>
        </pc:picChg>
      </pc:sld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DB61F8BE-D8C8-4A82-94AB-4E41E9A013D0}"/>
    <pc:docChg chg="undo custSel modSld">
      <pc:chgData name="dave Dalsveen" userId="039815d45609d4df" providerId="LiveId" clId="{DB61F8BE-D8C8-4A82-94AB-4E41E9A013D0}" dt="2020-07-01T18:24:15.318" v="779" actId="14100"/>
      <pc:docMkLst>
        <pc:docMk/>
      </pc:docMkLst>
      <pc:sldChg chg="addSp delSp modSp mod">
        <pc:chgData name="dave Dalsveen" userId="039815d45609d4df" providerId="LiveId" clId="{DB61F8BE-D8C8-4A82-94AB-4E41E9A013D0}" dt="2020-07-01T17:51:09.814" v="3" actId="14100"/>
        <pc:sldMkLst>
          <pc:docMk/>
          <pc:sldMk cId="1901650308" sldId="257"/>
        </pc:sldMkLst>
        <pc:picChg chg="add mod">
          <ac:chgData name="dave Dalsveen" userId="039815d45609d4df" providerId="LiveId" clId="{DB61F8BE-D8C8-4A82-94AB-4E41E9A013D0}" dt="2020-07-01T17:51:09.814" v="3" actId="14100"/>
          <ac:picMkLst>
            <pc:docMk/>
            <pc:sldMk cId="1901650308" sldId="257"/>
            <ac:picMk id="4" creationId="{48D65BBF-C78B-41F1-A04F-1FEC8D7F43D4}"/>
          </ac:picMkLst>
        </pc:picChg>
        <pc:picChg chg="del mod">
          <ac:chgData name="dave Dalsveen" userId="039815d45609d4df" providerId="LiveId" clId="{DB61F8BE-D8C8-4A82-94AB-4E41E9A013D0}" dt="2020-06-30T17:51:43.209" v="1" actId="21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modSp mod">
        <pc:chgData name="dave Dalsveen" userId="039815d45609d4df" providerId="LiveId" clId="{DB61F8BE-D8C8-4A82-94AB-4E41E9A013D0}" dt="2020-07-01T18:03:03.821" v="185"/>
        <pc:sldMkLst>
          <pc:docMk/>
          <pc:sldMk cId="3647716643" sldId="258"/>
        </pc:sldMkLst>
        <pc:spChg chg="mod">
          <ac:chgData name="dave Dalsveen" userId="039815d45609d4df" providerId="LiveId" clId="{DB61F8BE-D8C8-4A82-94AB-4E41E9A013D0}" dt="2020-07-01T18:03:03.821" v="185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DB61F8BE-D8C8-4A82-94AB-4E41E9A013D0}" dt="2020-07-01T17:57:10.699" v="139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DB61F8BE-D8C8-4A82-94AB-4E41E9A013D0}" dt="2020-07-01T17:53:58.762" v="5" actId="14100"/>
          <ac:picMkLst>
            <pc:docMk/>
            <pc:sldMk cId="3647716643" sldId="258"/>
            <ac:picMk id="4" creationId="{367D9996-E3A9-4B2E-823B-90C8A94452F6}"/>
          </ac:picMkLst>
        </pc:picChg>
      </pc:sldChg>
      <pc:sldChg chg="addSp delSp modSp mod">
        <pc:chgData name="dave Dalsveen" userId="039815d45609d4df" providerId="LiveId" clId="{DB61F8BE-D8C8-4A82-94AB-4E41E9A013D0}" dt="2020-07-01T18:24:15.318" v="779" actId="14100"/>
        <pc:sldMkLst>
          <pc:docMk/>
          <pc:sldMk cId="1226514440" sldId="264"/>
        </pc:sldMkLst>
        <pc:spChg chg="mod">
          <ac:chgData name="dave Dalsveen" userId="039815d45609d4df" providerId="LiveId" clId="{DB61F8BE-D8C8-4A82-94AB-4E41E9A013D0}" dt="2020-07-01T18:24:02.684" v="777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DB61F8BE-D8C8-4A82-94AB-4E41E9A013D0}" dt="2020-07-01T18:02:12.453" v="184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DB61F8BE-D8C8-4A82-94AB-4E41E9A013D0}" dt="2020-07-01T17:58:27.285" v="141" actId="21"/>
          <ac:picMkLst>
            <pc:docMk/>
            <pc:sldMk cId="1226514440" sldId="264"/>
            <ac:picMk id="4" creationId="{12322887-C189-45B4-8FF6-7F0E256C9C55}"/>
          </ac:picMkLst>
        </pc:picChg>
        <pc:picChg chg="add del mod">
          <ac:chgData name="dave Dalsveen" userId="039815d45609d4df" providerId="LiveId" clId="{DB61F8BE-D8C8-4A82-94AB-4E41E9A013D0}" dt="2020-07-01T18:24:10.783" v="778" actId="21"/>
          <ac:picMkLst>
            <pc:docMk/>
            <pc:sldMk cId="1226514440" sldId="264"/>
            <ac:picMk id="5" creationId="{636EE16F-4CD3-4362-88D8-E1B4EF70DF4A}"/>
          </ac:picMkLst>
        </pc:picChg>
        <pc:picChg chg="add mod">
          <ac:chgData name="dave Dalsveen" userId="039815d45609d4df" providerId="LiveId" clId="{DB61F8BE-D8C8-4A82-94AB-4E41E9A013D0}" dt="2020-07-01T18:24:15.318" v="779" actId="14100"/>
          <ac:picMkLst>
            <pc:docMk/>
            <pc:sldMk cId="1226514440" sldId="264"/>
            <ac:picMk id="6" creationId="{A7EE3019-7CC3-459D-AC7A-CEE77FBA54A0}"/>
          </ac:picMkLst>
        </pc:picChg>
      </pc:sldChg>
      <pc:sldChg chg="addSp delSp modSp mod">
        <pc:chgData name="dave Dalsveen" userId="039815d45609d4df" providerId="LiveId" clId="{DB61F8BE-D8C8-4A82-94AB-4E41E9A013D0}" dt="2020-07-01T18:09:07.607" v="421" actId="14100"/>
        <pc:sldMkLst>
          <pc:docMk/>
          <pc:sldMk cId="1499107813" sldId="265"/>
        </pc:sldMkLst>
        <pc:spChg chg="mod">
          <ac:chgData name="dave Dalsveen" userId="039815d45609d4df" providerId="LiveId" clId="{DB61F8BE-D8C8-4A82-94AB-4E41E9A013D0}" dt="2020-07-01T18:03:42.177" v="200" actId="2763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DB61F8BE-D8C8-4A82-94AB-4E41E9A013D0}" dt="2020-07-01T18:07:16.904" v="409" actId="20577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e Dalsveen" userId="039815d45609d4df" providerId="LiveId" clId="{DB61F8BE-D8C8-4A82-94AB-4E41E9A013D0}" dt="2020-07-01T18:09:07.607" v="421" actId="14100"/>
          <ac:picMkLst>
            <pc:docMk/>
            <pc:sldMk cId="1499107813" sldId="265"/>
            <ac:picMk id="4" creationId="{E519A622-AA4A-48D3-ABED-817E1A07CD35}"/>
          </ac:picMkLst>
        </pc:picChg>
        <pc:picChg chg="del">
          <ac:chgData name="dave Dalsveen" userId="039815d45609d4df" providerId="LiveId" clId="{DB61F8BE-D8C8-4A82-94AB-4E41E9A013D0}" dt="2020-07-01T18:08:53.963" v="417" actId="21"/>
          <ac:picMkLst>
            <pc:docMk/>
            <pc:sldMk cId="1499107813" sldId="265"/>
            <ac:picMk id="6" creationId="{043BC9FC-31C7-4390-82E2-8F5145114E82}"/>
          </ac:picMkLst>
        </pc:picChg>
      </pc:sldChg>
      <pc:sldChg chg="addSp delSp modSp mod">
        <pc:chgData name="dave Dalsveen" userId="039815d45609d4df" providerId="LiveId" clId="{DB61F8BE-D8C8-4A82-94AB-4E41E9A013D0}" dt="2020-07-01T18:19:18.090" v="652" actId="20577"/>
        <pc:sldMkLst>
          <pc:docMk/>
          <pc:sldMk cId="3051798843" sldId="266"/>
        </pc:sldMkLst>
        <pc:spChg chg="mod">
          <ac:chgData name="dave Dalsveen" userId="039815d45609d4df" providerId="LiveId" clId="{DB61F8BE-D8C8-4A82-94AB-4E41E9A013D0}" dt="2020-07-01T18:08:00.517" v="415" actId="27636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DB61F8BE-D8C8-4A82-94AB-4E41E9A013D0}" dt="2020-07-01T18:19:18.090" v="652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DB61F8BE-D8C8-4A82-94AB-4E41E9A013D0}" dt="2020-07-01T18:10:24.958" v="427" actId="14100"/>
          <ac:picMkLst>
            <pc:docMk/>
            <pc:sldMk cId="3051798843" sldId="266"/>
            <ac:picMk id="4" creationId="{C5CF9CD1-C243-4C54-8472-E4C30591FFF8}"/>
          </ac:picMkLst>
        </pc:picChg>
        <pc:picChg chg="del">
          <ac:chgData name="dave Dalsveen" userId="039815d45609d4df" providerId="LiveId" clId="{DB61F8BE-D8C8-4A82-94AB-4E41E9A013D0}" dt="2020-07-01T18:10:11.791" v="423" actId="21"/>
          <ac:picMkLst>
            <pc:docMk/>
            <pc:sldMk cId="3051798843" sldId="266"/>
            <ac:picMk id="5" creationId="{08A35325-0F6D-45F8-9D9A-254559A22166}"/>
          </ac:picMkLst>
        </pc:picChg>
      </pc:sldChg>
      <pc:sldChg chg="addSp delSp modSp mod">
        <pc:chgData name="dave Dalsveen" userId="039815d45609d4df" providerId="LiveId" clId="{DB61F8BE-D8C8-4A82-94AB-4E41E9A013D0}" dt="2020-07-01T18:22:26.007" v="774" actId="14100"/>
        <pc:sldMkLst>
          <pc:docMk/>
          <pc:sldMk cId="1354350229" sldId="267"/>
        </pc:sldMkLst>
        <pc:spChg chg="mod">
          <ac:chgData name="dave Dalsveen" userId="039815d45609d4df" providerId="LiveId" clId="{DB61F8BE-D8C8-4A82-94AB-4E41E9A013D0}" dt="2020-07-01T18:19:49.717" v="666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DB61F8BE-D8C8-4A82-94AB-4E41E9A013D0}" dt="2020-07-01T18:21:08.522" v="768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DB61F8BE-D8C8-4A82-94AB-4E41E9A013D0}" dt="2020-07-01T18:22:26.007" v="774" actId="14100"/>
          <ac:picMkLst>
            <pc:docMk/>
            <pc:sldMk cId="1354350229" sldId="267"/>
            <ac:picMk id="4" creationId="{DCAD4A54-59A6-4ACB-955B-B689F5259BA3}"/>
          </ac:picMkLst>
        </pc:picChg>
        <pc:picChg chg="del">
          <ac:chgData name="dave Dalsveen" userId="039815d45609d4df" providerId="LiveId" clId="{DB61F8BE-D8C8-4A82-94AB-4E41E9A013D0}" dt="2020-07-01T18:22:17.762" v="771" actId="21"/>
          <ac:picMkLst>
            <pc:docMk/>
            <pc:sldMk cId="1354350229" sldId="267"/>
            <ac:picMk id="6" creationId="{EBB22D74-5852-4AD7-9CF0-FD44F0A5AE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3005A-B4D5-4649-9559-5EDC3EF50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7" r="561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Python and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9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1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945E-18DD-4505-84BD-53732E1B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538728" cy="1536192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89" name="Rectangle 83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F63D-DF25-43A1-B3B5-A73A8B1D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8848"/>
            <a:ext cx="6007608" cy="153619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The main Visual Studio Icons we are using are: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Explorer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Run-&gt;run without debugging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Code editor Window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Debugging Controls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Status Bar (run tests)</a:t>
            </a:r>
          </a:p>
          <a:p>
            <a:pPr lvl="1"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65BBF-C78B-41F1-A04F-1FEC8D7F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35"/>
            <a:ext cx="12192000" cy="40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3400" dirty="0"/>
              <a:t>Task1: </a:t>
            </a:r>
            <a:r>
              <a:rPr lang="en-US" dirty="0"/>
              <a:t>Prepare the File Data for MySQL</a:t>
            </a:r>
            <a:endParaRPr lang="en-US" sz="3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from a file into a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is used eventually  to insert into the Vocab Database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data from comma separated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it in the List as word, definition pairs:</a:t>
            </a:r>
            <a:br>
              <a:rPr lang="en-US" sz="2000" dirty="0"/>
            </a:br>
            <a:r>
              <a:rPr lang="en-US" sz="2000" dirty="0"/>
              <a:t>{ 'cryptic', 'secret with a hidden meaning' }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9125D-8E9E-41F0-9788-91A373D8F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48" y="0"/>
            <a:ext cx="533755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D9996-E3A9-4B2E-823B-90C8A944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38" y="133865"/>
            <a:ext cx="5095461" cy="6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Task2: </a:t>
            </a:r>
            <a:r>
              <a:rPr lang="en-US" sz="3600" dirty="0"/>
              <a:t>Create the MySQL Database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5790207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 connection  to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Name the database.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the database for existence.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no database exists, create one.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E3019-7CC3-459D-AC7A-CEE77FBA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37" y="809625"/>
            <a:ext cx="3805612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1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Task3: </a:t>
            </a:r>
            <a:r>
              <a:rPr lang="en-US" dirty="0"/>
              <a:t>Populate the Database Table using Insert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the database table </a:t>
            </a:r>
            <a:r>
              <a:rPr lang="en-US" sz="2000" dirty="0" err="1"/>
              <a:t>vocab_table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Iterate through the file using previous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INSERT to insert word, definition pairs.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 the insert..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the rows affected.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9A622-AA4A-48D3-ABED-817E1A07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44" y="633619"/>
            <a:ext cx="4598289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Task4: Query the Database Table using Select Statement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461768"/>
            <a:ext cx="6013201" cy="388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SELECT to retrieve all  rows from the </a:t>
            </a:r>
            <a:r>
              <a:rPr lang="en-US" sz="2000" dirty="0" err="1"/>
              <a:t>vocab_table</a:t>
            </a:r>
            <a:r>
              <a:rPr lang="en-US" sz="2000" dirty="0"/>
              <a:t>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cursor object to execute the SELECT.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the result and print each row.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SELECT to retrieve a single entry from the </a:t>
            </a:r>
            <a:r>
              <a:rPr lang="en-US" sz="2000" dirty="0" err="1"/>
              <a:t>voac_table</a:t>
            </a:r>
            <a:r>
              <a:rPr lang="en-US" sz="2000" dirty="0"/>
              <a:t> Table.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F9CD1-C243-4C54-8472-E4C3059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53" y="1703170"/>
            <a:ext cx="4083299" cy="26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Task5: </a:t>
            </a:r>
            <a:r>
              <a:rPr lang="en-US" dirty="0"/>
              <a:t>Update a Table Entry to Modify it.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Update a single document in the </a:t>
            </a:r>
            <a:r>
              <a:rPr lang="en-US" sz="2000" dirty="0" err="1"/>
              <a:t>vocab_table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 the modified 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updated  row.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D4A54-59A6-4ACB-955B-B689F525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160" y="633620"/>
            <a:ext cx="4265231" cy="54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Python and MySQL</vt:lpstr>
      <vt:lpstr>Visual Studio Code</vt:lpstr>
      <vt:lpstr>Task1: Prepare the File Data for MySQL</vt:lpstr>
      <vt:lpstr>Task2: Create the MySQL Database</vt:lpstr>
      <vt:lpstr>Task3: Populate the Database Table using Insert</vt:lpstr>
      <vt:lpstr>Task4: Query the Database Table using Select Statement</vt:lpstr>
      <vt:lpstr>Task5: Update a Table Entry to Modify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Structures: List, Set, Tuple, and Dictionary</dc:title>
  <dc:creator>dave Dalsveen</dc:creator>
  <cp:lastModifiedBy>dave Dalsveen</cp:lastModifiedBy>
  <cp:revision>1</cp:revision>
  <dcterms:created xsi:type="dcterms:W3CDTF">2020-06-13T00:23:55Z</dcterms:created>
  <dcterms:modified xsi:type="dcterms:W3CDTF">2020-07-01T18:24:15Z</dcterms:modified>
</cp:coreProperties>
</file>