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2834FED-357A-4173-B1D4-47EA3A3F62C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Laboratorio </a:t>
            </a:r>
            <a:endParaRPr/>
          </a:p>
          <a:p>
            <a:pPr algn="ctr"/>
            <a:r>
              <a:rPr lang="en-US" sz="4800">
                <a:latin typeface="Arial"/>
              </a:rPr>
              <a:t>Jugando con la Memoria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Direcciones y Valores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280160"/>
            <a:ext cx="9071640" cy="576072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#include &lt;stdio.h&gt;</a:t>
            </a:r>
            <a:endParaRPr/>
          </a:p>
          <a:p>
            <a:r>
              <a:rPr lang="en-US" sz="3200">
                <a:latin typeface="Arial"/>
              </a:rPr>
              <a:t>#define TALLA 11</a:t>
            </a:r>
            <a:endParaRPr/>
          </a:p>
          <a:p>
            <a:r>
              <a:rPr lang="en-US" sz="3200">
                <a:latin typeface="Arial"/>
              </a:rPr>
              <a:t>int main (void)</a:t>
            </a:r>
            <a:endParaRPr/>
          </a:p>
          <a:p>
            <a:r>
              <a:rPr lang="en-US" sz="3200">
                <a:latin typeface="Arial"/>
              </a:rPr>
              <a:t>{</a:t>
            </a:r>
            <a:endParaRPr/>
          </a:p>
          <a:p>
            <a:r>
              <a:rPr lang="en-US" sz="3200">
                <a:latin typeface="Arial"/>
              </a:rPr>
              <a:t>float p[11], q[11];</a:t>
            </a:r>
            <a:endParaRPr/>
          </a:p>
          <a:p>
            <a:r>
              <a:rPr lang="en-US" sz="3200">
                <a:latin typeface="Arial"/>
              </a:rPr>
              <a:t>int grado, i;</a:t>
            </a:r>
            <a:endParaRPr/>
          </a:p>
          <a:p>
            <a:r>
              <a:rPr lang="en-US" sz="3200">
                <a:latin typeface="Arial"/>
              </a:rPr>
              <a:t>do {</a:t>
            </a:r>
            <a:endParaRPr/>
          </a:p>
          <a:p>
            <a:r>
              <a:rPr lang="en-US" sz="3200">
                <a:latin typeface="Arial"/>
              </a:rPr>
              <a:t>printf("Grado de P (entre 0 y %d):", TALLA-1);</a:t>
            </a:r>
            <a:endParaRPr/>
          </a:p>
          <a:p>
            <a:r>
              <a:rPr lang="en-US" sz="3200">
                <a:latin typeface="Arial"/>
              </a:rPr>
              <a:t>scanf("%d", &amp;grado);</a:t>
            </a:r>
            <a:endParaRPr/>
          </a:p>
          <a:p>
            <a:r>
              <a:rPr lang="en-US" sz="3200">
                <a:latin typeface="Arial"/>
              </a:rPr>
              <a:t>}while(grado&lt;0 || grado&gt;=TALLA);</a:t>
            </a:r>
            <a:endParaRPr/>
          </a:p>
          <a:p>
            <a:r>
              <a:rPr lang="en-US" sz="3200">
                <a:latin typeface="Arial"/>
              </a:rPr>
              <a:t>for (i=0; i&lt;=grado; i++)</a:t>
            </a:r>
            <a:endParaRPr/>
          </a:p>
          <a:p>
            <a:r>
              <a:rPr lang="en-US" sz="3200">
                <a:latin typeface="Arial"/>
              </a:rPr>
              <a:t>{ printf("P %d: ", i); scanf("%f",&amp;p[i]);}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Direcciones Globales 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280160"/>
            <a:ext cx="9071640" cy="594360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#include &lt;stdio.h&gt;</a:t>
            </a:r>
            <a:endParaRPr/>
          </a:p>
          <a:p>
            <a:r>
              <a:rPr lang="en-US" sz="3200">
                <a:latin typeface="Arial"/>
              </a:rPr>
              <a:t>#define TALLA 11</a:t>
            </a:r>
            <a:endParaRPr/>
          </a:p>
          <a:p>
            <a:r>
              <a:rPr lang="en-US" sz="3200">
                <a:latin typeface="Arial"/>
              </a:rPr>
              <a:t>int bits(unsigned int num)</a:t>
            </a:r>
            <a:endParaRPr/>
          </a:p>
          <a:p>
            <a:r>
              <a:rPr lang="en-US" sz="3200">
                <a:latin typeface="Arial"/>
              </a:rPr>
              <a:t>{ int b=0;</a:t>
            </a:r>
            <a:endParaRPr/>
          </a:p>
          <a:p>
            <a:r>
              <a:rPr lang="en-US" sz="3200">
                <a:latin typeface="Arial"/>
              </a:rPr>
              <a:t>do {</a:t>
            </a:r>
            <a:endParaRPr/>
          </a:p>
          <a:p>
            <a:r>
              <a:rPr lang="en-US" sz="3200">
                <a:latin typeface="Arial"/>
              </a:rPr>
              <a:t>B++; num/2;</a:t>
            </a:r>
            <a:endParaRPr/>
          </a:p>
          <a:p>
            <a:r>
              <a:rPr lang="en-US" sz="3200">
                <a:latin typeface="Arial"/>
              </a:rPr>
              <a:t>}while (num &gt;0);</a:t>
            </a:r>
            <a:endParaRPr/>
          </a:p>
          <a:p>
            <a:r>
              <a:rPr lang="en-US" sz="3200">
                <a:latin typeface="Arial"/>
              </a:rPr>
              <a:t>return b; }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int main (void)</a:t>
            </a:r>
            <a:endParaRPr/>
          </a:p>
          <a:p>
            <a:r>
              <a:rPr lang="en-US" sz="3200">
                <a:latin typeface="Arial"/>
              </a:rPr>
              <a:t>{ float p[11]; int i;</a:t>
            </a:r>
            <a:endParaRPr/>
          </a:p>
          <a:p>
            <a:r>
              <a:rPr lang="en-US" sz="3200">
                <a:latin typeface="Arial"/>
              </a:rPr>
              <a:t>for (i=0; i&lt;=TALLA; i++)</a:t>
            </a:r>
            <a:endParaRPr/>
          </a:p>
          <a:p>
            <a:r>
              <a:rPr lang="en-US" sz="3200">
                <a:latin typeface="Arial"/>
              </a:rPr>
              <a:t>{ printf("Direccion de p[%d] :  %u \n", i, (unsigned int)&amp;p[i]); }</a:t>
            </a:r>
            <a:endParaRPr/>
          </a:p>
          <a:p>
            <a:r>
              <a:rPr lang="en-US" sz="3200">
                <a:latin typeface="Arial"/>
              </a:rPr>
              <a:t>return 0;</a:t>
            </a:r>
            <a:endParaRPr/>
          </a:p>
          <a:p>
            <a:r>
              <a:rPr lang="en-US" sz="3200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Dualidad Puntero Vector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280160"/>
            <a:ext cx="9071640" cy="594360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#include &lt;stdio.h&gt;</a:t>
            </a:r>
            <a:endParaRPr/>
          </a:p>
          <a:p>
            <a:r>
              <a:rPr lang="en-US" sz="3200">
                <a:latin typeface="Arial"/>
              </a:rPr>
              <a:t>#define TALLA 11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void procedimiento(int *am, int b[])</a:t>
            </a:r>
            <a:endParaRPr/>
          </a:p>
          <a:p>
            <a:r>
              <a:rPr lang="en-US" sz="3200">
                <a:latin typeface="Arial"/>
              </a:rPr>
              <a:t>{ printf ("%22d %6d\n", *am, b[0]);</a:t>
            </a:r>
            <a:endParaRPr/>
          </a:p>
          <a:p>
            <a:r>
              <a:rPr lang="en-US" sz="3200">
                <a:latin typeface="Arial"/>
              </a:rPr>
              <a:t>printf ("%22d %6d\n", am[0], *b); }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int main(void)</a:t>
            </a:r>
            <a:endParaRPr/>
          </a:p>
          <a:p>
            <a:r>
              <a:rPr lang="en-US" sz="3200">
                <a:latin typeface="Arial"/>
              </a:rPr>
              <a:t>{ int x[TALLA], i, y =10;</a:t>
            </a:r>
            <a:endParaRPr/>
          </a:p>
          <a:p>
            <a:r>
              <a:rPr lang="en-US" sz="3200">
                <a:latin typeface="Arial"/>
              </a:rPr>
              <a:t>for (i=0; i&lt;TALLA; i++) x[i] = i+1;</a:t>
            </a:r>
            <a:endParaRPr/>
          </a:p>
          <a:p>
            <a:r>
              <a:rPr lang="en-US" sz="3200">
                <a:latin typeface="Arial"/>
              </a:rPr>
              <a:t>printf("1) procedimiento(   &amp;y,     x):\n");</a:t>
            </a:r>
            <a:endParaRPr/>
          </a:p>
          <a:p>
            <a:r>
              <a:rPr lang="en-US" sz="3200">
                <a:latin typeface="Arial"/>
              </a:rPr>
              <a:t>procedimiento(&amp;y, x);</a:t>
            </a:r>
            <a:endParaRPr/>
          </a:p>
          <a:p>
            <a:r>
              <a:rPr lang="en-US" sz="3200">
                <a:latin typeface="Arial"/>
              </a:rPr>
              <a:t>printf("2) procedimiento(    x,    &amp;y):\n");</a:t>
            </a:r>
            <a:endParaRPr/>
          </a:p>
          <a:p>
            <a:r>
              <a:rPr lang="en-US" sz="3200">
                <a:latin typeface="Arial"/>
              </a:rPr>
              <a:t>procedimiento(x, &amp;y);</a:t>
            </a:r>
            <a:endParaRPr/>
          </a:p>
          <a:p>
            <a:r>
              <a:rPr lang="en-US" sz="3200">
                <a:latin typeface="Arial"/>
              </a:rPr>
              <a:t>printf("3) procedimiento(&amp;x[0], &amp;x[1]):\n");</a:t>
            </a:r>
            <a:endParaRPr/>
          </a:p>
          <a:p>
            <a:r>
              <a:rPr lang="en-US" sz="3200">
                <a:latin typeface="Arial"/>
              </a:rPr>
              <a:t>procedimiento(&amp;x[0], &amp;x[1]);}</a:t>
            </a:r>
            <a:endParaRPr/>
          </a:p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rcRect l="925165" t="0" r="396499" b="0"/>
          <a:stretch>
            <a:fillRect/>
          </a:stretch>
        </p:blipFill>
        <p:spPr>
          <a:xfrm>
            <a:off x="5120640" y="1828800"/>
            <a:ext cx="50378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FREE &amp;&amp; MALLOC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463040"/>
            <a:ext cx="9071640" cy="55778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#include &lt;stdlib.h&gt;</a:t>
            </a:r>
            <a:endParaRPr/>
          </a:p>
          <a:p>
            <a:r>
              <a:rPr lang="en-US" sz="3200">
                <a:latin typeface="Arial"/>
              </a:rPr>
              <a:t>#include &lt;stdio.h&gt;</a:t>
            </a:r>
            <a:endParaRPr/>
          </a:p>
          <a:p>
            <a:r>
              <a:rPr lang="en-US" sz="3200">
                <a:latin typeface="Arial"/>
              </a:rPr>
              <a:t>int main(void)</a:t>
            </a:r>
            <a:endParaRPr/>
          </a:p>
          <a:p>
            <a:r>
              <a:rPr lang="en-US" sz="3200">
                <a:latin typeface="Arial"/>
              </a:rPr>
              <a:t>{</a:t>
            </a:r>
            <a:endParaRPr/>
          </a:p>
          <a:p>
            <a:r>
              <a:rPr lang="en-US" sz="3200">
                <a:latin typeface="Arial"/>
              </a:rPr>
              <a:t>int *a, talla, i;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printf("Numero de elementos: "), scanf("%d", &amp;talla);</a:t>
            </a:r>
            <a:endParaRPr/>
          </a:p>
          <a:p>
            <a:r>
              <a:rPr lang="en-US" sz="3200">
                <a:latin typeface="Arial"/>
              </a:rPr>
              <a:t>a = malloc(talla*sizeof(int));</a:t>
            </a:r>
            <a:endParaRPr/>
          </a:p>
          <a:p>
            <a:r>
              <a:rPr lang="en-US" sz="3200">
                <a:latin typeface="Arial"/>
              </a:rPr>
              <a:t>for (i =0; i &lt; talla; i++)</a:t>
            </a:r>
            <a:endParaRPr/>
          </a:p>
          <a:p>
            <a:r>
              <a:rPr lang="en-US" sz="3200">
                <a:latin typeface="Arial"/>
              </a:rPr>
              <a:t>a[i]=i;</a:t>
            </a:r>
            <a:endParaRPr/>
          </a:p>
          <a:p>
            <a:r>
              <a:rPr lang="en-US" sz="3200">
                <a:latin typeface="Arial"/>
              </a:rPr>
              <a:t>free(a);</a:t>
            </a:r>
            <a:endParaRPr/>
          </a:p>
          <a:p>
            <a:r>
              <a:rPr lang="en-US" sz="3200">
                <a:latin typeface="Arial"/>
              </a:rPr>
              <a:t>a=NULL;</a:t>
            </a:r>
            <a:endParaRPr/>
          </a:p>
          <a:p>
            <a:r>
              <a:rPr lang="en-US" sz="3200">
                <a:latin typeface="Arial"/>
              </a:rPr>
              <a:t>return 0;</a:t>
            </a:r>
            <a:endParaRPr/>
          </a:p>
          <a:p>
            <a:r>
              <a:rPr lang="en-US" sz="3200">
                <a:latin typeface="Arial"/>
              </a:rPr>
              <a:t>}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rcRect l="1459187" t="0" r="397969" b="0"/>
          <a:stretch>
            <a:fillRect/>
          </a:stretch>
        </p:blipFill>
        <p:spPr>
          <a:xfrm>
            <a:off x="7589520" y="1463040"/>
            <a:ext cx="2286000" cy="609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Memory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free -m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sudo cat /proc/meminfo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vmstat -s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getconf -a | grep PAGES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sudo dmidecode -t 17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sudo dmidecode 2.11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sudo dmidecode -type memory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cat /proc/meminfo | grep MemTotal | awk '{ print $2 }'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