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33.png" ContentType="image/png"/>
  <Override PartName="/ppt/media/image19.jpeg" ContentType="image/jpeg"/>
  <Override PartName="/ppt/media/image25.png" ContentType="image/png"/>
  <Override PartName="/ppt/media/image28.png" ContentType="image/png"/>
  <Override PartName="/ppt/media/image17.png" ContentType="image/png"/>
  <Override PartName="/ppt/media/image14.png" ContentType="image/png"/>
  <Override PartName="/ppt/media/image20.png" ContentType="image/png"/>
  <Override PartName="/ppt/media/image13.wmf" ContentType="image/x-wmf"/>
  <Override PartName="/ppt/media/image23.png" ContentType="image/png"/>
  <Override PartName="/ppt/media/image12.png" ContentType="image/png"/>
  <Override PartName="/ppt/media/image15.wmf" ContentType="image/x-wmf"/>
  <Override PartName="/ppt/media/image10.png" ContentType="image/png"/>
  <Override PartName="/ppt/media/image8.wmf" ContentType="image/x-wmf"/>
  <Override PartName="/ppt/media/image16.wmf" ContentType="image/x-wmf"/>
  <Override PartName="/ppt/media/image5.png" ContentType="image/png"/>
  <Override PartName="/ppt/media/image6.wmf" ContentType="image/x-wmf"/>
  <Override PartName="/ppt/media/image18.png" ContentType="image/png"/>
  <Override PartName="/ppt/media/image4.png" ContentType="image/png"/>
  <Override PartName="/ppt/media/image9.png" ContentType="image/png"/>
  <Override PartName="/ppt/media/image3.wmf" ContentType="image/x-wmf"/>
  <Override PartName="/ppt/media/image7.wmf" ContentType="image/x-wmf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31F93F6-51A7-45F1-ABA3-F3545295D1C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568440" y="5078880"/>
            <a:ext cx="6515280" cy="4812480"/>
          </a:xfrm>
          <a:prstGeom prst="rect">
            <a:avLst/>
          </a:prstGeom>
        </p:spPr>
        <p:txBody>
          <a:bodyPr lIns="95760" rIns="95760" tIns="47160" bIns="47160"/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After the OS has issued a command to the I/O device either via a special I/O instruction or by writing to a location in the I/O address space,  the OS needs to be notified when: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(a) The I/O device has completed the operation.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(b) Or when the I/O device has encountered an error.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This can be accomplished in two different ways: Polling and I/O interrupt.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+1 = 58 min. (Y:38)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1282680" y="3475080"/>
            <a:ext cx="7035840" cy="3292560"/>
          </a:xfrm>
          <a:prstGeom prst="rect">
            <a:avLst/>
          </a:prstGeom>
        </p:spPr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568440" y="5078880"/>
            <a:ext cx="6515280" cy="4812480"/>
          </a:xfrm>
          <a:prstGeom prst="rect">
            <a:avLst/>
          </a:prstGeom>
        </p:spPr>
        <p:txBody>
          <a:bodyPr lIns="95760" rIns="95760" tIns="47160" bIns="47160"/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After the OS has issued a command to the I/O device either via a special I/O instruction or by writing to a location in the I/O address space,  the OS needs to be notified when: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(a) The I/O device has completed the operation.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(b) Or when the I/O device has encountered an error.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This can be accomplished in two different ways: Polling and I/O interrupt.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750">
                <a:latin typeface="Arial"/>
              </a:rPr>
              <a:t>+1 = 58 min. (Y:38)</a:t>
            </a:r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568440" y="5078880"/>
            <a:ext cx="6515280" cy="481248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1282680" y="3475080"/>
            <a:ext cx="7035840" cy="329256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80453EB-A391-4107-A8A0-9E7413EC95B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wmf"/><Relationship Id="rId12" Type="http://schemas.openxmlformats.org/officeDocument/2006/relationships/image" Target="../media/image14.png"/><Relationship Id="rId13" Type="http://schemas.openxmlformats.org/officeDocument/2006/relationships/image" Target="../media/image15.wmf"/><Relationship Id="rId14" Type="http://schemas.openxmlformats.org/officeDocument/2006/relationships/image" Target="../media/image16.wmf"/><Relationship Id="rId15" Type="http://schemas.openxmlformats.org/officeDocument/2006/relationships/image" Target="../media/image17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5400">
                <a:latin typeface="Arial"/>
              </a:rPr>
              <a:t>GESTION E/S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ORGANIZACIÓN DE LAS FUNCIONES DE E/S</a:t>
            </a:r>
            <a:endParaRPr/>
          </a:p>
        </p:txBody>
      </p:sp>
      <p:sp>
        <p:nvSpPr>
          <p:cNvPr id="422" name="TextShape 2"/>
          <p:cNvSpPr txBox="1"/>
          <p:nvPr/>
        </p:nvSpPr>
        <p:spPr>
          <a:xfrm>
            <a:off x="504000" y="1828800"/>
            <a:ext cx="9071640" cy="5394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E/S programada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E/S dirigida por interrupciones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Acceso directo u memoria (DMA)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r">
              <a:buSzPct val="45000"/>
              <a:buFont typeface="StarSymbol"/>
              <a:buChar char=""/>
            </a:pP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 módulo de DMA controla el intercambio de datos entre la memoria principa l y un módulo de E/S.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 procesador envía una petición de transferencia de un bloque de datos al módulo de DMA y se ve interrumpido sólo cuando el bloque entero se haya transferido.</a:t>
            </a:r>
            <a:endParaRPr/>
          </a:p>
        </p:txBody>
      </p:sp>
      <p:pic>
        <p:nvPicPr>
          <p:cNvPr id="423" name="" descr=""/>
          <p:cNvPicPr/>
          <p:nvPr/>
        </p:nvPicPr>
        <p:blipFill>
          <a:blip r:embed="rId1"/>
          <a:srcRect l="793750" t="921944" r="264583" b="1185370"/>
          <a:stretch>
            <a:fillRect/>
          </a:stretch>
        </p:blipFill>
        <p:spPr>
          <a:xfrm>
            <a:off x="731520" y="3200400"/>
            <a:ext cx="8686800" cy="21031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Diagrama de bloques de un DMA típico</a:t>
            </a:r>
            <a:endParaRPr/>
          </a:p>
        </p:txBody>
      </p:sp>
      <p:pic>
        <p:nvPicPr>
          <p:cNvPr id="425" name="" descr=""/>
          <p:cNvPicPr/>
          <p:nvPr/>
        </p:nvPicPr>
        <p:blipFill>
          <a:blip r:embed="rId1"/>
          <a:srcRect l="926041" t="526851" r="529166" b="395092"/>
          <a:stretch>
            <a:fillRect/>
          </a:stretch>
        </p:blipFill>
        <p:spPr>
          <a:xfrm>
            <a:off x="1737360" y="1710360"/>
            <a:ext cx="6949440" cy="53305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Punto de Ruptura por DMA</a:t>
            </a:r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8" name="" descr=""/>
          <p:cNvPicPr/>
          <p:nvPr/>
        </p:nvPicPr>
        <p:blipFill>
          <a:blip r:embed="rId1"/>
          <a:srcRect l="926041" t="790185" r="529166" b="658518"/>
          <a:stretch>
            <a:fillRect/>
          </a:stretch>
        </p:blipFill>
        <p:spPr>
          <a:xfrm>
            <a:off x="457200" y="1681920"/>
            <a:ext cx="9235440" cy="51206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Configuraciones Posibles de DMA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1" name="" descr=""/>
          <p:cNvPicPr/>
          <p:nvPr/>
        </p:nvPicPr>
        <p:blipFill>
          <a:blip r:embed="rId1"/>
          <a:srcRect l="661458" t="263425" r="661458" b="131666"/>
          <a:stretch>
            <a:fillRect/>
          </a:stretch>
        </p:blipFill>
        <p:spPr>
          <a:xfrm>
            <a:off x="1371600" y="1280160"/>
            <a:ext cx="7315200" cy="61264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Objetivos de Diseño</a:t>
            </a:r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Hay dos objetivos primordiales en el diseño de la E/S: eficiencia y generalidad</a:t>
            </a:r>
            <a:endParaRPr/>
          </a:p>
        </p:txBody>
      </p:sp>
      <p:pic>
        <p:nvPicPr>
          <p:cNvPr id="434" name="" descr=""/>
          <p:cNvPicPr/>
          <p:nvPr/>
        </p:nvPicPr>
        <p:blipFill>
          <a:blip r:embed="rId1"/>
          <a:srcRect l="793750" t="1185370" r="529166" b="395092"/>
          <a:stretch>
            <a:fillRect/>
          </a:stretch>
        </p:blipFill>
        <p:spPr>
          <a:xfrm>
            <a:off x="1005840" y="2844000"/>
            <a:ext cx="8229600" cy="39225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37" name="CustomShape 3"/>
          <p:cNvSpPr/>
          <p:nvPr/>
        </p:nvSpPr>
        <p:spPr>
          <a:xfrm>
            <a:off x="457200" y="152280"/>
            <a:ext cx="7848720" cy="11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3600">
                <a:latin typeface="Arial"/>
                <a:ea typeface="Arial"/>
              </a:rPr>
              <a:t>Características para diseñar un sistema operativo.</a:t>
            </a:r>
            <a:r>
              <a:rPr lang="en-US" sz="3600">
                <a:latin typeface="Arial"/>
              </a:rPr>
              <a:t> </a:t>
            </a:r>
            <a:endParaRPr/>
          </a:p>
        </p:txBody>
      </p:sp>
      <p:sp>
        <p:nvSpPr>
          <p:cNvPr id="438" name="CustomShape 4"/>
          <p:cNvSpPr/>
          <p:nvPr/>
        </p:nvSpPr>
        <p:spPr>
          <a:xfrm>
            <a:off x="457200" y="1143000"/>
            <a:ext cx="7924680" cy="531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 Eficiencia.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1.1. Muchos dispositivos E/S son extremadamente lentos en comparación con la memoria principal.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1.2. El uso de la multiprogramación permite a un proceso esperar termine su E/S mientras otro proceso se ejecuta en el procesador.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1.3. E/S no puede competir con la velocidad del procesador.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 Generalidad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2.1. Es deseable que maneje todos los dispositivos E/S de manera uniforme.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2.2. Esconde los detalles del manejo de un E/S en rutinas de bajo nivel, de tal manera que los procesos y las aplicaciones usen funciones generales como leer, escribir, abrir, cerrar, bloquear, desbloquear.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1" name="" descr=""/>
          <p:cNvPicPr/>
          <p:nvPr/>
        </p:nvPicPr>
        <p:blipFill>
          <a:blip r:embed="rId1"/>
          <a:srcRect l="793750" t="263425" r="793750" b="526851"/>
          <a:stretch>
            <a:fillRect/>
          </a:stretch>
        </p:blipFill>
        <p:spPr>
          <a:xfrm>
            <a:off x="1554120" y="1380960"/>
            <a:ext cx="6309720" cy="58428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44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3600">
                <a:latin typeface="Arial"/>
                <a:ea typeface="Arial"/>
              </a:rPr>
              <a:t>Un modelo para organizar E/S</a:t>
            </a:r>
            <a:endParaRPr/>
          </a:p>
        </p:txBody>
      </p:sp>
      <p:sp>
        <p:nvSpPr>
          <p:cNvPr id="445" name="CustomShape 4"/>
          <p:cNvSpPr/>
          <p:nvPr/>
        </p:nvSpPr>
        <p:spPr>
          <a:xfrm>
            <a:off x="2281320" y="838080"/>
            <a:ext cx="914400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4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219320"/>
            <a:ext cx="4581360" cy="51814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49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s-ES" sz="3600">
                <a:latin typeface="Arial"/>
                <a:ea typeface="Arial"/>
              </a:rPr>
              <a:t>Buffering de E/S</a:t>
            </a:r>
            <a:r>
              <a:rPr lang="es-ES" sz="3600">
                <a:latin typeface="Arial"/>
              </a:rPr>
              <a:t> </a:t>
            </a:r>
            <a:endParaRPr/>
          </a:p>
        </p:txBody>
      </p:sp>
      <p:sp>
        <p:nvSpPr>
          <p:cNvPr id="450" name="CustomShape 4"/>
          <p:cNvSpPr/>
          <p:nvPr/>
        </p:nvSpPr>
        <p:spPr>
          <a:xfrm>
            <a:off x="457200" y="762120"/>
            <a:ext cx="7924680" cy="578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 Razones para el buffering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1.1. Los procesos deben esperar se termine el E/S antes de continuar.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1.2. Algunas páginas deben conservarse en memoria mientras ocurre el E/S.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 Orientados al bloque.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2.1. La información se almacena en bloques de  tamaño fijo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2.2. Se transfiere a la vez un bloque, antes que un solo dato.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2.3. Se usa sobretodo en discos duros y cintas.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3. Orientados al flujo de datos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3.1. Se transfiere la información como un flujo de bytes.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3.2. Usada por monitores, impresoras, comunicaciones, puertos, mouse, y otros dispositivos que no son de almacenamiento secundario.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53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3600">
                <a:latin typeface="Arial"/>
                <a:ea typeface="Arial"/>
              </a:rPr>
              <a:t>Buffer simple</a:t>
            </a:r>
            <a:endParaRPr/>
          </a:p>
        </p:txBody>
      </p:sp>
      <p:sp>
        <p:nvSpPr>
          <p:cNvPr id="454" name="CustomShape 4"/>
          <p:cNvSpPr/>
          <p:nvPr/>
        </p:nvSpPr>
        <p:spPr>
          <a:xfrm>
            <a:off x="457200" y="838080"/>
            <a:ext cx="7924680" cy="54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 El sistema operativo asigna un buffer en la memoria principal para los pedidos E/S.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 Orientado al bloque.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2.1. Los input de los dispositivos se transfieren al buffer de E/S.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2.2. Se mueven los bloques a la memoria asignada al proceso cuando se requiera.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2.3. Otro bloque se moverá al buffer desde el dispositivo E/S.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2.4. El proceso del usuario se puede ir procesando un bloque mientras la E/S esta leyendo otro.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2.5. Puede ocurrir swaping puesto que el buffer esta en la memoria correspondiente al sistema operativo y no en la memoria del proceso.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2.6. El sistema operativo controla la asignación de buffer a los procesos del usuario.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GESTIÓN DE LA E/S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Dispositivos de Entrada/Salida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Organización de las funciones de E/S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Aspectos de diseño en los sistemas operativos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Almacenamiento intermedio de E/S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Entrada/Salida a disco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Sistemas de ejemplo Resumen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Lecturas recomendadas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Problemas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57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3600">
                <a:latin typeface="Arial"/>
                <a:ea typeface="Arial"/>
              </a:rPr>
              <a:t>Buffer simple</a:t>
            </a:r>
            <a:endParaRPr/>
          </a:p>
        </p:txBody>
      </p:sp>
      <p:sp>
        <p:nvSpPr>
          <p:cNvPr id="458" name="CustomShape 4"/>
          <p:cNvSpPr/>
          <p:nvPr/>
        </p:nvSpPr>
        <p:spPr>
          <a:xfrm>
            <a:off x="457200" y="838080"/>
            <a:ext cx="7924680" cy="16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3. Orientados al flujo de datos.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3.1. Usado como una línea de tiempo.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3.2. El input desde un terminal es una línea de bytes hasta que un retorno de carro indique la finalización del input.</a:t>
            </a:r>
            <a:endParaRPr/>
          </a:p>
        </p:txBody>
      </p:sp>
      <p:sp>
        <p:nvSpPr>
          <p:cNvPr id="459" name="CustomShape 5"/>
          <p:cNvSpPr/>
          <p:nvPr/>
        </p:nvSpPr>
        <p:spPr>
          <a:xfrm>
            <a:off x="2629080" y="2109960"/>
            <a:ext cx="914400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4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2743200"/>
            <a:ext cx="4800600" cy="32590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871200" y="859320"/>
            <a:ext cx="8163000" cy="76428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buSzPct val="45000"/>
              <a:buFont typeface="StarSymbol"/>
              <a:buChar char=""/>
            </a:pPr>
            <a:r>
              <a:rPr lang="es-MX" sz="4400">
                <a:latin typeface="Arial"/>
              </a:rPr>
              <a:t>En el Software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2004840" y="2300400"/>
            <a:ext cx="9144000" cy="36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65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3600">
                <a:latin typeface="Arial"/>
                <a:ea typeface="Times New Roman"/>
              </a:rPr>
              <a:t>Perfomance del Disco Duro</a:t>
            </a:r>
            <a:r>
              <a:rPr b="1" lang="en-US" sz="3600"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466" name="CustomShape 4"/>
          <p:cNvSpPr/>
          <p:nvPr/>
        </p:nvSpPr>
        <p:spPr>
          <a:xfrm>
            <a:off x="304920" y="685800"/>
            <a:ext cx="8305560" cy="377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Times New Roman"/>
              </a:rPr>
              <a:t>1.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Para leer o para escribir, el cabezal del disco se debe colocar en la pista deseada y al principio del sector deseado.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2. Tiempo de búsqueda. Tiempo que toma colocar el cabezal en la pista deseada.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3. Retraso o latencia rotacional. Tiempo adicional para colocar el cabezal en el sector deseado.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4. Tiempo de acceso. La suma de los dos tiempos anteriores. El tiempo que toma colocarse justo en posición de lectura o escritura.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5. La transferencia de datos ocurre cuando el sector se mueve bajo el cabezal.</a:t>
            </a:r>
            <a:endParaRPr/>
          </a:p>
        </p:txBody>
      </p:sp>
      <p:sp>
        <p:nvSpPr>
          <p:cNvPr id="467" name="CustomShape 5"/>
          <p:cNvSpPr/>
          <p:nvPr/>
        </p:nvSpPr>
        <p:spPr>
          <a:xfrm>
            <a:off x="2685960" y="2138400"/>
            <a:ext cx="9144000" cy="36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CustomShape 6"/>
          <p:cNvSpPr/>
          <p:nvPr/>
        </p:nvSpPr>
        <p:spPr>
          <a:xfrm>
            <a:off x="2185920" y="2986200"/>
            <a:ext cx="914400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4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4648320"/>
            <a:ext cx="7315200" cy="1357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72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Políticas de acceso a disco</a:t>
            </a:r>
            <a:r>
              <a:rPr lang="en-US" sz="3600">
                <a:latin typeface="Arial"/>
              </a:rPr>
              <a:t> </a:t>
            </a:r>
            <a:endParaRPr/>
          </a:p>
        </p:txBody>
      </p:sp>
      <p:sp>
        <p:nvSpPr>
          <p:cNvPr id="473" name="CustomShape 4"/>
          <p:cNvSpPr/>
          <p:nvPr/>
        </p:nvSpPr>
        <p:spPr>
          <a:xfrm>
            <a:off x="457200" y="838080"/>
            <a:ext cx="7924680" cy="193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</a:rPr>
              <a:t>1. La perfomance del disco se mide por el tiempo de acceso.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solidFill>
                  <a:srgbClr val="000000"/>
                </a:solidFill>
                <a:latin typeface="Arial"/>
                <a:ea typeface="Arial"/>
              </a:rPr>
              <a:t>2. El disco puede tener varios pedidos en cola de BLOQUEADOS para cumplir, sean de lectura o escritura.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solidFill>
                  <a:srgbClr val="000000"/>
                </a:solidFill>
                <a:latin typeface="Arial"/>
                <a:ea typeface="Times New Roman"/>
              </a:rPr>
              <a:t>3. Si seleccionamos aleatoriamente un pedido tendrán una pésima perfomance.</a:t>
            </a:r>
            <a:r>
              <a:rPr lang="es-ES" sz="2000">
                <a:latin typeface="Arial"/>
                <a:ea typeface="Times New Roman"/>
              </a:rPr>
              <a:t> 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476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Políticas de acceso a disco</a:t>
            </a:r>
            <a:r>
              <a:rPr lang="en-US" sz="3600">
                <a:latin typeface="Arial"/>
              </a:rPr>
              <a:t> </a:t>
            </a:r>
            <a:endParaRPr/>
          </a:p>
        </p:txBody>
      </p:sp>
      <p:sp>
        <p:nvSpPr>
          <p:cNvPr id="477" name="CustomShape 4"/>
          <p:cNvSpPr/>
          <p:nvPr/>
        </p:nvSpPr>
        <p:spPr>
          <a:xfrm>
            <a:off x="785160" y="993240"/>
            <a:ext cx="1186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</a:rPr>
              <a:t>Nombre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8" name="CustomShape 5"/>
          <p:cNvSpPr/>
          <p:nvPr/>
        </p:nvSpPr>
        <p:spPr>
          <a:xfrm>
            <a:off x="691920" y="993240"/>
            <a:ext cx="137340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79" name="CustomShape 6"/>
          <p:cNvSpPr/>
          <p:nvPr/>
        </p:nvSpPr>
        <p:spPr>
          <a:xfrm>
            <a:off x="2158920" y="993240"/>
            <a:ext cx="2656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</a:rPr>
              <a:t>Descripción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0" name="CustomShape 7"/>
          <p:cNvSpPr/>
          <p:nvPr/>
        </p:nvSpPr>
        <p:spPr>
          <a:xfrm>
            <a:off x="2065680" y="993240"/>
            <a:ext cx="284328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81" name="CustomShape 8"/>
          <p:cNvSpPr/>
          <p:nvPr/>
        </p:nvSpPr>
        <p:spPr>
          <a:xfrm>
            <a:off x="5002560" y="993240"/>
            <a:ext cx="3659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</a:rPr>
              <a:t>Consideraciones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2" name="CustomShape 9"/>
          <p:cNvSpPr/>
          <p:nvPr/>
        </p:nvSpPr>
        <p:spPr>
          <a:xfrm>
            <a:off x="4909320" y="993240"/>
            <a:ext cx="384588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83" name="CustomShape 10"/>
          <p:cNvSpPr/>
          <p:nvPr/>
        </p:nvSpPr>
        <p:spPr>
          <a:xfrm>
            <a:off x="785160" y="1338840"/>
            <a:ext cx="78771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</a:rPr>
              <a:t>En base al proceso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4" name="CustomShape 11"/>
          <p:cNvSpPr/>
          <p:nvPr/>
        </p:nvSpPr>
        <p:spPr>
          <a:xfrm>
            <a:off x="691920" y="1338840"/>
            <a:ext cx="806364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85" name="CustomShape 12"/>
          <p:cNvSpPr/>
          <p:nvPr/>
        </p:nvSpPr>
        <p:spPr>
          <a:xfrm>
            <a:off x="785160" y="1684800"/>
            <a:ext cx="1186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RSS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6" name="CustomShape 13"/>
          <p:cNvSpPr/>
          <p:nvPr/>
        </p:nvSpPr>
        <p:spPr>
          <a:xfrm>
            <a:off x="691920" y="1684800"/>
            <a:ext cx="137340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87" name="CustomShape 14"/>
          <p:cNvSpPr/>
          <p:nvPr/>
        </p:nvSpPr>
        <p:spPr>
          <a:xfrm>
            <a:off x="2158920" y="1684800"/>
            <a:ext cx="2656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Aleatorio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8" name="CustomShape 15"/>
          <p:cNvSpPr/>
          <p:nvPr/>
        </p:nvSpPr>
        <p:spPr>
          <a:xfrm>
            <a:off x="2065680" y="1684800"/>
            <a:ext cx="284328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89" name="CustomShape 16"/>
          <p:cNvSpPr/>
          <p:nvPr/>
        </p:nvSpPr>
        <p:spPr>
          <a:xfrm>
            <a:off x="5002560" y="1684800"/>
            <a:ext cx="3659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Solo para análisis y simulación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0" name="CustomShape 17"/>
          <p:cNvSpPr/>
          <p:nvPr/>
        </p:nvSpPr>
        <p:spPr>
          <a:xfrm>
            <a:off x="4909320" y="1684800"/>
            <a:ext cx="384588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91" name="CustomShape 18"/>
          <p:cNvSpPr/>
          <p:nvPr/>
        </p:nvSpPr>
        <p:spPr>
          <a:xfrm>
            <a:off x="785160" y="2030400"/>
            <a:ext cx="11869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FIFO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2" name="CustomShape 19"/>
          <p:cNvSpPr/>
          <p:nvPr/>
        </p:nvSpPr>
        <p:spPr>
          <a:xfrm>
            <a:off x="691920" y="2030400"/>
            <a:ext cx="137340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93" name="CustomShape 20"/>
          <p:cNvSpPr/>
          <p:nvPr/>
        </p:nvSpPr>
        <p:spPr>
          <a:xfrm>
            <a:off x="2158920" y="2030400"/>
            <a:ext cx="265644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Primero en entrar, primero en salir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4" name="CustomShape 21"/>
          <p:cNvSpPr/>
          <p:nvPr/>
        </p:nvSpPr>
        <p:spPr>
          <a:xfrm>
            <a:off x="2065680" y="2030400"/>
            <a:ext cx="28432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95" name="CustomShape 22"/>
          <p:cNvSpPr/>
          <p:nvPr/>
        </p:nvSpPr>
        <p:spPr>
          <a:xfrm>
            <a:off x="5002560" y="2030400"/>
            <a:ext cx="36594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Al parecer el más adecuado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6" name="CustomShape 23"/>
          <p:cNvSpPr/>
          <p:nvPr/>
        </p:nvSpPr>
        <p:spPr>
          <a:xfrm>
            <a:off x="4909320" y="2030400"/>
            <a:ext cx="38458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97" name="CustomShape 24"/>
          <p:cNvSpPr/>
          <p:nvPr/>
        </p:nvSpPr>
        <p:spPr>
          <a:xfrm>
            <a:off x="785160" y="2462400"/>
            <a:ext cx="11869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PRI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8" name="CustomShape 25"/>
          <p:cNvSpPr/>
          <p:nvPr/>
        </p:nvSpPr>
        <p:spPr>
          <a:xfrm>
            <a:off x="691920" y="2462400"/>
            <a:ext cx="137340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499" name="CustomShape 26"/>
          <p:cNvSpPr/>
          <p:nvPr/>
        </p:nvSpPr>
        <p:spPr>
          <a:xfrm>
            <a:off x="2158920" y="2462400"/>
            <a:ext cx="265644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En base a la prioridad del proceso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0" name="CustomShape 27"/>
          <p:cNvSpPr/>
          <p:nvPr/>
        </p:nvSpPr>
        <p:spPr>
          <a:xfrm>
            <a:off x="2065680" y="2462400"/>
            <a:ext cx="28432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01" name="CustomShape 28"/>
          <p:cNvSpPr/>
          <p:nvPr/>
        </p:nvSpPr>
        <p:spPr>
          <a:xfrm>
            <a:off x="5002560" y="2462400"/>
            <a:ext cx="36594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No optimiza la perfomance del disco, sino de la cola de procesos preparados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2" name="CustomShape 29"/>
          <p:cNvSpPr/>
          <p:nvPr/>
        </p:nvSpPr>
        <p:spPr>
          <a:xfrm>
            <a:off x="4909320" y="2462400"/>
            <a:ext cx="38458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03" name="CustomShape 30"/>
          <p:cNvSpPr/>
          <p:nvPr/>
        </p:nvSpPr>
        <p:spPr>
          <a:xfrm>
            <a:off x="785160" y="2894760"/>
            <a:ext cx="11869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LIFO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4" name="CustomShape 31"/>
          <p:cNvSpPr/>
          <p:nvPr/>
        </p:nvSpPr>
        <p:spPr>
          <a:xfrm>
            <a:off x="691920" y="2894760"/>
            <a:ext cx="137340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05" name="CustomShape 32"/>
          <p:cNvSpPr/>
          <p:nvPr/>
        </p:nvSpPr>
        <p:spPr>
          <a:xfrm>
            <a:off x="2158920" y="2894760"/>
            <a:ext cx="265644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Ultimo en entrar, primero en salir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6" name="CustomShape 33"/>
          <p:cNvSpPr/>
          <p:nvPr/>
        </p:nvSpPr>
        <p:spPr>
          <a:xfrm>
            <a:off x="2065680" y="2894760"/>
            <a:ext cx="28432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07" name="CustomShape 34"/>
          <p:cNvSpPr/>
          <p:nvPr/>
        </p:nvSpPr>
        <p:spPr>
          <a:xfrm>
            <a:off x="5002560" y="2894760"/>
            <a:ext cx="36594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Maximiza la utilización de recursos; puesto que el pedido debe ser del mismo usuario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8" name="CustomShape 35"/>
          <p:cNvSpPr/>
          <p:nvPr/>
        </p:nvSpPr>
        <p:spPr>
          <a:xfrm>
            <a:off x="4909320" y="2894760"/>
            <a:ext cx="38458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09" name="CustomShape 36"/>
          <p:cNvSpPr/>
          <p:nvPr/>
        </p:nvSpPr>
        <p:spPr>
          <a:xfrm>
            <a:off x="785160" y="3326760"/>
            <a:ext cx="78771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</a:rPr>
              <a:t>En base al tiempo de respuesta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0" name="CustomShape 37"/>
          <p:cNvSpPr/>
          <p:nvPr/>
        </p:nvSpPr>
        <p:spPr>
          <a:xfrm>
            <a:off x="691920" y="3326760"/>
            <a:ext cx="8063640" cy="345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11" name="CustomShape 38"/>
          <p:cNvSpPr/>
          <p:nvPr/>
        </p:nvSpPr>
        <p:spPr>
          <a:xfrm>
            <a:off x="785160" y="3672720"/>
            <a:ext cx="11869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SSTF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2" name="CustomShape 39"/>
          <p:cNvSpPr/>
          <p:nvPr/>
        </p:nvSpPr>
        <p:spPr>
          <a:xfrm>
            <a:off x="691920" y="3672720"/>
            <a:ext cx="137340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13" name="CustomShape 40"/>
          <p:cNvSpPr/>
          <p:nvPr/>
        </p:nvSpPr>
        <p:spPr>
          <a:xfrm>
            <a:off x="2158920" y="3672720"/>
            <a:ext cx="265644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Primero el de menor tiempo de acceso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4" name="CustomShape 41"/>
          <p:cNvSpPr/>
          <p:nvPr/>
        </p:nvSpPr>
        <p:spPr>
          <a:xfrm>
            <a:off x="2065680" y="3672720"/>
            <a:ext cx="28432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15" name="CustomShape 42"/>
          <p:cNvSpPr/>
          <p:nvPr/>
        </p:nvSpPr>
        <p:spPr>
          <a:xfrm>
            <a:off x="5002560" y="3672720"/>
            <a:ext cx="36594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Colas pequeñas, alta utilización del buffer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6" name="CustomShape 43"/>
          <p:cNvSpPr/>
          <p:nvPr/>
        </p:nvSpPr>
        <p:spPr>
          <a:xfrm>
            <a:off x="4909320" y="3672720"/>
            <a:ext cx="3845880" cy="4320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17" name="CustomShape 44"/>
          <p:cNvSpPr/>
          <p:nvPr/>
        </p:nvSpPr>
        <p:spPr>
          <a:xfrm>
            <a:off x="785160" y="4104720"/>
            <a:ext cx="1186920" cy="6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8" name="CustomShape 45"/>
          <p:cNvSpPr/>
          <p:nvPr/>
        </p:nvSpPr>
        <p:spPr>
          <a:xfrm>
            <a:off x="691920" y="4104720"/>
            <a:ext cx="1373400" cy="69156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19" name="CustomShape 46"/>
          <p:cNvSpPr/>
          <p:nvPr/>
        </p:nvSpPr>
        <p:spPr>
          <a:xfrm>
            <a:off x="2158920" y="4104720"/>
            <a:ext cx="2656440" cy="6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El cabezal se mueve hacia el centro del disco, cumpliendo los pedidos que encuentre y luego al borde, cumpliendo el resto.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0" name="CustomShape 47"/>
          <p:cNvSpPr/>
          <p:nvPr/>
        </p:nvSpPr>
        <p:spPr>
          <a:xfrm>
            <a:off x="2065680" y="4104720"/>
            <a:ext cx="2843280" cy="69156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21" name="CustomShape 48"/>
          <p:cNvSpPr/>
          <p:nvPr/>
        </p:nvSpPr>
        <p:spPr>
          <a:xfrm>
            <a:off x="5002560" y="4104720"/>
            <a:ext cx="3659400" cy="69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Se distribuye mejor la atención a los procesos.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2" name="CustomShape 49"/>
          <p:cNvSpPr/>
          <p:nvPr/>
        </p:nvSpPr>
        <p:spPr>
          <a:xfrm>
            <a:off x="4909320" y="4104720"/>
            <a:ext cx="3845880" cy="69156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23" name="CustomShape 50"/>
          <p:cNvSpPr/>
          <p:nvPr/>
        </p:nvSpPr>
        <p:spPr>
          <a:xfrm>
            <a:off x="785160" y="4796280"/>
            <a:ext cx="1186920" cy="51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C-SCAN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4" name="CustomShape 51"/>
          <p:cNvSpPr/>
          <p:nvPr/>
        </p:nvSpPr>
        <p:spPr>
          <a:xfrm>
            <a:off x="691920" y="4796280"/>
            <a:ext cx="1373400" cy="5184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25" name="CustomShape 52"/>
          <p:cNvSpPr/>
          <p:nvPr/>
        </p:nvSpPr>
        <p:spPr>
          <a:xfrm>
            <a:off x="2158920" y="4796280"/>
            <a:ext cx="2656440" cy="51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Una sola dirección del cabezal hacia el centro del disco y retorna rápidamente al borde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6" name="CustomShape 53"/>
          <p:cNvSpPr/>
          <p:nvPr/>
        </p:nvSpPr>
        <p:spPr>
          <a:xfrm>
            <a:off x="2065680" y="4796280"/>
            <a:ext cx="2843280" cy="5184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27" name="CustomShape 54"/>
          <p:cNvSpPr/>
          <p:nvPr/>
        </p:nvSpPr>
        <p:spPr>
          <a:xfrm>
            <a:off x="5002560" y="4796280"/>
            <a:ext cx="3659400" cy="51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Servicio de atención desfavorable para los procesos.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8" name="CustomShape 55"/>
          <p:cNvSpPr/>
          <p:nvPr/>
        </p:nvSpPr>
        <p:spPr>
          <a:xfrm>
            <a:off x="4909320" y="4796280"/>
            <a:ext cx="3845880" cy="5184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29" name="CustomShape 56"/>
          <p:cNvSpPr/>
          <p:nvPr/>
        </p:nvSpPr>
        <p:spPr>
          <a:xfrm>
            <a:off x="785160" y="5315040"/>
            <a:ext cx="1186920" cy="77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F-SCAN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0" name="CustomShape 57"/>
          <p:cNvSpPr/>
          <p:nvPr/>
        </p:nvSpPr>
        <p:spPr>
          <a:xfrm>
            <a:off x="691920" y="5315040"/>
            <a:ext cx="1373400" cy="777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31" name="CustomShape 58"/>
          <p:cNvSpPr/>
          <p:nvPr/>
        </p:nvSpPr>
        <p:spPr>
          <a:xfrm>
            <a:off x="2158920" y="5315040"/>
            <a:ext cx="2656440" cy="77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s-ES" sz="1000">
                <a:solidFill>
                  <a:srgbClr val="000000"/>
                </a:solidFill>
                <a:latin typeface="Arial"/>
                <a:ea typeface="Arial"/>
              </a:rPr>
              <a:t>Se subdivide los pedidos en una subcola de N procesos y se atiende con política SCAN; los siguientes procesos que ingresen formaran una nueva cola.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2" name="CustomShape 59"/>
          <p:cNvSpPr/>
          <p:nvPr/>
        </p:nvSpPr>
        <p:spPr>
          <a:xfrm>
            <a:off x="2065680" y="5315040"/>
            <a:ext cx="2843280" cy="777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33" name="CustomShape 60"/>
          <p:cNvSpPr/>
          <p:nvPr/>
        </p:nvSpPr>
        <p:spPr>
          <a:xfrm>
            <a:off x="5002560" y="5315040"/>
            <a:ext cx="3659400" cy="77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</a:rPr>
              <a:t>Servicio de atención garantizado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4" name="CustomShape 61"/>
          <p:cNvSpPr/>
          <p:nvPr/>
        </p:nvSpPr>
        <p:spPr>
          <a:xfrm>
            <a:off x="4909320" y="5315040"/>
            <a:ext cx="3845880" cy="777600"/>
          </a:xfrm>
          <a:prstGeom prst="rect">
            <a:avLst/>
          </a:prstGeom>
          <a:noFill/>
          <a:ln>
            <a:solidFill>
              <a:srgbClr val="a0a0a0"/>
            </a:solidFill>
          </a:ln>
        </p:spPr>
      </p:sp>
      <p:sp>
        <p:nvSpPr>
          <p:cNvPr id="535" name="CustomShape 62"/>
          <p:cNvSpPr/>
          <p:nvPr/>
        </p:nvSpPr>
        <p:spPr>
          <a:xfrm>
            <a:off x="685800" y="990720"/>
            <a:ext cx="8076960" cy="5105160"/>
          </a:xfrm>
          <a:prstGeom prst="rect">
            <a:avLst/>
          </a:prstGeom>
          <a:noFill/>
          <a:ln w="11160">
            <a:solidFill>
              <a:srgbClr val="a0a0a0"/>
            </a:solidFill>
            <a:miter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538" name="CustomShape 3"/>
          <p:cNvSpPr/>
          <p:nvPr/>
        </p:nvSpPr>
        <p:spPr>
          <a:xfrm>
            <a:off x="533520" y="152280"/>
            <a:ext cx="7162560" cy="11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n-GB" sz="3600">
                <a:latin typeface="Arial"/>
                <a:ea typeface="Arial"/>
              </a:rPr>
              <a:t>RAID</a:t>
            </a:r>
            <a:r>
              <a:rPr b="1" lang="en-US" sz="3600">
                <a:latin typeface="Arial"/>
                <a:ea typeface="Arial"/>
              </a:rPr>
              <a:t> (Redundant Array of Independent Disks)</a:t>
            </a:r>
            <a:r>
              <a:rPr lang="es-ES" sz="3600">
                <a:latin typeface="Arial"/>
              </a:rPr>
              <a:t> </a:t>
            </a:r>
            <a:endParaRPr/>
          </a:p>
        </p:txBody>
      </p:sp>
      <p:sp>
        <p:nvSpPr>
          <p:cNvPr id="539" name="CustomShape 4"/>
          <p:cNvSpPr/>
          <p:nvPr/>
        </p:nvSpPr>
        <p:spPr>
          <a:xfrm>
            <a:off x="609480" y="1752480"/>
            <a:ext cx="7925040" cy="363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1. Es un arreglo de discos que operan en paralelo pero independientemente.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2. Distribuyen la información en diferentes discos.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3. Un pedido E/S puede se atendido en paralelo.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4. RAID es un conjunto de discos físicos vistos por el sistema operativo como un único drive.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5. Los datos son distribuidos en todos los discos físicos del arreglo.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Times New Roman"/>
              </a:rPr>
              <a:t>6. Se guarda información redundante para garantizar una rápida recuperación en caso de falla de un disco duro.</a:t>
            </a:r>
            <a:r>
              <a:rPr lang="en-US" sz="2000">
                <a:latin typeface="Arial"/>
                <a:ea typeface="Times New Roman"/>
              </a:rPr>
              <a:t> 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542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s-ES" sz="3600">
                <a:solidFill>
                  <a:srgbClr val="000000"/>
                </a:solidFill>
                <a:latin typeface="Arial"/>
                <a:ea typeface="Arial"/>
              </a:rPr>
              <a:t>RAID 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/>
          </a:p>
        </p:txBody>
      </p:sp>
      <p:sp>
        <p:nvSpPr>
          <p:cNvPr id="543" name="CustomShape 4"/>
          <p:cNvSpPr/>
          <p:nvPr/>
        </p:nvSpPr>
        <p:spPr>
          <a:xfrm>
            <a:off x="457200" y="838080"/>
            <a:ext cx="7924680" cy="178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1. Discos espejados.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2. Al escribirse en disco, se copia dos veces.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3. Al leerse de disco, puede leerse de cualquiera de los 2 discos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4. Es excelente la tolerancia de errores.</a:t>
            </a:r>
            <a:endParaRPr/>
          </a:p>
        </p:txBody>
      </p:sp>
      <p:sp>
        <p:nvSpPr>
          <p:cNvPr id="544" name="CustomShape 5"/>
          <p:cNvSpPr/>
          <p:nvPr/>
        </p:nvSpPr>
        <p:spPr>
          <a:xfrm>
            <a:off x="1876320" y="2790720"/>
            <a:ext cx="9144000" cy="360"/>
          </a:xfrm>
          <a:prstGeom prst="rect">
            <a:avLst/>
          </a:prstGeom>
          <a:noFill/>
          <a:ln>
            <a:noFill/>
          </a:ln>
        </p:spPr>
      </p:sp>
      <p:pic>
        <p:nvPicPr>
          <p:cNvPr id="5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124080"/>
            <a:ext cx="8077320" cy="221004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548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s-ES" sz="3600">
                <a:latin typeface="Arial"/>
                <a:ea typeface="Arial"/>
              </a:rPr>
              <a:t>Cache </a:t>
            </a:r>
            <a:r>
              <a:rPr b="1" lang="en-US" sz="3600">
                <a:latin typeface="Arial"/>
                <a:ea typeface="Arial"/>
              </a:rPr>
              <a:t>d</a:t>
            </a:r>
            <a:r>
              <a:rPr b="1" lang="es-ES" sz="3600">
                <a:latin typeface="Arial"/>
                <a:ea typeface="Arial"/>
              </a:rPr>
              <a:t>e Disco</a:t>
            </a:r>
            <a:r>
              <a:rPr lang="es-ES" sz="3600">
                <a:latin typeface="Arial"/>
              </a:rPr>
              <a:t> </a:t>
            </a:r>
            <a:endParaRPr/>
          </a:p>
        </p:txBody>
      </p:sp>
      <p:sp>
        <p:nvSpPr>
          <p:cNvPr id="549" name="CustomShape 4"/>
          <p:cNvSpPr/>
          <p:nvPr/>
        </p:nvSpPr>
        <p:spPr>
          <a:xfrm>
            <a:off x="304920" y="838080"/>
            <a:ext cx="8458200" cy="532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 Buffer en memoria principal de los sectores de disco más visitados.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 Contiene una copia de algunos sectores del disco.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es-ES" sz="2000">
                <a:latin typeface="Arial"/>
                <a:ea typeface="Times New Roman"/>
              </a:rPr>
              <a:t>Usado menos recientemente.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1. El bloque que ha estado en el cache mucho tiempo sin ser consultado, será reemplazado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2. El cache consiste en una pila de bloques.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3. El bloque mas recientemente referenciado estará en la cima de la pila.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4. Cuando un bloque es consultado del cache o es cargado al cache, se coloca en la cima de la pila.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5. El bloque en la base de la pila se remueve cuando se requiere cargar un nuevo bloque.</a:t>
            </a:r>
            <a:endParaRPr/>
          </a:p>
          <a:p>
            <a:pPr algn="just">
              <a:lnSpc>
                <a:spcPct val="100000"/>
              </a:lnSpc>
            </a:pPr>
            <a:r>
              <a:rPr lang="es-ES" sz="2000">
                <a:latin typeface="Arial"/>
                <a:ea typeface="Times New Roman"/>
              </a:rPr>
              <a:t>6. Los bloques del cache no se mueven de posición en la memoria, sino que se controlan a través de una pila de punteros.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8229600" y="6583320"/>
            <a:ext cx="609480" cy="27648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CustomShape 2"/>
          <p:cNvSpPr/>
          <p:nvPr/>
        </p:nvSpPr>
        <p:spPr>
          <a:xfrm>
            <a:off x="3352680" y="6553080"/>
            <a:ext cx="2962080" cy="30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s-PE" sz="1400">
                <a:solidFill>
                  <a:srgbClr val="ffffff"/>
                </a:solidFill>
                <a:latin typeface="Arial"/>
              </a:rPr>
              <a:t>Universidad Nacional de Ingeniería</a:t>
            </a:r>
            <a:endParaRPr/>
          </a:p>
        </p:txBody>
      </p:sp>
      <p:sp>
        <p:nvSpPr>
          <p:cNvPr id="552" name="CustomShape 3"/>
          <p:cNvSpPr/>
          <p:nvPr/>
        </p:nvSpPr>
        <p:spPr>
          <a:xfrm>
            <a:off x="457200" y="152280"/>
            <a:ext cx="784872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es-ES" sz="3600">
                <a:latin typeface="Arial"/>
                <a:ea typeface="Arial"/>
              </a:rPr>
              <a:t>Cache </a:t>
            </a:r>
            <a:r>
              <a:rPr b="1" lang="en-US" sz="3600">
                <a:latin typeface="Arial"/>
                <a:ea typeface="Arial"/>
              </a:rPr>
              <a:t>d</a:t>
            </a:r>
            <a:r>
              <a:rPr b="1" lang="es-ES" sz="3600">
                <a:latin typeface="Arial"/>
                <a:ea typeface="Arial"/>
              </a:rPr>
              <a:t>e Disco</a:t>
            </a:r>
            <a:r>
              <a:rPr lang="es-ES" sz="3600">
                <a:latin typeface="Arial"/>
              </a:rPr>
              <a:t> </a:t>
            </a:r>
            <a:endParaRPr/>
          </a:p>
        </p:txBody>
      </p:sp>
      <p:sp>
        <p:nvSpPr>
          <p:cNvPr id="553" name="CustomShape 4"/>
          <p:cNvSpPr/>
          <p:nvPr/>
        </p:nvSpPr>
        <p:spPr>
          <a:xfrm>
            <a:off x="304920" y="838080"/>
            <a:ext cx="8458200" cy="33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just">
              <a:lnSpc>
                <a:spcPct val="100000"/>
              </a:lnSpc>
            </a:pPr>
            <a:r>
              <a:rPr b="1" lang="en-US" sz="2000">
                <a:latin typeface="Arial"/>
                <a:ea typeface="Times New Roman"/>
              </a:rPr>
              <a:t>Usado menos frecuentemente.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Times New Roman"/>
              </a:rPr>
              <a:t>1. El bloque con menos cantidad de consultas será reemplazado.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Times New Roman"/>
              </a:rPr>
              <a:t>2. Se asociara un contador a cada bloque.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Times New Roman"/>
              </a:rPr>
              <a:t>3. El contador se incrementara cada vez que se consulta el bloque.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Times New Roman"/>
              </a:rPr>
              <a:t>4. El bloque con el menor contador será seleccionado para ser reemplazado.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  <a:ea typeface="Times New Roman"/>
              </a:rPr>
              <a:t>5. Algunos bloques son referenciados muchas veces en un periodo corto y luego no se requiere consultar mas.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548640" y="83880"/>
            <a:ext cx="8869680" cy="1534680"/>
          </a:xfrm>
          <a:prstGeom prst="rect">
            <a:avLst/>
          </a:prstGeom>
        </p:spPr>
        <p:txBody>
          <a:bodyPr lIns="63360" rIns="63360" tIns="25560" bIns="25560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E/S Notificacion al SO</a:t>
            </a:r>
            <a:endParaRPr/>
          </a:p>
        </p:txBody>
      </p:sp>
      <p:sp>
        <p:nvSpPr>
          <p:cNvPr id="555" name="TextShape 2"/>
          <p:cNvSpPr txBox="1"/>
          <p:nvPr/>
        </p:nvSpPr>
        <p:spPr>
          <a:xfrm>
            <a:off x="167760" y="860760"/>
            <a:ext cx="9576000" cy="6483240"/>
          </a:xfrm>
          <a:prstGeom prst="rect">
            <a:avLst/>
          </a:prstGeom>
        </p:spPr>
        <p:txBody>
          <a:bodyPr lIns="63360" rIns="63360" tIns="25560" bIns="25560"/>
          <a:p>
            <a:pPr>
              <a:buFont typeface="Helvetica"/>
              <a:buChar char="•"/>
            </a:pPr>
            <a:r>
              <a:rPr lang="en-US" sz="3200">
                <a:latin typeface="Arial"/>
              </a:rPr>
              <a:t>El sistema necesita conocer&gt;</a:t>
            </a:r>
            <a:endParaRPr/>
          </a:p>
          <a:p>
            <a:pPr lvl="1">
              <a:buFont typeface="Helvetica"/>
              <a:buChar char="–"/>
            </a:pPr>
            <a:r>
              <a:rPr lang="en-US" sz="2800">
                <a:latin typeface="Arial"/>
              </a:rPr>
              <a:t>E/S termino su operacion.</a:t>
            </a:r>
            <a:endParaRPr/>
          </a:p>
          <a:p>
            <a:pPr lvl="1">
              <a:buFont typeface="Helvetica"/>
              <a:buChar char="–"/>
            </a:pPr>
            <a:r>
              <a:rPr lang="en-US" sz="2800">
                <a:latin typeface="Arial"/>
              </a:rPr>
              <a:t>E/S presento un error.</a:t>
            </a:r>
            <a:endParaRPr/>
          </a:p>
          <a:p>
            <a:pPr>
              <a:buFont typeface="Helvetica"/>
              <a:buChar char="•"/>
            </a:pPr>
            <a:r>
              <a:rPr lang="en-US" sz="3200">
                <a:solidFill>
                  <a:srgbClr val="fc0128"/>
                </a:solidFill>
                <a:latin typeface="Arial"/>
              </a:rPr>
              <a:t>E/S Interrupcion:</a:t>
            </a:r>
            <a:endParaRPr/>
          </a:p>
          <a:p>
            <a:pPr lvl="1">
              <a:buFont typeface="Helvetica"/>
              <a:buChar char="–"/>
            </a:pPr>
            <a:r>
              <a:rPr lang="en-US" sz="2800">
                <a:latin typeface="Arial"/>
              </a:rPr>
              <a:t>Los dispositivos presentan una interrupcion al solicitar </a:t>
            </a:r>
            <a:endParaRPr/>
          </a:p>
          <a:p>
            <a:pPr lvl="1">
              <a:buFont typeface="Helvetica"/>
              <a:buChar char="–"/>
            </a:pPr>
            <a:r>
              <a:rPr lang="en-US" sz="2800">
                <a:latin typeface="Arial"/>
              </a:rPr>
              <a:t>un servicio</a:t>
            </a:r>
            <a:endParaRPr/>
          </a:p>
          <a:p>
            <a:pPr>
              <a:buFont typeface="Helvetica"/>
              <a:buChar char="•"/>
            </a:pPr>
            <a:r>
              <a:rPr lang="en-US" sz="3200">
                <a:solidFill>
                  <a:srgbClr val="fc0128"/>
                </a:solidFill>
                <a:latin typeface="Arial"/>
              </a:rPr>
              <a:t>Polling:</a:t>
            </a:r>
            <a:endParaRPr/>
          </a:p>
          <a:p>
            <a:pPr lvl="1">
              <a:buFont typeface="Helvetica"/>
              <a:buChar char="–"/>
            </a:pPr>
            <a:r>
              <a:rPr lang="en-US" sz="2800">
                <a:latin typeface="Arial"/>
              </a:rPr>
              <a:t>OS preriodicamente se registra el estatus</a:t>
            </a:r>
            <a:endParaRPr/>
          </a:p>
          <a:p>
            <a:pPr lvl="2">
              <a:buFont typeface="Helvetica"/>
              <a:buChar char="»"/>
            </a:pPr>
            <a:endParaRPr/>
          </a:p>
          <a:p>
            <a:pPr>
              <a:buFont typeface="Helvetica"/>
              <a:buChar char="•"/>
            </a:pPr>
            <a:r>
              <a:rPr lang="en-US" sz="3200">
                <a:latin typeface="Arial"/>
              </a:rPr>
              <a:t>Actualmente los dispositivos combinan ambos</a:t>
            </a:r>
            <a:endParaRPr/>
          </a:p>
          <a:p>
            <a:pPr lvl="2">
              <a:buFont typeface="Helvetica"/>
              <a:buChar char="»"/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5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7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9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5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6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7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17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1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9" descr=""/>
          <p:cNvPicPr/>
          <p:nvPr/>
        </p:nvPicPr>
        <p:blipFill>
          <a:blip r:embed="rId1"/>
          <a:stretch>
            <a:fillRect/>
          </a:stretch>
        </p:blipFill>
        <p:spPr>
          <a:xfrm rot="708600">
            <a:off x="8381880" y="3276360"/>
            <a:ext cx="762120" cy="398520"/>
          </a:xfrm>
          <a:prstGeom prst="rect">
            <a:avLst/>
          </a:prstGeom>
          <a:ln>
            <a:noFill/>
          </a:ln>
        </p:spPr>
      </p:pic>
      <p:pic>
        <p:nvPicPr>
          <p:cNvPr id="48" name="Picture 47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981080"/>
            <a:ext cx="1447920" cy="14479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6781680" y="4402080"/>
            <a:ext cx="762120" cy="343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50" name="Line 2"/>
          <p:cNvSpPr/>
          <p:nvPr/>
        </p:nvSpPr>
        <p:spPr>
          <a:xfrm>
            <a:off x="6858000" y="3602160"/>
            <a:ext cx="685800" cy="55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51" name="CustomShape 3"/>
          <p:cNvSpPr/>
          <p:nvPr/>
        </p:nvSpPr>
        <p:spPr>
          <a:xfrm>
            <a:off x="3505320" y="4668840"/>
            <a:ext cx="1676160" cy="7113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  <p:pic>
        <p:nvPicPr>
          <p:cNvPr id="52" name="Picture 4" descr=""/>
          <p:cNvPicPr/>
          <p:nvPr/>
        </p:nvPicPr>
        <p:blipFill>
          <a:blip r:embed="rId3"/>
          <a:srcRect l="1683" t="634" r="1934" b="634"/>
          <a:stretch>
            <a:fillRect/>
          </a:stretch>
        </p:blipFill>
        <p:spPr>
          <a:xfrm>
            <a:off x="1752480" y="685800"/>
            <a:ext cx="5257800" cy="40384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  <p:sp>
        <p:nvSpPr>
          <p:cNvPr id="53" name="TextShape 4"/>
          <p:cNvSpPr txBox="1"/>
          <p:nvPr/>
        </p:nvSpPr>
        <p:spPr>
          <a:xfrm>
            <a:off x="990720" y="152280"/>
            <a:ext cx="7162560" cy="533520"/>
          </a:xfrm>
          <a:prstGeom prst="rect">
            <a:avLst/>
          </a:prstGeom>
        </p:spPr>
        <p:txBody>
          <a:bodyPr lIns="90360" rIns="90360" tIns="44280" bIns="4428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Modern I/O Systems</a:t>
            </a:r>
            <a:endParaRPr/>
          </a:p>
        </p:txBody>
      </p:sp>
      <p:pic>
        <p:nvPicPr>
          <p:cNvPr id="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304920"/>
            <a:ext cx="1276200" cy="1676160"/>
          </a:xfrm>
          <a:prstGeom prst="rect">
            <a:avLst/>
          </a:prstGeom>
          <a:ln>
            <a:noFill/>
          </a:ln>
        </p:spPr>
      </p:pic>
      <p:pic>
        <p:nvPicPr>
          <p:cNvPr id="55" name="Picture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162920" y="3276720"/>
            <a:ext cx="1638360" cy="695160"/>
          </a:xfrm>
          <a:prstGeom prst="rect">
            <a:avLst/>
          </a:prstGeom>
          <a:ln>
            <a:noFill/>
          </a:ln>
        </p:spPr>
      </p:pic>
      <p:sp>
        <p:nvSpPr>
          <p:cNvPr id="56" name="CustomShape 5"/>
          <p:cNvSpPr/>
          <p:nvPr/>
        </p:nvSpPr>
        <p:spPr>
          <a:xfrm>
            <a:off x="7162920" y="4135320"/>
            <a:ext cx="1172880" cy="1371600"/>
          </a:xfrm>
          <a:prstGeom prst="rect">
            <a:avLst/>
          </a:prstGeom>
          <a:solidFill>
            <a:srgbClr val="1e1916"/>
          </a:solidFill>
          <a:ln>
            <a:noFill/>
          </a:ln>
        </p:spPr>
      </p:sp>
      <p:sp>
        <p:nvSpPr>
          <p:cNvPr id="57" name="CustomShape 6"/>
          <p:cNvSpPr/>
          <p:nvPr/>
        </p:nvSpPr>
        <p:spPr>
          <a:xfrm>
            <a:off x="7608600" y="4165920"/>
            <a:ext cx="326160" cy="723240"/>
          </a:xfrm>
          <a:prstGeom prst="rect">
            <a:avLst/>
          </a:prstGeom>
          <a:solidFill>
            <a:srgbClr val="d3d6ba"/>
          </a:solidFill>
          <a:ln>
            <a:noFill/>
          </a:ln>
        </p:spPr>
      </p:sp>
      <p:sp>
        <p:nvSpPr>
          <p:cNvPr id="58" name="CustomShape 7"/>
          <p:cNvSpPr/>
          <p:nvPr/>
        </p:nvSpPr>
        <p:spPr>
          <a:xfrm>
            <a:off x="7737480" y="4165920"/>
            <a:ext cx="149760" cy="200160"/>
          </a:xfrm>
          <a:prstGeom prst="rect">
            <a:avLst/>
          </a:prstGeom>
          <a:solidFill>
            <a:srgbClr val="aaad93"/>
          </a:solidFill>
          <a:ln>
            <a:noFill/>
          </a:ln>
        </p:spPr>
      </p:sp>
      <p:sp>
        <p:nvSpPr>
          <p:cNvPr id="59" name="CustomShape 8"/>
          <p:cNvSpPr/>
          <p:nvPr/>
        </p:nvSpPr>
        <p:spPr>
          <a:xfrm>
            <a:off x="7643880" y="4165920"/>
            <a:ext cx="290880" cy="723240"/>
          </a:xfrm>
          <a:prstGeom prst="rect">
            <a:avLst/>
          </a:prstGeom>
          <a:solidFill>
            <a:srgbClr val="ffffed"/>
          </a:solidFill>
          <a:ln>
            <a:noFill/>
          </a:ln>
        </p:spPr>
      </p:sp>
      <p:sp>
        <p:nvSpPr>
          <p:cNvPr id="60" name="CustomShape 9"/>
          <p:cNvSpPr/>
          <p:nvPr/>
        </p:nvSpPr>
        <p:spPr>
          <a:xfrm>
            <a:off x="7678080" y="4185000"/>
            <a:ext cx="382680" cy="709200"/>
          </a:xfrm>
          <a:prstGeom prst="rect">
            <a:avLst/>
          </a:prstGeom>
          <a:solidFill>
            <a:srgbClr val="aaad93"/>
          </a:solidFill>
          <a:ln>
            <a:noFill/>
          </a:ln>
        </p:spPr>
      </p:sp>
      <p:sp>
        <p:nvSpPr>
          <p:cNvPr id="61" name="CustomShape 10"/>
          <p:cNvSpPr/>
          <p:nvPr/>
        </p:nvSpPr>
        <p:spPr>
          <a:xfrm>
            <a:off x="7838280" y="4217760"/>
            <a:ext cx="59040" cy="88200"/>
          </a:xfrm>
          <a:prstGeom prst="rect">
            <a:avLst/>
          </a:prstGeom>
          <a:solidFill>
            <a:srgbClr val="1e1916"/>
          </a:solidFill>
          <a:ln>
            <a:noFill/>
          </a:ln>
        </p:spPr>
      </p:sp>
      <p:sp>
        <p:nvSpPr>
          <p:cNvPr id="62" name="CustomShape 11"/>
          <p:cNvSpPr/>
          <p:nvPr/>
        </p:nvSpPr>
        <p:spPr>
          <a:xfrm>
            <a:off x="7751160" y="4281840"/>
            <a:ext cx="64080" cy="85320"/>
          </a:xfrm>
          <a:prstGeom prst="rect">
            <a:avLst/>
          </a:prstGeom>
          <a:solidFill>
            <a:srgbClr val="1e1916"/>
          </a:solidFill>
          <a:ln>
            <a:noFill/>
          </a:ln>
        </p:spPr>
      </p:sp>
      <p:sp>
        <p:nvSpPr>
          <p:cNvPr id="63" name="CustomShape 12"/>
          <p:cNvSpPr/>
          <p:nvPr/>
        </p:nvSpPr>
        <p:spPr>
          <a:xfrm>
            <a:off x="7776360" y="4178520"/>
            <a:ext cx="55440" cy="85320"/>
          </a:xfrm>
          <a:prstGeom prst="rect">
            <a:avLst/>
          </a:prstGeom>
          <a:solidFill>
            <a:srgbClr val="1e1916"/>
          </a:solidFill>
          <a:ln>
            <a:noFill/>
          </a:ln>
        </p:spPr>
      </p:sp>
      <p:sp>
        <p:nvSpPr>
          <p:cNvPr id="64" name="CustomShape 13"/>
          <p:cNvSpPr/>
          <p:nvPr/>
        </p:nvSpPr>
        <p:spPr>
          <a:xfrm>
            <a:off x="7850880" y="4230720"/>
            <a:ext cx="23400" cy="55800"/>
          </a:xfrm>
          <a:prstGeom prst="rect">
            <a:avLst/>
          </a:prstGeom>
          <a:solidFill>
            <a:srgbClr val="c63f87"/>
          </a:solidFill>
          <a:ln>
            <a:noFill/>
          </a:ln>
        </p:spPr>
      </p:sp>
      <p:sp>
        <p:nvSpPr>
          <p:cNvPr id="65" name="CustomShape 14"/>
          <p:cNvSpPr/>
          <p:nvPr/>
        </p:nvSpPr>
        <p:spPr>
          <a:xfrm>
            <a:off x="7762680" y="4293000"/>
            <a:ext cx="32760" cy="51120"/>
          </a:xfrm>
          <a:prstGeom prst="rect">
            <a:avLst/>
          </a:prstGeom>
          <a:solidFill>
            <a:srgbClr val="ea8970"/>
          </a:solidFill>
          <a:ln>
            <a:noFill/>
          </a:ln>
        </p:spPr>
      </p:sp>
      <p:sp>
        <p:nvSpPr>
          <p:cNvPr id="66" name="CustomShape 15"/>
          <p:cNvSpPr/>
          <p:nvPr/>
        </p:nvSpPr>
        <p:spPr>
          <a:xfrm>
            <a:off x="7787520" y="4189680"/>
            <a:ext cx="22680" cy="53640"/>
          </a:xfrm>
          <a:prstGeom prst="rect">
            <a:avLst/>
          </a:prstGeom>
          <a:solidFill>
            <a:srgbClr val="ad5493"/>
          </a:solidFill>
          <a:ln>
            <a:noFill/>
          </a:ln>
        </p:spPr>
      </p:sp>
      <p:sp>
        <p:nvSpPr>
          <p:cNvPr id="67" name="CustomShape 16"/>
          <p:cNvSpPr/>
          <p:nvPr/>
        </p:nvSpPr>
        <p:spPr>
          <a:xfrm>
            <a:off x="7859520" y="4232160"/>
            <a:ext cx="29880" cy="63360"/>
          </a:xfrm>
          <a:prstGeom prst="rect">
            <a:avLst/>
          </a:prstGeom>
          <a:solidFill>
            <a:srgbClr val="821977"/>
          </a:solidFill>
          <a:ln>
            <a:noFill/>
          </a:ln>
        </p:spPr>
      </p:sp>
      <p:sp>
        <p:nvSpPr>
          <p:cNvPr id="68" name="CustomShape 17"/>
          <p:cNvSpPr/>
          <p:nvPr/>
        </p:nvSpPr>
        <p:spPr>
          <a:xfrm>
            <a:off x="7768800" y="4299840"/>
            <a:ext cx="38880" cy="57240"/>
          </a:xfrm>
          <a:prstGeom prst="rect">
            <a:avLst/>
          </a:prstGeom>
          <a:solidFill>
            <a:srgbClr val="c63f87"/>
          </a:solidFill>
          <a:ln>
            <a:noFill/>
          </a:ln>
        </p:spPr>
      </p:sp>
      <p:sp>
        <p:nvSpPr>
          <p:cNvPr id="69" name="CustomShape 18"/>
          <p:cNvSpPr/>
          <p:nvPr/>
        </p:nvSpPr>
        <p:spPr>
          <a:xfrm>
            <a:off x="7796520" y="4194000"/>
            <a:ext cx="27360" cy="60840"/>
          </a:xfrm>
          <a:prstGeom prst="rect">
            <a:avLst/>
          </a:prstGeom>
          <a:solidFill>
            <a:srgbClr val="6d1977"/>
          </a:solidFill>
          <a:ln>
            <a:noFill/>
          </a:ln>
        </p:spPr>
      </p:sp>
      <p:sp>
        <p:nvSpPr>
          <p:cNvPr id="70" name="CustomShape 19"/>
          <p:cNvSpPr/>
          <p:nvPr/>
        </p:nvSpPr>
        <p:spPr>
          <a:xfrm>
            <a:off x="7866000" y="4422240"/>
            <a:ext cx="77760" cy="101880"/>
          </a:xfrm>
          <a:prstGeom prst="rect">
            <a:avLst/>
          </a:prstGeom>
          <a:solidFill>
            <a:srgbClr val="931977"/>
          </a:solidFill>
          <a:ln>
            <a:noFill/>
          </a:ln>
        </p:spPr>
      </p:sp>
      <p:sp>
        <p:nvSpPr>
          <p:cNvPr id="71" name="CustomShape 20"/>
          <p:cNvSpPr/>
          <p:nvPr/>
        </p:nvSpPr>
        <p:spPr>
          <a:xfrm>
            <a:off x="7877160" y="4437720"/>
            <a:ext cx="50400" cy="67680"/>
          </a:xfrm>
          <a:prstGeom prst="rect">
            <a:avLst/>
          </a:prstGeom>
          <a:solidFill>
            <a:srgbClr val="6d1977"/>
          </a:solidFill>
          <a:ln>
            <a:noFill/>
          </a:ln>
        </p:spPr>
      </p:sp>
      <p:sp>
        <p:nvSpPr>
          <p:cNvPr id="72" name="CustomShape 21"/>
          <p:cNvSpPr/>
          <p:nvPr/>
        </p:nvSpPr>
        <p:spPr>
          <a:xfrm>
            <a:off x="7725960" y="4650480"/>
            <a:ext cx="117000" cy="242280"/>
          </a:xfrm>
          <a:prstGeom prst="rect">
            <a:avLst/>
          </a:prstGeom>
          <a:solidFill>
            <a:srgbClr val="828470"/>
          </a:solidFill>
          <a:ln>
            <a:noFill/>
          </a:ln>
        </p:spPr>
      </p:sp>
      <p:sp>
        <p:nvSpPr>
          <p:cNvPr id="73" name="CustomShape 22"/>
          <p:cNvSpPr/>
          <p:nvPr/>
        </p:nvSpPr>
        <p:spPr>
          <a:xfrm>
            <a:off x="7526880" y="4741200"/>
            <a:ext cx="384120" cy="197640"/>
          </a:xfrm>
          <a:prstGeom prst="rect">
            <a:avLst/>
          </a:prstGeom>
          <a:solidFill>
            <a:srgbClr val="adaac6"/>
          </a:solidFill>
          <a:ln>
            <a:noFill/>
          </a:ln>
        </p:spPr>
      </p:sp>
      <p:sp>
        <p:nvSpPr>
          <p:cNvPr id="74" name="CustomShape 23"/>
          <p:cNvSpPr/>
          <p:nvPr/>
        </p:nvSpPr>
        <p:spPr>
          <a:xfrm>
            <a:off x="7269840" y="4896720"/>
            <a:ext cx="963720" cy="533520"/>
          </a:xfrm>
          <a:prstGeom prst="rect">
            <a:avLst/>
          </a:prstGeom>
          <a:solidFill>
            <a:srgbClr val="7f82a5"/>
          </a:solidFill>
          <a:ln>
            <a:noFill/>
          </a:ln>
        </p:spPr>
      </p:sp>
      <p:sp>
        <p:nvSpPr>
          <p:cNvPr id="75" name="CustomShape 24"/>
          <p:cNvSpPr/>
          <p:nvPr/>
        </p:nvSpPr>
        <p:spPr>
          <a:xfrm>
            <a:off x="7433640" y="4924800"/>
            <a:ext cx="614880" cy="293400"/>
          </a:xfrm>
          <a:prstGeom prst="rect">
            <a:avLst/>
          </a:prstGeom>
          <a:solidFill>
            <a:srgbClr val="adaac6"/>
          </a:solidFill>
          <a:ln>
            <a:noFill/>
          </a:ln>
        </p:spPr>
      </p:sp>
      <p:sp>
        <p:nvSpPr>
          <p:cNvPr id="76" name="CustomShape 25"/>
          <p:cNvSpPr/>
          <p:nvPr/>
        </p:nvSpPr>
        <p:spPr>
          <a:xfrm>
            <a:off x="7615080" y="4937760"/>
            <a:ext cx="203760" cy="73800"/>
          </a:xfrm>
          <a:prstGeom prst="rect">
            <a:avLst/>
          </a:prstGeom>
          <a:solidFill>
            <a:srgbClr val="5b6b7c"/>
          </a:solidFill>
          <a:ln>
            <a:noFill/>
          </a:ln>
        </p:spPr>
      </p:sp>
      <p:sp>
        <p:nvSpPr>
          <p:cNvPr id="77" name="CustomShape 26"/>
          <p:cNvSpPr/>
          <p:nvPr/>
        </p:nvSpPr>
        <p:spPr>
          <a:xfrm>
            <a:off x="7594920" y="4997880"/>
            <a:ext cx="279720" cy="126000"/>
          </a:xfrm>
          <a:prstGeom prst="rect">
            <a:avLst/>
          </a:prstGeom>
          <a:solidFill>
            <a:srgbClr val="aab5d1"/>
          </a:solidFill>
          <a:ln>
            <a:noFill/>
          </a:ln>
        </p:spPr>
      </p:sp>
      <p:sp>
        <p:nvSpPr>
          <p:cNvPr id="78" name="CustomShape 27"/>
          <p:cNvSpPr/>
          <p:nvPr/>
        </p:nvSpPr>
        <p:spPr>
          <a:xfrm>
            <a:off x="7636320" y="5033520"/>
            <a:ext cx="229320" cy="80280"/>
          </a:xfrm>
          <a:prstGeom prst="rect">
            <a:avLst/>
          </a:prstGeom>
          <a:solidFill>
            <a:srgbClr val="c9d6e5"/>
          </a:solidFill>
          <a:ln>
            <a:noFill/>
          </a:ln>
        </p:spPr>
      </p:sp>
      <p:sp>
        <p:nvSpPr>
          <p:cNvPr id="79" name="CustomShape 28"/>
          <p:cNvSpPr/>
          <p:nvPr/>
        </p:nvSpPr>
        <p:spPr>
          <a:xfrm>
            <a:off x="8009280" y="5009040"/>
            <a:ext cx="93240" cy="48600"/>
          </a:xfrm>
          <a:prstGeom prst="rect">
            <a:avLst/>
          </a:prstGeom>
          <a:solidFill>
            <a:srgbClr val="dd235e"/>
          </a:solidFill>
          <a:ln>
            <a:noFill/>
          </a:ln>
        </p:spPr>
      </p:sp>
      <p:sp>
        <p:nvSpPr>
          <p:cNvPr id="80" name="CustomShape 29"/>
          <p:cNvSpPr/>
          <p:nvPr/>
        </p:nvSpPr>
        <p:spPr>
          <a:xfrm>
            <a:off x="8024400" y="5010480"/>
            <a:ext cx="66600" cy="35280"/>
          </a:xfrm>
          <a:prstGeom prst="rect">
            <a:avLst/>
          </a:prstGeom>
          <a:solidFill>
            <a:srgbClr val="ea8970"/>
          </a:solidFill>
          <a:ln>
            <a:noFill/>
          </a:ln>
        </p:spPr>
      </p:sp>
      <p:sp>
        <p:nvSpPr>
          <p:cNvPr id="81" name="CustomShape 30"/>
          <p:cNvSpPr/>
          <p:nvPr/>
        </p:nvSpPr>
        <p:spPr>
          <a:xfrm>
            <a:off x="7187760" y="5077800"/>
            <a:ext cx="85680" cy="92880"/>
          </a:xfrm>
          <a:prstGeom prst="rect">
            <a:avLst/>
          </a:prstGeom>
          <a:solidFill>
            <a:srgbClr val="666b8e"/>
          </a:solidFill>
          <a:ln>
            <a:noFill/>
          </a:ln>
        </p:spPr>
      </p:sp>
      <p:sp>
        <p:nvSpPr>
          <p:cNvPr id="82" name="CustomShape 31"/>
          <p:cNvSpPr/>
          <p:nvPr/>
        </p:nvSpPr>
        <p:spPr>
          <a:xfrm>
            <a:off x="7210800" y="5082120"/>
            <a:ext cx="54000" cy="57240"/>
          </a:xfrm>
          <a:prstGeom prst="rect">
            <a:avLst/>
          </a:prstGeom>
          <a:solidFill>
            <a:srgbClr val="8e91b5"/>
          </a:solidFill>
          <a:ln>
            <a:noFill/>
          </a:ln>
        </p:spPr>
      </p:sp>
      <p:sp>
        <p:nvSpPr>
          <p:cNvPr id="83" name="CustomShape 32"/>
          <p:cNvSpPr/>
          <p:nvPr/>
        </p:nvSpPr>
        <p:spPr>
          <a:xfrm>
            <a:off x="8223840" y="5134320"/>
            <a:ext cx="88200" cy="88920"/>
          </a:xfrm>
          <a:prstGeom prst="rect">
            <a:avLst/>
          </a:prstGeom>
          <a:solidFill>
            <a:srgbClr val="666b8e"/>
          </a:solidFill>
          <a:ln>
            <a:noFill/>
          </a:ln>
        </p:spPr>
      </p:sp>
      <p:sp>
        <p:nvSpPr>
          <p:cNvPr id="84" name="CustomShape 33"/>
          <p:cNvSpPr/>
          <p:nvPr/>
        </p:nvSpPr>
        <p:spPr>
          <a:xfrm>
            <a:off x="8228880" y="5141880"/>
            <a:ext cx="63720" cy="64800"/>
          </a:xfrm>
          <a:prstGeom prst="rect">
            <a:avLst/>
          </a:prstGeom>
          <a:solidFill>
            <a:srgbClr val="8e91b5"/>
          </a:solidFill>
          <a:ln>
            <a:noFill/>
          </a:ln>
        </p:spPr>
      </p:sp>
      <p:sp>
        <p:nvSpPr>
          <p:cNvPr id="85" name="CustomShape 34"/>
          <p:cNvSpPr/>
          <p:nvPr/>
        </p:nvSpPr>
        <p:spPr>
          <a:xfrm>
            <a:off x="7850880" y="5171040"/>
            <a:ext cx="366480" cy="242280"/>
          </a:xfrm>
          <a:prstGeom prst="rect">
            <a:avLst/>
          </a:prstGeom>
          <a:solidFill>
            <a:srgbClr val="38477a"/>
          </a:solidFill>
          <a:ln>
            <a:noFill/>
          </a:ln>
        </p:spPr>
      </p:sp>
      <p:sp>
        <p:nvSpPr>
          <p:cNvPr id="86" name="CustomShape 35"/>
          <p:cNvSpPr/>
          <p:nvPr/>
        </p:nvSpPr>
        <p:spPr>
          <a:xfrm>
            <a:off x="7605000" y="5196960"/>
            <a:ext cx="57960" cy="36720"/>
          </a:xfrm>
          <a:prstGeom prst="rect">
            <a:avLst/>
          </a:prstGeom>
          <a:solidFill>
            <a:srgbClr val="00a5b7"/>
          </a:solidFill>
          <a:ln>
            <a:noFill/>
          </a:ln>
        </p:spPr>
      </p:sp>
      <p:sp>
        <p:nvSpPr>
          <p:cNvPr id="87" name="CustomShape 36"/>
          <p:cNvSpPr/>
          <p:nvPr/>
        </p:nvSpPr>
        <p:spPr>
          <a:xfrm>
            <a:off x="7615080" y="5199120"/>
            <a:ext cx="36360" cy="23040"/>
          </a:xfrm>
          <a:prstGeom prst="rect">
            <a:avLst/>
          </a:prstGeom>
          <a:solidFill>
            <a:srgbClr val="cee530"/>
          </a:solidFill>
          <a:ln>
            <a:noFill/>
          </a:ln>
        </p:spPr>
      </p:sp>
      <p:sp>
        <p:nvSpPr>
          <p:cNvPr id="88" name="CustomShape 37"/>
          <p:cNvSpPr/>
          <p:nvPr/>
        </p:nvSpPr>
        <p:spPr>
          <a:xfrm>
            <a:off x="7709760" y="5199120"/>
            <a:ext cx="76680" cy="53640"/>
          </a:xfrm>
          <a:prstGeom prst="rect">
            <a:avLst/>
          </a:prstGeom>
          <a:solidFill>
            <a:srgbClr val="00a5b7"/>
          </a:solidFill>
          <a:ln>
            <a:noFill/>
          </a:ln>
        </p:spPr>
      </p:sp>
      <p:sp>
        <p:nvSpPr>
          <p:cNvPr id="89" name="CustomShape 38"/>
          <p:cNvSpPr/>
          <p:nvPr/>
        </p:nvSpPr>
        <p:spPr>
          <a:xfrm>
            <a:off x="7729560" y="5201640"/>
            <a:ext cx="39960" cy="29160"/>
          </a:xfrm>
          <a:prstGeom prst="rect">
            <a:avLst/>
          </a:prstGeom>
          <a:solidFill>
            <a:srgbClr val="a8d663"/>
          </a:solidFill>
          <a:ln>
            <a:noFill/>
          </a:ln>
        </p:spPr>
      </p:sp>
      <p:sp>
        <p:nvSpPr>
          <p:cNvPr id="90" name="CustomShape 39"/>
          <p:cNvSpPr/>
          <p:nvPr/>
        </p:nvSpPr>
        <p:spPr>
          <a:xfrm>
            <a:off x="7698240" y="5381640"/>
            <a:ext cx="153720" cy="96840"/>
          </a:xfrm>
          <a:prstGeom prst="rect">
            <a:avLst/>
          </a:prstGeom>
          <a:solidFill>
            <a:srgbClr val="adaac6"/>
          </a:solidFill>
          <a:ln>
            <a:noFill/>
          </a:ln>
        </p:spPr>
      </p:sp>
      <p:sp>
        <p:nvSpPr>
          <p:cNvPr id="91" name="CustomShape 40"/>
          <p:cNvSpPr/>
          <p:nvPr/>
        </p:nvSpPr>
        <p:spPr>
          <a:xfrm>
            <a:off x="7723440" y="5389200"/>
            <a:ext cx="96840" cy="62640"/>
          </a:xfrm>
          <a:prstGeom prst="rect">
            <a:avLst/>
          </a:prstGeom>
          <a:solidFill>
            <a:srgbClr val="ccccdd"/>
          </a:solidFill>
          <a:ln>
            <a:noFill/>
          </a:ln>
        </p:spPr>
      </p:sp>
      <p:sp>
        <p:nvSpPr>
          <p:cNvPr id="92" name="CustomShape 41"/>
          <p:cNvSpPr/>
          <p:nvPr/>
        </p:nvSpPr>
        <p:spPr>
          <a:xfrm>
            <a:off x="7900920" y="4257720"/>
            <a:ext cx="159840" cy="110880"/>
          </a:xfrm>
          <a:prstGeom prst="rect">
            <a:avLst/>
          </a:prstGeom>
          <a:solidFill>
            <a:srgbClr val="d3d6ba"/>
          </a:solidFill>
          <a:ln>
            <a:noFill/>
          </a:ln>
        </p:spPr>
      </p:sp>
      <p:sp>
        <p:nvSpPr>
          <p:cNvPr id="93" name="CustomShape 42"/>
          <p:cNvSpPr/>
          <p:nvPr/>
        </p:nvSpPr>
        <p:spPr>
          <a:xfrm>
            <a:off x="7685640" y="4594320"/>
            <a:ext cx="163440" cy="298440"/>
          </a:xfrm>
          <a:prstGeom prst="rect">
            <a:avLst/>
          </a:prstGeom>
          <a:solidFill>
            <a:srgbClr val="d3d6ba"/>
          </a:solidFill>
          <a:ln>
            <a:noFill/>
          </a:ln>
        </p:spPr>
      </p:sp>
      <p:sp>
        <p:nvSpPr>
          <p:cNvPr id="94" name="CustomShape 43"/>
          <p:cNvSpPr/>
          <p:nvPr/>
        </p:nvSpPr>
        <p:spPr>
          <a:xfrm>
            <a:off x="7608600" y="4538160"/>
            <a:ext cx="41400" cy="340560"/>
          </a:xfrm>
          <a:prstGeom prst="rect">
            <a:avLst/>
          </a:prstGeom>
          <a:solidFill>
            <a:srgbClr val="aaad93"/>
          </a:solidFill>
          <a:ln>
            <a:noFill/>
          </a:ln>
        </p:spPr>
      </p:sp>
      <p:sp>
        <p:nvSpPr>
          <p:cNvPr id="95" name="CustomShape 44"/>
          <p:cNvSpPr/>
          <p:nvPr/>
        </p:nvSpPr>
        <p:spPr>
          <a:xfrm>
            <a:off x="7534440" y="4932720"/>
            <a:ext cx="516600" cy="253440"/>
          </a:xfrm>
          <a:prstGeom prst="rect">
            <a:avLst/>
          </a:prstGeom>
          <a:solidFill>
            <a:srgbClr val="8e91b5"/>
          </a:solidFill>
          <a:ln>
            <a:noFill/>
          </a:ln>
        </p:spPr>
      </p:sp>
      <p:sp>
        <p:nvSpPr>
          <p:cNvPr id="96" name="CustomShape 45"/>
          <p:cNvSpPr/>
          <p:nvPr/>
        </p:nvSpPr>
        <p:spPr>
          <a:xfrm>
            <a:off x="7269840" y="4978800"/>
            <a:ext cx="682560" cy="451440"/>
          </a:xfrm>
          <a:prstGeom prst="rect">
            <a:avLst/>
          </a:prstGeom>
          <a:solidFill>
            <a:srgbClr val="666b8e"/>
          </a:solidFill>
          <a:ln>
            <a:noFill/>
          </a:ln>
        </p:spPr>
      </p:sp>
      <p:sp>
        <p:nvSpPr>
          <p:cNvPr id="97" name="CustomShape 46"/>
          <p:cNvSpPr/>
          <p:nvPr/>
        </p:nvSpPr>
        <p:spPr>
          <a:xfrm>
            <a:off x="7545600" y="4741200"/>
            <a:ext cx="363960" cy="171000"/>
          </a:xfrm>
          <a:prstGeom prst="rect">
            <a:avLst/>
          </a:prstGeom>
          <a:solidFill>
            <a:srgbClr val="75779b"/>
          </a:solidFill>
          <a:ln>
            <a:noFill/>
          </a:ln>
        </p:spPr>
      </p:sp>
      <p:pic>
        <p:nvPicPr>
          <p:cNvPr id="98" name="Picture 14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876920" y="5029200"/>
            <a:ext cx="1828800" cy="1487520"/>
          </a:xfrm>
          <a:prstGeom prst="rect">
            <a:avLst/>
          </a:prstGeom>
          <a:ln>
            <a:noFill/>
          </a:ln>
        </p:spPr>
      </p:pic>
      <p:pic>
        <p:nvPicPr>
          <p:cNvPr id="99" name="Picture 15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914400" y="4190760"/>
            <a:ext cx="1428840" cy="1428840"/>
          </a:xfrm>
          <a:prstGeom prst="rect">
            <a:avLst/>
          </a:prstGeom>
          <a:ln>
            <a:noFill/>
          </a:ln>
        </p:spPr>
      </p:pic>
      <p:pic>
        <p:nvPicPr>
          <p:cNvPr id="100" name="Picture 154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990720" y="3809880"/>
            <a:ext cx="1428480" cy="1428840"/>
          </a:xfrm>
          <a:prstGeom prst="rect">
            <a:avLst/>
          </a:prstGeom>
          <a:ln>
            <a:noFill/>
          </a:ln>
        </p:spPr>
      </p:pic>
      <p:pic>
        <p:nvPicPr>
          <p:cNvPr id="101" name="Picture 155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990720" y="3504960"/>
            <a:ext cx="1428480" cy="1428840"/>
          </a:xfrm>
          <a:prstGeom prst="rect">
            <a:avLst/>
          </a:prstGeom>
          <a:ln>
            <a:noFill/>
          </a:ln>
        </p:spPr>
      </p:pic>
      <p:pic>
        <p:nvPicPr>
          <p:cNvPr id="102" name="Picture 156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990720" y="3124080"/>
            <a:ext cx="1428480" cy="1428840"/>
          </a:xfrm>
          <a:prstGeom prst="rect">
            <a:avLst/>
          </a:prstGeom>
          <a:ln>
            <a:noFill/>
          </a:ln>
        </p:spPr>
      </p:pic>
      <p:pic>
        <p:nvPicPr>
          <p:cNvPr id="103" name="Picture 150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209680" y="4876920"/>
            <a:ext cx="2160720" cy="1579320"/>
          </a:xfrm>
          <a:prstGeom prst="rect">
            <a:avLst/>
          </a:prstGeom>
          <a:ln>
            <a:noFill/>
          </a:ln>
        </p:spPr>
      </p:pic>
      <p:pic>
        <p:nvPicPr>
          <p:cNvPr id="104" name="Picture 160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6934320" y="5562720"/>
            <a:ext cx="1809720" cy="857160"/>
          </a:xfrm>
          <a:prstGeom prst="rect">
            <a:avLst/>
          </a:prstGeom>
          <a:ln>
            <a:noFill/>
          </a:ln>
        </p:spPr>
      </p:pic>
      <p:sp>
        <p:nvSpPr>
          <p:cNvPr id="105" name="CustomShape 47"/>
          <p:cNvSpPr/>
          <p:nvPr/>
        </p:nvSpPr>
        <p:spPr>
          <a:xfrm>
            <a:off x="6477120" y="4724280"/>
            <a:ext cx="990360" cy="99072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  <p:pic>
        <p:nvPicPr>
          <p:cNvPr id="106" name="Picture 162" descr="MCj03984770000[1]"/>
          <p:cNvPicPr/>
          <p:nvPr/>
        </p:nvPicPr>
        <p:blipFill>
          <a:blip r:embed="rId13"/>
          <a:stretch>
            <a:fillRect/>
          </a:stretch>
        </p:blipFill>
        <p:spPr>
          <a:xfrm>
            <a:off x="6934320" y="914400"/>
            <a:ext cx="1828800" cy="952560"/>
          </a:xfrm>
          <a:prstGeom prst="rect">
            <a:avLst/>
          </a:prstGeom>
          <a:ln>
            <a:noFill/>
          </a:ln>
        </p:spPr>
      </p:pic>
      <p:pic>
        <p:nvPicPr>
          <p:cNvPr id="107" name="Picture 152" descr="MCj03984770000[1]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4840" y="533520"/>
            <a:ext cx="1828800" cy="952560"/>
          </a:xfrm>
          <a:prstGeom prst="rect">
            <a:avLst/>
          </a:prstGeom>
          <a:ln>
            <a:noFill/>
          </a:ln>
        </p:spPr>
      </p:pic>
      <p:sp>
        <p:nvSpPr>
          <p:cNvPr id="108" name="CustomShape 48"/>
          <p:cNvSpPr/>
          <p:nvPr/>
        </p:nvSpPr>
        <p:spPr>
          <a:xfrm>
            <a:off x="3429000" y="1371600"/>
            <a:ext cx="1143000" cy="53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9" name="CustomShape 49"/>
          <p:cNvSpPr/>
          <p:nvPr/>
        </p:nvSpPr>
        <p:spPr>
          <a:xfrm rot="376200">
            <a:off x="3276720" y="1219320"/>
            <a:ext cx="1447200" cy="76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0" name="CustomShape 50"/>
          <p:cNvSpPr/>
          <p:nvPr/>
        </p:nvSpPr>
        <p:spPr>
          <a:xfrm rot="376200">
            <a:off x="3990240" y="1240200"/>
            <a:ext cx="163080" cy="79200"/>
          </a:xfrm>
          <a:prstGeom prst="rect">
            <a:avLst/>
          </a:prstGeom>
          <a:solidFill>
            <a:srgbClr val="707070"/>
          </a:solidFill>
          <a:ln>
            <a:noFill/>
          </a:ln>
        </p:spPr>
      </p:sp>
      <p:sp>
        <p:nvSpPr>
          <p:cNvPr id="111" name="CustomShape 51"/>
          <p:cNvSpPr/>
          <p:nvPr/>
        </p:nvSpPr>
        <p:spPr>
          <a:xfrm rot="376200">
            <a:off x="3772440" y="1242000"/>
            <a:ext cx="416160" cy="158400"/>
          </a:xfrm>
          <a:prstGeom prst="rect">
            <a:avLst/>
          </a:prstGeom>
          <a:solidFill>
            <a:srgbClr val="cecece"/>
          </a:solidFill>
          <a:ln>
            <a:noFill/>
          </a:ln>
        </p:spPr>
      </p:sp>
      <p:sp>
        <p:nvSpPr>
          <p:cNvPr id="112" name="CustomShape 52"/>
          <p:cNvSpPr/>
          <p:nvPr/>
        </p:nvSpPr>
        <p:spPr>
          <a:xfrm rot="376200">
            <a:off x="3704400" y="1227960"/>
            <a:ext cx="114120" cy="156960"/>
          </a:xfrm>
          <a:prstGeom prst="rect">
            <a:avLst/>
          </a:prstGeom>
          <a:solidFill>
            <a:srgbClr val="707070"/>
          </a:solidFill>
          <a:ln>
            <a:noFill/>
          </a:ln>
        </p:spPr>
      </p:sp>
      <p:sp>
        <p:nvSpPr>
          <p:cNvPr id="113" name="CustomShape 53"/>
          <p:cNvSpPr/>
          <p:nvPr/>
        </p:nvSpPr>
        <p:spPr>
          <a:xfrm rot="376200">
            <a:off x="3989160" y="1266840"/>
            <a:ext cx="94680" cy="6372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14" name="CustomShape 54"/>
          <p:cNvSpPr/>
          <p:nvPr/>
        </p:nvSpPr>
        <p:spPr>
          <a:xfrm rot="376200">
            <a:off x="3864240" y="1256040"/>
            <a:ext cx="105120" cy="4968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15" name="CustomShape 55"/>
          <p:cNvSpPr/>
          <p:nvPr/>
        </p:nvSpPr>
        <p:spPr>
          <a:xfrm rot="376200">
            <a:off x="4343040" y="1323000"/>
            <a:ext cx="210600" cy="34236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16" name="CustomShape 56"/>
          <p:cNvSpPr/>
          <p:nvPr/>
        </p:nvSpPr>
        <p:spPr>
          <a:xfrm rot="376200">
            <a:off x="4289400" y="1326240"/>
            <a:ext cx="199800" cy="35028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17" name="CustomShape 57"/>
          <p:cNvSpPr/>
          <p:nvPr/>
        </p:nvSpPr>
        <p:spPr>
          <a:xfrm rot="376200">
            <a:off x="4227120" y="1319040"/>
            <a:ext cx="196560" cy="36000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18" name="CustomShape 58"/>
          <p:cNvSpPr/>
          <p:nvPr/>
        </p:nvSpPr>
        <p:spPr>
          <a:xfrm rot="376200">
            <a:off x="3676320" y="1261440"/>
            <a:ext cx="136800" cy="344160"/>
          </a:xfrm>
          <a:prstGeom prst="rect">
            <a:avLst/>
          </a:prstGeom>
          <a:solidFill>
            <a:srgbClr val="707070"/>
          </a:solidFill>
          <a:ln>
            <a:noFill/>
          </a:ln>
        </p:spPr>
      </p:sp>
      <p:sp>
        <p:nvSpPr>
          <p:cNvPr id="119" name="CustomShape 59"/>
          <p:cNvSpPr/>
          <p:nvPr/>
        </p:nvSpPr>
        <p:spPr>
          <a:xfrm rot="376200">
            <a:off x="3868200" y="1316160"/>
            <a:ext cx="203400" cy="117720"/>
          </a:xfrm>
          <a:prstGeom prst="rect">
            <a:avLst/>
          </a:prstGeom>
          <a:solidFill>
            <a:srgbClr val="ddddff"/>
          </a:solidFill>
          <a:ln>
            <a:noFill/>
          </a:ln>
        </p:spPr>
      </p:sp>
      <p:sp>
        <p:nvSpPr>
          <p:cNvPr id="120" name="CustomShape 60"/>
          <p:cNvSpPr/>
          <p:nvPr/>
        </p:nvSpPr>
        <p:spPr>
          <a:xfrm rot="376200">
            <a:off x="3767040" y="1296360"/>
            <a:ext cx="115560" cy="3672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21" name="CustomShape 61"/>
          <p:cNvSpPr/>
          <p:nvPr/>
        </p:nvSpPr>
        <p:spPr>
          <a:xfrm rot="376200">
            <a:off x="4051080" y="1329480"/>
            <a:ext cx="112320" cy="7920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22" name="CustomShape 62"/>
          <p:cNvSpPr/>
          <p:nvPr/>
        </p:nvSpPr>
        <p:spPr>
          <a:xfrm rot="376200">
            <a:off x="4401000" y="1383480"/>
            <a:ext cx="273960" cy="29376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23" name="CustomShape 63"/>
          <p:cNvSpPr/>
          <p:nvPr/>
        </p:nvSpPr>
        <p:spPr>
          <a:xfrm rot="376200">
            <a:off x="4163040" y="1377000"/>
            <a:ext cx="238680" cy="31680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24" name="CustomShape 64"/>
          <p:cNvSpPr/>
          <p:nvPr/>
        </p:nvSpPr>
        <p:spPr>
          <a:xfrm rot="376200">
            <a:off x="3611160" y="1326960"/>
            <a:ext cx="145440" cy="39636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25" name="CustomShape 65"/>
          <p:cNvSpPr/>
          <p:nvPr/>
        </p:nvSpPr>
        <p:spPr>
          <a:xfrm rot="376200">
            <a:off x="3756240" y="1365840"/>
            <a:ext cx="493200" cy="204480"/>
          </a:xfrm>
          <a:prstGeom prst="rect">
            <a:avLst/>
          </a:prstGeom>
          <a:solidFill>
            <a:srgbClr val="707070"/>
          </a:solidFill>
          <a:ln>
            <a:noFill/>
          </a:ln>
        </p:spPr>
      </p:sp>
      <p:sp>
        <p:nvSpPr>
          <p:cNvPr id="126" name="CustomShape 66"/>
          <p:cNvSpPr/>
          <p:nvPr/>
        </p:nvSpPr>
        <p:spPr>
          <a:xfrm rot="376200">
            <a:off x="3511800" y="1325520"/>
            <a:ext cx="145440" cy="40752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27" name="CustomShape 67"/>
          <p:cNvSpPr/>
          <p:nvPr/>
        </p:nvSpPr>
        <p:spPr>
          <a:xfrm rot="376200">
            <a:off x="3753360" y="1360800"/>
            <a:ext cx="112320" cy="5832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28" name="CustomShape 68"/>
          <p:cNvSpPr/>
          <p:nvPr/>
        </p:nvSpPr>
        <p:spPr>
          <a:xfrm rot="376200">
            <a:off x="3459960" y="1330920"/>
            <a:ext cx="136800" cy="40428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29" name="CustomShape 69"/>
          <p:cNvSpPr/>
          <p:nvPr/>
        </p:nvSpPr>
        <p:spPr>
          <a:xfrm rot="376200">
            <a:off x="3392640" y="1333800"/>
            <a:ext cx="145440" cy="40824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30" name="CustomShape 70"/>
          <p:cNvSpPr/>
          <p:nvPr/>
        </p:nvSpPr>
        <p:spPr>
          <a:xfrm rot="376200">
            <a:off x="4058280" y="1404360"/>
            <a:ext cx="114120" cy="11016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31" name="CustomShape 71"/>
          <p:cNvSpPr/>
          <p:nvPr/>
        </p:nvSpPr>
        <p:spPr>
          <a:xfrm rot="376200">
            <a:off x="3654360" y="1364400"/>
            <a:ext cx="142560" cy="33840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32" name="CustomShape 72"/>
          <p:cNvSpPr/>
          <p:nvPr/>
        </p:nvSpPr>
        <p:spPr>
          <a:xfrm rot="376200">
            <a:off x="3872880" y="1403640"/>
            <a:ext cx="13680" cy="13320"/>
          </a:xfrm>
          <a:prstGeom prst="rect">
            <a:avLst/>
          </a:prstGeom>
          <a:solidFill>
            <a:srgbClr val="8e8e8e"/>
          </a:solidFill>
          <a:ln>
            <a:noFill/>
          </a:ln>
        </p:spPr>
      </p:sp>
      <p:sp>
        <p:nvSpPr>
          <p:cNvPr id="133" name="CustomShape 73"/>
          <p:cNvSpPr/>
          <p:nvPr/>
        </p:nvSpPr>
        <p:spPr>
          <a:xfrm rot="376200">
            <a:off x="3554640" y="1388520"/>
            <a:ext cx="180720" cy="34596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34" name="CustomShape 74"/>
          <p:cNvSpPr/>
          <p:nvPr/>
        </p:nvSpPr>
        <p:spPr>
          <a:xfrm rot="376200">
            <a:off x="3877560" y="1422360"/>
            <a:ext cx="61560" cy="11160"/>
          </a:xfrm>
          <a:prstGeom prst="rect">
            <a:avLst/>
          </a:prstGeom>
          <a:solidFill>
            <a:srgbClr val="8e8e8e"/>
          </a:solidFill>
          <a:ln>
            <a:noFill/>
          </a:ln>
        </p:spPr>
      </p:sp>
      <p:sp>
        <p:nvSpPr>
          <p:cNvPr id="135" name="CustomShape 75"/>
          <p:cNvSpPr/>
          <p:nvPr/>
        </p:nvSpPr>
        <p:spPr>
          <a:xfrm rot="376200">
            <a:off x="3492360" y="1386720"/>
            <a:ext cx="136800" cy="34812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36" name="CustomShape 76"/>
          <p:cNvSpPr/>
          <p:nvPr/>
        </p:nvSpPr>
        <p:spPr>
          <a:xfrm rot="376200">
            <a:off x="3965040" y="1444320"/>
            <a:ext cx="138960" cy="9072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37" name="CustomShape 77"/>
          <p:cNvSpPr/>
          <p:nvPr/>
        </p:nvSpPr>
        <p:spPr>
          <a:xfrm rot="376200">
            <a:off x="3941280" y="1438560"/>
            <a:ext cx="19440" cy="38880"/>
          </a:xfrm>
          <a:prstGeom prst="rect">
            <a:avLst/>
          </a:prstGeom>
          <a:solidFill>
            <a:srgbClr val="8e8e8e"/>
          </a:solidFill>
          <a:ln>
            <a:noFill/>
          </a:ln>
        </p:spPr>
      </p:sp>
      <p:sp>
        <p:nvSpPr>
          <p:cNvPr id="138" name="CustomShape 78"/>
          <p:cNvSpPr/>
          <p:nvPr/>
        </p:nvSpPr>
        <p:spPr>
          <a:xfrm rot="376200">
            <a:off x="3825720" y="1433520"/>
            <a:ext cx="110520" cy="75240"/>
          </a:xfrm>
          <a:prstGeom prst="rect">
            <a:avLst/>
          </a:prstGeom>
          <a:solidFill>
            <a:srgbClr val="9e9e9e"/>
          </a:solidFill>
          <a:ln>
            <a:noFill/>
          </a:ln>
        </p:spPr>
      </p:sp>
      <p:sp>
        <p:nvSpPr>
          <p:cNvPr id="139" name="CustomShape 79"/>
          <p:cNvSpPr/>
          <p:nvPr/>
        </p:nvSpPr>
        <p:spPr>
          <a:xfrm rot="376200">
            <a:off x="3970800" y="1444320"/>
            <a:ext cx="24120" cy="17280"/>
          </a:xfrm>
          <a:prstGeom prst="rect">
            <a:avLst/>
          </a:prstGeom>
          <a:solidFill>
            <a:srgbClr val="8e8e8e"/>
          </a:solidFill>
          <a:ln>
            <a:noFill/>
          </a:ln>
        </p:spPr>
      </p:sp>
      <p:sp>
        <p:nvSpPr>
          <p:cNvPr id="140" name="CustomShape 80"/>
          <p:cNvSpPr/>
          <p:nvPr/>
        </p:nvSpPr>
        <p:spPr>
          <a:xfrm rot="376200">
            <a:off x="3436920" y="1394280"/>
            <a:ext cx="131400" cy="34416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41" name="CustomShape 81"/>
          <p:cNvSpPr/>
          <p:nvPr/>
        </p:nvSpPr>
        <p:spPr>
          <a:xfrm rot="376200">
            <a:off x="3295080" y="1400400"/>
            <a:ext cx="205200" cy="34596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42" name="CustomShape 82"/>
          <p:cNvSpPr/>
          <p:nvPr/>
        </p:nvSpPr>
        <p:spPr>
          <a:xfrm rot="376200">
            <a:off x="4191840" y="1496880"/>
            <a:ext cx="47520" cy="2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3" name="CustomShape 83"/>
          <p:cNvSpPr/>
          <p:nvPr/>
        </p:nvSpPr>
        <p:spPr>
          <a:xfrm rot="376200">
            <a:off x="3811680" y="1520640"/>
            <a:ext cx="417960" cy="137160"/>
          </a:xfrm>
          <a:prstGeom prst="rect">
            <a:avLst/>
          </a:prstGeom>
          <a:solidFill>
            <a:srgbClr val="afafaf"/>
          </a:solidFill>
          <a:ln>
            <a:noFill/>
          </a:ln>
        </p:spPr>
      </p:sp>
      <p:sp>
        <p:nvSpPr>
          <p:cNvPr id="144" name="CustomShape 84"/>
          <p:cNvSpPr/>
          <p:nvPr/>
        </p:nvSpPr>
        <p:spPr>
          <a:xfrm rot="376200">
            <a:off x="4241880" y="1557000"/>
            <a:ext cx="43560" cy="131400"/>
          </a:xfrm>
          <a:prstGeom prst="rect">
            <a:avLst/>
          </a:prstGeom>
          <a:solidFill>
            <a:srgbClr val="ade2ff"/>
          </a:solidFill>
          <a:ln>
            <a:noFill/>
          </a:ln>
        </p:spPr>
      </p:sp>
      <p:sp>
        <p:nvSpPr>
          <p:cNvPr id="145" name="CustomShape 85"/>
          <p:cNvSpPr/>
          <p:nvPr/>
        </p:nvSpPr>
        <p:spPr>
          <a:xfrm rot="376200">
            <a:off x="3801600" y="1510920"/>
            <a:ext cx="56160" cy="349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6" name="CustomShape 86"/>
          <p:cNvSpPr/>
          <p:nvPr/>
        </p:nvSpPr>
        <p:spPr>
          <a:xfrm rot="376200">
            <a:off x="4527720" y="1598400"/>
            <a:ext cx="11880" cy="8280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47" name="CustomShape 87"/>
          <p:cNvSpPr/>
          <p:nvPr/>
        </p:nvSpPr>
        <p:spPr>
          <a:xfrm rot="376200">
            <a:off x="4468320" y="1617120"/>
            <a:ext cx="12240" cy="6948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48" name="CustomShape 88"/>
          <p:cNvSpPr/>
          <p:nvPr/>
        </p:nvSpPr>
        <p:spPr>
          <a:xfrm rot="376200">
            <a:off x="4401000" y="1617480"/>
            <a:ext cx="14040" cy="7128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49" name="CustomShape 89"/>
          <p:cNvSpPr/>
          <p:nvPr/>
        </p:nvSpPr>
        <p:spPr>
          <a:xfrm rot="376200">
            <a:off x="4484520" y="1637280"/>
            <a:ext cx="31680" cy="4788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50" name="CustomShape 90"/>
          <p:cNvSpPr/>
          <p:nvPr/>
        </p:nvSpPr>
        <p:spPr>
          <a:xfrm rot="376200">
            <a:off x="4417920" y="1635840"/>
            <a:ext cx="34920" cy="5184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51" name="CustomShape 91"/>
          <p:cNvSpPr/>
          <p:nvPr/>
        </p:nvSpPr>
        <p:spPr>
          <a:xfrm rot="376200">
            <a:off x="4223520" y="1618920"/>
            <a:ext cx="10080" cy="8100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52" name="CustomShape 92"/>
          <p:cNvSpPr/>
          <p:nvPr/>
        </p:nvSpPr>
        <p:spPr>
          <a:xfrm rot="376200">
            <a:off x="4283280" y="1625400"/>
            <a:ext cx="6840" cy="7128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53" name="CustomShape 93"/>
          <p:cNvSpPr/>
          <p:nvPr/>
        </p:nvSpPr>
        <p:spPr>
          <a:xfrm rot="376200">
            <a:off x="4205520" y="1621080"/>
            <a:ext cx="15840" cy="5184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54" name="CustomShape 94"/>
          <p:cNvSpPr/>
          <p:nvPr/>
        </p:nvSpPr>
        <p:spPr>
          <a:xfrm rot="376200">
            <a:off x="4166280" y="1621800"/>
            <a:ext cx="26280" cy="6156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55" name="CustomShape 95"/>
          <p:cNvSpPr/>
          <p:nvPr/>
        </p:nvSpPr>
        <p:spPr>
          <a:xfrm rot="376200">
            <a:off x="3332880" y="1536120"/>
            <a:ext cx="27720" cy="59760"/>
          </a:xfrm>
          <a:prstGeom prst="rect">
            <a:avLst/>
          </a:prstGeom>
          <a:solidFill>
            <a:srgbClr val="3fff3f"/>
          </a:solidFill>
          <a:ln>
            <a:noFill/>
          </a:ln>
        </p:spPr>
      </p:sp>
      <p:sp>
        <p:nvSpPr>
          <p:cNvPr id="156" name="CustomShape 96"/>
          <p:cNvSpPr/>
          <p:nvPr/>
        </p:nvSpPr>
        <p:spPr>
          <a:xfrm rot="376200">
            <a:off x="4119480" y="1624680"/>
            <a:ext cx="31680" cy="5976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57" name="CustomShape 97"/>
          <p:cNvSpPr/>
          <p:nvPr/>
        </p:nvSpPr>
        <p:spPr>
          <a:xfrm rot="376200">
            <a:off x="4189320" y="1630800"/>
            <a:ext cx="8640" cy="7128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58" name="CustomShape 98"/>
          <p:cNvSpPr/>
          <p:nvPr/>
        </p:nvSpPr>
        <p:spPr>
          <a:xfrm rot="376200">
            <a:off x="4236480" y="1643400"/>
            <a:ext cx="33120" cy="55440"/>
          </a:xfrm>
          <a:prstGeom prst="rect">
            <a:avLst/>
          </a:prstGeom>
          <a:solidFill>
            <a:srgbClr val="e8efff"/>
          </a:solidFill>
          <a:ln>
            <a:noFill/>
          </a:ln>
        </p:spPr>
      </p:sp>
      <p:sp>
        <p:nvSpPr>
          <p:cNvPr id="159" name="CustomShape 99"/>
          <p:cNvSpPr/>
          <p:nvPr/>
        </p:nvSpPr>
        <p:spPr>
          <a:xfrm rot="376200">
            <a:off x="4065840" y="1627200"/>
            <a:ext cx="38520" cy="7128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60" name="CustomShape 100"/>
          <p:cNvSpPr/>
          <p:nvPr/>
        </p:nvSpPr>
        <p:spPr>
          <a:xfrm rot="376200">
            <a:off x="4146480" y="1635840"/>
            <a:ext cx="12240" cy="6948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61" name="CustomShape 101"/>
          <p:cNvSpPr/>
          <p:nvPr/>
        </p:nvSpPr>
        <p:spPr>
          <a:xfrm rot="376200">
            <a:off x="4021920" y="1631160"/>
            <a:ext cx="31320" cy="6156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62" name="CustomShape 102"/>
          <p:cNvSpPr/>
          <p:nvPr/>
        </p:nvSpPr>
        <p:spPr>
          <a:xfrm rot="376200">
            <a:off x="4103640" y="1638720"/>
            <a:ext cx="6840" cy="6948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63" name="CustomShape 103"/>
          <p:cNvSpPr/>
          <p:nvPr/>
        </p:nvSpPr>
        <p:spPr>
          <a:xfrm rot="376200">
            <a:off x="3984480" y="1634760"/>
            <a:ext cx="26280" cy="6336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64" name="CustomShape 104"/>
          <p:cNvSpPr/>
          <p:nvPr/>
        </p:nvSpPr>
        <p:spPr>
          <a:xfrm rot="376200">
            <a:off x="4052160" y="1641240"/>
            <a:ext cx="8640" cy="6912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65" name="CustomShape 105"/>
          <p:cNvSpPr/>
          <p:nvPr/>
        </p:nvSpPr>
        <p:spPr>
          <a:xfrm rot="376200">
            <a:off x="4171320" y="1681560"/>
            <a:ext cx="472320" cy="119520"/>
          </a:xfrm>
          <a:prstGeom prst="rect">
            <a:avLst/>
          </a:prstGeom>
          <a:solidFill>
            <a:srgbClr val="3fff3f"/>
          </a:solidFill>
          <a:ln>
            <a:noFill/>
          </a:ln>
        </p:spPr>
      </p:sp>
      <p:sp>
        <p:nvSpPr>
          <p:cNvPr id="166" name="CustomShape 106"/>
          <p:cNvSpPr/>
          <p:nvPr/>
        </p:nvSpPr>
        <p:spPr>
          <a:xfrm rot="376200">
            <a:off x="3935160" y="1635840"/>
            <a:ext cx="36360" cy="5760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67" name="CustomShape 107"/>
          <p:cNvSpPr/>
          <p:nvPr/>
        </p:nvSpPr>
        <p:spPr>
          <a:xfrm rot="376200">
            <a:off x="4008960" y="1646280"/>
            <a:ext cx="6840" cy="6732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68" name="CustomShape 108"/>
          <p:cNvSpPr/>
          <p:nvPr/>
        </p:nvSpPr>
        <p:spPr>
          <a:xfrm rot="376200">
            <a:off x="4162320" y="1665360"/>
            <a:ext cx="19440" cy="3852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69" name="CustomShape 109"/>
          <p:cNvSpPr/>
          <p:nvPr/>
        </p:nvSpPr>
        <p:spPr>
          <a:xfrm rot="376200">
            <a:off x="4201560" y="1669680"/>
            <a:ext cx="15840" cy="3096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70" name="CustomShape 110"/>
          <p:cNvSpPr/>
          <p:nvPr/>
        </p:nvSpPr>
        <p:spPr>
          <a:xfrm rot="376200">
            <a:off x="3891960" y="1638360"/>
            <a:ext cx="34920" cy="6372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71" name="CustomShape 111"/>
          <p:cNvSpPr/>
          <p:nvPr/>
        </p:nvSpPr>
        <p:spPr>
          <a:xfrm rot="376200">
            <a:off x="3966480" y="1647360"/>
            <a:ext cx="10080" cy="6732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72" name="CustomShape 112"/>
          <p:cNvSpPr/>
          <p:nvPr/>
        </p:nvSpPr>
        <p:spPr>
          <a:xfrm rot="376200">
            <a:off x="4115880" y="1666080"/>
            <a:ext cx="19440" cy="4068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73" name="CustomShape 113"/>
          <p:cNvSpPr/>
          <p:nvPr/>
        </p:nvSpPr>
        <p:spPr>
          <a:xfrm rot="376200">
            <a:off x="4065120" y="1664640"/>
            <a:ext cx="23040" cy="4464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74" name="CustomShape 114"/>
          <p:cNvSpPr/>
          <p:nvPr/>
        </p:nvSpPr>
        <p:spPr>
          <a:xfrm rot="376200">
            <a:off x="3847680" y="1643400"/>
            <a:ext cx="32760" cy="5760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75" name="CustomShape 115"/>
          <p:cNvSpPr/>
          <p:nvPr/>
        </p:nvSpPr>
        <p:spPr>
          <a:xfrm rot="376200">
            <a:off x="3877920" y="1651320"/>
            <a:ext cx="8640" cy="6948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76" name="CustomShape 116"/>
          <p:cNvSpPr/>
          <p:nvPr/>
        </p:nvSpPr>
        <p:spPr>
          <a:xfrm rot="376200">
            <a:off x="3935880" y="1658160"/>
            <a:ext cx="22680" cy="5940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77" name="CustomShape 117"/>
          <p:cNvSpPr/>
          <p:nvPr/>
        </p:nvSpPr>
        <p:spPr>
          <a:xfrm rot="376200">
            <a:off x="4021920" y="1667880"/>
            <a:ext cx="19080" cy="4644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78" name="CustomShape 118"/>
          <p:cNvSpPr/>
          <p:nvPr/>
        </p:nvSpPr>
        <p:spPr>
          <a:xfrm rot="376200">
            <a:off x="3797280" y="1645560"/>
            <a:ext cx="36720" cy="63720"/>
          </a:xfrm>
          <a:prstGeom prst="rect">
            <a:avLst/>
          </a:prstGeom>
          <a:solidFill>
            <a:srgbClr val="89d6ff"/>
          </a:solidFill>
          <a:ln>
            <a:noFill/>
          </a:ln>
        </p:spPr>
      </p:sp>
      <p:sp>
        <p:nvSpPr>
          <p:cNvPr id="179" name="CustomShape 119"/>
          <p:cNvSpPr/>
          <p:nvPr/>
        </p:nvSpPr>
        <p:spPr>
          <a:xfrm rot="376200">
            <a:off x="3829680" y="1649880"/>
            <a:ext cx="10080" cy="7524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80" name="CustomShape 120"/>
          <p:cNvSpPr/>
          <p:nvPr/>
        </p:nvSpPr>
        <p:spPr>
          <a:xfrm rot="376200">
            <a:off x="3981600" y="1667160"/>
            <a:ext cx="15840" cy="4788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81" name="CustomShape 121"/>
          <p:cNvSpPr/>
          <p:nvPr/>
        </p:nvSpPr>
        <p:spPr>
          <a:xfrm rot="376200">
            <a:off x="3925080" y="1661760"/>
            <a:ext cx="6840" cy="5580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82" name="CustomShape 122"/>
          <p:cNvSpPr/>
          <p:nvPr/>
        </p:nvSpPr>
        <p:spPr>
          <a:xfrm rot="376200">
            <a:off x="3785760" y="1652400"/>
            <a:ext cx="8640" cy="73440"/>
          </a:xfrm>
          <a:prstGeom prst="rect">
            <a:avLst/>
          </a:prstGeom>
          <a:solidFill>
            <a:srgbClr val="bfd1ff"/>
          </a:solidFill>
          <a:ln>
            <a:noFill/>
          </a:ln>
        </p:spPr>
      </p:sp>
      <p:sp>
        <p:nvSpPr>
          <p:cNvPr id="183" name="CustomShape 123"/>
          <p:cNvSpPr/>
          <p:nvPr/>
        </p:nvSpPr>
        <p:spPr>
          <a:xfrm rot="376200">
            <a:off x="3889440" y="1664640"/>
            <a:ext cx="26280" cy="5436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84" name="CustomShape 124"/>
          <p:cNvSpPr/>
          <p:nvPr/>
        </p:nvSpPr>
        <p:spPr>
          <a:xfrm rot="376200">
            <a:off x="4174920" y="1724760"/>
            <a:ext cx="507600" cy="131040"/>
          </a:xfrm>
          <a:prstGeom prst="rect">
            <a:avLst/>
          </a:prstGeom>
          <a:solidFill>
            <a:srgbClr val="ffbf3f"/>
          </a:solidFill>
          <a:ln>
            <a:noFill/>
          </a:ln>
        </p:spPr>
      </p:sp>
      <p:sp>
        <p:nvSpPr>
          <p:cNvPr id="185" name="CustomShape 125"/>
          <p:cNvSpPr/>
          <p:nvPr/>
        </p:nvSpPr>
        <p:spPr>
          <a:xfrm rot="376200">
            <a:off x="3845520" y="1665720"/>
            <a:ext cx="26280" cy="5580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86" name="CustomShape 126"/>
          <p:cNvSpPr/>
          <p:nvPr/>
        </p:nvSpPr>
        <p:spPr>
          <a:xfrm rot="376200">
            <a:off x="3745800" y="1662840"/>
            <a:ext cx="26280" cy="67320"/>
          </a:xfrm>
          <a:prstGeom prst="rect">
            <a:avLst/>
          </a:prstGeom>
          <a:solidFill>
            <a:srgbClr val="e0f4ff"/>
          </a:solidFill>
          <a:ln>
            <a:noFill/>
          </a:ln>
        </p:spPr>
      </p:sp>
      <p:sp>
        <p:nvSpPr>
          <p:cNvPr id="187" name="CustomShape 127"/>
          <p:cNvSpPr/>
          <p:nvPr/>
        </p:nvSpPr>
        <p:spPr>
          <a:xfrm rot="376200">
            <a:off x="3796560" y="1677600"/>
            <a:ext cx="20880" cy="47880"/>
          </a:xfrm>
          <a:prstGeom prst="rect">
            <a:avLst/>
          </a:prstGeom>
          <a:solidFill>
            <a:srgbClr val="bfe8ff"/>
          </a:solidFill>
          <a:ln>
            <a:noFill/>
          </a:ln>
        </p:spPr>
      </p:sp>
      <p:sp>
        <p:nvSpPr>
          <p:cNvPr id="188" name="CustomShape 128"/>
          <p:cNvSpPr/>
          <p:nvPr/>
        </p:nvSpPr>
        <p:spPr>
          <a:xfrm rot="376200">
            <a:off x="3623760" y="1663920"/>
            <a:ext cx="8640" cy="61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89" name="CustomShape 129"/>
          <p:cNvSpPr/>
          <p:nvPr/>
        </p:nvSpPr>
        <p:spPr>
          <a:xfrm rot="376200">
            <a:off x="3795480" y="1710360"/>
            <a:ext cx="397080" cy="84960"/>
          </a:xfrm>
          <a:prstGeom prst="rect">
            <a:avLst/>
          </a:prstGeom>
          <a:solidFill>
            <a:srgbClr val="ff3fbf"/>
          </a:solidFill>
          <a:ln>
            <a:noFill/>
          </a:ln>
        </p:spPr>
      </p:sp>
      <p:sp>
        <p:nvSpPr>
          <p:cNvPr id="190" name="CustomShape 130"/>
          <p:cNvSpPr/>
          <p:nvPr/>
        </p:nvSpPr>
        <p:spPr>
          <a:xfrm rot="376200">
            <a:off x="3560400" y="1666800"/>
            <a:ext cx="10080" cy="619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1" name="CustomShape 131"/>
          <p:cNvSpPr/>
          <p:nvPr/>
        </p:nvSpPr>
        <p:spPr>
          <a:xfrm rot="376200">
            <a:off x="3368880" y="1728000"/>
            <a:ext cx="755280" cy="141120"/>
          </a:xfrm>
          <a:prstGeom prst="rect">
            <a:avLst/>
          </a:prstGeom>
          <a:solidFill>
            <a:srgbClr val="3fff3f"/>
          </a:solidFill>
          <a:ln>
            <a:noFill/>
          </a:ln>
        </p:spPr>
      </p:sp>
      <p:sp>
        <p:nvSpPr>
          <p:cNvPr id="192" name="CustomShape 132"/>
          <p:cNvSpPr/>
          <p:nvPr/>
        </p:nvSpPr>
        <p:spPr>
          <a:xfrm rot="376200">
            <a:off x="3393000" y="1745640"/>
            <a:ext cx="749880" cy="185760"/>
          </a:xfrm>
          <a:prstGeom prst="rect">
            <a:avLst/>
          </a:prstGeom>
          <a:solidFill>
            <a:srgbClr val="ffbf3f"/>
          </a:solidFill>
          <a:ln>
            <a:noFill/>
          </a:ln>
        </p:spPr>
      </p:sp>
      <p:sp>
        <p:nvSpPr>
          <p:cNvPr id="193" name="CustomShape 133"/>
          <p:cNvSpPr/>
          <p:nvPr/>
        </p:nvSpPr>
        <p:spPr>
          <a:xfrm rot="376200">
            <a:off x="3408480" y="1341720"/>
            <a:ext cx="113760" cy="326520"/>
          </a:xfrm>
          <a:prstGeom prst="rect">
            <a:avLst/>
          </a:prstGeom>
          <a:solidFill>
            <a:srgbClr val="efffff"/>
          </a:solidFill>
          <a:ln>
            <a:noFill/>
          </a:ln>
        </p:spPr>
      </p:sp>
      <p:sp>
        <p:nvSpPr>
          <p:cNvPr id="194" name="CustomShape 134"/>
          <p:cNvSpPr/>
          <p:nvPr/>
        </p:nvSpPr>
        <p:spPr>
          <a:xfrm rot="376200">
            <a:off x="3470400" y="1340280"/>
            <a:ext cx="114120" cy="324720"/>
          </a:xfrm>
          <a:prstGeom prst="rect">
            <a:avLst/>
          </a:prstGeom>
          <a:solidFill>
            <a:srgbClr val="efffff"/>
          </a:solidFill>
          <a:ln>
            <a:noFill/>
          </a:ln>
        </p:spPr>
      </p:sp>
      <p:sp>
        <p:nvSpPr>
          <p:cNvPr id="195" name="CustomShape 135"/>
          <p:cNvSpPr/>
          <p:nvPr/>
        </p:nvSpPr>
        <p:spPr>
          <a:xfrm rot="376200">
            <a:off x="3526200" y="1333440"/>
            <a:ext cx="120960" cy="324360"/>
          </a:xfrm>
          <a:prstGeom prst="rect">
            <a:avLst/>
          </a:prstGeom>
          <a:solidFill>
            <a:srgbClr val="efffff"/>
          </a:solidFill>
          <a:ln>
            <a:noFill/>
          </a:ln>
        </p:spPr>
      </p:sp>
      <p:sp>
        <p:nvSpPr>
          <p:cNvPr id="196" name="CustomShape 136"/>
          <p:cNvSpPr/>
          <p:nvPr/>
        </p:nvSpPr>
        <p:spPr>
          <a:xfrm rot="376200">
            <a:off x="3620520" y="1334520"/>
            <a:ext cx="131760" cy="305280"/>
          </a:xfrm>
          <a:prstGeom prst="rect">
            <a:avLst/>
          </a:prstGeom>
          <a:solidFill>
            <a:srgbClr val="efffff"/>
          </a:solidFill>
          <a:ln>
            <a:noFill/>
          </a:ln>
        </p:spPr>
      </p:sp>
      <p:sp>
        <p:nvSpPr>
          <p:cNvPr id="197" name="CustomShape 137"/>
          <p:cNvSpPr/>
          <p:nvPr/>
        </p:nvSpPr>
        <p:spPr>
          <a:xfrm rot="376200">
            <a:off x="4241160" y="1331640"/>
            <a:ext cx="184320" cy="276480"/>
          </a:xfrm>
          <a:prstGeom prst="rect">
            <a:avLst/>
          </a:prstGeom>
          <a:solidFill>
            <a:srgbClr val="efffff"/>
          </a:solidFill>
          <a:ln>
            <a:noFill/>
          </a:ln>
        </p:spPr>
      </p:sp>
      <p:sp>
        <p:nvSpPr>
          <p:cNvPr id="198" name="CustomShape 138"/>
          <p:cNvSpPr/>
          <p:nvPr/>
        </p:nvSpPr>
        <p:spPr>
          <a:xfrm rot="376200">
            <a:off x="4298040" y="1334520"/>
            <a:ext cx="194760" cy="270360"/>
          </a:xfrm>
          <a:prstGeom prst="rect">
            <a:avLst/>
          </a:prstGeom>
          <a:solidFill>
            <a:srgbClr val="efffff"/>
          </a:solidFill>
          <a:ln>
            <a:noFill/>
          </a:ln>
        </p:spPr>
      </p:sp>
      <p:sp>
        <p:nvSpPr>
          <p:cNvPr id="199" name="CustomShape 139"/>
          <p:cNvSpPr/>
          <p:nvPr/>
        </p:nvSpPr>
        <p:spPr>
          <a:xfrm rot="376200">
            <a:off x="4357440" y="1329480"/>
            <a:ext cx="192960" cy="258840"/>
          </a:xfrm>
          <a:prstGeom prst="rect">
            <a:avLst/>
          </a:prstGeom>
          <a:solidFill>
            <a:srgbClr val="efffff"/>
          </a:solidFill>
          <a:ln>
            <a:noFill/>
          </a:ln>
        </p:spPr>
      </p:sp>
      <p:sp>
        <p:nvSpPr>
          <p:cNvPr id="200" name="CustomShape 140"/>
          <p:cNvSpPr/>
          <p:nvPr/>
        </p:nvSpPr>
        <p:spPr>
          <a:xfrm>
            <a:off x="4724280" y="2209680"/>
            <a:ext cx="762120" cy="3812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1" name="CustomShape 141"/>
          <p:cNvSpPr/>
          <p:nvPr/>
        </p:nvSpPr>
        <p:spPr>
          <a:xfrm rot="18385200">
            <a:off x="4783320" y="1977480"/>
            <a:ext cx="714240" cy="788040"/>
          </a:xfrm>
          <a:prstGeom prst="rect">
            <a:avLst/>
          </a:prstGeom>
          <a:solidFill>
            <a:srgbClr val="7fdd14"/>
          </a:solidFill>
          <a:ln>
            <a:noFill/>
          </a:ln>
        </p:spPr>
      </p:sp>
      <p:sp>
        <p:nvSpPr>
          <p:cNvPr id="202" name="CustomShape 142"/>
          <p:cNvSpPr/>
          <p:nvPr/>
        </p:nvSpPr>
        <p:spPr>
          <a:xfrm rot="18385200">
            <a:off x="4653720" y="2347920"/>
            <a:ext cx="22320" cy="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03" name="CustomShape 143"/>
          <p:cNvSpPr/>
          <p:nvPr/>
        </p:nvSpPr>
        <p:spPr>
          <a:xfrm rot="18385200">
            <a:off x="4649760" y="2282400"/>
            <a:ext cx="167760" cy="7164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04" name="CustomShape 144"/>
          <p:cNvSpPr/>
          <p:nvPr/>
        </p:nvSpPr>
        <p:spPr>
          <a:xfrm rot="18385200">
            <a:off x="4641840" y="2290680"/>
            <a:ext cx="99360" cy="147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05" name="CustomShape 145"/>
          <p:cNvSpPr/>
          <p:nvPr/>
        </p:nvSpPr>
        <p:spPr>
          <a:xfrm rot="18385200">
            <a:off x="4725000" y="2228400"/>
            <a:ext cx="40320" cy="4500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06" name="CustomShape 146"/>
          <p:cNvSpPr/>
          <p:nvPr/>
        </p:nvSpPr>
        <p:spPr>
          <a:xfrm rot="18385200">
            <a:off x="4752720" y="2243160"/>
            <a:ext cx="20520" cy="1620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07" name="CustomShape 147"/>
          <p:cNvSpPr/>
          <p:nvPr/>
        </p:nvSpPr>
        <p:spPr>
          <a:xfrm rot="18385200">
            <a:off x="4645440" y="2279160"/>
            <a:ext cx="116640" cy="2916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208" name="CustomShape 148"/>
          <p:cNvSpPr/>
          <p:nvPr/>
        </p:nvSpPr>
        <p:spPr>
          <a:xfrm rot="18385200">
            <a:off x="4659480" y="2277360"/>
            <a:ext cx="126360" cy="4500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09" name="CustomShape 149"/>
          <p:cNvSpPr/>
          <p:nvPr/>
        </p:nvSpPr>
        <p:spPr>
          <a:xfrm rot="18385200">
            <a:off x="4889520" y="2239920"/>
            <a:ext cx="16920" cy="194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10" name="CustomShape 150"/>
          <p:cNvSpPr/>
          <p:nvPr/>
        </p:nvSpPr>
        <p:spPr>
          <a:xfrm rot="18385200">
            <a:off x="4767840" y="2273760"/>
            <a:ext cx="163800" cy="7380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11" name="CustomShape 151"/>
          <p:cNvSpPr/>
          <p:nvPr/>
        </p:nvSpPr>
        <p:spPr>
          <a:xfrm rot="18385200">
            <a:off x="4829040" y="2246760"/>
            <a:ext cx="4320" cy="3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12" name="CustomShape 152"/>
          <p:cNvSpPr/>
          <p:nvPr/>
        </p:nvSpPr>
        <p:spPr>
          <a:xfrm rot="18385200">
            <a:off x="4842360" y="2219040"/>
            <a:ext cx="4104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13" name="CustomShape 153"/>
          <p:cNvSpPr/>
          <p:nvPr/>
        </p:nvSpPr>
        <p:spPr>
          <a:xfrm rot="18385200">
            <a:off x="4761000" y="2284560"/>
            <a:ext cx="94320" cy="1512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14" name="CustomShape 154"/>
          <p:cNvSpPr/>
          <p:nvPr/>
        </p:nvSpPr>
        <p:spPr>
          <a:xfrm rot="18385200">
            <a:off x="4841280" y="2224800"/>
            <a:ext cx="36000" cy="4608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215" name="CustomShape 155"/>
          <p:cNvSpPr/>
          <p:nvPr/>
        </p:nvSpPr>
        <p:spPr>
          <a:xfrm rot="18385200">
            <a:off x="4772880" y="2262600"/>
            <a:ext cx="1234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16" name="CustomShape 156"/>
          <p:cNvSpPr/>
          <p:nvPr/>
        </p:nvSpPr>
        <p:spPr>
          <a:xfrm rot="18385200">
            <a:off x="4906800" y="2280600"/>
            <a:ext cx="168120" cy="7380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17" name="CustomShape 157"/>
          <p:cNvSpPr/>
          <p:nvPr/>
        </p:nvSpPr>
        <p:spPr>
          <a:xfrm rot="18385200">
            <a:off x="4972680" y="2252880"/>
            <a:ext cx="720" cy="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18" name="CustomShape 158"/>
          <p:cNvSpPr/>
          <p:nvPr/>
        </p:nvSpPr>
        <p:spPr>
          <a:xfrm rot="18385200">
            <a:off x="4982760" y="2228040"/>
            <a:ext cx="3996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19" name="CustomShape 159"/>
          <p:cNvSpPr/>
          <p:nvPr/>
        </p:nvSpPr>
        <p:spPr>
          <a:xfrm rot="18385200">
            <a:off x="4899600" y="2291040"/>
            <a:ext cx="9972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20" name="CustomShape 160"/>
          <p:cNvSpPr/>
          <p:nvPr/>
        </p:nvSpPr>
        <p:spPr>
          <a:xfrm rot="18385200">
            <a:off x="5007240" y="2244600"/>
            <a:ext cx="15480" cy="2088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21" name="CustomShape 161"/>
          <p:cNvSpPr/>
          <p:nvPr/>
        </p:nvSpPr>
        <p:spPr>
          <a:xfrm rot="18385200">
            <a:off x="4979160" y="2242080"/>
            <a:ext cx="15480" cy="2448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222" name="CustomShape 162"/>
          <p:cNvSpPr/>
          <p:nvPr/>
        </p:nvSpPr>
        <p:spPr>
          <a:xfrm rot="18385200">
            <a:off x="4911840" y="2269080"/>
            <a:ext cx="12780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23" name="CustomShape 163"/>
          <p:cNvSpPr/>
          <p:nvPr/>
        </p:nvSpPr>
        <p:spPr>
          <a:xfrm rot="18385200">
            <a:off x="5049000" y="2290320"/>
            <a:ext cx="16812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24" name="CustomShape 164"/>
          <p:cNvSpPr/>
          <p:nvPr/>
        </p:nvSpPr>
        <p:spPr>
          <a:xfrm rot="18385200">
            <a:off x="5155200" y="2248920"/>
            <a:ext cx="15480" cy="183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25" name="CustomShape 165"/>
          <p:cNvSpPr/>
          <p:nvPr/>
        </p:nvSpPr>
        <p:spPr>
          <a:xfrm rot="18385200">
            <a:off x="5041800" y="2300760"/>
            <a:ext cx="9900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26" name="CustomShape 166"/>
          <p:cNvSpPr/>
          <p:nvPr/>
        </p:nvSpPr>
        <p:spPr>
          <a:xfrm rot="18385200">
            <a:off x="5125680" y="2239920"/>
            <a:ext cx="36720" cy="4572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27" name="CustomShape 167"/>
          <p:cNvSpPr/>
          <p:nvPr/>
        </p:nvSpPr>
        <p:spPr>
          <a:xfrm rot="18385200">
            <a:off x="5054040" y="2279160"/>
            <a:ext cx="1270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28" name="CustomShape 168"/>
          <p:cNvSpPr/>
          <p:nvPr/>
        </p:nvSpPr>
        <p:spPr>
          <a:xfrm rot="18385200">
            <a:off x="5196960" y="2291400"/>
            <a:ext cx="16812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29" name="CustomShape 169"/>
          <p:cNvSpPr/>
          <p:nvPr/>
        </p:nvSpPr>
        <p:spPr>
          <a:xfrm rot="18385200">
            <a:off x="5284080" y="2243520"/>
            <a:ext cx="32040" cy="3600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30" name="CustomShape 170"/>
          <p:cNvSpPr/>
          <p:nvPr/>
        </p:nvSpPr>
        <p:spPr>
          <a:xfrm rot="18385200">
            <a:off x="5189400" y="2301480"/>
            <a:ext cx="99000" cy="1548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31" name="CustomShape 171"/>
          <p:cNvSpPr/>
          <p:nvPr/>
        </p:nvSpPr>
        <p:spPr>
          <a:xfrm rot="18385200">
            <a:off x="5274360" y="2241720"/>
            <a:ext cx="33480" cy="4644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32" name="CustomShape 172"/>
          <p:cNvSpPr/>
          <p:nvPr/>
        </p:nvSpPr>
        <p:spPr>
          <a:xfrm rot="18385200">
            <a:off x="5202000" y="2279520"/>
            <a:ext cx="127080" cy="5616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33" name="CustomShape 173"/>
          <p:cNvSpPr/>
          <p:nvPr/>
        </p:nvSpPr>
        <p:spPr>
          <a:xfrm rot="18385200">
            <a:off x="5501520" y="2261520"/>
            <a:ext cx="13680" cy="187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34" name="CustomShape 174"/>
          <p:cNvSpPr/>
          <p:nvPr/>
        </p:nvSpPr>
        <p:spPr>
          <a:xfrm rot="18385200">
            <a:off x="5375520" y="2294640"/>
            <a:ext cx="16740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35" name="CustomShape 175"/>
          <p:cNvSpPr/>
          <p:nvPr/>
        </p:nvSpPr>
        <p:spPr>
          <a:xfrm rot="18385200">
            <a:off x="5452200" y="2241720"/>
            <a:ext cx="4104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36" name="CustomShape 176"/>
          <p:cNvSpPr/>
          <p:nvPr/>
        </p:nvSpPr>
        <p:spPr>
          <a:xfrm rot="18385200">
            <a:off x="5440680" y="2268360"/>
            <a:ext cx="1800" cy="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37" name="CustomShape 177"/>
          <p:cNvSpPr/>
          <p:nvPr/>
        </p:nvSpPr>
        <p:spPr>
          <a:xfrm rot="18385200">
            <a:off x="5369040" y="2305440"/>
            <a:ext cx="9756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38" name="CustomShape 178"/>
          <p:cNvSpPr/>
          <p:nvPr/>
        </p:nvSpPr>
        <p:spPr>
          <a:xfrm rot="18385200">
            <a:off x="5452560" y="2246760"/>
            <a:ext cx="32760" cy="4572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239" name="CustomShape 179"/>
          <p:cNvSpPr/>
          <p:nvPr/>
        </p:nvSpPr>
        <p:spPr>
          <a:xfrm rot="18385200">
            <a:off x="5380920" y="2283120"/>
            <a:ext cx="1270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40" name="CustomShape 180"/>
          <p:cNvSpPr/>
          <p:nvPr/>
        </p:nvSpPr>
        <p:spPr>
          <a:xfrm rot="18385200">
            <a:off x="4728600" y="2270880"/>
            <a:ext cx="168480" cy="28692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241" name="CustomShape 181"/>
          <p:cNvSpPr/>
          <p:nvPr/>
        </p:nvSpPr>
        <p:spPr>
          <a:xfrm rot="18385200">
            <a:off x="5032800" y="2300400"/>
            <a:ext cx="191880" cy="26460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242" name="CustomShape 182"/>
          <p:cNvSpPr/>
          <p:nvPr/>
        </p:nvSpPr>
        <p:spPr>
          <a:xfrm rot="18385200">
            <a:off x="5380560" y="2343600"/>
            <a:ext cx="129240" cy="19044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243" name="CustomShape 183"/>
          <p:cNvSpPr/>
          <p:nvPr/>
        </p:nvSpPr>
        <p:spPr>
          <a:xfrm rot="18385200">
            <a:off x="4980240" y="1910880"/>
            <a:ext cx="470880" cy="6465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44" name="CustomShape 184"/>
          <p:cNvSpPr/>
          <p:nvPr/>
        </p:nvSpPr>
        <p:spPr>
          <a:xfrm rot="18385200">
            <a:off x="4790880" y="1999440"/>
            <a:ext cx="761400" cy="7671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45" name="CustomShape 185"/>
          <p:cNvSpPr/>
          <p:nvPr/>
        </p:nvSpPr>
        <p:spPr>
          <a:xfrm rot="18385200">
            <a:off x="5344200" y="2249640"/>
            <a:ext cx="210960" cy="1339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46" name="CustomShape 186"/>
          <p:cNvSpPr/>
          <p:nvPr/>
        </p:nvSpPr>
        <p:spPr>
          <a:xfrm rot="18385200">
            <a:off x="5542200" y="2315160"/>
            <a:ext cx="50400" cy="558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47" name="CustomShape 187"/>
          <p:cNvSpPr/>
          <p:nvPr/>
        </p:nvSpPr>
        <p:spPr>
          <a:xfrm rot="18385200">
            <a:off x="5178960" y="2257200"/>
            <a:ext cx="194040" cy="1288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48" name="CustomShape 188"/>
          <p:cNvSpPr/>
          <p:nvPr/>
        </p:nvSpPr>
        <p:spPr>
          <a:xfrm rot="18385200">
            <a:off x="5395680" y="2370960"/>
            <a:ext cx="65520" cy="954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49" name="CustomShape 189"/>
          <p:cNvSpPr/>
          <p:nvPr/>
        </p:nvSpPr>
        <p:spPr>
          <a:xfrm rot="18385200">
            <a:off x="5306400" y="2348280"/>
            <a:ext cx="37440" cy="15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0" name="CustomShape 190"/>
          <p:cNvSpPr/>
          <p:nvPr/>
        </p:nvSpPr>
        <p:spPr>
          <a:xfrm rot="18385200">
            <a:off x="5439240" y="2463840"/>
            <a:ext cx="44280" cy="29880"/>
          </a:xfrm>
          <a:prstGeom prst="rect">
            <a:avLst/>
          </a:prstGeom>
          <a:solidFill>
            <a:srgbClr val="7fdd14"/>
          </a:solidFill>
          <a:ln>
            <a:noFill/>
          </a:ln>
        </p:spPr>
      </p:sp>
      <p:sp>
        <p:nvSpPr>
          <p:cNvPr id="251" name="CustomShape 191"/>
          <p:cNvSpPr/>
          <p:nvPr/>
        </p:nvSpPr>
        <p:spPr>
          <a:xfrm rot="18385200">
            <a:off x="5033520" y="2258640"/>
            <a:ext cx="178920" cy="1177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2" name="CustomShape 192"/>
          <p:cNvSpPr/>
          <p:nvPr/>
        </p:nvSpPr>
        <p:spPr>
          <a:xfrm rot="18385200">
            <a:off x="5227920" y="2354400"/>
            <a:ext cx="77040" cy="104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3" name="CustomShape 193"/>
          <p:cNvSpPr/>
          <p:nvPr/>
        </p:nvSpPr>
        <p:spPr>
          <a:xfrm rot="18385200">
            <a:off x="4896360" y="2256480"/>
            <a:ext cx="182160" cy="123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4" name="CustomShape 194"/>
          <p:cNvSpPr/>
          <p:nvPr/>
        </p:nvSpPr>
        <p:spPr>
          <a:xfrm rot="18385200">
            <a:off x="5073480" y="2365560"/>
            <a:ext cx="57960" cy="78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5" name="CustomShape 195"/>
          <p:cNvSpPr/>
          <p:nvPr/>
        </p:nvSpPr>
        <p:spPr>
          <a:xfrm rot="18385200">
            <a:off x="4755240" y="2257200"/>
            <a:ext cx="174960" cy="921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6" name="CustomShape 196"/>
          <p:cNvSpPr/>
          <p:nvPr/>
        </p:nvSpPr>
        <p:spPr>
          <a:xfrm rot="18385200">
            <a:off x="4939920" y="2358720"/>
            <a:ext cx="58680" cy="763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7" name="CustomShape 197"/>
          <p:cNvSpPr/>
          <p:nvPr/>
        </p:nvSpPr>
        <p:spPr>
          <a:xfrm rot="18385200">
            <a:off x="4637880" y="2260080"/>
            <a:ext cx="169920" cy="799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8" name="CustomShape 198"/>
          <p:cNvSpPr/>
          <p:nvPr/>
        </p:nvSpPr>
        <p:spPr>
          <a:xfrm rot="18385200">
            <a:off x="4799520" y="2350440"/>
            <a:ext cx="53280" cy="687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59" name="CustomShape 199"/>
          <p:cNvSpPr/>
          <p:nvPr/>
        </p:nvSpPr>
        <p:spPr>
          <a:xfrm rot="18385200">
            <a:off x="4703760" y="2351880"/>
            <a:ext cx="115200" cy="1634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60" name="CustomShape 200"/>
          <p:cNvSpPr/>
          <p:nvPr/>
        </p:nvSpPr>
        <p:spPr>
          <a:xfrm rot="18385200">
            <a:off x="4683600" y="2349720"/>
            <a:ext cx="43560" cy="68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61" name="CustomShape 201"/>
          <p:cNvSpPr/>
          <p:nvPr/>
        </p:nvSpPr>
        <p:spPr>
          <a:xfrm rot="18385200">
            <a:off x="4572720" y="2369520"/>
            <a:ext cx="98280" cy="201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262" name="CustomShape 202"/>
          <p:cNvSpPr/>
          <p:nvPr/>
        </p:nvSpPr>
        <p:spPr>
          <a:xfrm rot="18385200">
            <a:off x="4745520" y="2080800"/>
            <a:ext cx="714240" cy="787680"/>
          </a:xfrm>
          <a:prstGeom prst="rect">
            <a:avLst/>
          </a:prstGeom>
          <a:solidFill>
            <a:srgbClr val="7fdd14"/>
          </a:solidFill>
          <a:ln>
            <a:noFill/>
          </a:ln>
        </p:spPr>
      </p:sp>
      <p:sp>
        <p:nvSpPr>
          <p:cNvPr id="263" name="CustomShape 203"/>
          <p:cNvSpPr/>
          <p:nvPr/>
        </p:nvSpPr>
        <p:spPr>
          <a:xfrm rot="18385200">
            <a:off x="4615920" y="2451240"/>
            <a:ext cx="22320" cy="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64" name="CustomShape 204"/>
          <p:cNvSpPr/>
          <p:nvPr/>
        </p:nvSpPr>
        <p:spPr>
          <a:xfrm rot="18385200">
            <a:off x="4611960" y="2385720"/>
            <a:ext cx="167760" cy="7164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65" name="CustomShape 205"/>
          <p:cNvSpPr/>
          <p:nvPr/>
        </p:nvSpPr>
        <p:spPr>
          <a:xfrm rot="18385200">
            <a:off x="4604040" y="2394000"/>
            <a:ext cx="99360" cy="147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66" name="CustomShape 206"/>
          <p:cNvSpPr/>
          <p:nvPr/>
        </p:nvSpPr>
        <p:spPr>
          <a:xfrm rot="18385200">
            <a:off x="4687200" y="2331720"/>
            <a:ext cx="40320" cy="4500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67" name="CustomShape 207"/>
          <p:cNvSpPr/>
          <p:nvPr/>
        </p:nvSpPr>
        <p:spPr>
          <a:xfrm rot="18385200">
            <a:off x="4714920" y="2346480"/>
            <a:ext cx="20520" cy="1620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68" name="CustomShape 208"/>
          <p:cNvSpPr/>
          <p:nvPr/>
        </p:nvSpPr>
        <p:spPr>
          <a:xfrm rot="18385200">
            <a:off x="4607640" y="2382480"/>
            <a:ext cx="116640" cy="2916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269" name="CustomShape 209"/>
          <p:cNvSpPr/>
          <p:nvPr/>
        </p:nvSpPr>
        <p:spPr>
          <a:xfrm rot="18385200">
            <a:off x="4621680" y="2380680"/>
            <a:ext cx="126360" cy="4500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70" name="CustomShape 210"/>
          <p:cNvSpPr/>
          <p:nvPr/>
        </p:nvSpPr>
        <p:spPr>
          <a:xfrm rot="18385200">
            <a:off x="4851720" y="2343240"/>
            <a:ext cx="16920" cy="194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71" name="CustomShape 211"/>
          <p:cNvSpPr/>
          <p:nvPr/>
        </p:nvSpPr>
        <p:spPr>
          <a:xfrm rot="18385200">
            <a:off x="4730040" y="2377080"/>
            <a:ext cx="163800" cy="7380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72" name="CustomShape 212"/>
          <p:cNvSpPr/>
          <p:nvPr/>
        </p:nvSpPr>
        <p:spPr>
          <a:xfrm rot="18385200">
            <a:off x="4791240" y="2350080"/>
            <a:ext cx="4320" cy="3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73" name="CustomShape 213"/>
          <p:cNvSpPr/>
          <p:nvPr/>
        </p:nvSpPr>
        <p:spPr>
          <a:xfrm rot="18385200">
            <a:off x="4804560" y="2322360"/>
            <a:ext cx="4104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74" name="CustomShape 214"/>
          <p:cNvSpPr/>
          <p:nvPr/>
        </p:nvSpPr>
        <p:spPr>
          <a:xfrm rot="18385200">
            <a:off x="4723200" y="2387880"/>
            <a:ext cx="94320" cy="1512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75" name="CustomShape 215"/>
          <p:cNvSpPr/>
          <p:nvPr/>
        </p:nvSpPr>
        <p:spPr>
          <a:xfrm rot="18385200">
            <a:off x="4803480" y="2328120"/>
            <a:ext cx="36000" cy="4608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276" name="CustomShape 216"/>
          <p:cNvSpPr/>
          <p:nvPr/>
        </p:nvSpPr>
        <p:spPr>
          <a:xfrm rot="18385200">
            <a:off x="4735080" y="2365920"/>
            <a:ext cx="1234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77" name="CustomShape 217"/>
          <p:cNvSpPr/>
          <p:nvPr/>
        </p:nvSpPr>
        <p:spPr>
          <a:xfrm rot="18385200">
            <a:off x="4868640" y="2383920"/>
            <a:ext cx="168120" cy="7380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78" name="CustomShape 218"/>
          <p:cNvSpPr/>
          <p:nvPr/>
        </p:nvSpPr>
        <p:spPr>
          <a:xfrm rot="18385200">
            <a:off x="4934520" y="2355840"/>
            <a:ext cx="720" cy="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79" name="CustomShape 219"/>
          <p:cNvSpPr/>
          <p:nvPr/>
        </p:nvSpPr>
        <p:spPr>
          <a:xfrm rot="18385200">
            <a:off x="4944600" y="2331000"/>
            <a:ext cx="3996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80" name="CustomShape 220"/>
          <p:cNvSpPr/>
          <p:nvPr/>
        </p:nvSpPr>
        <p:spPr>
          <a:xfrm rot="18385200">
            <a:off x="4861800" y="2394360"/>
            <a:ext cx="9972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81" name="CustomShape 221"/>
          <p:cNvSpPr/>
          <p:nvPr/>
        </p:nvSpPr>
        <p:spPr>
          <a:xfrm rot="18385200">
            <a:off x="4969080" y="2347920"/>
            <a:ext cx="15480" cy="2088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82" name="CustomShape 222"/>
          <p:cNvSpPr/>
          <p:nvPr/>
        </p:nvSpPr>
        <p:spPr>
          <a:xfrm rot="18385200">
            <a:off x="4941000" y="2345040"/>
            <a:ext cx="15480" cy="2448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283" name="CustomShape 223"/>
          <p:cNvSpPr/>
          <p:nvPr/>
        </p:nvSpPr>
        <p:spPr>
          <a:xfrm rot="18385200">
            <a:off x="4874040" y="2372760"/>
            <a:ext cx="127800" cy="5508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84" name="CustomShape 224"/>
          <p:cNvSpPr/>
          <p:nvPr/>
        </p:nvSpPr>
        <p:spPr>
          <a:xfrm rot="18385200">
            <a:off x="5010840" y="2393280"/>
            <a:ext cx="16812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85" name="CustomShape 225"/>
          <p:cNvSpPr/>
          <p:nvPr/>
        </p:nvSpPr>
        <p:spPr>
          <a:xfrm rot="18385200">
            <a:off x="5117400" y="2352240"/>
            <a:ext cx="15480" cy="183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86" name="CustomShape 226"/>
          <p:cNvSpPr/>
          <p:nvPr/>
        </p:nvSpPr>
        <p:spPr>
          <a:xfrm rot="18385200">
            <a:off x="5004000" y="2404080"/>
            <a:ext cx="9900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87" name="CustomShape 227"/>
          <p:cNvSpPr/>
          <p:nvPr/>
        </p:nvSpPr>
        <p:spPr>
          <a:xfrm rot="18385200">
            <a:off x="5087880" y="2343240"/>
            <a:ext cx="36720" cy="4572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88" name="CustomShape 228"/>
          <p:cNvSpPr/>
          <p:nvPr/>
        </p:nvSpPr>
        <p:spPr>
          <a:xfrm rot="18385200">
            <a:off x="5016240" y="2382480"/>
            <a:ext cx="1270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89" name="CustomShape 229"/>
          <p:cNvSpPr/>
          <p:nvPr/>
        </p:nvSpPr>
        <p:spPr>
          <a:xfrm rot="18385200">
            <a:off x="5159160" y="2394720"/>
            <a:ext cx="16812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90" name="CustomShape 230"/>
          <p:cNvSpPr/>
          <p:nvPr/>
        </p:nvSpPr>
        <p:spPr>
          <a:xfrm rot="18385200">
            <a:off x="5246280" y="2346840"/>
            <a:ext cx="32040" cy="3600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91" name="CustomShape 231"/>
          <p:cNvSpPr/>
          <p:nvPr/>
        </p:nvSpPr>
        <p:spPr>
          <a:xfrm rot="18385200">
            <a:off x="5151600" y="2404800"/>
            <a:ext cx="99000" cy="1548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92" name="CustomShape 232"/>
          <p:cNvSpPr/>
          <p:nvPr/>
        </p:nvSpPr>
        <p:spPr>
          <a:xfrm rot="18385200">
            <a:off x="5236560" y="2345040"/>
            <a:ext cx="33480" cy="4644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93" name="CustomShape 233"/>
          <p:cNvSpPr/>
          <p:nvPr/>
        </p:nvSpPr>
        <p:spPr>
          <a:xfrm rot="18385200">
            <a:off x="5164200" y="2382840"/>
            <a:ext cx="127080" cy="5616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294" name="CustomShape 234"/>
          <p:cNvSpPr/>
          <p:nvPr/>
        </p:nvSpPr>
        <p:spPr>
          <a:xfrm rot="18385200">
            <a:off x="5463360" y="2364480"/>
            <a:ext cx="13680" cy="187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95" name="CustomShape 235"/>
          <p:cNvSpPr/>
          <p:nvPr/>
        </p:nvSpPr>
        <p:spPr>
          <a:xfrm rot="18385200">
            <a:off x="5337360" y="2397960"/>
            <a:ext cx="16740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296" name="CustomShape 236"/>
          <p:cNvSpPr/>
          <p:nvPr/>
        </p:nvSpPr>
        <p:spPr>
          <a:xfrm rot="18385200">
            <a:off x="5414040" y="2344680"/>
            <a:ext cx="4104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97" name="CustomShape 237"/>
          <p:cNvSpPr/>
          <p:nvPr/>
        </p:nvSpPr>
        <p:spPr>
          <a:xfrm rot="18385200">
            <a:off x="5402520" y="2371320"/>
            <a:ext cx="1800" cy="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298" name="CustomShape 238"/>
          <p:cNvSpPr/>
          <p:nvPr/>
        </p:nvSpPr>
        <p:spPr>
          <a:xfrm rot="18385200">
            <a:off x="5331240" y="2408400"/>
            <a:ext cx="9756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299" name="CustomShape 239"/>
          <p:cNvSpPr/>
          <p:nvPr/>
        </p:nvSpPr>
        <p:spPr>
          <a:xfrm rot="18385200">
            <a:off x="5414400" y="2349720"/>
            <a:ext cx="32760" cy="4572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300" name="CustomShape 240"/>
          <p:cNvSpPr/>
          <p:nvPr/>
        </p:nvSpPr>
        <p:spPr>
          <a:xfrm rot="18385200">
            <a:off x="5343120" y="2386440"/>
            <a:ext cx="1270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301" name="CustomShape 241"/>
          <p:cNvSpPr/>
          <p:nvPr/>
        </p:nvSpPr>
        <p:spPr>
          <a:xfrm rot="18385200">
            <a:off x="4690800" y="2374200"/>
            <a:ext cx="168480" cy="28692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302" name="CustomShape 242"/>
          <p:cNvSpPr/>
          <p:nvPr/>
        </p:nvSpPr>
        <p:spPr>
          <a:xfrm rot="18385200">
            <a:off x="4995000" y="2403720"/>
            <a:ext cx="191880" cy="26424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303" name="CustomShape 243"/>
          <p:cNvSpPr/>
          <p:nvPr/>
        </p:nvSpPr>
        <p:spPr>
          <a:xfrm rot="18385200">
            <a:off x="5342400" y="2446920"/>
            <a:ext cx="129240" cy="19008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304" name="CustomShape 244"/>
          <p:cNvSpPr/>
          <p:nvPr/>
        </p:nvSpPr>
        <p:spPr>
          <a:xfrm rot="18385200">
            <a:off x="4942440" y="2014560"/>
            <a:ext cx="470880" cy="6462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05" name="CustomShape 245"/>
          <p:cNvSpPr/>
          <p:nvPr/>
        </p:nvSpPr>
        <p:spPr>
          <a:xfrm rot="18385200">
            <a:off x="4753080" y="2102760"/>
            <a:ext cx="761400" cy="7668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06" name="CustomShape 246"/>
          <p:cNvSpPr/>
          <p:nvPr/>
        </p:nvSpPr>
        <p:spPr>
          <a:xfrm rot="18385200">
            <a:off x="5306400" y="2352960"/>
            <a:ext cx="210960" cy="1339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07" name="CustomShape 247"/>
          <p:cNvSpPr/>
          <p:nvPr/>
        </p:nvSpPr>
        <p:spPr>
          <a:xfrm rot="18385200">
            <a:off x="5504040" y="2418120"/>
            <a:ext cx="50400" cy="558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08" name="CustomShape 248"/>
          <p:cNvSpPr/>
          <p:nvPr/>
        </p:nvSpPr>
        <p:spPr>
          <a:xfrm rot="18385200">
            <a:off x="5141160" y="2360520"/>
            <a:ext cx="194040" cy="1285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09" name="CustomShape 249"/>
          <p:cNvSpPr/>
          <p:nvPr/>
        </p:nvSpPr>
        <p:spPr>
          <a:xfrm rot="18385200">
            <a:off x="5357880" y="2474640"/>
            <a:ext cx="65520" cy="95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0" name="CustomShape 250"/>
          <p:cNvSpPr/>
          <p:nvPr/>
        </p:nvSpPr>
        <p:spPr>
          <a:xfrm rot="18385200">
            <a:off x="5268240" y="2451240"/>
            <a:ext cx="37440" cy="15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1" name="CustomShape 251"/>
          <p:cNvSpPr/>
          <p:nvPr/>
        </p:nvSpPr>
        <p:spPr>
          <a:xfrm rot="18385200">
            <a:off x="5401440" y="2566800"/>
            <a:ext cx="44280" cy="29880"/>
          </a:xfrm>
          <a:prstGeom prst="rect">
            <a:avLst/>
          </a:prstGeom>
          <a:solidFill>
            <a:srgbClr val="7fdd14"/>
          </a:solidFill>
          <a:ln>
            <a:noFill/>
          </a:ln>
        </p:spPr>
      </p:sp>
      <p:sp>
        <p:nvSpPr>
          <p:cNvPr id="312" name="CustomShape 252"/>
          <p:cNvSpPr/>
          <p:nvPr/>
        </p:nvSpPr>
        <p:spPr>
          <a:xfrm rot="18385200">
            <a:off x="4995720" y="2361960"/>
            <a:ext cx="178920" cy="1177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3" name="CustomShape 253"/>
          <p:cNvSpPr/>
          <p:nvPr/>
        </p:nvSpPr>
        <p:spPr>
          <a:xfrm rot="18385200">
            <a:off x="5189760" y="2457720"/>
            <a:ext cx="77040" cy="104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4" name="CustomShape 254"/>
          <p:cNvSpPr/>
          <p:nvPr/>
        </p:nvSpPr>
        <p:spPr>
          <a:xfrm rot="18385200">
            <a:off x="4858200" y="2359800"/>
            <a:ext cx="182160" cy="123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5" name="CustomShape 255"/>
          <p:cNvSpPr/>
          <p:nvPr/>
        </p:nvSpPr>
        <p:spPr>
          <a:xfrm rot="18385200">
            <a:off x="5035680" y="2468880"/>
            <a:ext cx="57960" cy="78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6" name="CustomShape 256"/>
          <p:cNvSpPr/>
          <p:nvPr/>
        </p:nvSpPr>
        <p:spPr>
          <a:xfrm rot="18385200">
            <a:off x="4717440" y="2360520"/>
            <a:ext cx="174960" cy="921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7" name="CustomShape 257"/>
          <p:cNvSpPr/>
          <p:nvPr/>
        </p:nvSpPr>
        <p:spPr>
          <a:xfrm rot="18385200">
            <a:off x="4901760" y="2462040"/>
            <a:ext cx="58680" cy="763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8" name="CustomShape 258"/>
          <p:cNvSpPr/>
          <p:nvPr/>
        </p:nvSpPr>
        <p:spPr>
          <a:xfrm rot="18385200">
            <a:off x="4600080" y="2363400"/>
            <a:ext cx="169920" cy="799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19" name="CustomShape 259"/>
          <p:cNvSpPr/>
          <p:nvPr/>
        </p:nvSpPr>
        <p:spPr>
          <a:xfrm rot="18385200">
            <a:off x="4761720" y="2453760"/>
            <a:ext cx="53280" cy="687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20" name="CustomShape 260"/>
          <p:cNvSpPr/>
          <p:nvPr/>
        </p:nvSpPr>
        <p:spPr>
          <a:xfrm rot="18385200">
            <a:off x="4665960" y="2455200"/>
            <a:ext cx="115200" cy="1634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21" name="CustomShape 261"/>
          <p:cNvSpPr/>
          <p:nvPr/>
        </p:nvSpPr>
        <p:spPr>
          <a:xfrm rot="18385200">
            <a:off x="4645800" y="2453040"/>
            <a:ext cx="43560" cy="68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22" name="CustomShape 262"/>
          <p:cNvSpPr/>
          <p:nvPr/>
        </p:nvSpPr>
        <p:spPr>
          <a:xfrm rot="18385200">
            <a:off x="4534920" y="2472840"/>
            <a:ext cx="98280" cy="201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23" name="CustomShape 263"/>
          <p:cNvSpPr/>
          <p:nvPr/>
        </p:nvSpPr>
        <p:spPr>
          <a:xfrm rot="18385200">
            <a:off x="4707360" y="2206080"/>
            <a:ext cx="714240" cy="787680"/>
          </a:xfrm>
          <a:prstGeom prst="rect">
            <a:avLst/>
          </a:prstGeom>
          <a:solidFill>
            <a:srgbClr val="7fdd14"/>
          </a:solidFill>
          <a:ln>
            <a:noFill/>
          </a:ln>
        </p:spPr>
      </p:sp>
      <p:sp>
        <p:nvSpPr>
          <p:cNvPr id="324" name="CustomShape 264"/>
          <p:cNvSpPr/>
          <p:nvPr/>
        </p:nvSpPr>
        <p:spPr>
          <a:xfrm rot="18385200">
            <a:off x="4577760" y="2576520"/>
            <a:ext cx="22320" cy="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25" name="CustomShape 265"/>
          <p:cNvSpPr/>
          <p:nvPr/>
        </p:nvSpPr>
        <p:spPr>
          <a:xfrm rot="18385200">
            <a:off x="4573800" y="2511000"/>
            <a:ext cx="167760" cy="7164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326" name="CustomShape 266"/>
          <p:cNvSpPr/>
          <p:nvPr/>
        </p:nvSpPr>
        <p:spPr>
          <a:xfrm rot="18385200">
            <a:off x="4565880" y="2519280"/>
            <a:ext cx="99360" cy="147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27" name="CustomShape 267"/>
          <p:cNvSpPr/>
          <p:nvPr/>
        </p:nvSpPr>
        <p:spPr>
          <a:xfrm rot="18385200">
            <a:off x="4649040" y="2457000"/>
            <a:ext cx="40320" cy="4500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28" name="CustomShape 268"/>
          <p:cNvSpPr/>
          <p:nvPr/>
        </p:nvSpPr>
        <p:spPr>
          <a:xfrm rot="18385200">
            <a:off x="4676760" y="2471760"/>
            <a:ext cx="20520" cy="1620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29" name="CustomShape 269"/>
          <p:cNvSpPr/>
          <p:nvPr/>
        </p:nvSpPr>
        <p:spPr>
          <a:xfrm rot="18385200">
            <a:off x="4569480" y="2507760"/>
            <a:ext cx="116640" cy="2916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330" name="CustomShape 270"/>
          <p:cNvSpPr/>
          <p:nvPr/>
        </p:nvSpPr>
        <p:spPr>
          <a:xfrm rot="18385200">
            <a:off x="4583520" y="2505960"/>
            <a:ext cx="126360" cy="4500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331" name="CustomShape 271"/>
          <p:cNvSpPr/>
          <p:nvPr/>
        </p:nvSpPr>
        <p:spPr>
          <a:xfrm rot="18385200">
            <a:off x="4813560" y="2468520"/>
            <a:ext cx="16920" cy="194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32" name="CustomShape 272"/>
          <p:cNvSpPr/>
          <p:nvPr/>
        </p:nvSpPr>
        <p:spPr>
          <a:xfrm rot="18385200">
            <a:off x="4691880" y="2502360"/>
            <a:ext cx="163800" cy="7380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333" name="CustomShape 273"/>
          <p:cNvSpPr/>
          <p:nvPr/>
        </p:nvSpPr>
        <p:spPr>
          <a:xfrm rot="18385200">
            <a:off x="4753080" y="2475360"/>
            <a:ext cx="4320" cy="3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34" name="CustomShape 274"/>
          <p:cNvSpPr/>
          <p:nvPr/>
        </p:nvSpPr>
        <p:spPr>
          <a:xfrm rot="18385200">
            <a:off x="4766400" y="2447640"/>
            <a:ext cx="4104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35" name="CustomShape 275"/>
          <p:cNvSpPr/>
          <p:nvPr/>
        </p:nvSpPr>
        <p:spPr>
          <a:xfrm rot="18385200">
            <a:off x="4685040" y="2513160"/>
            <a:ext cx="94320" cy="1512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36" name="CustomShape 276"/>
          <p:cNvSpPr/>
          <p:nvPr/>
        </p:nvSpPr>
        <p:spPr>
          <a:xfrm rot="18385200">
            <a:off x="4765320" y="2453400"/>
            <a:ext cx="36000" cy="4608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337" name="CustomShape 277"/>
          <p:cNvSpPr/>
          <p:nvPr/>
        </p:nvSpPr>
        <p:spPr>
          <a:xfrm rot="18385200">
            <a:off x="4696920" y="2491200"/>
            <a:ext cx="1234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338" name="CustomShape 278"/>
          <p:cNvSpPr/>
          <p:nvPr/>
        </p:nvSpPr>
        <p:spPr>
          <a:xfrm rot="18385200">
            <a:off x="4830480" y="2509200"/>
            <a:ext cx="168120" cy="7380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339" name="CustomShape 279"/>
          <p:cNvSpPr/>
          <p:nvPr/>
        </p:nvSpPr>
        <p:spPr>
          <a:xfrm rot="18385200">
            <a:off x="4896360" y="2481120"/>
            <a:ext cx="720" cy="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40" name="CustomShape 280"/>
          <p:cNvSpPr/>
          <p:nvPr/>
        </p:nvSpPr>
        <p:spPr>
          <a:xfrm rot="18385200">
            <a:off x="4906440" y="2456280"/>
            <a:ext cx="3996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41" name="CustomShape 281"/>
          <p:cNvSpPr/>
          <p:nvPr/>
        </p:nvSpPr>
        <p:spPr>
          <a:xfrm rot="18385200">
            <a:off x="4823640" y="2519640"/>
            <a:ext cx="9972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42" name="CustomShape 282"/>
          <p:cNvSpPr/>
          <p:nvPr/>
        </p:nvSpPr>
        <p:spPr>
          <a:xfrm rot="18385200">
            <a:off x="4930920" y="2473200"/>
            <a:ext cx="15480" cy="2088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43" name="CustomShape 283"/>
          <p:cNvSpPr/>
          <p:nvPr/>
        </p:nvSpPr>
        <p:spPr>
          <a:xfrm rot="18385200">
            <a:off x="4902840" y="2470320"/>
            <a:ext cx="15480" cy="2448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344" name="CustomShape 284"/>
          <p:cNvSpPr/>
          <p:nvPr/>
        </p:nvSpPr>
        <p:spPr>
          <a:xfrm rot="18385200">
            <a:off x="4835880" y="2498040"/>
            <a:ext cx="127800" cy="5508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345" name="CustomShape 285"/>
          <p:cNvSpPr/>
          <p:nvPr/>
        </p:nvSpPr>
        <p:spPr>
          <a:xfrm rot="18385200">
            <a:off x="4972680" y="2518560"/>
            <a:ext cx="16812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346" name="CustomShape 286"/>
          <p:cNvSpPr/>
          <p:nvPr/>
        </p:nvSpPr>
        <p:spPr>
          <a:xfrm rot="18385200">
            <a:off x="5079240" y="2477520"/>
            <a:ext cx="15480" cy="1836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47" name="CustomShape 287"/>
          <p:cNvSpPr/>
          <p:nvPr/>
        </p:nvSpPr>
        <p:spPr>
          <a:xfrm rot="18385200">
            <a:off x="4965840" y="2529360"/>
            <a:ext cx="9900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48" name="CustomShape 288"/>
          <p:cNvSpPr/>
          <p:nvPr/>
        </p:nvSpPr>
        <p:spPr>
          <a:xfrm rot="18385200">
            <a:off x="5049720" y="2468520"/>
            <a:ext cx="36720" cy="4572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49" name="CustomShape 289"/>
          <p:cNvSpPr/>
          <p:nvPr/>
        </p:nvSpPr>
        <p:spPr>
          <a:xfrm rot="18385200">
            <a:off x="4978080" y="2507760"/>
            <a:ext cx="1270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350" name="CustomShape 290"/>
          <p:cNvSpPr/>
          <p:nvPr/>
        </p:nvSpPr>
        <p:spPr>
          <a:xfrm rot="18385200">
            <a:off x="5121000" y="2520000"/>
            <a:ext cx="16812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351" name="CustomShape 291"/>
          <p:cNvSpPr/>
          <p:nvPr/>
        </p:nvSpPr>
        <p:spPr>
          <a:xfrm rot="18385200">
            <a:off x="5208120" y="2472120"/>
            <a:ext cx="32040" cy="3600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52" name="CustomShape 292"/>
          <p:cNvSpPr/>
          <p:nvPr/>
        </p:nvSpPr>
        <p:spPr>
          <a:xfrm rot="18385200">
            <a:off x="5113440" y="2530080"/>
            <a:ext cx="99000" cy="1548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53" name="CustomShape 293"/>
          <p:cNvSpPr/>
          <p:nvPr/>
        </p:nvSpPr>
        <p:spPr>
          <a:xfrm rot="18385200">
            <a:off x="5198400" y="2470320"/>
            <a:ext cx="33480" cy="4644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54" name="CustomShape 294"/>
          <p:cNvSpPr/>
          <p:nvPr/>
        </p:nvSpPr>
        <p:spPr>
          <a:xfrm rot="18385200">
            <a:off x="5126040" y="2508120"/>
            <a:ext cx="127080" cy="5616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355" name="CustomShape 295"/>
          <p:cNvSpPr/>
          <p:nvPr/>
        </p:nvSpPr>
        <p:spPr>
          <a:xfrm rot="18385200">
            <a:off x="5425200" y="2489760"/>
            <a:ext cx="13680" cy="187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56" name="CustomShape 296"/>
          <p:cNvSpPr/>
          <p:nvPr/>
        </p:nvSpPr>
        <p:spPr>
          <a:xfrm rot="18385200">
            <a:off x="5299200" y="2523240"/>
            <a:ext cx="167400" cy="74160"/>
          </a:xfrm>
          <a:prstGeom prst="rect">
            <a:avLst/>
          </a:prstGeom>
          <a:solidFill>
            <a:srgbClr val="0f4200"/>
          </a:solidFill>
          <a:ln>
            <a:noFill/>
          </a:ln>
        </p:spPr>
      </p:sp>
      <p:sp>
        <p:nvSpPr>
          <p:cNvPr id="357" name="CustomShape 297"/>
          <p:cNvSpPr/>
          <p:nvPr/>
        </p:nvSpPr>
        <p:spPr>
          <a:xfrm rot="18385200">
            <a:off x="5375880" y="2469960"/>
            <a:ext cx="41040" cy="45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58" name="CustomShape 298"/>
          <p:cNvSpPr/>
          <p:nvPr/>
        </p:nvSpPr>
        <p:spPr>
          <a:xfrm rot="18385200">
            <a:off x="5364360" y="2496600"/>
            <a:ext cx="1800" cy="720"/>
          </a:xfrm>
          <a:prstGeom prst="rect">
            <a:avLst/>
          </a:prstGeom>
          <a:solidFill>
            <a:srgbClr val="4f6882"/>
          </a:solidFill>
          <a:ln>
            <a:noFill/>
          </a:ln>
        </p:spPr>
      </p:sp>
      <p:sp>
        <p:nvSpPr>
          <p:cNvPr id="359" name="CustomShape 299"/>
          <p:cNvSpPr/>
          <p:nvPr/>
        </p:nvSpPr>
        <p:spPr>
          <a:xfrm rot="18385200">
            <a:off x="5293080" y="2533680"/>
            <a:ext cx="97560" cy="14760"/>
          </a:xfrm>
          <a:prstGeom prst="rect">
            <a:avLst/>
          </a:prstGeom>
          <a:solidFill>
            <a:srgbClr val="60915e"/>
          </a:solidFill>
          <a:ln>
            <a:noFill/>
          </a:ln>
        </p:spPr>
      </p:sp>
      <p:sp>
        <p:nvSpPr>
          <p:cNvPr id="360" name="CustomShape 300"/>
          <p:cNvSpPr/>
          <p:nvPr/>
        </p:nvSpPr>
        <p:spPr>
          <a:xfrm rot="18385200">
            <a:off x="5376240" y="2475000"/>
            <a:ext cx="32760" cy="45720"/>
          </a:xfrm>
          <a:prstGeom prst="rect">
            <a:avLst/>
          </a:prstGeom>
          <a:solidFill>
            <a:srgbClr val="26423f"/>
          </a:solidFill>
          <a:ln>
            <a:noFill/>
          </a:ln>
        </p:spPr>
      </p:sp>
      <p:sp>
        <p:nvSpPr>
          <p:cNvPr id="361" name="CustomShape 301"/>
          <p:cNvSpPr/>
          <p:nvPr/>
        </p:nvSpPr>
        <p:spPr>
          <a:xfrm rot="18385200">
            <a:off x="5304960" y="2511720"/>
            <a:ext cx="127080" cy="55440"/>
          </a:xfrm>
          <a:prstGeom prst="rect">
            <a:avLst/>
          </a:prstGeom>
          <a:solidFill>
            <a:srgbClr val="33593a"/>
          </a:solidFill>
          <a:ln>
            <a:noFill/>
          </a:ln>
        </p:spPr>
      </p:sp>
      <p:sp>
        <p:nvSpPr>
          <p:cNvPr id="362" name="CustomShape 302"/>
          <p:cNvSpPr/>
          <p:nvPr/>
        </p:nvSpPr>
        <p:spPr>
          <a:xfrm rot="18385200">
            <a:off x="4652640" y="2499480"/>
            <a:ext cx="168480" cy="28692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363" name="CustomShape 303"/>
          <p:cNvSpPr/>
          <p:nvPr/>
        </p:nvSpPr>
        <p:spPr>
          <a:xfrm rot="18385200">
            <a:off x="4956840" y="2529000"/>
            <a:ext cx="191880" cy="26424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364" name="CustomShape 304"/>
          <p:cNvSpPr/>
          <p:nvPr/>
        </p:nvSpPr>
        <p:spPr>
          <a:xfrm rot="18385200">
            <a:off x="5304240" y="2572200"/>
            <a:ext cx="129240" cy="190080"/>
          </a:xfrm>
          <a:prstGeom prst="rect">
            <a:avLst/>
          </a:prstGeom>
          <a:solidFill>
            <a:srgbClr val="cef2a5"/>
          </a:solidFill>
          <a:ln>
            <a:noFill/>
          </a:ln>
        </p:spPr>
      </p:sp>
      <p:sp>
        <p:nvSpPr>
          <p:cNvPr id="365" name="CustomShape 305"/>
          <p:cNvSpPr/>
          <p:nvPr/>
        </p:nvSpPr>
        <p:spPr>
          <a:xfrm rot="18385200">
            <a:off x="4904280" y="2139840"/>
            <a:ext cx="470880" cy="6462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66" name="CustomShape 306"/>
          <p:cNvSpPr/>
          <p:nvPr/>
        </p:nvSpPr>
        <p:spPr>
          <a:xfrm rot="18385200">
            <a:off x="4714920" y="2228040"/>
            <a:ext cx="761400" cy="7668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67" name="CustomShape 307"/>
          <p:cNvSpPr/>
          <p:nvPr/>
        </p:nvSpPr>
        <p:spPr>
          <a:xfrm rot="18385200">
            <a:off x="5268240" y="2478240"/>
            <a:ext cx="210960" cy="1339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68" name="CustomShape 308"/>
          <p:cNvSpPr/>
          <p:nvPr/>
        </p:nvSpPr>
        <p:spPr>
          <a:xfrm rot="18385200">
            <a:off x="5465880" y="2543400"/>
            <a:ext cx="50400" cy="5580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69" name="CustomShape 309"/>
          <p:cNvSpPr/>
          <p:nvPr/>
        </p:nvSpPr>
        <p:spPr>
          <a:xfrm rot="18385200">
            <a:off x="5103000" y="2485800"/>
            <a:ext cx="194040" cy="1285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0" name="CustomShape 310"/>
          <p:cNvSpPr/>
          <p:nvPr/>
        </p:nvSpPr>
        <p:spPr>
          <a:xfrm rot="18385200">
            <a:off x="5319720" y="2599920"/>
            <a:ext cx="65520" cy="95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1" name="CustomShape 311"/>
          <p:cNvSpPr/>
          <p:nvPr/>
        </p:nvSpPr>
        <p:spPr>
          <a:xfrm rot="18385200">
            <a:off x="5230080" y="2576520"/>
            <a:ext cx="37440" cy="15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2" name="CustomShape 312"/>
          <p:cNvSpPr/>
          <p:nvPr/>
        </p:nvSpPr>
        <p:spPr>
          <a:xfrm rot="18385200">
            <a:off x="5363280" y="2692080"/>
            <a:ext cx="44280" cy="29880"/>
          </a:xfrm>
          <a:prstGeom prst="rect">
            <a:avLst/>
          </a:prstGeom>
          <a:solidFill>
            <a:srgbClr val="7fdd14"/>
          </a:solidFill>
          <a:ln>
            <a:noFill/>
          </a:ln>
        </p:spPr>
      </p:sp>
      <p:sp>
        <p:nvSpPr>
          <p:cNvPr id="373" name="CustomShape 313"/>
          <p:cNvSpPr/>
          <p:nvPr/>
        </p:nvSpPr>
        <p:spPr>
          <a:xfrm rot="18385200">
            <a:off x="4957560" y="2487240"/>
            <a:ext cx="178920" cy="1177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4" name="CustomShape 314"/>
          <p:cNvSpPr/>
          <p:nvPr/>
        </p:nvSpPr>
        <p:spPr>
          <a:xfrm rot="18385200">
            <a:off x="5151600" y="2583000"/>
            <a:ext cx="77040" cy="104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5" name="CustomShape 315"/>
          <p:cNvSpPr/>
          <p:nvPr/>
        </p:nvSpPr>
        <p:spPr>
          <a:xfrm rot="18385200">
            <a:off x="4820040" y="2485080"/>
            <a:ext cx="182160" cy="123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6" name="CustomShape 316"/>
          <p:cNvSpPr/>
          <p:nvPr/>
        </p:nvSpPr>
        <p:spPr>
          <a:xfrm rot="18385200">
            <a:off x="4997520" y="2594160"/>
            <a:ext cx="57960" cy="7848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7" name="CustomShape 317"/>
          <p:cNvSpPr/>
          <p:nvPr/>
        </p:nvSpPr>
        <p:spPr>
          <a:xfrm rot="18385200">
            <a:off x="4679280" y="2485800"/>
            <a:ext cx="174960" cy="921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8" name="CustomShape 318"/>
          <p:cNvSpPr/>
          <p:nvPr/>
        </p:nvSpPr>
        <p:spPr>
          <a:xfrm rot="18385200">
            <a:off x="4863600" y="2587320"/>
            <a:ext cx="58680" cy="763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79" name="CustomShape 319"/>
          <p:cNvSpPr/>
          <p:nvPr/>
        </p:nvSpPr>
        <p:spPr>
          <a:xfrm rot="18385200">
            <a:off x="4561920" y="2488680"/>
            <a:ext cx="169920" cy="7992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80" name="CustomShape 320"/>
          <p:cNvSpPr/>
          <p:nvPr/>
        </p:nvSpPr>
        <p:spPr>
          <a:xfrm rot="18385200">
            <a:off x="4723560" y="2579040"/>
            <a:ext cx="53280" cy="687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81" name="CustomShape 321"/>
          <p:cNvSpPr/>
          <p:nvPr/>
        </p:nvSpPr>
        <p:spPr>
          <a:xfrm rot="18385200">
            <a:off x="4627800" y="2580480"/>
            <a:ext cx="115200" cy="1634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82" name="CustomShape 322"/>
          <p:cNvSpPr/>
          <p:nvPr/>
        </p:nvSpPr>
        <p:spPr>
          <a:xfrm rot="18385200">
            <a:off x="4607640" y="2578320"/>
            <a:ext cx="43560" cy="6804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sp>
        <p:nvSpPr>
          <p:cNvPr id="383" name="CustomShape 323"/>
          <p:cNvSpPr/>
          <p:nvPr/>
        </p:nvSpPr>
        <p:spPr>
          <a:xfrm rot="18385200">
            <a:off x="4496760" y="2598120"/>
            <a:ext cx="98280" cy="20160"/>
          </a:xfrm>
          <a:prstGeom prst="rect">
            <a:avLst/>
          </a:prstGeom>
          <a:solidFill>
            <a:srgbClr val="3f19ff"/>
          </a:solidFill>
          <a:ln>
            <a:noFill/>
          </a:ln>
        </p:spPr>
      </p:sp>
      <p:pic>
        <p:nvPicPr>
          <p:cNvPr id="384" name="Picture 481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7086600" y="1905120"/>
            <a:ext cx="1790640" cy="9810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250560" y="260280"/>
            <a:ext cx="8569080" cy="1139760"/>
          </a:xfrm>
          <a:prstGeom prst="rect">
            <a:avLst/>
          </a:prstGeom>
        </p:spPr>
        <p:txBody>
          <a:bodyPr anchor="ctr" anchorCtr="1"/>
          <a:p>
            <a:pPr algn="ctr">
              <a:buSzPct val="45000"/>
              <a:buFont typeface="StarSymbol"/>
              <a:buChar char=""/>
            </a:pPr>
            <a:r>
              <a:rPr lang="en-US" sz="4000">
                <a:latin typeface="Arial"/>
              </a:rPr>
              <a:t>Subsistema de I/O con interrupciones</a:t>
            </a:r>
            <a:endParaRPr/>
          </a:p>
        </p:txBody>
      </p:sp>
      <p:pic>
        <p:nvPicPr>
          <p:cNvPr id="55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1989000"/>
            <a:ext cx="7632720" cy="33973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274320" y="83520"/>
            <a:ext cx="9052560" cy="1534680"/>
          </a:xfrm>
          <a:prstGeom prst="rect">
            <a:avLst/>
          </a:prstGeom>
        </p:spPr>
        <p:txBody>
          <a:bodyPr lIns="63360" rIns="63360" tIns="25560" bIns="25560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USB Topologia</a:t>
            </a:r>
            <a:endParaRPr/>
          </a:p>
        </p:txBody>
      </p:sp>
      <p:sp>
        <p:nvSpPr>
          <p:cNvPr id="559" name="TextShape 2"/>
          <p:cNvSpPr txBox="1"/>
          <p:nvPr/>
        </p:nvSpPr>
        <p:spPr>
          <a:xfrm>
            <a:off x="167760" y="860760"/>
            <a:ext cx="9576000" cy="2019960"/>
          </a:xfrm>
          <a:prstGeom prst="rect">
            <a:avLst/>
          </a:prstGeom>
        </p:spPr>
        <p:txBody>
          <a:bodyPr lIns="63360" rIns="63360" tIns="25560" bIns="25560"/>
          <a:p>
            <a:pPr>
              <a:buFont typeface="Helvetica"/>
              <a:buChar char="•"/>
            </a:pPr>
            <a:r>
              <a:rPr lang="en-US" sz="3200">
                <a:latin typeface="Arial"/>
              </a:rPr>
              <a:t>USB es un complejos estandar de modelo de comunicacion.</a:t>
            </a:r>
            <a:endParaRPr/>
          </a:p>
          <a:p>
            <a:pPr>
              <a:buFont typeface="Helvetica"/>
              <a:buChar char="•"/>
            </a:pPr>
            <a:r>
              <a:rPr lang="en-US" sz="3200">
                <a:latin typeface="Arial"/>
              </a:rPr>
              <a:t>Esto es un arbol complejo donde el CPU es el origen de la comunicacion </a:t>
            </a:r>
            <a:endParaRPr/>
          </a:p>
        </p:txBody>
      </p:sp>
      <p:pic>
        <p:nvPicPr>
          <p:cNvPr id="560" name="Picture 2" descr="http://www.expertsmind.com/CMSImages/1326_usb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2687760" y="2819880"/>
            <a:ext cx="4445280" cy="417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5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548640" y="83520"/>
            <a:ext cx="9235440" cy="1534680"/>
          </a:xfrm>
          <a:prstGeom prst="rect">
            <a:avLst/>
          </a:prstGeom>
        </p:spPr>
        <p:txBody>
          <a:bodyPr lIns="63360" rIns="63360" tIns="25560" bIns="25560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USB Topologia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167760" y="860760"/>
            <a:ext cx="9576000" cy="7689240"/>
          </a:xfrm>
          <a:prstGeom prst="rect">
            <a:avLst/>
          </a:prstGeom>
        </p:spPr>
        <p:txBody>
          <a:bodyPr lIns="63360" rIns="63360" tIns="25560" bIns="25560"/>
          <a:p>
            <a:pPr>
              <a:buFont typeface="Helvetica"/>
              <a:buChar char="•"/>
            </a:pPr>
            <a:r>
              <a:rPr lang="en-US" sz="3200">
                <a:latin typeface="Arial"/>
              </a:rPr>
              <a:t>Cada Dispositivo encuentra una interrupcion</a:t>
            </a:r>
            <a:endParaRPr/>
          </a:p>
          <a:p>
            <a:pPr>
              <a:buFont typeface="Helvetica"/>
              <a:buChar char="•"/>
            </a:pPr>
            <a:r>
              <a:rPr lang="en-US" sz="3200">
                <a:latin typeface="Arial"/>
              </a:rPr>
              <a:t>El driver (libusb) expone esto en un conjunto de minusiosas interrupciones. </a:t>
            </a: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>
              <a:buFont typeface="Helvetica"/>
              <a:buChar char="•"/>
            </a:pP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1400">
                <a:latin typeface="Arial"/>
              </a:rPr>
              <a:t>Figure from </a:t>
            </a:r>
            <a:r>
              <a:rPr lang="en-US" sz="1400">
                <a:latin typeface="Arial"/>
              </a:rPr>
              <a:t>“Linux Device Drivers,” 3</a:t>
            </a:r>
            <a:r>
              <a:rPr lang="en-US" sz="1400" baseline="30000">
                <a:latin typeface="Arial"/>
              </a:rPr>
              <a:t>rd</a:t>
            </a:r>
            <a:r>
              <a:rPr lang="en-US" sz="1400">
                <a:latin typeface="Arial"/>
              </a:rPr>
              <a:t> Ed, Jonathan Corbet, Alessandro Rubini, Greg Kroah-Hartman</a:t>
            </a:r>
            <a:r>
              <a:rPr lang="en-US">
                <a:latin typeface="Arial"/>
              </a:rPr>
              <a:t> </a:t>
            </a:r>
            <a:endParaRPr/>
          </a:p>
        </p:txBody>
      </p:sp>
      <p:pic>
        <p:nvPicPr>
          <p:cNvPr id="56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7760" y="3287880"/>
            <a:ext cx="7224120" cy="359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32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FIN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Clasificacion</a:t>
            </a:r>
            <a:endParaRPr/>
          </a:p>
        </p:txBody>
      </p:sp>
      <p:sp>
        <p:nvSpPr>
          <p:cNvPr id="3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Dispositivos legibles por los humamos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Dispositivos legibles por la máquina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Dispositivos de comunicaciones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Velocidad de los datos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Aplicaciones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Complejidad del control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Unidad de transferencia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Representación de los datos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Condiciones de error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" descr=""/>
          <p:cNvPicPr/>
          <p:nvPr/>
        </p:nvPicPr>
        <p:blipFill>
          <a:blip r:embed="rId1"/>
          <a:srcRect l="793750" t="658518" r="396875" b="526851"/>
          <a:stretch>
            <a:fillRect/>
          </a:stretch>
        </p:blipFill>
        <p:spPr>
          <a:xfrm>
            <a:off x="274320" y="548640"/>
            <a:ext cx="9418320" cy="5394960"/>
          </a:xfrm>
          <a:prstGeom prst="rect">
            <a:avLst/>
          </a:prstGeom>
          <a:ln>
            <a:noFill/>
          </a:ln>
        </p:spPr>
      </p:pic>
      <p:sp>
        <p:nvSpPr>
          <p:cNvPr id="3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504000" y="6153480"/>
            <a:ext cx="9071640" cy="70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Por velocidad de Transmision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DMA</a:t>
            </a:r>
            <a:endParaRPr/>
          </a:p>
        </p:txBody>
      </p:sp>
      <p:sp>
        <p:nvSpPr>
          <p:cNvPr id="3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"acceso directo a memoria" (DMA) es apropiado porque todos contemplan un control directo de la memoria principal por parte del módulo de E/S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-1005840" y="152280"/>
            <a:ext cx="10972800" cy="533520"/>
          </a:xfrm>
          <a:prstGeom prst="rect">
            <a:avLst/>
          </a:prstGeom>
        </p:spPr>
        <p:txBody>
          <a:bodyPr lIns="90360" rIns="90360" tIns="44280" bIns="4428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Ejemplo de Ratios de Transferencia Mb/s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 (Sun Enterprise 6000)</a:t>
            </a:r>
            <a:endParaRPr/>
          </a:p>
        </p:txBody>
      </p:sp>
      <p:sp>
        <p:nvSpPr>
          <p:cNvPr id="393" name="TextShape 2"/>
          <p:cNvSpPr txBox="1"/>
          <p:nvPr/>
        </p:nvSpPr>
        <p:spPr>
          <a:xfrm>
            <a:off x="380880" y="5105160"/>
            <a:ext cx="8229600" cy="152388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Rates vary over many orders of magnitude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System better be able to handle this wide range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Better not have high overhead/byte for fast devices!</a:t>
            </a:r>
            <a:endParaRPr/>
          </a:p>
          <a:p>
            <a:pPr lvl="1">
              <a:lnSpc>
                <a:spcPct val="80000"/>
              </a:lnSpc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Better not waste time waiting for slow devices</a:t>
            </a:r>
            <a:endParaRPr/>
          </a:p>
        </p:txBody>
      </p:sp>
      <p:pic>
        <p:nvPicPr>
          <p:cNvPr id="394" name="Picture 4" descr="13"/>
          <p:cNvPicPr/>
          <p:nvPr/>
        </p:nvPicPr>
        <p:blipFill>
          <a:blip r:embed="rId1"/>
          <a:stretch>
            <a:fillRect/>
          </a:stretch>
        </p:blipFill>
        <p:spPr>
          <a:xfrm>
            <a:off x="2090160" y="1076760"/>
            <a:ext cx="5042160" cy="4135320"/>
          </a:xfrm>
          <a:prstGeom prst="rect">
            <a:avLst/>
          </a:prstGeom>
          <a:ln>
            <a:noFill/>
          </a:ln>
        </p:spPr>
      </p:pic>
      <p:sp>
        <p:nvSpPr>
          <p:cNvPr id="395" name="CustomShape 3"/>
          <p:cNvSpPr/>
          <p:nvPr/>
        </p:nvSpPr>
        <p:spPr>
          <a:xfrm>
            <a:off x="6644520" y="4873680"/>
            <a:ext cx="453600" cy="261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6800" bIns="46800"/>
          <a:p>
            <a:pPr>
              <a:lnSpc>
                <a:spcPct val="80000"/>
              </a:lnSpc>
            </a:pPr>
            <a:r>
              <a:rPr lang="en-US" sz="1100">
                <a:latin typeface="Arial"/>
                <a:ea typeface="Arial"/>
              </a:rPr>
              <a:t>10m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>
              <a:buSzPct val="45000"/>
              <a:buFont typeface="StarSymbol"/>
              <a:buChar char=""/>
            </a:pPr>
            <a:r>
              <a:rPr lang="es-ES" sz="4400">
                <a:latin typeface="Arial"/>
              </a:rPr>
              <a:t>Gestión de entradas/salidas</a:t>
            </a:r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900000" y="2421000"/>
            <a:ext cx="935280" cy="28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98" name="CustomShape 3"/>
          <p:cNvSpPr/>
          <p:nvPr/>
        </p:nvSpPr>
        <p:spPr>
          <a:xfrm>
            <a:off x="2413080" y="2421000"/>
            <a:ext cx="934920" cy="28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99" name="CustomShape 4"/>
          <p:cNvSpPr/>
          <p:nvPr/>
        </p:nvSpPr>
        <p:spPr>
          <a:xfrm>
            <a:off x="3995640" y="2421000"/>
            <a:ext cx="935280" cy="28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00" name="CustomShape 5"/>
          <p:cNvSpPr/>
          <p:nvPr/>
        </p:nvSpPr>
        <p:spPr>
          <a:xfrm>
            <a:off x="5580000" y="2421000"/>
            <a:ext cx="935280" cy="28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01" name="CustomShape 6"/>
          <p:cNvSpPr/>
          <p:nvPr/>
        </p:nvSpPr>
        <p:spPr>
          <a:xfrm>
            <a:off x="7164360" y="2421000"/>
            <a:ext cx="934920" cy="28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02" name="Line 7"/>
          <p:cNvSpPr/>
          <p:nvPr/>
        </p:nvSpPr>
        <p:spPr>
          <a:xfrm>
            <a:off x="1835280" y="3068640"/>
            <a:ext cx="5760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3" name="Line 8"/>
          <p:cNvSpPr/>
          <p:nvPr/>
        </p:nvSpPr>
        <p:spPr>
          <a:xfrm>
            <a:off x="3348000" y="3068640"/>
            <a:ext cx="64764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4" name="Line 9"/>
          <p:cNvSpPr/>
          <p:nvPr/>
        </p:nvSpPr>
        <p:spPr>
          <a:xfrm>
            <a:off x="4932360" y="3068640"/>
            <a:ext cx="64764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5" name="Line 10"/>
          <p:cNvSpPr/>
          <p:nvPr/>
        </p:nvSpPr>
        <p:spPr>
          <a:xfrm>
            <a:off x="6516720" y="3068640"/>
            <a:ext cx="64764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6" name="Line 11"/>
          <p:cNvSpPr/>
          <p:nvPr/>
        </p:nvSpPr>
        <p:spPr>
          <a:xfrm flipH="1">
            <a:off x="1835280" y="4581360"/>
            <a:ext cx="5760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7" name="Line 12"/>
          <p:cNvSpPr/>
          <p:nvPr/>
        </p:nvSpPr>
        <p:spPr>
          <a:xfrm flipH="1">
            <a:off x="3347640" y="4581360"/>
            <a:ext cx="64764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8" name="Line 13"/>
          <p:cNvSpPr/>
          <p:nvPr/>
        </p:nvSpPr>
        <p:spPr>
          <a:xfrm flipH="1">
            <a:off x="4932000" y="4581360"/>
            <a:ext cx="64764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9" name="Line 14"/>
          <p:cNvSpPr/>
          <p:nvPr/>
        </p:nvSpPr>
        <p:spPr>
          <a:xfrm flipH="1">
            <a:off x="6443640" y="4581360"/>
            <a:ext cx="7207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10" name="CustomShape 15"/>
          <p:cNvSpPr/>
          <p:nvPr/>
        </p:nvSpPr>
        <p:spPr>
          <a:xfrm>
            <a:off x="812880" y="1936800"/>
            <a:ext cx="123336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Proceso</a:t>
            </a:r>
            <a:endParaRPr/>
          </a:p>
        </p:txBody>
      </p:sp>
      <p:sp>
        <p:nvSpPr>
          <p:cNvPr id="411" name="CustomShape 16"/>
          <p:cNvSpPr/>
          <p:nvPr/>
        </p:nvSpPr>
        <p:spPr>
          <a:xfrm>
            <a:off x="2319480" y="1936800"/>
            <a:ext cx="123660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Soft E/S</a:t>
            </a:r>
            <a:endParaRPr/>
          </a:p>
        </p:txBody>
      </p:sp>
      <p:sp>
        <p:nvSpPr>
          <p:cNvPr id="412" name="CustomShape 17"/>
          <p:cNvSpPr/>
          <p:nvPr/>
        </p:nvSpPr>
        <p:spPr>
          <a:xfrm>
            <a:off x="3903840" y="1936800"/>
            <a:ext cx="133704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Soft Perif</a:t>
            </a:r>
            <a:endParaRPr/>
          </a:p>
        </p:txBody>
      </p:sp>
      <p:sp>
        <p:nvSpPr>
          <p:cNvPr id="413" name="CustomShape 18"/>
          <p:cNvSpPr/>
          <p:nvPr/>
        </p:nvSpPr>
        <p:spPr>
          <a:xfrm>
            <a:off x="5416560" y="1936800"/>
            <a:ext cx="134928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Ctrl Interr</a:t>
            </a:r>
            <a:endParaRPr/>
          </a:p>
        </p:txBody>
      </p:sp>
      <p:sp>
        <p:nvSpPr>
          <p:cNvPr id="414" name="CustomShape 19"/>
          <p:cNvSpPr/>
          <p:nvPr/>
        </p:nvSpPr>
        <p:spPr>
          <a:xfrm>
            <a:off x="7072200" y="1936800"/>
            <a:ext cx="138420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Hardware</a:t>
            </a:r>
            <a:endParaRPr/>
          </a:p>
        </p:txBody>
      </p:sp>
      <p:sp>
        <p:nvSpPr>
          <p:cNvPr id="415" name="Line 20"/>
          <p:cNvSpPr/>
          <p:nvPr/>
        </p:nvSpPr>
        <p:spPr>
          <a:xfrm>
            <a:off x="1332000" y="5877000"/>
            <a:ext cx="12240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16" name="CustomShape 21"/>
          <p:cNvSpPr/>
          <p:nvPr/>
        </p:nvSpPr>
        <p:spPr>
          <a:xfrm>
            <a:off x="2967120" y="5681520"/>
            <a:ext cx="164016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Petición E/S</a:t>
            </a:r>
            <a:endParaRPr/>
          </a:p>
        </p:txBody>
      </p:sp>
      <p:sp>
        <p:nvSpPr>
          <p:cNvPr id="417" name="Line 22"/>
          <p:cNvSpPr/>
          <p:nvPr/>
        </p:nvSpPr>
        <p:spPr>
          <a:xfrm flipH="1">
            <a:off x="1258920" y="6381720"/>
            <a:ext cx="122544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18" name="CustomShape 23"/>
          <p:cNvSpPr/>
          <p:nvPr/>
        </p:nvSpPr>
        <p:spPr>
          <a:xfrm>
            <a:off x="2967120" y="6184800"/>
            <a:ext cx="160236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Petición OK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68360" y="0"/>
            <a:ext cx="8229600" cy="1139760"/>
          </a:xfrm>
          <a:prstGeom prst="rect">
            <a:avLst/>
          </a:prstGeom>
        </p:spPr>
        <p:txBody>
          <a:bodyPr anchor="ctr" anchorCtr="1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Interrupciones Intel 8086</a:t>
            </a:r>
            <a:endParaRPr/>
          </a:p>
        </p:txBody>
      </p:sp>
      <p:pic>
        <p:nvPicPr>
          <p:cNvPr id="420" name="Picture 3" descr="Int"/>
          <p:cNvPicPr/>
          <p:nvPr/>
        </p:nvPicPr>
        <p:blipFill>
          <a:blip r:embed="rId1"/>
          <a:stretch>
            <a:fillRect/>
          </a:stretch>
        </p:blipFill>
        <p:spPr>
          <a:xfrm>
            <a:off x="395280" y="1413000"/>
            <a:ext cx="8424720" cy="46353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